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3" r:id="rId2"/>
  </p:sldMasterIdLst>
  <p:notesMasterIdLst>
    <p:notesMasterId r:id="rId29"/>
  </p:notesMasterIdLst>
  <p:handoutMasterIdLst>
    <p:handoutMasterId r:id="rId30"/>
  </p:handoutMasterIdLst>
  <p:sldIdLst>
    <p:sldId id="256" r:id="rId3"/>
    <p:sldId id="258" r:id="rId4"/>
    <p:sldId id="259" r:id="rId5"/>
    <p:sldId id="266" r:id="rId6"/>
    <p:sldId id="264" r:id="rId7"/>
    <p:sldId id="260" r:id="rId8"/>
    <p:sldId id="288" r:id="rId9"/>
    <p:sldId id="263" r:id="rId10"/>
    <p:sldId id="262" r:id="rId11"/>
    <p:sldId id="290" r:id="rId12"/>
    <p:sldId id="292" r:id="rId13"/>
    <p:sldId id="300" r:id="rId14"/>
    <p:sldId id="299" r:id="rId15"/>
    <p:sldId id="261" r:id="rId16"/>
    <p:sldId id="293" r:id="rId17"/>
    <p:sldId id="297" r:id="rId18"/>
    <p:sldId id="295" r:id="rId19"/>
    <p:sldId id="294" r:id="rId20"/>
    <p:sldId id="298" r:id="rId21"/>
    <p:sldId id="291" r:id="rId22"/>
    <p:sldId id="301" r:id="rId23"/>
    <p:sldId id="296" r:id="rId24"/>
    <p:sldId id="268" r:id="rId25"/>
    <p:sldId id="289" r:id="rId26"/>
    <p:sldId id="287" r:id="rId27"/>
    <p:sldId id="265" r:id="rId28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31"/>
      <p:italic r:id="rId32"/>
    </p:embeddedFont>
    <p:embeddedFont>
      <p:font typeface="Anaheim" panose="020B0604020202020204" charset="0"/>
      <p:regular r:id="rId33"/>
    </p:embeddedFont>
    <p:embeddedFont>
      <p:font typeface="Arimo" panose="020B0604020202020204" charset="0"/>
      <p:regular r:id="rId34"/>
      <p:bold r:id="rId35"/>
      <p:italic r:id="rId36"/>
      <p:boldItalic r:id="rId37"/>
    </p:embeddedFont>
    <p:embeddedFont>
      <p:font typeface="Bebas Neue" panose="020B0606020202050201" pitchFamily="34" charset="0"/>
      <p:regular r:id="rId38"/>
    </p:embeddedFont>
    <p:embeddedFont>
      <p:font typeface="Poppins ExtraBold" panose="00000900000000000000" pitchFamily="2" charset="0"/>
      <p:bold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4" roundtripDataSignature="AMtx7mjklaCVvtpHUWSNd0ixSQ+jquZ75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F11F541-A4B2-ED5A-A1BB-492D0D4F4E6A}" name="Carmen Ocaña Ordóñez" initials="COO" userId="S::cocana@freepikco.onmicrosoft.com::8797eea9-71d2-4559-9885-17450e4007ad" providerId="AD"/>
  <p188:author id="{07DF5676-9B57-8A99-AB6D-A504E5026BD2}" name="cportales@INTRANET.FREEPIKCOMPANY.COM" initials="c" userId="S-1-5-21-179105700-2695781124-4246538168-24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B4A4"/>
    <a:srgbClr val="A7B3B2"/>
    <a:srgbClr val="4C6A78"/>
    <a:srgbClr val="1C343C"/>
    <a:srgbClr val="F0EB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2867EF-9597-4610-9155-A6AFDBBFE906}" v="126" dt="2024-09-10T20:06:47.332"/>
  </p1510:revLst>
</p1510:revInfo>
</file>

<file path=ppt/tableStyles.xml><?xml version="1.0" encoding="utf-8"?>
<a:tblStyleLst xmlns:a="http://schemas.openxmlformats.org/drawingml/2006/main" def="{A6DF7B9C-EBDF-46A0-83E7-B09A4955A7FC}">
  <a:tblStyle styleId="{A6DF7B9C-EBDF-46A0-83E7-B09A4955A7FC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2941" autoAdjust="0"/>
  </p:normalViewPr>
  <p:slideViewPr>
    <p:cSldViewPr snapToGrid="0">
      <p:cViewPr varScale="1">
        <p:scale>
          <a:sx n="101" d="100"/>
          <a:sy n="101" d="100"/>
        </p:scale>
        <p:origin x="864" y="115"/>
      </p:cViewPr>
      <p:guideLst/>
    </p:cSldViewPr>
  </p:slideViewPr>
  <p:outlineViewPr>
    <p:cViewPr>
      <p:scale>
        <a:sx n="33" d="100"/>
        <a:sy n="33" d="100"/>
      </p:scale>
      <p:origin x="0" y="-249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9.fntdata"/><Relationship Id="rId21" Type="http://schemas.openxmlformats.org/officeDocument/2006/relationships/slide" Target="slides/slide19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6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64" Type="http://customschemas.google.com/relationships/presentationmetadata" Target="metadata"/><Relationship Id="rId69" Type="http://schemas.microsoft.com/office/2016/11/relationships/changesInfo" Target="changesInfos/changesInfo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1.fntdata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LARISSA DE ALMEIDA PEREIRA" userId="2e31a5c6-3149-4c77-b7b1-02c447197219" providerId="ADAL" clId="{482867EF-9597-4610-9155-A6AFDBBFE906}"/>
    <pc:docChg chg="undo custSel addSld delSld modSld sldOrd">
      <pc:chgData name="SAMARA LARISSA DE ALMEIDA PEREIRA" userId="2e31a5c6-3149-4c77-b7b1-02c447197219" providerId="ADAL" clId="{482867EF-9597-4610-9155-A6AFDBBFE906}" dt="2024-09-10T20:06:47.332" v="2492" actId="20577"/>
      <pc:docMkLst>
        <pc:docMk/>
      </pc:docMkLst>
      <pc:sldChg chg="modSp mod ord">
        <pc:chgData name="SAMARA LARISSA DE ALMEIDA PEREIRA" userId="2e31a5c6-3149-4c77-b7b1-02c447197219" providerId="ADAL" clId="{482867EF-9597-4610-9155-A6AFDBBFE906}" dt="2024-09-10T20:06:08.845" v="2486" actId="20577"/>
        <pc:sldMkLst>
          <pc:docMk/>
          <pc:sldMk cId="0" sldId="261"/>
        </pc:sldMkLst>
        <pc:spChg chg="mod">
          <ac:chgData name="SAMARA LARISSA DE ALMEIDA PEREIRA" userId="2e31a5c6-3149-4c77-b7b1-02c447197219" providerId="ADAL" clId="{482867EF-9597-4610-9155-A6AFDBBFE906}" dt="2024-09-10T20:05:07.042" v="2478" actId="20577"/>
          <ac:spMkLst>
            <pc:docMk/>
            <pc:sldMk cId="0" sldId="261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10T20:06:08.845" v="2486" actId="20577"/>
          <ac:spMkLst>
            <pc:docMk/>
            <pc:sldMk cId="0" sldId="261"/>
            <ac:spMk id="126" creationId="{00000000-0000-0000-0000-000000000000}"/>
          </ac:spMkLst>
        </pc:spChg>
      </pc:sldChg>
      <pc:sldChg chg="addSp delSp modSp mod">
        <pc:chgData name="SAMARA LARISSA DE ALMEIDA PEREIRA" userId="2e31a5c6-3149-4c77-b7b1-02c447197219" providerId="ADAL" clId="{482867EF-9597-4610-9155-A6AFDBBFE906}" dt="2024-09-07T20:59:33.778" v="1609" actId="20577"/>
        <pc:sldMkLst>
          <pc:docMk/>
          <pc:sldMk cId="0" sldId="262"/>
        </pc:sldMkLst>
        <pc:spChg chg="add del mod">
          <ac:chgData name="SAMARA LARISSA DE ALMEIDA PEREIRA" userId="2e31a5c6-3149-4c77-b7b1-02c447197219" providerId="ADAL" clId="{482867EF-9597-4610-9155-A6AFDBBFE906}" dt="2024-09-07T20:35:51.148" v="1390" actId="478"/>
          <ac:spMkLst>
            <pc:docMk/>
            <pc:sldMk cId="0" sldId="262"/>
            <ac:spMk id="29" creationId="{95B92331-EBDC-A4CB-AB32-14A08AA4143E}"/>
          </ac:spMkLst>
        </pc:spChg>
        <pc:spChg chg="mod">
          <ac:chgData name="SAMARA LARISSA DE ALMEIDA PEREIRA" userId="2e31a5c6-3149-4c77-b7b1-02c447197219" providerId="ADAL" clId="{482867EF-9597-4610-9155-A6AFDBBFE906}" dt="2024-09-07T20:40:13.506" v="1476" actId="20577"/>
          <ac:spMkLst>
            <pc:docMk/>
            <pc:sldMk cId="0" sldId="262"/>
            <ac:spMk id="133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7T20:59:33.778" v="1609" actId="20577"/>
          <ac:spMkLst>
            <pc:docMk/>
            <pc:sldMk cId="0" sldId="262"/>
            <ac:spMk id="134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7T20:37:35.910" v="1422" actId="255"/>
          <ac:spMkLst>
            <pc:docMk/>
            <pc:sldMk cId="0" sldId="262"/>
            <ac:spMk id="135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7T20:38:00.096" v="1426" actId="1076"/>
          <ac:spMkLst>
            <pc:docMk/>
            <pc:sldMk cId="0" sldId="262"/>
            <ac:spMk id="136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7T20:59:28.531" v="1608" actId="20577"/>
          <ac:spMkLst>
            <pc:docMk/>
            <pc:sldMk cId="0" sldId="262"/>
            <ac:spMk id="137" creationId="{00000000-0000-0000-0000-000000000000}"/>
          </ac:spMkLst>
        </pc:spChg>
        <pc:spChg chg="add del mod">
          <ac:chgData name="SAMARA LARISSA DE ALMEIDA PEREIRA" userId="2e31a5c6-3149-4c77-b7b1-02c447197219" providerId="ADAL" clId="{482867EF-9597-4610-9155-A6AFDBBFE906}" dt="2024-09-07T20:38:18.583" v="1429" actId="1076"/>
          <ac:spMkLst>
            <pc:docMk/>
            <pc:sldMk cId="0" sldId="262"/>
            <ac:spMk id="138" creationId="{00000000-0000-0000-0000-000000000000}"/>
          </ac:spMkLst>
        </pc:spChg>
      </pc:sldChg>
      <pc:sldChg chg="addSp delSp modSp mod modAnim">
        <pc:chgData name="SAMARA LARISSA DE ALMEIDA PEREIRA" userId="2e31a5c6-3149-4c77-b7b1-02c447197219" providerId="ADAL" clId="{482867EF-9597-4610-9155-A6AFDBBFE906}" dt="2024-09-10T19:54:26.381" v="2446" actId="1076"/>
        <pc:sldMkLst>
          <pc:docMk/>
          <pc:sldMk cId="0" sldId="263"/>
        </pc:sldMkLst>
        <pc:spChg chg="add del mod">
          <ac:chgData name="SAMARA LARISSA DE ALMEIDA PEREIRA" userId="2e31a5c6-3149-4c77-b7b1-02c447197219" providerId="ADAL" clId="{482867EF-9597-4610-9155-A6AFDBBFE906}" dt="2024-09-10T19:54:21.403" v="2445" actId="478"/>
          <ac:spMkLst>
            <pc:docMk/>
            <pc:sldMk cId="0" sldId="263"/>
            <ac:spMk id="3" creationId="{F9F91C7C-6822-31A7-64AB-4727C38F9A44}"/>
          </ac:spMkLst>
        </pc:spChg>
        <pc:spChg chg="mod">
          <ac:chgData name="SAMARA LARISSA DE ALMEIDA PEREIRA" userId="2e31a5c6-3149-4c77-b7b1-02c447197219" providerId="ADAL" clId="{482867EF-9597-4610-9155-A6AFDBBFE906}" dt="2024-09-10T19:54:26.381" v="2446" actId="1076"/>
          <ac:spMkLst>
            <pc:docMk/>
            <pc:sldMk cId="0" sldId="263"/>
            <ac:spMk id="143" creationId="{00000000-0000-0000-0000-000000000000}"/>
          </ac:spMkLst>
        </pc:spChg>
        <pc:spChg chg="del mod">
          <ac:chgData name="SAMARA LARISSA DE ALMEIDA PEREIRA" userId="2e31a5c6-3149-4c77-b7b1-02c447197219" providerId="ADAL" clId="{482867EF-9597-4610-9155-A6AFDBBFE906}" dt="2024-09-10T19:54:17.526" v="2444" actId="478"/>
          <ac:spMkLst>
            <pc:docMk/>
            <pc:sldMk cId="0" sldId="263"/>
            <ac:spMk id="145" creationId="{00000000-0000-0000-0000-000000000000}"/>
          </ac:spMkLst>
        </pc:spChg>
      </pc:sldChg>
      <pc:sldChg chg="addSp delSp modSp mod addAnim delAnim modAnim chgLayout">
        <pc:chgData name="SAMARA LARISSA DE ALMEIDA PEREIRA" userId="2e31a5c6-3149-4c77-b7b1-02c447197219" providerId="ADAL" clId="{482867EF-9597-4610-9155-A6AFDBBFE906}" dt="2024-09-08T01:56:02.069" v="2277"/>
        <pc:sldMkLst>
          <pc:docMk/>
          <pc:sldMk cId="0" sldId="266"/>
        </pc:sldMkLst>
        <pc:spChg chg="mod">
          <ac:chgData name="SAMARA LARISSA DE ALMEIDA PEREIRA" userId="2e31a5c6-3149-4c77-b7b1-02c447197219" providerId="ADAL" clId="{482867EF-9597-4610-9155-A6AFDBBFE906}" dt="2024-09-08T01:55:44.283" v="2273" actId="1076"/>
          <ac:spMkLst>
            <pc:docMk/>
            <pc:sldMk cId="0" sldId="266"/>
            <ac:spMk id="3" creationId="{60DF5794-3DCA-F1EA-1348-87CB3D3D652B}"/>
          </ac:spMkLst>
        </pc:spChg>
        <pc:spChg chg="mod">
          <ac:chgData name="SAMARA LARISSA DE ALMEIDA PEREIRA" userId="2e31a5c6-3149-4c77-b7b1-02c447197219" providerId="ADAL" clId="{482867EF-9597-4610-9155-A6AFDBBFE906}" dt="2024-09-08T01:55:22.953" v="2270" actId="14100"/>
          <ac:spMkLst>
            <pc:docMk/>
            <pc:sldMk cId="0" sldId="266"/>
            <ac:spMk id="5" creationId="{4D1344C6-2E35-B55B-4D53-8E81F5247311}"/>
          </ac:spMkLst>
        </pc:spChg>
        <pc:spChg chg="add del mod">
          <ac:chgData name="SAMARA LARISSA DE ALMEIDA PEREIRA" userId="2e31a5c6-3149-4c77-b7b1-02c447197219" providerId="ADAL" clId="{482867EF-9597-4610-9155-A6AFDBBFE906}" dt="2024-09-08T01:55:04.341" v="2250" actId="6264"/>
          <ac:spMkLst>
            <pc:docMk/>
            <pc:sldMk cId="0" sldId="266"/>
            <ac:spMk id="199" creationId="{EEC6C2B9-03B7-D13A-C031-AE02F8B0C847}"/>
          </ac:spMkLst>
        </pc:spChg>
        <pc:spChg chg="mod ord">
          <ac:chgData name="SAMARA LARISSA DE ALMEIDA PEREIRA" userId="2e31a5c6-3149-4c77-b7b1-02c447197219" providerId="ADAL" clId="{482867EF-9597-4610-9155-A6AFDBBFE906}" dt="2024-09-08T01:55:04.341" v="2250" actId="6264"/>
          <ac:spMkLst>
            <pc:docMk/>
            <pc:sldMk cId="0" sldId="266"/>
            <ac:spMk id="235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8T01:55:05.019" v="2253" actId="14100"/>
          <ac:spMkLst>
            <pc:docMk/>
            <pc:sldMk cId="0" sldId="266"/>
            <ac:spMk id="236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8T01:55:04.721" v="2252" actId="14100"/>
          <ac:spMkLst>
            <pc:docMk/>
            <pc:sldMk cId="0" sldId="266"/>
            <ac:spMk id="241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8T01:55:05.130" v="2254" actId="14100"/>
          <ac:spMkLst>
            <pc:docMk/>
            <pc:sldMk cId="0" sldId="266"/>
            <ac:spMk id="243" creationId="{00000000-0000-0000-0000-000000000000}"/>
          </ac:spMkLst>
        </pc:spChg>
        <pc:grpChg chg="mod">
          <ac:chgData name="SAMARA LARISSA DE ALMEIDA PEREIRA" userId="2e31a5c6-3149-4c77-b7b1-02c447197219" providerId="ADAL" clId="{482867EF-9597-4610-9155-A6AFDBBFE906}" dt="2024-09-08T01:55:07.208" v="2261" actId="1076"/>
          <ac:grpSpMkLst>
            <pc:docMk/>
            <pc:sldMk cId="0" sldId="266"/>
            <ac:grpSpMk id="18" creationId="{D91683DD-EFD1-8A99-7F3E-E52CFA217435}"/>
          </ac:grpSpMkLst>
        </pc:grpChg>
      </pc:sldChg>
      <pc:sldChg chg="addSp modSp mod modAnim">
        <pc:chgData name="SAMARA LARISSA DE ALMEIDA PEREIRA" userId="2e31a5c6-3149-4c77-b7b1-02c447197219" providerId="ADAL" clId="{482867EF-9597-4610-9155-A6AFDBBFE906}" dt="2024-09-10T19:49:02.942" v="2296" actId="1076"/>
        <pc:sldMkLst>
          <pc:docMk/>
          <pc:sldMk cId="3480235567" sldId="289"/>
        </pc:sldMkLst>
        <pc:spChg chg="mod">
          <ac:chgData name="SAMARA LARISSA DE ALMEIDA PEREIRA" userId="2e31a5c6-3149-4c77-b7b1-02c447197219" providerId="ADAL" clId="{482867EF-9597-4610-9155-A6AFDBBFE906}" dt="2024-09-05T10:18:21.894" v="229" actId="1076"/>
          <ac:spMkLst>
            <pc:docMk/>
            <pc:sldMk cId="3480235567" sldId="289"/>
            <ac:spMk id="2" creationId="{965FC93E-7B9C-E0FE-B668-EE2593AF65BD}"/>
          </ac:spMkLst>
        </pc:spChg>
        <pc:spChg chg="mod">
          <ac:chgData name="SAMARA LARISSA DE ALMEIDA PEREIRA" userId="2e31a5c6-3149-4c77-b7b1-02c447197219" providerId="ADAL" clId="{482867EF-9597-4610-9155-A6AFDBBFE906}" dt="2024-09-05T10:18:31.877" v="231" actId="1076"/>
          <ac:spMkLst>
            <pc:docMk/>
            <pc:sldMk cId="3480235567" sldId="289"/>
            <ac:spMk id="3" creationId="{237027F7-E1CE-57AF-516C-B282E8CB6481}"/>
          </ac:spMkLst>
        </pc:spChg>
        <pc:spChg chg="add mod">
          <ac:chgData name="SAMARA LARISSA DE ALMEIDA PEREIRA" userId="2e31a5c6-3149-4c77-b7b1-02c447197219" providerId="ADAL" clId="{482867EF-9597-4610-9155-A6AFDBBFE906}" dt="2024-09-05T10:18:38.967" v="232" actId="1076"/>
          <ac:spMkLst>
            <pc:docMk/>
            <pc:sldMk cId="3480235567" sldId="289"/>
            <ac:spMk id="4" creationId="{95A4002A-F7DA-DD4C-2AEB-404F2C2CDC83}"/>
          </ac:spMkLst>
        </pc:spChg>
        <pc:picChg chg="add mod">
          <ac:chgData name="SAMARA LARISSA DE ALMEIDA PEREIRA" userId="2e31a5c6-3149-4c77-b7b1-02c447197219" providerId="ADAL" clId="{482867EF-9597-4610-9155-A6AFDBBFE906}" dt="2024-09-10T19:49:02.942" v="2296" actId="1076"/>
          <ac:picMkLst>
            <pc:docMk/>
            <pc:sldMk cId="3480235567" sldId="289"/>
            <ac:picMk id="5" creationId="{1BCC5AA8-4E44-964C-18ED-7FA2D0264E87}"/>
          </ac:picMkLst>
        </pc:picChg>
      </pc:sldChg>
      <pc:sldChg chg="modSp mod">
        <pc:chgData name="SAMARA LARISSA DE ALMEIDA PEREIRA" userId="2e31a5c6-3149-4c77-b7b1-02c447197219" providerId="ADAL" clId="{482867EF-9597-4610-9155-A6AFDBBFE906}" dt="2024-09-08T01:47:11.386" v="2212" actId="27107"/>
        <pc:sldMkLst>
          <pc:docMk/>
          <pc:sldMk cId="272092235" sldId="291"/>
        </pc:sldMkLst>
        <pc:spChg chg="mod">
          <ac:chgData name="SAMARA LARISSA DE ALMEIDA PEREIRA" userId="2e31a5c6-3149-4c77-b7b1-02c447197219" providerId="ADAL" clId="{482867EF-9597-4610-9155-A6AFDBBFE906}" dt="2024-09-08T01:39:59.774" v="2130" actId="1076"/>
          <ac:spMkLst>
            <pc:docMk/>
            <pc:sldMk cId="272092235" sldId="291"/>
            <ac:spMk id="8" creationId="{4069575E-0412-2DEE-4168-179452F8514E}"/>
          </ac:spMkLst>
        </pc:spChg>
        <pc:spChg chg="mod">
          <ac:chgData name="SAMARA LARISSA DE ALMEIDA PEREIRA" userId="2e31a5c6-3149-4c77-b7b1-02c447197219" providerId="ADAL" clId="{482867EF-9597-4610-9155-A6AFDBBFE906}" dt="2024-09-08T01:40:05.107" v="2131" actId="1076"/>
          <ac:spMkLst>
            <pc:docMk/>
            <pc:sldMk cId="272092235" sldId="291"/>
            <ac:spMk id="108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8T01:47:11.386" v="2212" actId="27107"/>
          <ac:spMkLst>
            <pc:docMk/>
            <pc:sldMk cId="272092235" sldId="291"/>
            <ac:spMk id="109" creationId="{00000000-0000-0000-0000-000000000000}"/>
          </ac:spMkLst>
        </pc:spChg>
        <pc:spChg chg="mod">
          <ac:chgData name="SAMARA LARISSA DE ALMEIDA PEREIRA" userId="2e31a5c6-3149-4c77-b7b1-02c447197219" providerId="ADAL" clId="{482867EF-9597-4610-9155-A6AFDBBFE906}" dt="2024-09-08T01:39:54.452" v="2129" actId="1076"/>
          <ac:spMkLst>
            <pc:docMk/>
            <pc:sldMk cId="272092235" sldId="291"/>
            <ac:spMk id="110" creationId="{00000000-0000-0000-0000-000000000000}"/>
          </ac:spMkLst>
        </pc:spChg>
      </pc:sldChg>
      <pc:sldChg chg="modSp mod ord">
        <pc:chgData name="SAMARA LARISSA DE ALMEIDA PEREIRA" userId="2e31a5c6-3149-4c77-b7b1-02c447197219" providerId="ADAL" clId="{482867EF-9597-4610-9155-A6AFDBBFE906}" dt="2024-09-10T20:01:50.231" v="2450" actId="20577"/>
        <pc:sldMkLst>
          <pc:docMk/>
          <pc:sldMk cId="2765986890" sldId="292"/>
        </pc:sldMkLst>
        <pc:spChg chg="mod">
          <ac:chgData name="SAMARA LARISSA DE ALMEIDA PEREIRA" userId="2e31a5c6-3149-4c77-b7b1-02c447197219" providerId="ADAL" clId="{482867EF-9597-4610-9155-A6AFDBBFE906}" dt="2024-09-10T20:01:50.231" v="2450" actId="20577"/>
          <ac:spMkLst>
            <pc:docMk/>
            <pc:sldMk cId="2765986890" sldId="292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6:55:02.965" v="551" actId="1076"/>
          <ac:spMkLst>
            <pc:docMk/>
            <pc:sldMk cId="2765986890" sldId="292"/>
            <ac:spMk id="126" creationId="{00000000-0000-0000-0000-000000000000}"/>
          </ac:spMkLst>
        </pc:spChg>
      </pc:sldChg>
      <pc:sldChg chg="modSp mod ord">
        <pc:chgData name="SAMARA LARISSA DE ALMEIDA PEREIRA" userId="2e31a5c6-3149-4c77-b7b1-02c447197219" providerId="ADAL" clId="{482867EF-9597-4610-9155-A6AFDBBFE906}" dt="2024-09-10T20:05:26.230" v="2482" actId="20577"/>
        <pc:sldMkLst>
          <pc:docMk/>
          <pc:sldMk cId="839861033" sldId="293"/>
        </pc:sldMkLst>
        <pc:spChg chg="mod">
          <ac:chgData name="SAMARA LARISSA DE ALMEIDA PEREIRA" userId="2e31a5c6-3149-4c77-b7b1-02c447197219" providerId="ADAL" clId="{482867EF-9597-4610-9155-A6AFDBBFE906}" dt="2024-09-10T20:05:26.230" v="2482" actId="20577"/>
          <ac:spMkLst>
            <pc:docMk/>
            <pc:sldMk cId="839861033" sldId="293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6:56:35.715" v="662" actId="1076"/>
          <ac:spMkLst>
            <pc:docMk/>
            <pc:sldMk cId="839861033" sldId="293"/>
            <ac:spMk id="126" creationId="{00000000-0000-0000-0000-000000000000}"/>
          </ac:spMkLst>
        </pc:spChg>
      </pc:sldChg>
      <pc:sldChg chg="modSp mod">
        <pc:chgData name="SAMARA LARISSA DE ALMEIDA PEREIRA" userId="2e31a5c6-3149-4c77-b7b1-02c447197219" providerId="ADAL" clId="{482867EF-9597-4610-9155-A6AFDBBFE906}" dt="2024-09-10T20:06:43.062" v="2490" actId="20577"/>
        <pc:sldMkLst>
          <pc:docMk/>
          <pc:sldMk cId="1946037860" sldId="294"/>
        </pc:sldMkLst>
        <pc:spChg chg="mod">
          <ac:chgData name="SAMARA LARISSA DE ALMEIDA PEREIRA" userId="2e31a5c6-3149-4c77-b7b1-02c447197219" providerId="ADAL" clId="{482867EF-9597-4610-9155-A6AFDBBFE906}" dt="2024-09-10T20:06:43.062" v="2490" actId="20577"/>
          <ac:spMkLst>
            <pc:docMk/>
            <pc:sldMk cId="1946037860" sldId="294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6:57:43.537" v="730" actId="1076"/>
          <ac:spMkLst>
            <pc:docMk/>
            <pc:sldMk cId="1946037860" sldId="294"/>
            <ac:spMk id="126" creationId="{00000000-0000-0000-0000-000000000000}"/>
          </ac:spMkLst>
        </pc:spChg>
      </pc:sldChg>
      <pc:sldChg chg="modSp mod ord">
        <pc:chgData name="SAMARA LARISSA DE ALMEIDA PEREIRA" userId="2e31a5c6-3149-4c77-b7b1-02c447197219" providerId="ADAL" clId="{482867EF-9597-4610-9155-A6AFDBBFE906}" dt="2024-09-10T20:06:38.130" v="2488" actId="20577"/>
        <pc:sldMkLst>
          <pc:docMk/>
          <pc:sldMk cId="1026603820" sldId="295"/>
        </pc:sldMkLst>
        <pc:spChg chg="mod">
          <ac:chgData name="SAMARA LARISSA DE ALMEIDA PEREIRA" userId="2e31a5c6-3149-4c77-b7b1-02c447197219" providerId="ADAL" clId="{482867EF-9597-4610-9155-A6AFDBBFE906}" dt="2024-09-10T20:06:38.130" v="2488" actId="20577"/>
          <ac:spMkLst>
            <pc:docMk/>
            <pc:sldMk cId="1026603820" sldId="295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6:59:31.291" v="818" actId="1076"/>
          <ac:spMkLst>
            <pc:docMk/>
            <pc:sldMk cId="1026603820" sldId="295"/>
            <ac:spMk id="126" creationId="{00000000-0000-0000-0000-000000000000}"/>
          </ac:spMkLst>
        </pc:spChg>
      </pc:sldChg>
      <pc:sldChg chg="modSp mod ord">
        <pc:chgData name="SAMARA LARISSA DE ALMEIDA PEREIRA" userId="2e31a5c6-3149-4c77-b7b1-02c447197219" providerId="ADAL" clId="{482867EF-9597-4610-9155-A6AFDBBFE906}" dt="2024-09-05T17:14:13.060" v="1332" actId="1076"/>
        <pc:sldMkLst>
          <pc:docMk/>
          <pc:sldMk cId="512652129" sldId="296"/>
        </pc:sldMkLst>
        <pc:spChg chg="mod">
          <ac:chgData name="SAMARA LARISSA DE ALMEIDA PEREIRA" userId="2e31a5c6-3149-4c77-b7b1-02c447197219" providerId="ADAL" clId="{482867EF-9597-4610-9155-A6AFDBBFE906}" dt="2024-09-05T17:14:13.060" v="1332" actId="1076"/>
          <ac:spMkLst>
            <pc:docMk/>
            <pc:sldMk cId="512652129" sldId="296"/>
            <ac:spMk id="3" creationId="{0128E90D-5FAD-5A0F-4EB0-F677D62E4652}"/>
          </ac:spMkLst>
        </pc:spChg>
        <pc:spChg chg="mod">
          <ac:chgData name="SAMARA LARISSA DE ALMEIDA PEREIRA" userId="2e31a5c6-3149-4c77-b7b1-02c447197219" providerId="ADAL" clId="{482867EF-9597-4610-9155-A6AFDBBFE906}" dt="2024-09-05T17:14:06.671" v="1331" actId="1076"/>
          <ac:spMkLst>
            <pc:docMk/>
            <pc:sldMk cId="512652129" sldId="296"/>
            <ac:spMk id="77" creationId="{00000000-0000-0000-0000-000000000000}"/>
          </ac:spMkLst>
        </pc:spChg>
      </pc:sldChg>
      <pc:sldChg chg="modSp add mod ord">
        <pc:chgData name="SAMARA LARISSA DE ALMEIDA PEREIRA" userId="2e31a5c6-3149-4c77-b7b1-02c447197219" providerId="ADAL" clId="{482867EF-9597-4610-9155-A6AFDBBFE906}" dt="2024-09-10T20:05:32.669" v="2484" actId="20577"/>
        <pc:sldMkLst>
          <pc:docMk/>
          <pc:sldMk cId="1970926931" sldId="297"/>
        </pc:sldMkLst>
        <pc:spChg chg="mod">
          <ac:chgData name="SAMARA LARISSA DE ALMEIDA PEREIRA" userId="2e31a5c6-3149-4c77-b7b1-02c447197219" providerId="ADAL" clId="{482867EF-9597-4610-9155-A6AFDBBFE906}" dt="2024-09-10T20:05:32.669" v="2484" actId="20577"/>
          <ac:spMkLst>
            <pc:docMk/>
            <pc:sldMk cId="1970926931" sldId="297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7:01:42.528" v="917" actId="1076"/>
          <ac:spMkLst>
            <pc:docMk/>
            <pc:sldMk cId="1970926931" sldId="297"/>
            <ac:spMk id="126" creationId="{00000000-0000-0000-0000-000000000000}"/>
          </ac:spMkLst>
        </pc:spChg>
      </pc:sldChg>
      <pc:sldChg chg="modSp add mod">
        <pc:chgData name="SAMARA LARISSA DE ALMEIDA PEREIRA" userId="2e31a5c6-3149-4c77-b7b1-02c447197219" providerId="ADAL" clId="{482867EF-9597-4610-9155-A6AFDBBFE906}" dt="2024-09-10T20:06:47.332" v="2492" actId="20577"/>
        <pc:sldMkLst>
          <pc:docMk/>
          <pc:sldMk cId="1095880226" sldId="298"/>
        </pc:sldMkLst>
        <pc:spChg chg="mod">
          <ac:chgData name="SAMARA LARISSA DE ALMEIDA PEREIRA" userId="2e31a5c6-3149-4c77-b7b1-02c447197219" providerId="ADAL" clId="{482867EF-9597-4610-9155-A6AFDBBFE906}" dt="2024-09-10T20:06:47.332" v="2492" actId="20577"/>
          <ac:spMkLst>
            <pc:docMk/>
            <pc:sldMk cId="1095880226" sldId="298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7:03:12.795" v="1041" actId="1076"/>
          <ac:spMkLst>
            <pc:docMk/>
            <pc:sldMk cId="1095880226" sldId="298"/>
            <ac:spMk id="126" creationId="{00000000-0000-0000-0000-000000000000}"/>
          </ac:spMkLst>
        </pc:spChg>
      </pc:sldChg>
      <pc:sldChg chg="modSp add mod ord">
        <pc:chgData name="SAMARA LARISSA DE ALMEIDA PEREIRA" userId="2e31a5c6-3149-4c77-b7b1-02c447197219" providerId="ADAL" clId="{482867EF-9597-4610-9155-A6AFDBBFE906}" dt="2024-09-10T20:04:08.889" v="2464" actId="20577"/>
        <pc:sldMkLst>
          <pc:docMk/>
          <pc:sldMk cId="1890352562" sldId="299"/>
        </pc:sldMkLst>
        <pc:spChg chg="mod">
          <ac:chgData name="SAMARA LARISSA DE ALMEIDA PEREIRA" userId="2e31a5c6-3149-4c77-b7b1-02c447197219" providerId="ADAL" clId="{482867EF-9597-4610-9155-A6AFDBBFE906}" dt="2024-09-10T20:04:08.889" v="2464" actId="20577"/>
          <ac:spMkLst>
            <pc:docMk/>
            <pc:sldMk cId="1890352562" sldId="299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7:04:51.101" v="1122" actId="1076"/>
          <ac:spMkLst>
            <pc:docMk/>
            <pc:sldMk cId="1890352562" sldId="299"/>
            <ac:spMk id="126" creationId="{00000000-0000-0000-0000-000000000000}"/>
          </ac:spMkLst>
        </pc:spChg>
      </pc:sldChg>
      <pc:sldChg chg="modSp add mod ord">
        <pc:chgData name="SAMARA LARISSA DE ALMEIDA PEREIRA" userId="2e31a5c6-3149-4c77-b7b1-02c447197219" providerId="ADAL" clId="{482867EF-9597-4610-9155-A6AFDBBFE906}" dt="2024-09-10T20:04:01.440" v="2462" actId="20577"/>
        <pc:sldMkLst>
          <pc:docMk/>
          <pc:sldMk cId="4016859707" sldId="300"/>
        </pc:sldMkLst>
        <pc:spChg chg="mod">
          <ac:chgData name="SAMARA LARISSA DE ALMEIDA PEREIRA" userId="2e31a5c6-3149-4c77-b7b1-02c447197219" providerId="ADAL" clId="{482867EF-9597-4610-9155-A6AFDBBFE906}" dt="2024-09-10T20:04:01.440" v="2462" actId="20577"/>
          <ac:spMkLst>
            <pc:docMk/>
            <pc:sldMk cId="4016859707" sldId="300"/>
            <ac:spMk id="7" creationId="{54EB0149-1A6A-3DB1-E6BE-633727040628}"/>
          </ac:spMkLst>
        </pc:spChg>
        <pc:spChg chg="mod">
          <ac:chgData name="SAMARA LARISSA DE ALMEIDA PEREIRA" userId="2e31a5c6-3149-4c77-b7b1-02c447197219" providerId="ADAL" clId="{482867EF-9597-4610-9155-A6AFDBBFE906}" dt="2024-09-05T17:10:33.744" v="1218" actId="1076"/>
          <ac:spMkLst>
            <pc:docMk/>
            <pc:sldMk cId="4016859707" sldId="300"/>
            <ac:spMk id="126" creationId="{00000000-0000-0000-0000-000000000000}"/>
          </ac:spMkLst>
        </pc:spChg>
      </pc:sldChg>
      <pc:sldChg chg="addSp delSp modSp add mod ord delAnim">
        <pc:chgData name="SAMARA LARISSA DE ALMEIDA PEREIRA" userId="2e31a5c6-3149-4c77-b7b1-02c447197219" providerId="ADAL" clId="{482867EF-9597-4610-9155-A6AFDBBFE906}" dt="2024-09-10T19:53:21.296" v="2443" actId="255"/>
        <pc:sldMkLst>
          <pc:docMk/>
          <pc:sldMk cId="1836064210" sldId="301"/>
        </pc:sldMkLst>
        <pc:spChg chg="add del mod">
          <ac:chgData name="SAMARA LARISSA DE ALMEIDA PEREIRA" userId="2e31a5c6-3149-4c77-b7b1-02c447197219" providerId="ADAL" clId="{482867EF-9597-4610-9155-A6AFDBBFE906}" dt="2024-09-10T19:48:01.454" v="2285" actId="478"/>
          <ac:spMkLst>
            <pc:docMk/>
            <pc:sldMk cId="1836064210" sldId="301"/>
            <ac:spMk id="3" creationId="{572A73AC-F097-AE97-56B2-088E56A11232}"/>
          </ac:spMkLst>
        </pc:spChg>
        <pc:spChg chg="add mod">
          <ac:chgData name="SAMARA LARISSA DE ALMEIDA PEREIRA" userId="2e31a5c6-3149-4c77-b7b1-02c447197219" providerId="ADAL" clId="{482867EF-9597-4610-9155-A6AFDBBFE906}" dt="2024-09-10T19:48:19.401" v="2288" actId="14100"/>
          <ac:spMkLst>
            <pc:docMk/>
            <pc:sldMk cId="1836064210" sldId="301"/>
            <ac:spMk id="4" creationId="{960FE835-A40F-328D-EE8B-D8E1F520ADF7}"/>
          </ac:spMkLst>
        </pc:spChg>
        <pc:spChg chg="add mod">
          <ac:chgData name="SAMARA LARISSA DE ALMEIDA PEREIRA" userId="2e31a5c6-3149-4c77-b7b1-02c447197219" providerId="ADAL" clId="{482867EF-9597-4610-9155-A6AFDBBFE906}" dt="2024-09-10T19:53:21.296" v="2443" actId="255"/>
          <ac:spMkLst>
            <pc:docMk/>
            <pc:sldMk cId="1836064210" sldId="301"/>
            <ac:spMk id="6" creationId="{F147EA43-A5FE-CC92-5181-1325408C6549}"/>
          </ac:spMkLst>
        </pc:spChg>
        <pc:spChg chg="del">
          <ac:chgData name="SAMARA LARISSA DE ALMEIDA PEREIRA" userId="2e31a5c6-3149-4c77-b7b1-02c447197219" providerId="ADAL" clId="{482867EF-9597-4610-9155-A6AFDBBFE906}" dt="2024-09-10T19:47:49.495" v="2283" actId="478"/>
          <ac:spMkLst>
            <pc:docMk/>
            <pc:sldMk cId="1836064210" sldId="301"/>
            <ac:spMk id="7" creationId="{54EB0149-1A6A-3DB1-E6BE-633727040628}"/>
          </ac:spMkLst>
        </pc:spChg>
        <pc:spChg chg="del">
          <ac:chgData name="SAMARA LARISSA DE ALMEIDA PEREIRA" userId="2e31a5c6-3149-4c77-b7b1-02c447197219" providerId="ADAL" clId="{482867EF-9597-4610-9155-A6AFDBBFE906}" dt="2024-09-10T19:47:55.003" v="2284" actId="478"/>
          <ac:spMkLst>
            <pc:docMk/>
            <pc:sldMk cId="1836064210" sldId="301"/>
            <ac:spMk id="126" creationId="{00000000-0000-0000-0000-000000000000}"/>
          </ac:spMkLst>
        </pc:spChg>
        <pc:picChg chg="add mod">
          <ac:chgData name="SAMARA LARISSA DE ALMEIDA PEREIRA" userId="2e31a5c6-3149-4c77-b7b1-02c447197219" providerId="ADAL" clId="{482867EF-9597-4610-9155-A6AFDBBFE906}" dt="2024-09-10T19:50:41.887" v="2299" actId="1076"/>
          <ac:picMkLst>
            <pc:docMk/>
            <pc:sldMk cId="1836064210" sldId="301"/>
            <ac:picMk id="5" creationId="{6D75F853-C94D-0DA7-2EB8-FA512C5BA04A}"/>
          </ac:picMkLst>
        </pc:picChg>
      </pc:sldChg>
      <pc:sldChg chg="modSp add del">
        <pc:chgData name="SAMARA LARISSA DE ALMEIDA PEREIRA" userId="2e31a5c6-3149-4c77-b7b1-02c447197219" providerId="ADAL" clId="{482867EF-9597-4610-9155-A6AFDBBFE906}" dt="2024-09-05T17:10:41.080" v="1219" actId="2696"/>
        <pc:sldMkLst>
          <pc:docMk/>
          <pc:sldMk cId="3863020677" sldId="301"/>
        </pc:sldMkLst>
        <pc:spChg chg="mod">
          <ac:chgData name="SAMARA LARISSA DE ALMEIDA PEREIRA" userId="2e31a5c6-3149-4c77-b7b1-02c447197219" providerId="ADAL" clId="{482867EF-9597-4610-9155-A6AFDBBFE906}" dt="2024-09-05T17:00:33.026" v="835" actId="20577"/>
          <ac:spMkLst>
            <pc:docMk/>
            <pc:sldMk cId="3863020677" sldId="301"/>
            <ac:spMk id="7" creationId="{54EB0149-1A6A-3DB1-E6BE-63372704062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Mars</c:v>
                </c:pt>
                <c:pt idx="1">
                  <c:v>Mercury</c:v>
                </c:pt>
                <c:pt idx="2">
                  <c:v>Venus</c:v>
                </c:pt>
                <c:pt idx="3">
                  <c:v>Jupiter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60</c:v>
                </c:pt>
                <c:pt idx="2">
                  <c:v>20</c:v>
                </c:pt>
                <c:pt idx="3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6C8-4239-996D-2C79EE8640F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Mars</c:v>
                </c:pt>
                <c:pt idx="1">
                  <c:v>Mercury</c:v>
                </c:pt>
                <c:pt idx="2">
                  <c:v>Venus</c:v>
                </c:pt>
                <c:pt idx="3">
                  <c:v>Jupiter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30</c:v>
                </c:pt>
                <c:pt idx="1">
                  <c:v>80</c:v>
                </c:pt>
                <c:pt idx="2">
                  <c:v>40</c:v>
                </c:pt>
                <c:pt idx="3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6C8-4239-996D-2C79EE8640F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spPr>
            <a:solidFill>
              <a:schemeClr val="bg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B6C8-4239-996D-2C79EE8640F6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B6C8-4239-996D-2C79EE8640F6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B6C8-4239-996D-2C79EE8640F6}"/>
              </c:ext>
            </c:extLst>
          </c:dPt>
          <c:cat>
            <c:strRef>
              <c:f>Sheet1!$A$2:$A$5</c:f>
              <c:strCache>
                <c:ptCount val="4"/>
                <c:pt idx="0">
                  <c:v>Mars</c:v>
                </c:pt>
                <c:pt idx="1">
                  <c:v>Mercury</c:v>
                </c:pt>
                <c:pt idx="2">
                  <c:v>Venus</c:v>
                </c:pt>
                <c:pt idx="3">
                  <c:v>Jupiter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20</c:v>
                </c:pt>
                <c:pt idx="1">
                  <c:v>10</c:v>
                </c:pt>
                <c:pt idx="2">
                  <c:v>25</c:v>
                </c:pt>
                <c:pt idx="3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6C8-4239-996D-2C79EE8640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75401871"/>
        <c:axId val="1475422671"/>
      </c:barChart>
      <c:catAx>
        <c:axId val="14754018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5422671"/>
        <c:crosses val="autoZero"/>
        <c:auto val="1"/>
        <c:lblAlgn val="ctr"/>
        <c:lblOffset val="100"/>
        <c:noMultiLvlLbl val="0"/>
      </c:catAx>
      <c:valAx>
        <c:axId val="1475422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75401871"/>
        <c:crosses val="autoZero"/>
        <c:crossBetween val="between"/>
        <c:majorUnit val="25"/>
      </c:valAx>
      <c:spPr>
        <a:solidFill>
          <a:schemeClr val="bg1"/>
        </a:solidFill>
        <a:ln>
          <a:solidFill>
            <a:schemeClr val="bg1"/>
          </a:solidFill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9A47F7-AB59-010F-0AE0-F0A6996F06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A8EDDB-94C4-4DEE-344C-BA4DAA4DBC3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669EE-84A5-4202-8F96-4EDD14B1D69C}" type="datetimeFigureOut">
              <a:rPr lang="es-ES" smtClean="0"/>
              <a:t>10/09/2024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F79D3D-0736-0D65-BF41-79FC5E8026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81272-2883-7B3A-EB06-921012988B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3F1383-626C-4313-8C37-6559D5338BA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637675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5725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25709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55302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2211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97387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97999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9240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15354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9863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99101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2229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2189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85" name="Google Shape;11785;ge25dcd4bc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86" name="Google Shape;11786;ge25dcd4bc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0654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143000" y="1264595"/>
            <a:ext cx="6858000" cy="2078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6600" b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143000" y="3412063"/>
            <a:ext cx="6858000" cy="351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 dirty="0"/>
          </a:p>
        </p:txBody>
      </p:sp>
      <p:grpSp>
        <p:nvGrpSpPr>
          <p:cNvPr id="725" name="Grupo 724">
            <a:extLst>
              <a:ext uri="{FF2B5EF4-FFF2-40B4-BE49-F238E27FC236}">
                <a16:creationId xmlns:a16="http://schemas.microsoft.com/office/drawing/2014/main" id="{C3690CF7-0AB7-CEE5-1526-CC6C62F51E11}"/>
              </a:ext>
            </a:extLst>
          </p:cNvPr>
          <p:cNvGrpSpPr/>
          <p:nvPr userDrawn="1"/>
        </p:nvGrpSpPr>
        <p:grpSpPr>
          <a:xfrm>
            <a:off x="-450421" y="-383843"/>
            <a:ext cx="1507863" cy="1510278"/>
            <a:chOff x="39184" y="-151930"/>
            <a:chExt cx="1309806" cy="1311904"/>
          </a:xfrm>
        </p:grpSpPr>
        <p:sp>
          <p:nvSpPr>
            <p:cNvPr id="267" name="Oval 357">
              <a:extLst>
                <a:ext uri="{FF2B5EF4-FFF2-40B4-BE49-F238E27FC236}">
                  <a16:creationId xmlns:a16="http://schemas.microsoft.com/office/drawing/2014/main" id="{8D9F469D-B08A-4D84-830B-9EC7E7F8E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8">
              <a:extLst>
                <a:ext uri="{FF2B5EF4-FFF2-40B4-BE49-F238E27FC236}">
                  <a16:creationId xmlns:a16="http://schemas.microsoft.com/office/drawing/2014/main" id="{13CEA5A5-2357-D68F-94E1-DF0B55C70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59">
              <a:extLst>
                <a:ext uri="{FF2B5EF4-FFF2-40B4-BE49-F238E27FC236}">
                  <a16:creationId xmlns:a16="http://schemas.microsoft.com/office/drawing/2014/main" id="{07CF7994-FE6A-48AE-0756-8987A4FAF6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0">
              <a:extLst>
                <a:ext uri="{FF2B5EF4-FFF2-40B4-BE49-F238E27FC236}">
                  <a16:creationId xmlns:a16="http://schemas.microsoft.com/office/drawing/2014/main" id="{F5ACD910-D4C1-EDDB-D4C5-291AFD3B2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1">
              <a:extLst>
                <a:ext uri="{FF2B5EF4-FFF2-40B4-BE49-F238E27FC236}">
                  <a16:creationId xmlns:a16="http://schemas.microsoft.com/office/drawing/2014/main" id="{53F0FBD3-2371-F32A-49EC-D0567A7DCC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2">
              <a:extLst>
                <a:ext uri="{FF2B5EF4-FFF2-40B4-BE49-F238E27FC236}">
                  <a16:creationId xmlns:a16="http://schemas.microsoft.com/office/drawing/2014/main" id="{2EFE3795-1CE3-53EF-092E-6714563C7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3">
              <a:extLst>
                <a:ext uri="{FF2B5EF4-FFF2-40B4-BE49-F238E27FC236}">
                  <a16:creationId xmlns:a16="http://schemas.microsoft.com/office/drawing/2014/main" id="{3D9CE8EF-A482-AB8F-CAF5-2A8909A76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4">
              <a:extLst>
                <a:ext uri="{FF2B5EF4-FFF2-40B4-BE49-F238E27FC236}">
                  <a16:creationId xmlns:a16="http://schemas.microsoft.com/office/drawing/2014/main" id="{1BAFFDEE-FC7F-945B-D3B8-A31788595D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5">
              <a:extLst>
                <a:ext uri="{FF2B5EF4-FFF2-40B4-BE49-F238E27FC236}">
                  <a16:creationId xmlns:a16="http://schemas.microsoft.com/office/drawing/2014/main" id="{F3FB3DB8-171B-FB86-EF85-48C8A89885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7">
              <a:extLst>
                <a:ext uri="{FF2B5EF4-FFF2-40B4-BE49-F238E27FC236}">
                  <a16:creationId xmlns:a16="http://schemas.microsoft.com/office/drawing/2014/main" id="{CC072E61-5A4C-2F51-E9F9-FC6AB5C93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78">
              <a:extLst>
                <a:ext uri="{FF2B5EF4-FFF2-40B4-BE49-F238E27FC236}">
                  <a16:creationId xmlns:a16="http://schemas.microsoft.com/office/drawing/2014/main" id="{95E6BC66-6AFC-F3D1-F83D-6355C60B8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79">
              <a:extLst>
                <a:ext uri="{FF2B5EF4-FFF2-40B4-BE49-F238E27FC236}">
                  <a16:creationId xmlns:a16="http://schemas.microsoft.com/office/drawing/2014/main" id="{CAE85FA6-1943-6F74-7337-C83CBCF79F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Oval 380">
              <a:extLst>
                <a:ext uri="{FF2B5EF4-FFF2-40B4-BE49-F238E27FC236}">
                  <a16:creationId xmlns:a16="http://schemas.microsoft.com/office/drawing/2014/main" id="{3EBE61E8-12DB-EE89-CFBA-76644ADB0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1">
              <a:extLst>
                <a:ext uri="{FF2B5EF4-FFF2-40B4-BE49-F238E27FC236}">
                  <a16:creationId xmlns:a16="http://schemas.microsoft.com/office/drawing/2014/main" id="{A9890DA5-DE12-8414-6B5A-E515B28EA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2">
              <a:extLst>
                <a:ext uri="{FF2B5EF4-FFF2-40B4-BE49-F238E27FC236}">
                  <a16:creationId xmlns:a16="http://schemas.microsoft.com/office/drawing/2014/main" id="{1E998832-D69D-7559-F5C7-31E2263F52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3">
              <a:extLst>
                <a:ext uri="{FF2B5EF4-FFF2-40B4-BE49-F238E27FC236}">
                  <a16:creationId xmlns:a16="http://schemas.microsoft.com/office/drawing/2014/main" id="{861CFE8A-3614-EBEB-4591-0D1D1AD38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4">
              <a:extLst>
                <a:ext uri="{FF2B5EF4-FFF2-40B4-BE49-F238E27FC236}">
                  <a16:creationId xmlns:a16="http://schemas.microsoft.com/office/drawing/2014/main" id="{5E9DA820-1FA5-41B7-2DF0-D1EF965C0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85">
              <a:extLst>
                <a:ext uri="{FF2B5EF4-FFF2-40B4-BE49-F238E27FC236}">
                  <a16:creationId xmlns:a16="http://schemas.microsoft.com/office/drawing/2014/main" id="{F2B0276D-98C4-6ECD-5731-4745E4310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7">
              <a:extLst>
                <a:ext uri="{FF2B5EF4-FFF2-40B4-BE49-F238E27FC236}">
                  <a16:creationId xmlns:a16="http://schemas.microsoft.com/office/drawing/2014/main" id="{0E900F22-A5FC-CA42-0790-5DAB950D1A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398">
              <a:extLst>
                <a:ext uri="{FF2B5EF4-FFF2-40B4-BE49-F238E27FC236}">
                  <a16:creationId xmlns:a16="http://schemas.microsoft.com/office/drawing/2014/main" id="{4EDEC237-B650-F81A-98A8-8813A6A9D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399">
              <a:extLst>
                <a:ext uri="{FF2B5EF4-FFF2-40B4-BE49-F238E27FC236}">
                  <a16:creationId xmlns:a16="http://schemas.microsoft.com/office/drawing/2014/main" id="{AE1142D4-8358-5D73-132F-29B2DD162A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Oval 400">
              <a:extLst>
                <a:ext uri="{FF2B5EF4-FFF2-40B4-BE49-F238E27FC236}">
                  <a16:creationId xmlns:a16="http://schemas.microsoft.com/office/drawing/2014/main" id="{066F819F-D800-5738-8A75-54B2FB162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1">
              <a:extLst>
                <a:ext uri="{FF2B5EF4-FFF2-40B4-BE49-F238E27FC236}">
                  <a16:creationId xmlns:a16="http://schemas.microsoft.com/office/drawing/2014/main" id="{C1D769B2-4E73-C253-1DE0-202F8A23B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2">
              <a:extLst>
                <a:ext uri="{FF2B5EF4-FFF2-40B4-BE49-F238E27FC236}">
                  <a16:creationId xmlns:a16="http://schemas.microsoft.com/office/drawing/2014/main" id="{68B105EC-B623-D2BD-83A0-D1C536B08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3">
              <a:extLst>
                <a:ext uri="{FF2B5EF4-FFF2-40B4-BE49-F238E27FC236}">
                  <a16:creationId xmlns:a16="http://schemas.microsoft.com/office/drawing/2014/main" id="{264DBE71-CC28-1C8D-D4BF-8B82864E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4">
              <a:extLst>
                <a:ext uri="{FF2B5EF4-FFF2-40B4-BE49-F238E27FC236}">
                  <a16:creationId xmlns:a16="http://schemas.microsoft.com/office/drawing/2014/main" id="{CB80133A-A09F-7968-94D6-EC5F489EC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05">
              <a:extLst>
                <a:ext uri="{FF2B5EF4-FFF2-40B4-BE49-F238E27FC236}">
                  <a16:creationId xmlns:a16="http://schemas.microsoft.com/office/drawing/2014/main" id="{CE9344E0-9A17-B2A2-FD49-B47C08A81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18">
              <a:extLst>
                <a:ext uri="{FF2B5EF4-FFF2-40B4-BE49-F238E27FC236}">
                  <a16:creationId xmlns:a16="http://schemas.microsoft.com/office/drawing/2014/main" id="{8A7C6264-990A-6EE6-B4D0-622F84D1F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19">
              <a:extLst>
                <a:ext uri="{FF2B5EF4-FFF2-40B4-BE49-F238E27FC236}">
                  <a16:creationId xmlns:a16="http://schemas.microsoft.com/office/drawing/2014/main" id="{418DA73E-CCC9-81DF-AFCC-E82CDDF88F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20">
              <a:extLst>
                <a:ext uri="{FF2B5EF4-FFF2-40B4-BE49-F238E27FC236}">
                  <a16:creationId xmlns:a16="http://schemas.microsoft.com/office/drawing/2014/main" id="{C2225B1F-AB03-709F-A7D9-693B59319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21">
              <a:extLst>
                <a:ext uri="{FF2B5EF4-FFF2-40B4-BE49-F238E27FC236}">
                  <a16:creationId xmlns:a16="http://schemas.microsoft.com/office/drawing/2014/main" id="{AFE30962-60C9-C2B6-A24A-EE0E75689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22">
              <a:extLst>
                <a:ext uri="{FF2B5EF4-FFF2-40B4-BE49-F238E27FC236}">
                  <a16:creationId xmlns:a16="http://schemas.microsoft.com/office/drawing/2014/main" id="{8EA24EFB-EDBD-DBDE-3690-ADF893337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Oval 423">
              <a:extLst>
                <a:ext uri="{FF2B5EF4-FFF2-40B4-BE49-F238E27FC236}">
                  <a16:creationId xmlns:a16="http://schemas.microsoft.com/office/drawing/2014/main" id="{F4DFD1B6-1812-1866-8E2F-33A7D8BA2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24">
              <a:extLst>
                <a:ext uri="{FF2B5EF4-FFF2-40B4-BE49-F238E27FC236}">
                  <a16:creationId xmlns:a16="http://schemas.microsoft.com/office/drawing/2014/main" id="{CEACA76A-48A2-C4C7-ED6D-7D11BC4E9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25">
              <a:extLst>
                <a:ext uri="{FF2B5EF4-FFF2-40B4-BE49-F238E27FC236}">
                  <a16:creationId xmlns:a16="http://schemas.microsoft.com/office/drawing/2014/main" id="{CDDB6D0C-405F-7802-C5FB-84B9FC366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26">
              <a:extLst>
                <a:ext uri="{FF2B5EF4-FFF2-40B4-BE49-F238E27FC236}">
                  <a16:creationId xmlns:a16="http://schemas.microsoft.com/office/drawing/2014/main" id="{95BB68F8-46CA-6888-0D66-59C9CE9632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438">
              <a:extLst>
                <a:ext uri="{FF2B5EF4-FFF2-40B4-BE49-F238E27FC236}">
                  <a16:creationId xmlns:a16="http://schemas.microsoft.com/office/drawing/2014/main" id="{7C832C34-2147-E173-EB8D-A35BB954B5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439">
              <a:extLst>
                <a:ext uri="{FF2B5EF4-FFF2-40B4-BE49-F238E27FC236}">
                  <a16:creationId xmlns:a16="http://schemas.microsoft.com/office/drawing/2014/main" id="{B9E3D0F4-23E5-00C7-F12E-98BBD21E9C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440">
              <a:extLst>
                <a:ext uri="{FF2B5EF4-FFF2-40B4-BE49-F238E27FC236}">
                  <a16:creationId xmlns:a16="http://schemas.microsoft.com/office/drawing/2014/main" id="{6C583BC2-7AF1-9CBE-37E4-E4A4C6311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441">
              <a:extLst>
                <a:ext uri="{FF2B5EF4-FFF2-40B4-BE49-F238E27FC236}">
                  <a16:creationId xmlns:a16="http://schemas.microsoft.com/office/drawing/2014/main" id="{DB7B734E-44EB-B391-676C-D7AAC30BF30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442">
              <a:extLst>
                <a:ext uri="{FF2B5EF4-FFF2-40B4-BE49-F238E27FC236}">
                  <a16:creationId xmlns:a16="http://schemas.microsoft.com/office/drawing/2014/main" id="{D601FECF-A8F6-4C6B-2939-A6F95212F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Oval 443">
              <a:extLst>
                <a:ext uri="{FF2B5EF4-FFF2-40B4-BE49-F238E27FC236}">
                  <a16:creationId xmlns:a16="http://schemas.microsoft.com/office/drawing/2014/main" id="{3473341B-E368-83D7-7376-63D739E7E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Oval 444">
              <a:extLst>
                <a:ext uri="{FF2B5EF4-FFF2-40B4-BE49-F238E27FC236}">
                  <a16:creationId xmlns:a16="http://schemas.microsoft.com/office/drawing/2014/main" id="{CAC2CEA0-89B5-7280-A2FB-BC573C68F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445">
              <a:extLst>
                <a:ext uri="{FF2B5EF4-FFF2-40B4-BE49-F238E27FC236}">
                  <a16:creationId xmlns:a16="http://schemas.microsoft.com/office/drawing/2014/main" id="{266F0AAA-F8D7-D66B-E1BE-6D479AC55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446">
              <a:extLst>
                <a:ext uri="{FF2B5EF4-FFF2-40B4-BE49-F238E27FC236}">
                  <a16:creationId xmlns:a16="http://schemas.microsoft.com/office/drawing/2014/main" id="{36C8C9D0-DE7B-E665-7049-FC2A94707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458">
              <a:extLst>
                <a:ext uri="{FF2B5EF4-FFF2-40B4-BE49-F238E27FC236}">
                  <a16:creationId xmlns:a16="http://schemas.microsoft.com/office/drawing/2014/main" id="{7483B195-54B5-2A6E-2304-EC6A90CA8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459">
              <a:extLst>
                <a:ext uri="{FF2B5EF4-FFF2-40B4-BE49-F238E27FC236}">
                  <a16:creationId xmlns:a16="http://schemas.microsoft.com/office/drawing/2014/main" id="{A95AEC97-C398-A47F-318D-1A6812B9B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460">
              <a:extLst>
                <a:ext uri="{FF2B5EF4-FFF2-40B4-BE49-F238E27FC236}">
                  <a16:creationId xmlns:a16="http://schemas.microsoft.com/office/drawing/2014/main" id="{93CED6FD-E5AC-9F7E-9102-D0C9BDD901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461">
              <a:extLst>
                <a:ext uri="{FF2B5EF4-FFF2-40B4-BE49-F238E27FC236}">
                  <a16:creationId xmlns:a16="http://schemas.microsoft.com/office/drawing/2014/main" id="{F9D41022-7154-735D-9D3A-677B76EC7B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462">
              <a:extLst>
                <a:ext uri="{FF2B5EF4-FFF2-40B4-BE49-F238E27FC236}">
                  <a16:creationId xmlns:a16="http://schemas.microsoft.com/office/drawing/2014/main" id="{4E7FC0AE-EF04-3CC1-9F99-2728E5101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463">
              <a:extLst>
                <a:ext uri="{FF2B5EF4-FFF2-40B4-BE49-F238E27FC236}">
                  <a16:creationId xmlns:a16="http://schemas.microsoft.com/office/drawing/2014/main" id="{66114033-ADF8-7D75-A37B-29DDF69D569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464">
              <a:extLst>
                <a:ext uri="{FF2B5EF4-FFF2-40B4-BE49-F238E27FC236}">
                  <a16:creationId xmlns:a16="http://schemas.microsoft.com/office/drawing/2014/main" id="{18E5126F-81BA-C2E5-7D08-F1794C1F5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465">
              <a:extLst>
                <a:ext uri="{FF2B5EF4-FFF2-40B4-BE49-F238E27FC236}">
                  <a16:creationId xmlns:a16="http://schemas.microsoft.com/office/drawing/2014/main" id="{8E6867C4-9075-9B1B-A494-751361F56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466">
              <a:extLst>
                <a:ext uri="{FF2B5EF4-FFF2-40B4-BE49-F238E27FC236}">
                  <a16:creationId xmlns:a16="http://schemas.microsoft.com/office/drawing/2014/main" id="{B15389D8-4CD6-3AFB-D1BA-029BD1067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478">
              <a:extLst>
                <a:ext uri="{FF2B5EF4-FFF2-40B4-BE49-F238E27FC236}">
                  <a16:creationId xmlns:a16="http://schemas.microsoft.com/office/drawing/2014/main" id="{208BEE9F-DE3F-E3EF-52E5-248F2427E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479">
              <a:extLst>
                <a:ext uri="{FF2B5EF4-FFF2-40B4-BE49-F238E27FC236}">
                  <a16:creationId xmlns:a16="http://schemas.microsoft.com/office/drawing/2014/main" id="{5F1AEF56-EC69-FD20-2512-5901D5049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480">
              <a:extLst>
                <a:ext uri="{FF2B5EF4-FFF2-40B4-BE49-F238E27FC236}">
                  <a16:creationId xmlns:a16="http://schemas.microsoft.com/office/drawing/2014/main" id="{43BB429D-9C15-71F9-9C96-6DEE3623F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481">
              <a:extLst>
                <a:ext uri="{FF2B5EF4-FFF2-40B4-BE49-F238E27FC236}">
                  <a16:creationId xmlns:a16="http://schemas.microsoft.com/office/drawing/2014/main" id="{8227264F-76C8-A5EB-1622-CCD8923F8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482">
              <a:extLst>
                <a:ext uri="{FF2B5EF4-FFF2-40B4-BE49-F238E27FC236}">
                  <a16:creationId xmlns:a16="http://schemas.microsoft.com/office/drawing/2014/main" id="{0BD540E0-57EA-0B56-381E-AED639152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483">
              <a:extLst>
                <a:ext uri="{FF2B5EF4-FFF2-40B4-BE49-F238E27FC236}">
                  <a16:creationId xmlns:a16="http://schemas.microsoft.com/office/drawing/2014/main" id="{86A60579-EF71-2700-B079-DD879F7CD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484">
              <a:extLst>
                <a:ext uri="{FF2B5EF4-FFF2-40B4-BE49-F238E27FC236}">
                  <a16:creationId xmlns:a16="http://schemas.microsoft.com/office/drawing/2014/main" id="{B7BDC6E5-D406-D3C5-18AA-B196CE3A2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485">
              <a:extLst>
                <a:ext uri="{FF2B5EF4-FFF2-40B4-BE49-F238E27FC236}">
                  <a16:creationId xmlns:a16="http://schemas.microsoft.com/office/drawing/2014/main" id="{204366AF-2048-41EE-4D33-2D15313C6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Oval 486">
              <a:extLst>
                <a:ext uri="{FF2B5EF4-FFF2-40B4-BE49-F238E27FC236}">
                  <a16:creationId xmlns:a16="http://schemas.microsoft.com/office/drawing/2014/main" id="{4521AED5-04E4-4302-0989-3136C55711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498">
              <a:extLst>
                <a:ext uri="{FF2B5EF4-FFF2-40B4-BE49-F238E27FC236}">
                  <a16:creationId xmlns:a16="http://schemas.microsoft.com/office/drawing/2014/main" id="{3FEBACA5-0CDE-D98F-C554-A9513B0156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99">
              <a:extLst>
                <a:ext uri="{FF2B5EF4-FFF2-40B4-BE49-F238E27FC236}">
                  <a16:creationId xmlns:a16="http://schemas.microsoft.com/office/drawing/2014/main" id="{184D834C-21F8-DE83-3EF7-144AA5C44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500">
              <a:extLst>
                <a:ext uri="{FF2B5EF4-FFF2-40B4-BE49-F238E27FC236}">
                  <a16:creationId xmlns:a16="http://schemas.microsoft.com/office/drawing/2014/main" id="{B98AF20F-A7D5-AC96-3EF0-403AD1715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501">
              <a:extLst>
                <a:ext uri="{FF2B5EF4-FFF2-40B4-BE49-F238E27FC236}">
                  <a16:creationId xmlns:a16="http://schemas.microsoft.com/office/drawing/2014/main" id="{323F1CB4-AF88-C990-0FF6-3D238E4B3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502">
              <a:extLst>
                <a:ext uri="{FF2B5EF4-FFF2-40B4-BE49-F238E27FC236}">
                  <a16:creationId xmlns:a16="http://schemas.microsoft.com/office/drawing/2014/main" id="{1938E5C0-EDEA-7A7B-BD6D-21A69A14A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503">
              <a:extLst>
                <a:ext uri="{FF2B5EF4-FFF2-40B4-BE49-F238E27FC236}">
                  <a16:creationId xmlns:a16="http://schemas.microsoft.com/office/drawing/2014/main" id="{A82FA6B1-35A2-9451-8549-DDE3BF63CE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504">
              <a:extLst>
                <a:ext uri="{FF2B5EF4-FFF2-40B4-BE49-F238E27FC236}">
                  <a16:creationId xmlns:a16="http://schemas.microsoft.com/office/drawing/2014/main" id="{352EB7DF-E31C-D285-11ED-240B3E10B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505">
              <a:extLst>
                <a:ext uri="{FF2B5EF4-FFF2-40B4-BE49-F238E27FC236}">
                  <a16:creationId xmlns:a16="http://schemas.microsoft.com/office/drawing/2014/main" id="{B36FF106-6985-75D4-7ED9-2AA832B5C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506">
              <a:extLst>
                <a:ext uri="{FF2B5EF4-FFF2-40B4-BE49-F238E27FC236}">
                  <a16:creationId xmlns:a16="http://schemas.microsoft.com/office/drawing/2014/main" id="{67EA654F-EF57-F5AA-4B0C-91B3A8FEB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Oval 518">
              <a:extLst>
                <a:ext uri="{FF2B5EF4-FFF2-40B4-BE49-F238E27FC236}">
                  <a16:creationId xmlns:a16="http://schemas.microsoft.com/office/drawing/2014/main" id="{BF6B3C17-6201-5BE5-E546-0D0B921977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Freeform 519">
              <a:extLst>
                <a:ext uri="{FF2B5EF4-FFF2-40B4-BE49-F238E27FC236}">
                  <a16:creationId xmlns:a16="http://schemas.microsoft.com/office/drawing/2014/main" id="{AA5D8B5E-A3AF-70F9-AFF7-412CDB8BB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Freeform 520">
              <a:extLst>
                <a:ext uri="{FF2B5EF4-FFF2-40B4-BE49-F238E27FC236}">
                  <a16:creationId xmlns:a16="http://schemas.microsoft.com/office/drawing/2014/main" id="{763C909C-03B4-5799-CA08-AF9F1193E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521">
              <a:extLst>
                <a:ext uri="{FF2B5EF4-FFF2-40B4-BE49-F238E27FC236}">
                  <a16:creationId xmlns:a16="http://schemas.microsoft.com/office/drawing/2014/main" id="{FBAFC703-6AE0-36E1-21D8-ECB0BBFAE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522">
              <a:extLst>
                <a:ext uri="{FF2B5EF4-FFF2-40B4-BE49-F238E27FC236}">
                  <a16:creationId xmlns:a16="http://schemas.microsoft.com/office/drawing/2014/main" id="{466FDF7A-9989-A831-1C11-B7B3F8B0C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523">
              <a:extLst>
                <a:ext uri="{FF2B5EF4-FFF2-40B4-BE49-F238E27FC236}">
                  <a16:creationId xmlns:a16="http://schemas.microsoft.com/office/drawing/2014/main" id="{90526AFD-7C5B-3FB0-F134-C3B682053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524">
              <a:extLst>
                <a:ext uri="{FF2B5EF4-FFF2-40B4-BE49-F238E27FC236}">
                  <a16:creationId xmlns:a16="http://schemas.microsoft.com/office/drawing/2014/main" id="{0185EF04-1089-4B36-74FE-8B917B400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525">
              <a:extLst>
                <a:ext uri="{FF2B5EF4-FFF2-40B4-BE49-F238E27FC236}">
                  <a16:creationId xmlns:a16="http://schemas.microsoft.com/office/drawing/2014/main" id="{58109225-BF40-6B36-DFC7-F45D8288A0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526">
              <a:extLst>
                <a:ext uri="{FF2B5EF4-FFF2-40B4-BE49-F238E27FC236}">
                  <a16:creationId xmlns:a16="http://schemas.microsoft.com/office/drawing/2014/main" id="{49386193-D0B7-3926-AE2E-FD5C851DF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538">
              <a:extLst>
                <a:ext uri="{FF2B5EF4-FFF2-40B4-BE49-F238E27FC236}">
                  <a16:creationId xmlns:a16="http://schemas.microsoft.com/office/drawing/2014/main" id="{1972BF12-7E46-D955-5EAF-53CC9D42E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539">
              <a:extLst>
                <a:ext uri="{FF2B5EF4-FFF2-40B4-BE49-F238E27FC236}">
                  <a16:creationId xmlns:a16="http://schemas.microsoft.com/office/drawing/2014/main" id="{B486A173-4A2E-A76D-208F-A481438382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540">
              <a:extLst>
                <a:ext uri="{FF2B5EF4-FFF2-40B4-BE49-F238E27FC236}">
                  <a16:creationId xmlns:a16="http://schemas.microsoft.com/office/drawing/2014/main" id="{658989B4-B056-5E69-C5A3-326DEAD8A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541">
              <a:extLst>
                <a:ext uri="{FF2B5EF4-FFF2-40B4-BE49-F238E27FC236}">
                  <a16:creationId xmlns:a16="http://schemas.microsoft.com/office/drawing/2014/main" id="{7B38FCB2-2093-F344-F034-8173516FAD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Freeform 542">
              <a:extLst>
                <a:ext uri="{FF2B5EF4-FFF2-40B4-BE49-F238E27FC236}">
                  <a16:creationId xmlns:a16="http://schemas.microsoft.com/office/drawing/2014/main" id="{471F184D-1A95-F585-6704-95AFBDE37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43">
              <a:extLst>
                <a:ext uri="{FF2B5EF4-FFF2-40B4-BE49-F238E27FC236}">
                  <a16:creationId xmlns:a16="http://schemas.microsoft.com/office/drawing/2014/main" id="{E6FDB0DB-14D4-25B2-1A11-1CC8ECE3F1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44">
              <a:extLst>
                <a:ext uri="{FF2B5EF4-FFF2-40B4-BE49-F238E27FC236}">
                  <a16:creationId xmlns:a16="http://schemas.microsoft.com/office/drawing/2014/main" id="{2790DAEE-4307-8103-3367-98C538B20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45">
              <a:extLst>
                <a:ext uri="{FF2B5EF4-FFF2-40B4-BE49-F238E27FC236}">
                  <a16:creationId xmlns:a16="http://schemas.microsoft.com/office/drawing/2014/main" id="{BC2D9A8F-9BB2-D2F2-8F23-632321368F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46">
              <a:extLst>
                <a:ext uri="{FF2B5EF4-FFF2-40B4-BE49-F238E27FC236}">
                  <a16:creationId xmlns:a16="http://schemas.microsoft.com/office/drawing/2014/main" id="{930BC73C-D081-831B-C339-0DF1FF4E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58">
              <a:extLst>
                <a:ext uri="{FF2B5EF4-FFF2-40B4-BE49-F238E27FC236}">
                  <a16:creationId xmlns:a16="http://schemas.microsoft.com/office/drawing/2014/main" id="{F860DADA-2439-2D47-C354-B56BFAA6B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59">
              <a:extLst>
                <a:ext uri="{FF2B5EF4-FFF2-40B4-BE49-F238E27FC236}">
                  <a16:creationId xmlns:a16="http://schemas.microsoft.com/office/drawing/2014/main" id="{EC053987-4589-772D-18FE-5E8ACF407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Oval 560">
              <a:extLst>
                <a:ext uri="{FF2B5EF4-FFF2-40B4-BE49-F238E27FC236}">
                  <a16:creationId xmlns:a16="http://schemas.microsoft.com/office/drawing/2014/main" id="{A67499B8-CD25-549B-AFE8-1B0D3A3CE6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61">
              <a:extLst>
                <a:ext uri="{FF2B5EF4-FFF2-40B4-BE49-F238E27FC236}">
                  <a16:creationId xmlns:a16="http://schemas.microsoft.com/office/drawing/2014/main" id="{8F7D970D-3FE1-840C-3C71-0AEBD98A3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Freeform 562">
              <a:extLst>
                <a:ext uri="{FF2B5EF4-FFF2-40B4-BE49-F238E27FC236}">
                  <a16:creationId xmlns:a16="http://schemas.microsoft.com/office/drawing/2014/main" id="{E1436035-627E-A663-FC3B-1F4F8BA6D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63">
              <a:extLst>
                <a:ext uri="{FF2B5EF4-FFF2-40B4-BE49-F238E27FC236}">
                  <a16:creationId xmlns:a16="http://schemas.microsoft.com/office/drawing/2014/main" id="{5A431E9B-0F9F-0B25-E86C-45A253E6C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64">
              <a:extLst>
                <a:ext uri="{FF2B5EF4-FFF2-40B4-BE49-F238E27FC236}">
                  <a16:creationId xmlns:a16="http://schemas.microsoft.com/office/drawing/2014/main" id="{71ED66DD-11B9-884E-4D2E-18092884D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65">
              <a:extLst>
                <a:ext uri="{FF2B5EF4-FFF2-40B4-BE49-F238E27FC236}">
                  <a16:creationId xmlns:a16="http://schemas.microsoft.com/office/drawing/2014/main" id="{2C678590-7444-1B8E-893D-96407F5A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66">
              <a:extLst>
                <a:ext uri="{FF2B5EF4-FFF2-40B4-BE49-F238E27FC236}">
                  <a16:creationId xmlns:a16="http://schemas.microsoft.com/office/drawing/2014/main" id="{CBAEC579-8A1F-064E-E6CA-550682110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8">
              <a:extLst>
                <a:ext uri="{FF2B5EF4-FFF2-40B4-BE49-F238E27FC236}">
                  <a16:creationId xmlns:a16="http://schemas.microsoft.com/office/drawing/2014/main" id="{9323AEE0-8389-2FC5-6B16-E6B017153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79">
              <a:extLst>
                <a:ext uri="{FF2B5EF4-FFF2-40B4-BE49-F238E27FC236}">
                  <a16:creationId xmlns:a16="http://schemas.microsoft.com/office/drawing/2014/main" id="{A62B2BA2-4E31-DB35-12AF-206B87F71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0">
              <a:extLst>
                <a:ext uri="{FF2B5EF4-FFF2-40B4-BE49-F238E27FC236}">
                  <a16:creationId xmlns:a16="http://schemas.microsoft.com/office/drawing/2014/main" id="{6F20C815-2917-C752-6EE6-70E194792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1">
              <a:extLst>
                <a:ext uri="{FF2B5EF4-FFF2-40B4-BE49-F238E27FC236}">
                  <a16:creationId xmlns:a16="http://schemas.microsoft.com/office/drawing/2014/main" id="{15C41560-EA16-96CF-8EE9-DB72277306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Freeform 582">
              <a:extLst>
                <a:ext uri="{FF2B5EF4-FFF2-40B4-BE49-F238E27FC236}">
                  <a16:creationId xmlns:a16="http://schemas.microsoft.com/office/drawing/2014/main" id="{998014A3-62BB-C122-9380-CF10C0900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Oval 583">
              <a:extLst>
                <a:ext uri="{FF2B5EF4-FFF2-40B4-BE49-F238E27FC236}">
                  <a16:creationId xmlns:a16="http://schemas.microsoft.com/office/drawing/2014/main" id="{3497931A-AB60-29B7-01EC-D84C42EC82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4">
              <a:extLst>
                <a:ext uri="{FF2B5EF4-FFF2-40B4-BE49-F238E27FC236}">
                  <a16:creationId xmlns:a16="http://schemas.microsoft.com/office/drawing/2014/main" id="{91E34648-6711-5DA0-D2B8-3CA2D0ED974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5">
              <a:extLst>
                <a:ext uri="{FF2B5EF4-FFF2-40B4-BE49-F238E27FC236}">
                  <a16:creationId xmlns:a16="http://schemas.microsoft.com/office/drawing/2014/main" id="{D8FE6C3D-BDA5-8AF8-628D-69D0C34C6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86">
              <a:extLst>
                <a:ext uri="{FF2B5EF4-FFF2-40B4-BE49-F238E27FC236}">
                  <a16:creationId xmlns:a16="http://schemas.microsoft.com/office/drawing/2014/main" id="{BF050303-E544-7B89-AE95-BE6C466C2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98">
              <a:extLst>
                <a:ext uri="{FF2B5EF4-FFF2-40B4-BE49-F238E27FC236}">
                  <a16:creationId xmlns:a16="http://schemas.microsoft.com/office/drawing/2014/main" id="{87FA6D54-5462-F6A1-6591-A3A874BBBF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99">
              <a:extLst>
                <a:ext uri="{FF2B5EF4-FFF2-40B4-BE49-F238E27FC236}">
                  <a16:creationId xmlns:a16="http://schemas.microsoft.com/office/drawing/2014/main" id="{7A3BD8F2-BE30-E7C0-7EFE-A69C79068E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600">
              <a:extLst>
                <a:ext uri="{FF2B5EF4-FFF2-40B4-BE49-F238E27FC236}">
                  <a16:creationId xmlns:a16="http://schemas.microsoft.com/office/drawing/2014/main" id="{F1A9EE57-FA36-6089-4193-40C32E4779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601">
              <a:extLst>
                <a:ext uri="{FF2B5EF4-FFF2-40B4-BE49-F238E27FC236}">
                  <a16:creationId xmlns:a16="http://schemas.microsoft.com/office/drawing/2014/main" id="{FA3CEEE9-3B0D-5FA8-B007-F846A1D0E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602">
              <a:extLst>
                <a:ext uri="{FF2B5EF4-FFF2-40B4-BE49-F238E27FC236}">
                  <a16:creationId xmlns:a16="http://schemas.microsoft.com/office/drawing/2014/main" id="{26D6FBCD-BAEC-896F-023C-8F8C008A2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603">
              <a:extLst>
                <a:ext uri="{FF2B5EF4-FFF2-40B4-BE49-F238E27FC236}">
                  <a16:creationId xmlns:a16="http://schemas.microsoft.com/office/drawing/2014/main" id="{7518349F-8E72-EBE2-AA43-39072C0B06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Oval 604">
              <a:extLst>
                <a:ext uri="{FF2B5EF4-FFF2-40B4-BE49-F238E27FC236}">
                  <a16:creationId xmlns:a16="http://schemas.microsoft.com/office/drawing/2014/main" id="{7E13086A-B941-9586-5DB3-753B87420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605">
              <a:extLst>
                <a:ext uri="{FF2B5EF4-FFF2-40B4-BE49-F238E27FC236}">
                  <a16:creationId xmlns:a16="http://schemas.microsoft.com/office/drawing/2014/main" id="{AF2044F4-5561-5334-4EC4-CD0B007A4F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606">
              <a:extLst>
                <a:ext uri="{FF2B5EF4-FFF2-40B4-BE49-F238E27FC236}">
                  <a16:creationId xmlns:a16="http://schemas.microsoft.com/office/drawing/2014/main" id="{6ED7E0EB-F7AA-C94D-6290-F9A1BD35C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726" name="Grupo 725">
            <a:extLst>
              <a:ext uri="{FF2B5EF4-FFF2-40B4-BE49-F238E27FC236}">
                <a16:creationId xmlns:a16="http://schemas.microsoft.com/office/drawing/2014/main" id="{8AEAD75F-E030-ABB7-BF13-67DF1095B02D}"/>
              </a:ext>
            </a:extLst>
          </p:cNvPr>
          <p:cNvGrpSpPr/>
          <p:nvPr userDrawn="1"/>
        </p:nvGrpSpPr>
        <p:grpSpPr>
          <a:xfrm flipH="1">
            <a:off x="8057475" y="4108380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727" name="Oval 357">
              <a:extLst>
                <a:ext uri="{FF2B5EF4-FFF2-40B4-BE49-F238E27FC236}">
                  <a16:creationId xmlns:a16="http://schemas.microsoft.com/office/drawing/2014/main" id="{57F9FB95-FEF0-3E40-CAE7-9F8FF90145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358">
              <a:extLst>
                <a:ext uri="{FF2B5EF4-FFF2-40B4-BE49-F238E27FC236}">
                  <a16:creationId xmlns:a16="http://schemas.microsoft.com/office/drawing/2014/main" id="{743D8CD9-549E-4248-7AC1-EDEB0777B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359">
              <a:extLst>
                <a:ext uri="{FF2B5EF4-FFF2-40B4-BE49-F238E27FC236}">
                  <a16:creationId xmlns:a16="http://schemas.microsoft.com/office/drawing/2014/main" id="{E194F68E-3275-5EA1-AABB-08A3FB914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360">
              <a:extLst>
                <a:ext uri="{FF2B5EF4-FFF2-40B4-BE49-F238E27FC236}">
                  <a16:creationId xmlns:a16="http://schemas.microsoft.com/office/drawing/2014/main" id="{C0E45018-DD97-552A-B104-CE7382A94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361">
              <a:extLst>
                <a:ext uri="{FF2B5EF4-FFF2-40B4-BE49-F238E27FC236}">
                  <a16:creationId xmlns:a16="http://schemas.microsoft.com/office/drawing/2014/main" id="{A42610D8-5103-906D-8914-3600E3B36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362">
              <a:extLst>
                <a:ext uri="{FF2B5EF4-FFF2-40B4-BE49-F238E27FC236}">
                  <a16:creationId xmlns:a16="http://schemas.microsoft.com/office/drawing/2014/main" id="{98D2637C-6F70-5295-585F-6BF299BF0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363">
              <a:extLst>
                <a:ext uri="{FF2B5EF4-FFF2-40B4-BE49-F238E27FC236}">
                  <a16:creationId xmlns:a16="http://schemas.microsoft.com/office/drawing/2014/main" id="{A7D166C4-A63C-0E72-E65E-F766AB9C4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364">
              <a:extLst>
                <a:ext uri="{FF2B5EF4-FFF2-40B4-BE49-F238E27FC236}">
                  <a16:creationId xmlns:a16="http://schemas.microsoft.com/office/drawing/2014/main" id="{5A29841F-659F-760C-C485-85415BC4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365">
              <a:extLst>
                <a:ext uri="{FF2B5EF4-FFF2-40B4-BE49-F238E27FC236}">
                  <a16:creationId xmlns:a16="http://schemas.microsoft.com/office/drawing/2014/main" id="{A0614BB2-58F4-231B-B298-57DB4C3F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377">
              <a:extLst>
                <a:ext uri="{FF2B5EF4-FFF2-40B4-BE49-F238E27FC236}">
                  <a16:creationId xmlns:a16="http://schemas.microsoft.com/office/drawing/2014/main" id="{14A0869D-131C-78F8-D6B7-F86CAE704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378">
              <a:extLst>
                <a:ext uri="{FF2B5EF4-FFF2-40B4-BE49-F238E27FC236}">
                  <a16:creationId xmlns:a16="http://schemas.microsoft.com/office/drawing/2014/main" id="{A5DEF6A9-B587-998F-44D5-3369A3669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Oval 379">
              <a:extLst>
                <a:ext uri="{FF2B5EF4-FFF2-40B4-BE49-F238E27FC236}">
                  <a16:creationId xmlns:a16="http://schemas.microsoft.com/office/drawing/2014/main" id="{16D5D41E-45E8-9A14-C200-076B167BE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380">
              <a:extLst>
                <a:ext uri="{FF2B5EF4-FFF2-40B4-BE49-F238E27FC236}">
                  <a16:creationId xmlns:a16="http://schemas.microsoft.com/office/drawing/2014/main" id="{C822B7E5-3FAA-7033-3371-1711C10D47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381">
              <a:extLst>
                <a:ext uri="{FF2B5EF4-FFF2-40B4-BE49-F238E27FC236}">
                  <a16:creationId xmlns:a16="http://schemas.microsoft.com/office/drawing/2014/main" id="{D4414924-3BE1-DB0F-91F0-3F4A4E0ED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382">
              <a:extLst>
                <a:ext uri="{FF2B5EF4-FFF2-40B4-BE49-F238E27FC236}">
                  <a16:creationId xmlns:a16="http://schemas.microsoft.com/office/drawing/2014/main" id="{6D1E8881-FE1D-C082-8980-818A3F6EF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383">
              <a:extLst>
                <a:ext uri="{FF2B5EF4-FFF2-40B4-BE49-F238E27FC236}">
                  <a16:creationId xmlns:a16="http://schemas.microsoft.com/office/drawing/2014/main" id="{A39DF565-2CBB-B41A-5B00-31AF74555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384">
              <a:extLst>
                <a:ext uri="{FF2B5EF4-FFF2-40B4-BE49-F238E27FC236}">
                  <a16:creationId xmlns:a16="http://schemas.microsoft.com/office/drawing/2014/main" id="{A557B075-ED19-AD34-20E0-5CFA20550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385">
              <a:extLst>
                <a:ext uri="{FF2B5EF4-FFF2-40B4-BE49-F238E27FC236}">
                  <a16:creationId xmlns:a16="http://schemas.microsoft.com/office/drawing/2014/main" id="{0F906F40-1849-C3C1-5489-1C7188F047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397">
              <a:extLst>
                <a:ext uri="{FF2B5EF4-FFF2-40B4-BE49-F238E27FC236}">
                  <a16:creationId xmlns:a16="http://schemas.microsoft.com/office/drawing/2014/main" id="{A63E48D6-D7A2-3A1B-21DC-17EBC92C10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398">
              <a:extLst>
                <a:ext uri="{FF2B5EF4-FFF2-40B4-BE49-F238E27FC236}">
                  <a16:creationId xmlns:a16="http://schemas.microsoft.com/office/drawing/2014/main" id="{D67F21DB-3F64-730D-1C3B-DDA4F2083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Oval 399">
              <a:extLst>
                <a:ext uri="{FF2B5EF4-FFF2-40B4-BE49-F238E27FC236}">
                  <a16:creationId xmlns:a16="http://schemas.microsoft.com/office/drawing/2014/main" id="{B7C6BA60-3579-CBF4-B4F0-2CEA31C11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Oval 400">
              <a:extLst>
                <a:ext uri="{FF2B5EF4-FFF2-40B4-BE49-F238E27FC236}">
                  <a16:creationId xmlns:a16="http://schemas.microsoft.com/office/drawing/2014/main" id="{8895C11B-5FA1-AA3B-7ED2-00867CBAEE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401">
              <a:extLst>
                <a:ext uri="{FF2B5EF4-FFF2-40B4-BE49-F238E27FC236}">
                  <a16:creationId xmlns:a16="http://schemas.microsoft.com/office/drawing/2014/main" id="{972F5191-A3C3-7482-94ED-3E7313E53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402">
              <a:extLst>
                <a:ext uri="{FF2B5EF4-FFF2-40B4-BE49-F238E27FC236}">
                  <a16:creationId xmlns:a16="http://schemas.microsoft.com/office/drawing/2014/main" id="{E8DD4D72-C6A3-7849-4D17-CFBA49F18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403">
              <a:extLst>
                <a:ext uri="{FF2B5EF4-FFF2-40B4-BE49-F238E27FC236}">
                  <a16:creationId xmlns:a16="http://schemas.microsoft.com/office/drawing/2014/main" id="{A107A2DB-DEE6-834F-7D6A-0A96D3061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404">
              <a:extLst>
                <a:ext uri="{FF2B5EF4-FFF2-40B4-BE49-F238E27FC236}">
                  <a16:creationId xmlns:a16="http://schemas.microsoft.com/office/drawing/2014/main" id="{C6EF5B9B-E144-7309-78AB-A97E4D36B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405">
              <a:extLst>
                <a:ext uri="{FF2B5EF4-FFF2-40B4-BE49-F238E27FC236}">
                  <a16:creationId xmlns:a16="http://schemas.microsoft.com/office/drawing/2014/main" id="{645C1517-D7E6-7D0D-7D08-33FFCB054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418">
              <a:extLst>
                <a:ext uri="{FF2B5EF4-FFF2-40B4-BE49-F238E27FC236}">
                  <a16:creationId xmlns:a16="http://schemas.microsoft.com/office/drawing/2014/main" id="{A8098AA2-1D3B-A49B-8FF8-318789526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419">
              <a:extLst>
                <a:ext uri="{FF2B5EF4-FFF2-40B4-BE49-F238E27FC236}">
                  <a16:creationId xmlns:a16="http://schemas.microsoft.com/office/drawing/2014/main" id="{92D20F75-8D76-A0F7-FA0B-75D079A64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420">
              <a:extLst>
                <a:ext uri="{FF2B5EF4-FFF2-40B4-BE49-F238E27FC236}">
                  <a16:creationId xmlns:a16="http://schemas.microsoft.com/office/drawing/2014/main" id="{146A4FFB-BA9D-F2BA-16ED-030AD121A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421">
              <a:extLst>
                <a:ext uri="{FF2B5EF4-FFF2-40B4-BE49-F238E27FC236}">
                  <a16:creationId xmlns:a16="http://schemas.microsoft.com/office/drawing/2014/main" id="{C63317DD-89EA-7D1B-1589-F14D80E03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422">
              <a:extLst>
                <a:ext uri="{FF2B5EF4-FFF2-40B4-BE49-F238E27FC236}">
                  <a16:creationId xmlns:a16="http://schemas.microsoft.com/office/drawing/2014/main" id="{4B82967F-8999-D8B1-B5BA-818447216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Oval 423">
              <a:extLst>
                <a:ext uri="{FF2B5EF4-FFF2-40B4-BE49-F238E27FC236}">
                  <a16:creationId xmlns:a16="http://schemas.microsoft.com/office/drawing/2014/main" id="{B6C9D904-DD21-09CA-7332-000925DF5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424">
              <a:extLst>
                <a:ext uri="{FF2B5EF4-FFF2-40B4-BE49-F238E27FC236}">
                  <a16:creationId xmlns:a16="http://schemas.microsoft.com/office/drawing/2014/main" id="{FF1D175F-9F0B-EB36-87DE-84BB2426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425">
              <a:extLst>
                <a:ext uri="{FF2B5EF4-FFF2-40B4-BE49-F238E27FC236}">
                  <a16:creationId xmlns:a16="http://schemas.microsoft.com/office/drawing/2014/main" id="{54D8241B-7EC7-FD8E-3959-A8E642807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426">
              <a:extLst>
                <a:ext uri="{FF2B5EF4-FFF2-40B4-BE49-F238E27FC236}">
                  <a16:creationId xmlns:a16="http://schemas.microsoft.com/office/drawing/2014/main" id="{A4AB88A2-D65F-51AA-7D41-FC35EA03D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438">
              <a:extLst>
                <a:ext uri="{FF2B5EF4-FFF2-40B4-BE49-F238E27FC236}">
                  <a16:creationId xmlns:a16="http://schemas.microsoft.com/office/drawing/2014/main" id="{604CD49E-9D34-4D68-4397-DB25478A9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439">
              <a:extLst>
                <a:ext uri="{FF2B5EF4-FFF2-40B4-BE49-F238E27FC236}">
                  <a16:creationId xmlns:a16="http://schemas.microsoft.com/office/drawing/2014/main" id="{611E68C7-8E99-2A83-5148-C9A785F4E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440">
              <a:extLst>
                <a:ext uri="{FF2B5EF4-FFF2-40B4-BE49-F238E27FC236}">
                  <a16:creationId xmlns:a16="http://schemas.microsoft.com/office/drawing/2014/main" id="{0D6A313E-697B-A60A-0320-7C97104FB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Freeform 441">
              <a:extLst>
                <a:ext uri="{FF2B5EF4-FFF2-40B4-BE49-F238E27FC236}">
                  <a16:creationId xmlns:a16="http://schemas.microsoft.com/office/drawing/2014/main" id="{6253362F-AEC1-C8CC-EE1F-52908C6DBBA4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Freeform 442">
              <a:extLst>
                <a:ext uri="{FF2B5EF4-FFF2-40B4-BE49-F238E27FC236}">
                  <a16:creationId xmlns:a16="http://schemas.microsoft.com/office/drawing/2014/main" id="{0512AA44-F8D4-5743-70A4-F447A4DD1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Oval 443">
              <a:extLst>
                <a:ext uri="{FF2B5EF4-FFF2-40B4-BE49-F238E27FC236}">
                  <a16:creationId xmlns:a16="http://schemas.microsoft.com/office/drawing/2014/main" id="{AA7D2806-2C40-0F92-29B6-A866436EC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Oval 444">
              <a:extLst>
                <a:ext uri="{FF2B5EF4-FFF2-40B4-BE49-F238E27FC236}">
                  <a16:creationId xmlns:a16="http://schemas.microsoft.com/office/drawing/2014/main" id="{1CAC8C45-9AE4-5E5A-F110-31F37C9E5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0" name="Freeform 445">
              <a:extLst>
                <a:ext uri="{FF2B5EF4-FFF2-40B4-BE49-F238E27FC236}">
                  <a16:creationId xmlns:a16="http://schemas.microsoft.com/office/drawing/2014/main" id="{EE09C8B8-D369-42EE-0379-E45D547E7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1" name="Freeform 446">
              <a:extLst>
                <a:ext uri="{FF2B5EF4-FFF2-40B4-BE49-F238E27FC236}">
                  <a16:creationId xmlns:a16="http://schemas.microsoft.com/office/drawing/2014/main" id="{D581A0CB-C441-79A7-826A-DAC53D8514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2" name="Freeform 458">
              <a:extLst>
                <a:ext uri="{FF2B5EF4-FFF2-40B4-BE49-F238E27FC236}">
                  <a16:creationId xmlns:a16="http://schemas.microsoft.com/office/drawing/2014/main" id="{8EEAD1B4-88AE-7197-0227-419B04AFD2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3" name="Freeform 459">
              <a:extLst>
                <a:ext uri="{FF2B5EF4-FFF2-40B4-BE49-F238E27FC236}">
                  <a16:creationId xmlns:a16="http://schemas.microsoft.com/office/drawing/2014/main" id="{23EF815C-7A19-2111-E8BE-68A7CD889B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4" name="Freeform 460">
              <a:extLst>
                <a:ext uri="{FF2B5EF4-FFF2-40B4-BE49-F238E27FC236}">
                  <a16:creationId xmlns:a16="http://schemas.microsoft.com/office/drawing/2014/main" id="{6A054086-331B-CF30-5482-5D0C5FBCEF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5" name="Freeform 461">
              <a:extLst>
                <a:ext uri="{FF2B5EF4-FFF2-40B4-BE49-F238E27FC236}">
                  <a16:creationId xmlns:a16="http://schemas.microsoft.com/office/drawing/2014/main" id="{D43B3748-03FB-1568-9279-C41C761947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6" name="Freeform 462">
              <a:extLst>
                <a:ext uri="{FF2B5EF4-FFF2-40B4-BE49-F238E27FC236}">
                  <a16:creationId xmlns:a16="http://schemas.microsoft.com/office/drawing/2014/main" id="{CEAA486D-A12C-6648-183F-842EFB601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7" name="Freeform 463">
              <a:extLst>
                <a:ext uri="{FF2B5EF4-FFF2-40B4-BE49-F238E27FC236}">
                  <a16:creationId xmlns:a16="http://schemas.microsoft.com/office/drawing/2014/main" id="{566508DC-F286-E02E-F2D1-8DC732366D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8" name="Freeform 464">
              <a:extLst>
                <a:ext uri="{FF2B5EF4-FFF2-40B4-BE49-F238E27FC236}">
                  <a16:creationId xmlns:a16="http://schemas.microsoft.com/office/drawing/2014/main" id="{A1B45AA7-8523-1106-46E5-CCE0D084C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9" name="Freeform 465">
              <a:extLst>
                <a:ext uri="{FF2B5EF4-FFF2-40B4-BE49-F238E27FC236}">
                  <a16:creationId xmlns:a16="http://schemas.microsoft.com/office/drawing/2014/main" id="{A880358E-2A84-401A-F81B-5D4076580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0" name="Freeform 466">
              <a:extLst>
                <a:ext uri="{FF2B5EF4-FFF2-40B4-BE49-F238E27FC236}">
                  <a16:creationId xmlns:a16="http://schemas.microsoft.com/office/drawing/2014/main" id="{E9AFDE13-61A9-8AEE-8D3A-BC45D4830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1" name="Freeform 478">
              <a:extLst>
                <a:ext uri="{FF2B5EF4-FFF2-40B4-BE49-F238E27FC236}">
                  <a16:creationId xmlns:a16="http://schemas.microsoft.com/office/drawing/2014/main" id="{B0DEC4AE-2C3A-C3BE-3454-0B92523EA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2" name="Freeform 479">
              <a:extLst>
                <a:ext uri="{FF2B5EF4-FFF2-40B4-BE49-F238E27FC236}">
                  <a16:creationId xmlns:a16="http://schemas.microsoft.com/office/drawing/2014/main" id="{B2C8B2EF-DCAC-EB53-9260-972986942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3" name="Freeform 480">
              <a:extLst>
                <a:ext uri="{FF2B5EF4-FFF2-40B4-BE49-F238E27FC236}">
                  <a16:creationId xmlns:a16="http://schemas.microsoft.com/office/drawing/2014/main" id="{38CD58CB-0D19-024F-9C19-91239BA6A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4" name="Freeform 481">
              <a:extLst>
                <a:ext uri="{FF2B5EF4-FFF2-40B4-BE49-F238E27FC236}">
                  <a16:creationId xmlns:a16="http://schemas.microsoft.com/office/drawing/2014/main" id="{D2D0D351-A7F0-90CB-91EF-059E02D2D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5" name="Freeform 482">
              <a:extLst>
                <a:ext uri="{FF2B5EF4-FFF2-40B4-BE49-F238E27FC236}">
                  <a16:creationId xmlns:a16="http://schemas.microsoft.com/office/drawing/2014/main" id="{6BAB85DE-4553-7D23-5113-9487BB2B47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6" name="Freeform 483">
              <a:extLst>
                <a:ext uri="{FF2B5EF4-FFF2-40B4-BE49-F238E27FC236}">
                  <a16:creationId xmlns:a16="http://schemas.microsoft.com/office/drawing/2014/main" id="{E29FD8D8-49A7-4107-17AB-FE6FEFB1B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7" name="Freeform 484">
              <a:extLst>
                <a:ext uri="{FF2B5EF4-FFF2-40B4-BE49-F238E27FC236}">
                  <a16:creationId xmlns:a16="http://schemas.microsoft.com/office/drawing/2014/main" id="{0F056C79-C4A3-7B53-5D53-75F43A2EF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8" name="Freeform 485">
              <a:extLst>
                <a:ext uri="{FF2B5EF4-FFF2-40B4-BE49-F238E27FC236}">
                  <a16:creationId xmlns:a16="http://schemas.microsoft.com/office/drawing/2014/main" id="{6E118A41-F102-9D02-2785-7516649971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9" name="Oval 486">
              <a:extLst>
                <a:ext uri="{FF2B5EF4-FFF2-40B4-BE49-F238E27FC236}">
                  <a16:creationId xmlns:a16="http://schemas.microsoft.com/office/drawing/2014/main" id="{A54B37E2-7543-3754-8570-1F3FEBB043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0" name="Oval 498">
              <a:extLst>
                <a:ext uri="{FF2B5EF4-FFF2-40B4-BE49-F238E27FC236}">
                  <a16:creationId xmlns:a16="http://schemas.microsoft.com/office/drawing/2014/main" id="{18DB69E1-CA57-5952-8EC2-198125758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1" name="Oval 499">
              <a:extLst>
                <a:ext uri="{FF2B5EF4-FFF2-40B4-BE49-F238E27FC236}">
                  <a16:creationId xmlns:a16="http://schemas.microsoft.com/office/drawing/2014/main" id="{A216CEC0-74F5-9B32-EB1D-FEE065187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2" name="Freeform 500">
              <a:extLst>
                <a:ext uri="{FF2B5EF4-FFF2-40B4-BE49-F238E27FC236}">
                  <a16:creationId xmlns:a16="http://schemas.microsoft.com/office/drawing/2014/main" id="{C252CAEB-BBBA-3C03-1826-A55A3045C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3" name="Freeform 501">
              <a:extLst>
                <a:ext uri="{FF2B5EF4-FFF2-40B4-BE49-F238E27FC236}">
                  <a16:creationId xmlns:a16="http://schemas.microsoft.com/office/drawing/2014/main" id="{4FBA42FC-BAE1-B69C-6015-DFE73ACBE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4" name="Freeform 502">
              <a:extLst>
                <a:ext uri="{FF2B5EF4-FFF2-40B4-BE49-F238E27FC236}">
                  <a16:creationId xmlns:a16="http://schemas.microsoft.com/office/drawing/2014/main" id="{9BCF7193-658A-9E35-2555-03CDB826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5" name="Freeform 503">
              <a:extLst>
                <a:ext uri="{FF2B5EF4-FFF2-40B4-BE49-F238E27FC236}">
                  <a16:creationId xmlns:a16="http://schemas.microsoft.com/office/drawing/2014/main" id="{C1C36DDB-04DF-0CC3-0A1E-5AECA6D7C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6" name="Freeform 504">
              <a:extLst>
                <a:ext uri="{FF2B5EF4-FFF2-40B4-BE49-F238E27FC236}">
                  <a16:creationId xmlns:a16="http://schemas.microsoft.com/office/drawing/2014/main" id="{85794CDB-7756-DF3A-ED48-0CC9D8694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7" name="Freeform 505">
              <a:extLst>
                <a:ext uri="{FF2B5EF4-FFF2-40B4-BE49-F238E27FC236}">
                  <a16:creationId xmlns:a16="http://schemas.microsoft.com/office/drawing/2014/main" id="{0FA68EB1-A7F7-FDDB-EDA5-74EB71123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8" name="Freeform 506">
              <a:extLst>
                <a:ext uri="{FF2B5EF4-FFF2-40B4-BE49-F238E27FC236}">
                  <a16:creationId xmlns:a16="http://schemas.microsoft.com/office/drawing/2014/main" id="{EDBDE501-767C-84D8-3DB9-639955B0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9" name="Oval 518">
              <a:extLst>
                <a:ext uri="{FF2B5EF4-FFF2-40B4-BE49-F238E27FC236}">
                  <a16:creationId xmlns:a16="http://schemas.microsoft.com/office/drawing/2014/main" id="{DCEECDF5-413B-E1D5-7417-E637A7C8C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0" name="Freeform 519">
              <a:extLst>
                <a:ext uri="{FF2B5EF4-FFF2-40B4-BE49-F238E27FC236}">
                  <a16:creationId xmlns:a16="http://schemas.microsoft.com/office/drawing/2014/main" id="{0F9A9E30-8373-E3E9-66C8-326136B2A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1" name="Freeform 520">
              <a:extLst>
                <a:ext uri="{FF2B5EF4-FFF2-40B4-BE49-F238E27FC236}">
                  <a16:creationId xmlns:a16="http://schemas.microsoft.com/office/drawing/2014/main" id="{C4FA1CC1-F62B-6489-FC3D-EE8AD8793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2" name="Freeform 521">
              <a:extLst>
                <a:ext uri="{FF2B5EF4-FFF2-40B4-BE49-F238E27FC236}">
                  <a16:creationId xmlns:a16="http://schemas.microsoft.com/office/drawing/2014/main" id="{BE0CD525-885E-4A6B-FD2A-A8AD59BAC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3" name="Freeform 522">
              <a:extLst>
                <a:ext uri="{FF2B5EF4-FFF2-40B4-BE49-F238E27FC236}">
                  <a16:creationId xmlns:a16="http://schemas.microsoft.com/office/drawing/2014/main" id="{A896EB60-36C1-E358-DEEB-7AD377B1C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4" name="Freeform 523">
              <a:extLst>
                <a:ext uri="{FF2B5EF4-FFF2-40B4-BE49-F238E27FC236}">
                  <a16:creationId xmlns:a16="http://schemas.microsoft.com/office/drawing/2014/main" id="{BFA3C3A6-77D2-0B7A-F98E-CE9DC351D4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5" name="Freeform 524">
              <a:extLst>
                <a:ext uri="{FF2B5EF4-FFF2-40B4-BE49-F238E27FC236}">
                  <a16:creationId xmlns:a16="http://schemas.microsoft.com/office/drawing/2014/main" id="{4C767967-684A-8C05-4C81-D24F27375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6" name="Freeform 525">
              <a:extLst>
                <a:ext uri="{FF2B5EF4-FFF2-40B4-BE49-F238E27FC236}">
                  <a16:creationId xmlns:a16="http://schemas.microsoft.com/office/drawing/2014/main" id="{0A76146A-917E-A3F4-1DE2-074807D13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7" name="Freeform 526">
              <a:extLst>
                <a:ext uri="{FF2B5EF4-FFF2-40B4-BE49-F238E27FC236}">
                  <a16:creationId xmlns:a16="http://schemas.microsoft.com/office/drawing/2014/main" id="{40C00AF8-9061-81FF-9F42-5E310AF6C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8" name="Freeform 538">
              <a:extLst>
                <a:ext uri="{FF2B5EF4-FFF2-40B4-BE49-F238E27FC236}">
                  <a16:creationId xmlns:a16="http://schemas.microsoft.com/office/drawing/2014/main" id="{4C003E06-9588-1F4F-BDC4-68277633C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9" name="Freeform 539">
              <a:extLst>
                <a:ext uri="{FF2B5EF4-FFF2-40B4-BE49-F238E27FC236}">
                  <a16:creationId xmlns:a16="http://schemas.microsoft.com/office/drawing/2014/main" id="{AB44C031-3B0F-86EC-24AC-DCFB546378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0" name="Oval 540">
              <a:extLst>
                <a:ext uri="{FF2B5EF4-FFF2-40B4-BE49-F238E27FC236}">
                  <a16:creationId xmlns:a16="http://schemas.microsoft.com/office/drawing/2014/main" id="{B8028651-94A2-F4A9-D785-9DD1E0D41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1" name="Oval 541">
              <a:extLst>
                <a:ext uri="{FF2B5EF4-FFF2-40B4-BE49-F238E27FC236}">
                  <a16:creationId xmlns:a16="http://schemas.microsoft.com/office/drawing/2014/main" id="{74178A82-ABBD-840D-F12F-2AB07E423F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2" name="Freeform 542">
              <a:extLst>
                <a:ext uri="{FF2B5EF4-FFF2-40B4-BE49-F238E27FC236}">
                  <a16:creationId xmlns:a16="http://schemas.microsoft.com/office/drawing/2014/main" id="{3AA37D1C-EE64-46EB-6B56-D841811CD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3" name="Freeform 543">
              <a:extLst>
                <a:ext uri="{FF2B5EF4-FFF2-40B4-BE49-F238E27FC236}">
                  <a16:creationId xmlns:a16="http://schemas.microsoft.com/office/drawing/2014/main" id="{5A27E7DF-FB11-0CB0-0639-BE9F6DC3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4" name="Freeform 544">
              <a:extLst>
                <a:ext uri="{FF2B5EF4-FFF2-40B4-BE49-F238E27FC236}">
                  <a16:creationId xmlns:a16="http://schemas.microsoft.com/office/drawing/2014/main" id="{02216471-1B41-4590-064C-5D703A42E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5" name="Freeform 545">
              <a:extLst>
                <a:ext uri="{FF2B5EF4-FFF2-40B4-BE49-F238E27FC236}">
                  <a16:creationId xmlns:a16="http://schemas.microsoft.com/office/drawing/2014/main" id="{E09ADC0C-35DD-AD03-D2D4-9627363F25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6" name="Freeform 546">
              <a:extLst>
                <a:ext uri="{FF2B5EF4-FFF2-40B4-BE49-F238E27FC236}">
                  <a16:creationId xmlns:a16="http://schemas.microsoft.com/office/drawing/2014/main" id="{8376FA6B-5D0B-4193-1F35-932CE1E97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7" name="Freeform 558">
              <a:extLst>
                <a:ext uri="{FF2B5EF4-FFF2-40B4-BE49-F238E27FC236}">
                  <a16:creationId xmlns:a16="http://schemas.microsoft.com/office/drawing/2014/main" id="{0A029C7D-ED04-6BE6-5343-D6DBAE0D2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8" name="Freeform 559">
              <a:extLst>
                <a:ext uri="{FF2B5EF4-FFF2-40B4-BE49-F238E27FC236}">
                  <a16:creationId xmlns:a16="http://schemas.microsoft.com/office/drawing/2014/main" id="{19A7BBCD-0D72-86B7-5392-97D50E7289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9" name="Oval 560">
              <a:extLst>
                <a:ext uri="{FF2B5EF4-FFF2-40B4-BE49-F238E27FC236}">
                  <a16:creationId xmlns:a16="http://schemas.microsoft.com/office/drawing/2014/main" id="{6CE8A130-6140-18BB-D750-3813959A1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0" name="Oval 561">
              <a:extLst>
                <a:ext uri="{FF2B5EF4-FFF2-40B4-BE49-F238E27FC236}">
                  <a16:creationId xmlns:a16="http://schemas.microsoft.com/office/drawing/2014/main" id="{F1FD4FE4-07AA-318E-F672-D4FB755A05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1" name="Freeform 562">
              <a:extLst>
                <a:ext uri="{FF2B5EF4-FFF2-40B4-BE49-F238E27FC236}">
                  <a16:creationId xmlns:a16="http://schemas.microsoft.com/office/drawing/2014/main" id="{F0CC6463-BC30-FEB5-2095-C34D40E636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2" name="Freeform 563">
              <a:extLst>
                <a:ext uri="{FF2B5EF4-FFF2-40B4-BE49-F238E27FC236}">
                  <a16:creationId xmlns:a16="http://schemas.microsoft.com/office/drawing/2014/main" id="{B87D7174-3DE5-75C2-40C0-0752B3DC77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3" name="Freeform 564">
              <a:extLst>
                <a:ext uri="{FF2B5EF4-FFF2-40B4-BE49-F238E27FC236}">
                  <a16:creationId xmlns:a16="http://schemas.microsoft.com/office/drawing/2014/main" id="{4C6BED71-958E-4C5A-EF47-2165F2768C4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4" name="Freeform 565">
              <a:extLst>
                <a:ext uri="{FF2B5EF4-FFF2-40B4-BE49-F238E27FC236}">
                  <a16:creationId xmlns:a16="http://schemas.microsoft.com/office/drawing/2014/main" id="{C84E0CE3-2C26-C3C9-604B-9D1C91F403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5" name="Freeform 566">
              <a:extLst>
                <a:ext uri="{FF2B5EF4-FFF2-40B4-BE49-F238E27FC236}">
                  <a16:creationId xmlns:a16="http://schemas.microsoft.com/office/drawing/2014/main" id="{3CBBF25B-2A11-236C-2394-9F67BE5E04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6" name="Freeform 578">
              <a:extLst>
                <a:ext uri="{FF2B5EF4-FFF2-40B4-BE49-F238E27FC236}">
                  <a16:creationId xmlns:a16="http://schemas.microsoft.com/office/drawing/2014/main" id="{E57AC27F-36E5-34D7-DECF-3D5CDEE147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7" name="Freeform 579">
              <a:extLst>
                <a:ext uri="{FF2B5EF4-FFF2-40B4-BE49-F238E27FC236}">
                  <a16:creationId xmlns:a16="http://schemas.microsoft.com/office/drawing/2014/main" id="{03DBC08B-8F50-A9C1-1A6F-293C4C2B8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8" name="Freeform 580">
              <a:extLst>
                <a:ext uri="{FF2B5EF4-FFF2-40B4-BE49-F238E27FC236}">
                  <a16:creationId xmlns:a16="http://schemas.microsoft.com/office/drawing/2014/main" id="{BC2052BD-D7D6-4761-FC11-34D981DFAD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9" name="Freeform 581">
              <a:extLst>
                <a:ext uri="{FF2B5EF4-FFF2-40B4-BE49-F238E27FC236}">
                  <a16:creationId xmlns:a16="http://schemas.microsoft.com/office/drawing/2014/main" id="{1A2DB9DD-E623-21F9-B33A-75BAEAC71A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0" name="Freeform 582">
              <a:extLst>
                <a:ext uri="{FF2B5EF4-FFF2-40B4-BE49-F238E27FC236}">
                  <a16:creationId xmlns:a16="http://schemas.microsoft.com/office/drawing/2014/main" id="{D84F6333-54EA-A998-6653-89220EB77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1" name="Oval 583">
              <a:extLst>
                <a:ext uri="{FF2B5EF4-FFF2-40B4-BE49-F238E27FC236}">
                  <a16:creationId xmlns:a16="http://schemas.microsoft.com/office/drawing/2014/main" id="{C13B34D1-0140-B970-2FC2-C90D7040F3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2" name="Freeform 584">
              <a:extLst>
                <a:ext uri="{FF2B5EF4-FFF2-40B4-BE49-F238E27FC236}">
                  <a16:creationId xmlns:a16="http://schemas.microsoft.com/office/drawing/2014/main" id="{3BD7B897-721A-7588-EF0D-86A79DA53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3" name="Freeform 585">
              <a:extLst>
                <a:ext uri="{FF2B5EF4-FFF2-40B4-BE49-F238E27FC236}">
                  <a16:creationId xmlns:a16="http://schemas.microsoft.com/office/drawing/2014/main" id="{BA81557E-24E5-5C27-7024-E41F44742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4" name="Freeform 586">
              <a:extLst>
                <a:ext uri="{FF2B5EF4-FFF2-40B4-BE49-F238E27FC236}">
                  <a16:creationId xmlns:a16="http://schemas.microsoft.com/office/drawing/2014/main" id="{42B1498C-D3C3-55B4-87D4-A4DEC06C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5" name="Freeform 598">
              <a:extLst>
                <a:ext uri="{FF2B5EF4-FFF2-40B4-BE49-F238E27FC236}">
                  <a16:creationId xmlns:a16="http://schemas.microsoft.com/office/drawing/2014/main" id="{104A5A03-8D87-200D-5966-C793DD011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6" name="Freeform 599">
              <a:extLst>
                <a:ext uri="{FF2B5EF4-FFF2-40B4-BE49-F238E27FC236}">
                  <a16:creationId xmlns:a16="http://schemas.microsoft.com/office/drawing/2014/main" id="{B1FFD565-27B6-A049-F1E6-8213ED184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7" name="Freeform 600">
              <a:extLst>
                <a:ext uri="{FF2B5EF4-FFF2-40B4-BE49-F238E27FC236}">
                  <a16:creationId xmlns:a16="http://schemas.microsoft.com/office/drawing/2014/main" id="{24D2FA42-9146-AC7E-3AC5-862BE25150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601">
              <a:extLst>
                <a:ext uri="{FF2B5EF4-FFF2-40B4-BE49-F238E27FC236}">
                  <a16:creationId xmlns:a16="http://schemas.microsoft.com/office/drawing/2014/main" id="{7D63A218-AF72-E8EF-CF84-50A422EF0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602">
              <a:extLst>
                <a:ext uri="{FF2B5EF4-FFF2-40B4-BE49-F238E27FC236}">
                  <a16:creationId xmlns:a16="http://schemas.microsoft.com/office/drawing/2014/main" id="{1A8D5E33-51A1-37E1-222F-D8AA378121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Oval 603">
              <a:extLst>
                <a:ext uri="{FF2B5EF4-FFF2-40B4-BE49-F238E27FC236}">
                  <a16:creationId xmlns:a16="http://schemas.microsoft.com/office/drawing/2014/main" id="{C65BA35B-0CDB-6380-B999-0BBA6CA9B1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Oval 604">
              <a:extLst>
                <a:ext uri="{FF2B5EF4-FFF2-40B4-BE49-F238E27FC236}">
                  <a16:creationId xmlns:a16="http://schemas.microsoft.com/office/drawing/2014/main" id="{632C896F-300C-9048-CBE3-53236D8F2A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2" name="Freeform 605">
              <a:extLst>
                <a:ext uri="{FF2B5EF4-FFF2-40B4-BE49-F238E27FC236}">
                  <a16:creationId xmlns:a16="http://schemas.microsoft.com/office/drawing/2014/main" id="{5730EF15-667E-31D8-D72E-6C6C478BC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3" name="Freeform 606">
              <a:extLst>
                <a:ext uri="{FF2B5EF4-FFF2-40B4-BE49-F238E27FC236}">
                  <a16:creationId xmlns:a16="http://schemas.microsoft.com/office/drawing/2014/main" id="{273A069F-ED99-7ED6-BBF6-86D91D96C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>
            <a:spLocks noGrp="1"/>
          </p:cNvSpPr>
          <p:nvPr>
            <p:ph type="title"/>
          </p:nvPr>
        </p:nvSpPr>
        <p:spPr>
          <a:xfrm>
            <a:off x="1977957" y="552451"/>
            <a:ext cx="5188086" cy="1155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Bebas Neue"/>
              <a:buNone/>
              <a:defRPr sz="800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3" name="Google Shape;63;p24"/>
          <p:cNvSpPr txBox="1"/>
          <p:nvPr/>
        </p:nvSpPr>
        <p:spPr>
          <a:xfrm>
            <a:off x="2210700" y="3817988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1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CREDITS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: This presentation template was created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including icons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, infographics &amp; images by </a:t>
            </a:r>
            <a:r>
              <a:rPr lang="en-US" sz="1000" b="1" i="0" u="none" strike="noStrike" cap="none" dirty="0" err="1">
                <a:solidFill>
                  <a:schemeClr val="tx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i="0" u="none" strike="noStrike" cap="none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sp>
        <p:nvSpPr>
          <p:cNvPr id="64" name="Google Shape;64;p24"/>
          <p:cNvSpPr txBox="1">
            <a:spLocks noGrp="1"/>
          </p:cNvSpPr>
          <p:nvPr>
            <p:ph type="body" idx="1"/>
          </p:nvPr>
        </p:nvSpPr>
        <p:spPr>
          <a:xfrm>
            <a:off x="1977957" y="1558712"/>
            <a:ext cx="5188086" cy="1035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267" name="Freeform 881">
            <a:extLst>
              <a:ext uri="{FF2B5EF4-FFF2-40B4-BE49-F238E27FC236}">
                <a16:creationId xmlns:a16="http://schemas.microsoft.com/office/drawing/2014/main" id="{CD07CE67-A0CE-4903-DB87-83597F71C02D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68" name="Group 894">
            <a:extLst>
              <a:ext uri="{FF2B5EF4-FFF2-40B4-BE49-F238E27FC236}">
                <a16:creationId xmlns:a16="http://schemas.microsoft.com/office/drawing/2014/main" id="{DDC2A4E4-3EC3-9D59-04A2-135E2CBDFB01}"/>
              </a:ext>
            </a:extLst>
          </p:cNvPr>
          <p:cNvGrpSpPr/>
          <p:nvPr userDrawn="1"/>
        </p:nvGrpSpPr>
        <p:grpSpPr>
          <a:xfrm>
            <a:off x="7651053" y="395748"/>
            <a:ext cx="1658248" cy="1282517"/>
            <a:chOff x="5136226" y="2246221"/>
            <a:chExt cx="1254126" cy="969962"/>
          </a:xfrm>
        </p:grpSpPr>
        <p:sp>
          <p:nvSpPr>
            <p:cNvPr id="269" name="Freeform 353">
              <a:extLst>
                <a:ext uri="{FF2B5EF4-FFF2-40B4-BE49-F238E27FC236}">
                  <a16:creationId xmlns:a16="http://schemas.microsoft.com/office/drawing/2014/main" id="{4B946094-B962-B845-AEDB-40D8AC55E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54">
              <a:extLst>
                <a:ext uri="{FF2B5EF4-FFF2-40B4-BE49-F238E27FC236}">
                  <a16:creationId xmlns:a16="http://schemas.microsoft.com/office/drawing/2014/main" id="{7D241001-72CB-5258-A8E6-8806C6F3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5">
              <a:extLst>
                <a:ext uri="{FF2B5EF4-FFF2-40B4-BE49-F238E27FC236}">
                  <a16:creationId xmlns:a16="http://schemas.microsoft.com/office/drawing/2014/main" id="{4CFDB2B8-3ACA-83F7-84EC-3BF1DE605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6">
              <a:extLst>
                <a:ext uri="{FF2B5EF4-FFF2-40B4-BE49-F238E27FC236}">
                  <a16:creationId xmlns:a16="http://schemas.microsoft.com/office/drawing/2014/main" id="{4850CABB-B9E9-2F58-EC00-1282D70684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3" name="Freeform 881">
            <a:extLst>
              <a:ext uri="{FF2B5EF4-FFF2-40B4-BE49-F238E27FC236}">
                <a16:creationId xmlns:a16="http://schemas.microsoft.com/office/drawing/2014/main" id="{92D3ECF8-8A4C-5150-5BA3-3A36BAEF7CD3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366157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4" name="Group 888">
            <a:extLst>
              <a:ext uri="{FF2B5EF4-FFF2-40B4-BE49-F238E27FC236}">
                <a16:creationId xmlns:a16="http://schemas.microsoft.com/office/drawing/2014/main" id="{A34AA8EC-D8E1-E01A-8CE7-37F85327567A}"/>
              </a:ext>
            </a:extLst>
          </p:cNvPr>
          <p:cNvGrpSpPr/>
          <p:nvPr userDrawn="1"/>
        </p:nvGrpSpPr>
        <p:grpSpPr>
          <a:xfrm rot="10800000" flipH="1" flipV="1">
            <a:off x="-333224" y="2817587"/>
            <a:ext cx="2187206" cy="2789633"/>
            <a:chOff x="3700202" y="2700338"/>
            <a:chExt cx="1654175" cy="2109788"/>
          </a:xfrm>
        </p:grpSpPr>
        <p:sp>
          <p:nvSpPr>
            <p:cNvPr id="275" name="Freeform 880">
              <a:extLst>
                <a:ext uri="{FF2B5EF4-FFF2-40B4-BE49-F238E27FC236}">
                  <a16:creationId xmlns:a16="http://schemas.microsoft.com/office/drawing/2014/main" id="{D2EDAEB8-3E10-51AF-3586-BC40A8A92E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882">
              <a:extLst>
                <a:ext uri="{FF2B5EF4-FFF2-40B4-BE49-F238E27FC236}">
                  <a16:creationId xmlns:a16="http://schemas.microsoft.com/office/drawing/2014/main" id="{B7DD0EA7-7760-28A8-272A-2EE47EFF7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883">
              <a:extLst>
                <a:ext uri="{FF2B5EF4-FFF2-40B4-BE49-F238E27FC236}">
                  <a16:creationId xmlns:a16="http://schemas.microsoft.com/office/drawing/2014/main" id="{C5E838E8-058D-786B-4CDB-4BFB9A8600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884">
              <a:extLst>
                <a:ext uri="{FF2B5EF4-FFF2-40B4-BE49-F238E27FC236}">
                  <a16:creationId xmlns:a16="http://schemas.microsoft.com/office/drawing/2014/main" id="{1DBC26EE-9B08-056F-534F-C1C8F0397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885">
              <a:extLst>
                <a:ext uri="{FF2B5EF4-FFF2-40B4-BE49-F238E27FC236}">
                  <a16:creationId xmlns:a16="http://schemas.microsoft.com/office/drawing/2014/main" id="{9BEC620B-8820-6A1E-797F-87936CD15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886">
              <a:extLst>
                <a:ext uri="{FF2B5EF4-FFF2-40B4-BE49-F238E27FC236}">
                  <a16:creationId xmlns:a16="http://schemas.microsoft.com/office/drawing/2014/main" id="{00D9F658-79C3-BEF7-65E2-2F6FDBC1820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81" name="Freeform 881">
            <a:extLst>
              <a:ext uri="{FF2B5EF4-FFF2-40B4-BE49-F238E27FC236}">
                <a16:creationId xmlns:a16="http://schemas.microsoft.com/office/drawing/2014/main" id="{AE4F0815-069D-253E-13D2-ABEE2CF54D22}"/>
              </a:ext>
            </a:extLst>
          </p:cNvPr>
          <p:cNvSpPr>
            <a:spLocks/>
          </p:cNvSpPr>
          <p:nvPr userDrawn="1"/>
        </p:nvSpPr>
        <p:spPr bwMode="auto">
          <a:xfrm>
            <a:off x="7659258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82" name="Grupo 281">
            <a:extLst>
              <a:ext uri="{FF2B5EF4-FFF2-40B4-BE49-F238E27FC236}">
                <a16:creationId xmlns:a16="http://schemas.microsoft.com/office/drawing/2014/main" id="{BBF747B2-1D9C-B7DB-1C27-3CCD3F69ED4C}"/>
              </a:ext>
            </a:extLst>
          </p:cNvPr>
          <p:cNvGrpSpPr/>
          <p:nvPr userDrawn="1"/>
        </p:nvGrpSpPr>
        <p:grpSpPr>
          <a:xfrm>
            <a:off x="-520414" y="601973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283" name="Oval 357">
              <a:extLst>
                <a:ext uri="{FF2B5EF4-FFF2-40B4-BE49-F238E27FC236}">
                  <a16:creationId xmlns:a16="http://schemas.microsoft.com/office/drawing/2014/main" id="{EBA1D1F7-6FD0-6D9C-E33C-BC05A70AA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58">
              <a:extLst>
                <a:ext uri="{FF2B5EF4-FFF2-40B4-BE49-F238E27FC236}">
                  <a16:creationId xmlns:a16="http://schemas.microsoft.com/office/drawing/2014/main" id="{4A85A2D2-8EFD-B2D0-5211-55AFE0BFB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59">
              <a:extLst>
                <a:ext uri="{FF2B5EF4-FFF2-40B4-BE49-F238E27FC236}">
                  <a16:creationId xmlns:a16="http://schemas.microsoft.com/office/drawing/2014/main" id="{F164BCCA-3D9E-3C68-2648-20E9CF5B98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60">
              <a:extLst>
                <a:ext uri="{FF2B5EF4-FFF2-40B4-BE49-F238E27FC236}">
                  <a16:creationId xmlns:a16="http://schemas.microsoft.com/office/drawing/2014/main" id="{E4CB3781-56EB-152D-78A3-8C3C97870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61">
              <a:extLst>
                <a:ext uri="{FF2B5EF4-FFF2-40B4-BE49-F238E27FC236}">
                  <a16:creationId xmlns:a16="http://schemas.microsoft.com/office/drawing/2014/main" id="{BB9471EB-9950-F3E3-E8D3-B24317F008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62">
              <a:extLst>
                <a:ext uri="{FF2B5EF4-FFF2-40B4-BE49-F238E27FC236}">
                  <a16:creationId xmlns:a16="http://schemas.microsoft.com/office/drawing/2014/main" id="{873BC226-3073-2EEF-2E48-EE43C82B5C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63">
              <a:extLst>
                <a:ext uri="{FF2B5EF4-FFF2-40B4-BE49-F238E27FC236}">
                  <a16:creationId xmlns:a16="http://schemas.microsoft.com/office/drawing/2014/main" id="{5DBA46A1-E1D8-7930-4A39-1D548550F634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4">
              <a:extLst>
                <a:ext uri="{FF2B5EF4-FFF2-40B4-BE49-F238E27FC236}">
                  <a16:creationId xmlns:a16="http://schemas.microsoft.com/office/drawing/2014/main" id="{3D70B94B-FC6B-56AA-4A85-22E917B53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5">
              <a:extLst>
                <a:ext uri="{FF2B5EF4-FFF2-40B4-BE49-F238E27FC236}">
                  <a16:creationId xmlns:a16="http://schemas.microsoft.com/office/drawing/2014/main" id="{9024F47D-3579-4AEA-E5B1-908695BC1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77">
              <a:extLst>
                <a:ext uri="{FF2B5EF4-FFF2-40B4-BE49-F238E27FC236}">
                  <a16:creationId xmlns:a16="http://schemas.microsoft.com/office/drawing/2014/main" id="{7C6D7304-55D9-956E-A0D1-5048CEAEF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78">
              <a:extLst>
                <a:ext uri="{FF2B5EF4-FFF2-40B4-BE49-F238E27FC236}">
                  <a16:creationId xmlns:a16="http://schemas.microsoft.com/office/drawing/2014/main" id="{84A78E06-F8B0-4560-B18F-FD236FF72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Oval 379">
              <a:extLst>
                <a:ext uri="{FF2B5EF4-FFF2-40B4-BE49-F238E27FC236}">
                  <a16:creationId xmlns:a16="http://schemas.microsoft.com/office/drawing/2014/main" id="{D81A0B94-CB3A-52DE-E546-4D966F23B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0">
              <a:extLst>
                <a:ext uri="{FF2B5EF4-FFF2-40B4-BE49-F238E27FC236}">
                  <a16:creationId xmlns:a16="http://schemas.microsoft.com/office/drawing/2014/main" id="{6B6C76D3-208F-E93D-4FF2-CC32DB0BA8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1">
              <a:extLst>
                <a:ext uri="{FF2B5EF4-FFF2-40B4-BE49-F238E27FC236}">
                  <a16:creationId xmlns:a16="http://schemas.microsoft.com/office/drawing/2014/main" id="{9D2143D5-F080-9943-1054-2EFA03C8B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2">
              <a:extLst>
                <a:ext uri="{FF2B5EF4-FFF2-40B4-BE49-F238E27FC236}">
                  <a16:creationId xmlns:a16="http://schemas.microsoft.com/office/drawing/2014/main" id="{0A1919D6-249F-BF4E-5E19-205C10554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3">
              <a:extLst>
                <a:ext uri="{FF2B5EF4-FFF2-40B4-BE49-F238E27FC236}">
                  <a16:creationId xmlns:a16="http://schemas.microsoft.com/office/drawing/2014/main" id="{0C47FBA1-438E-3813-8836-AD1168904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84">
              <a:extLst>
                <a:ext uri="{FF2B5EF4-FFF2-40B4-BE49-F238E27FC236}">
                  <a16:creationId xmlns:a16="http://schemas.microsoft.com/office/drawing/2014/main" id="{42CFE0BF-3A74-D6C5-81B3-E8297660B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5">
              <a:extLst>
                <a:ext uri="{FF2B5EF4-FFF2-40B4-BE49-F238E27FC236}">
                  <a16:creationId xmlns:a16="http://schemas.microsoft.com/office/drawing/2014/main" id="{60AACDE8-56C6-3D5B-68D9-C8186C2E0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7">
              <a:extLst>
                <a:ext uri="{FF2B5EF4-FFF2-40B4-BE49-F238E27FC236}">
                  <a16:creationId xmlns:a16="http://schemas.microsoft.com/office/drawing/2014/main" id="{0C6A8FF4-58D8-4471-A050-3C612EB7D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8">
              <a:extLst>
                <a:ext uri="{FF2B5EF4-FFF2-40B4-BE49-F238E27FC236}">
                  <a16:creationId xmlns:a16="http://schemas.microsoft.com/office/drawing/2014/main" id="{BF337BAD-C02A-24B1-65D2-3E2D4742FA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Oval 399">
              <a:extLst>
                <a:ext uri="{FF2B5EF4-FFF2-40B4-BE49-F238E27FC236}">
                  <a16:creationId xmlns:a16="http://schemas.microsoft.com/office/drawing/2014/main" id="{314DC416-C15F-2C02-A684-331DF42D2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Oval 400">
              <a:extLst>
                <a:ext uri="{FF2B5EF4-FFF2-40B4-BE49-F238E27FC236}">
                  <a16:creationId xmlns:a16="http://schemas.microsoft.com/office/drawing/2014/main" id="{F915FA78-CC12-14F8-2B96-C324B2E98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401">
              <a:extLst>
                <a:ext uri="{FF2B5EF4-FFF2-40B4-BE49-F238E27FC236}">
                  <a16:creationId xmlns:a16="http://schemas.microsoft.com/office/drawing/2014/main" id="{FBF58333-D556-F0C8-C79C-5B2DCE763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402">
              <a:extLst>
                <a:ext uri="{FF2B5EF4-FFF2-40B4-BE49-F238E27FC236}">
                  <a16:creationId xmlns:a16="http://schemas.microsoft.com/office/drawing/2014/main" id="{DC1C384B-53D6-70BA-7393-ACE16DA02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403">
              <a:extLst>
                <a:ext uri="{FF2B5EF4-FFF2-40B4-BE49-F238E27FC236}">
                  <a16:creationId xmlns:a16="http://schemas.microsoft.com/office/drawing/2014/main" id="{91866BD0-017E-E9F0-2A53-9471905B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Freeform 404">
              <a:extLst>
                <a:ext uri="{FF2B5EF4-FFF2-40B4-BE49-F238E27FC236}">
                  <a16:creationId xmlns:a16="http://schemas.microsoft.com/office/drawing/2014/main" id="{02261AE9-6914-93E4-3D2A-678430F2C7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5">
              <a:extLst>
                <a:ext uri="{FF2B5EF4-FFF2-40B4-BE49-F238E27FC236}">
                  <a16:creationId xmlns:a16="http://schemas.microsoft.com/office/drawing/2014/main" id="{AB0B4381-1A2F-00FD-D193-AD0BB1F35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18">
              <a:extLst>
                <a:ext uri="{FF2B5EF4-FFF2-40B4-BE49-F238E27FC236}">
                  <a16:creationId xmlns:a16="http://schemas.microsoft.com/office/drawing/2014/main" id="{44FAAD90-EFEA-95BB-57A4-E57F00D51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19">
              <a:extLst>
                <a:ext uri="{FF2B5EF4-FFF2-40B4-BE49-F238E27FC236}">
                  <a16:creationId xmlns:a16="http://schemas.microsoft.com/office/drawing/2014/main" id="{1A48D26D-27DE-B832-A3D2-513925ADD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20">
              <a:extLst>
                <a:ext uri="{FF2B5EF4-FFF2-40B4-BE49-F238E27FC236}">
                  <a16:creationId xmlns:a16="http://schemas.microsoft.com/office/drawing/2014/main" id="{6B8A84EC-18C3-719F-8167-E30B8A5B18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21">
              <a:extLst>
                <a:ext uri="{FF2B5EF4-FFF2-40B4-BE49-F238E27FC236}">
                  <a16:creationId xmlns:a16="http://schemas.microsoft.com/office/drawing/2014/main" id="{3BDACCDA-4660-B8A6-2981-B8FEE539D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22">
              <a:extLst>
                <a:ext uri="{FF2B5EF4-FFF2-40B4-BE49-F238E27FC236}">
                  <a16:creationId xmlns:a16="http://schemas.microsoft.com/office/drawing/2014/main" id="{385216B2-1DF3-2741-4C5D-72537D4A0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Oval 423">
              <a:extLst>
                <a:ext uri="{FF2B5EF4-FFF2-40B4-BE49-F238E27FC236}">
                  <a16:creationId xmlns:a16="http://schemas.microsoft.com/office/drawing/2014/main" id="{8184A258-71D6-EC70-8BBA-99F739B244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4">
              <a:extLst>
                <a:ext uri="{FF2B5EF4-FFF2-40B4-BE49-F238E27FC236}">
                  <a16:creationId xmlns:a16="http://schemas.microsoft.com/office/drawing/2014/main" id="{B6995233-B135-8162-B948-667B3F1B7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5">
              <a:extLst>
                <a:ext uri="{FF2B5EF4-FFF2-40B4-BE49-F238E27FC236}">
                  <a16:creationId xmlns:a16="http://schemas.microsoft.com/office/drawing/2014/main" id="{F9C83628-A69D-9DEC-F2E6-8CCDFFA78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6">
              <a:extLst>
                <a:ext uri="{FF2B5EF4-FFF2-40B4-BE49-F238E27FC236}">
                  <a16:creationId xmlns:a16="http://schemas.microsoft.com/office/drawing/2014/main" id="{3CB8137D-9653-C282-736E-D226FA90E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438">
              <a:extLst>
                <a:ext uri="{FF2B5EF4-FFF2-40B4-BE49-F238E27FC236}">
                  <a16:creationId xmlns:a16="http://schemas.microsoft.com/office/drawing/2014/main" id="{23017872-F3AF-58BF-1C94-2858EA967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39">
              <a:extLst>
                <a:ext uri="{FF2B5EF4-FFF2-40B4-BE49-F238E27FC236}">
                  <a16:creationId xmlns:a16="http://schemas.microsoft.com/office/drawing/2014/main" id="{03764F1B-71F2-2652-2B87-255C2A934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40">
              <a:extLst>
                <a:ext uri="{FF2B5EF4-FFF2-40B4-BE49-F238E27FC236}">
                  <a16:creationId xmlns:a16="http://schemas.microsoft.com/office/drawing/2014/main" id="{14049D63-1CA9-E2C3-4F32-4E75BE14DF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41">
              <a:extLst>
                <a:ext uri="{FF2B5EF4-FFF2-40B4-BE49-F238E27FC236}">
                  <a16:creationId xmlns:a16="http://schemas.microsoft.com/office/drawing/2014/main" id="{5D13754C-EA4A-671C-3D6D-A29623BC6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42">
              <a:extLst>
                <a:ext uri="{FF2B5EF4-FFF2-40B4-BE49-F238E27FC236}">
                  <a16:creationId xmlns:a16="http://schemas.microsoft.com/office/drawing/2014/main" id="{DC7E3679-911F-AFB8-7686-DAEE125B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Oval 443">
              <a:extLst>
                <a:ext uri="{FF2B5EF4-FFF2-40B4-BE49-F238E27FC236}">
                  <a16:creationId xmlns:a16="http://schemas.microsoft.com/office/drawing/2014/main" id="{B19C6193-06E2-CDD2-287A-1A871EB4A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Oval 444">
              <a:extLst>
                <a:ext uri="{FF2B5EF4-FFF2-40B4-BE49-F238E27FC236}">
                  <a16:creationId xmlns:a16="http://schemas.microsoft.com/office/drawing/2014/main" id="{0B69EF6E-FC08-4C99-5D31-66D69562E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5">
              <a:extLst>
                <a:ext uri="{FF2B5EF4-FFF2-40B4-BE49-F238E27FC236}">
                  <a16:creationId xmlns:a16="http://schemas.microsoft.com/office/drawing/2014/main" id="{508177C5-66E8-AF6B-FF53-5BAD0E9717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6">
              <a:extLst>
                <a:ext uri="{FF2B5EF4-FFF2-40B4-BE49-F238E27FC236}">
                  <a16:creationId xmlns:a16="http://schemas.microsoft.com/office/drawing/2014/main" id="{C742B90D-F363-E5B3-4E77-82E791B0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Freeform 458">
              <a:extLst>
                <a:ext uri="{FF2B5EF4-FFF2-40B4-BE49-F238E27FC236}">
                  <a16:creationId xmlns:a16="http://schemas.microsoft.com/office/drawing/2014/main" id="{C5017C0A-499D-8DEF-FCE7-7C9F46DA2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Freeform 459">
              <a:extLst>
                <a:ext uri="{FF2B5EF4-FFF2-40B4-BE49-F238E27FC236}">
                  <a16:creationId xmlns:a16="http://schemas.microsoft.com/office/drawing/2014/main" id="{EF6F8D8A-4EF0-D56F-8A0E-DFD584D89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60">
              <a:extLst>
                <a:ext uri="{FF2B5EF4-FFF2-40B4-BE49-F238E27FC236}">
                  <a16:creationId xmlns:a16="http://schemas.microsoft.com/office/drawing/2014/main" id="{8D165EC8-8D80-4D3D-0F5A-D30F02E9E7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61">
              <a:extLst>
                <a:ext uri="{FF2B5EF4-FFF2-40B4-BE49-F238E27FC236}">
                  <a16:creationId xmlns:a16="http://schemas.microsoft.com/office/drawing/2014/main" id="{09A862CC-1D0F-92AB-DDF3-DD8BA250D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62">
              <a:extLst>
                <a:ext uri="{FF2B5EF4-FFF2-40B4-BE49-F238E27FC236}">
                  <a16:creationId xmlns:a16="http://schemas.microsoft.com/office/drawing/2014/main" id="{774EF4E9-5C3B-ED0C-3A6C-5ED22908AA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63">
              <a:extLst>
                <a:ext uri="{FF2B5EF4-FFF2-40B4-BE49-F238E27FC236}">
                  <a16:creationId xmlns:a16="http://schemas.microsoft.com/office/drawing/2014/main" id="{B2B27D14-0A27-3133-F4A9-8D45696A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4">
              <a:extLst>
                <a:ext uri="{FF2B5EF4-FFF2-40B4-BE49-F238E27FC236}">
                  <a16:creationId xmlns:a16="http://schemas.microsoft.com/office/drawing/2014/main" id="{12485B84-10A7-79C5-DCE4-BF7C3BF421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5">
              <a:extLst>
                <a:ext uri="{FF2B5EF4-FFF2-40B4-BE49-F238E27FC236}">
                  <a16:creationId xmlns:a16="http://schemas.microsoft.com/office/drawing/2014/main" id="{7477BA86-729E-ED43-96E9-8471C3E10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6">
              <a:extLst>
                <a:ext uri="{FF2B5EF4-FFF2-40B4-BE49-F238E27FC236}">
                  <a16:creationId xmlns:a16="http://schemas.microsoft.com/office/drawing/2014/main" id="{02457140-1F98-979E-1ECF-C49AC2D72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78">
              <a:extLst>
                <a:ext uri="{FF2B5EF4-FFF2-40B4-BE49-F238E27FC236}">
                  <a16:creationId xmlns:a16="http://schemas.microsoft.com/office/drawing/2014/main" id="{4EFD45CE-7A4A-C644-59E8-323227654F4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79">
              <a:extLst>
                <a:ext uri="{FF2B5EF4-FFF2-40B4-BE49-F238E27FC236}">
                  <a16:creationId xmlns:a16="http://schemas.microsoft.com/office/drawing/2014/main" id="{6E7D431D-3792-1DBF-FED9-33D803EE63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80">
              <a:extLst>
                <a:ext uri="{FF2B5EF4-FFF2-40B4-BE49-F238E27FC236}">
                  <a16:creationId xmlns:a16="http://schemas.microsoft.com/office/drawing/2014/main" id="{8646E9C1-DF7E-7D8E-41E5-010459D9A82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81">
              <a:extLst>
                <a:ext uri="{FF2B5EF4-FFF2-40B4-BE49-F238E27FC236}">
                  <a16:creationId xmlns:a16="http://schemas.microsoft.com/office/drawing/2014/main" id="{BDCA1011-F2AE-0F48-599D-2FA61D44AE7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82">
              <a:extLst>
                <a:ext uri="{FF2B5EF4-FFF2-40B4-BE49-F238E27FC236}">
                  <a16:creationId xmlns:a16="http://schemas.microsoft.com/office/drawing/2014/main" id="{FB346557-0019-3A6F-5934-C8698C1B2E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83">
              <a:extLst>
                <a:ext uri="{FF2B5EF4-FFF2-40B4-BE49-F238E27FC236}">
                  <a16:creationId xmlns:a16="http://schemas.microsoft.com/office/drawing/2014/main" id="{1042206D-BA22-D569-B34E-3F12ED200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4">
              <a:extLst>
                <a:ext uri="{FF2B5EF4-FFF2-40B4-BE49-F238E27FC236}">
                  <a16:creationId xmlns:a16="http://schemas.microsoft.com/office/drawing/2014/main" id="{E668136A-D097-F33A-F9FB-72E50F809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5">
              <a:extLst>
                <a:ext uri="{FF2B5EF4-FFF2-40B4-BE49-F238E27FC236}">
                  <a16:creationId xmlns:a16="http://schemas.microsoft.com/office/drawing/2014/main" id="{CBA64D5E-8A82-B3C5-1131-6B8F1DDF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Oval 486">
              <a:extLst>
                <a:ext uri="{FF2B5EF4-FFF2-40B4-BE49-F238E27FC236}">
                  <a16:creationId xmlns:a16="http://schemas.microsoft.com/office/drawing/2014/main" id="{85A07191-0ED5-D777-A0D8-05C3E7EFB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Oval 498">
              <a:extLst>
                <a:ext uri="{FF2B5EF4-FFF2-40B4-BE49-F238E27FC236}">
                  <a16:creationId xmlns:a16="http://schemas.microsoft.com/office/drawing/2014/main" id="{DF73834D-4CB3-303C-51CC-4D3E7BECE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Oval 499">
              <a:extLst>
                <a:ext uri="{FF2B5EF4-FFF2-40B4-BE49-F238E27FC236}">
                  <a16:creationId xmlns:a16="http://schemas.microsoft.com/office/drawing/2014/main" id="{C20E27AF-6B06-168F-D8ED-B7C8EDBC8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500">
              <a:extLst>
                <a:ext uri="{FF2B5EF4-FFF2-40B4-BE49-F238E27FC236}">
                  <a16:creationId xmlns:a16="http://schemas.microsoft.com/office/drawing/2014/main" id="{EB8F8884-CD50-A432-DA98-31684B059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Freeform 501">
              <a:extLst>
                <a:ext uri="{FF2B5EF4-FFF2-40B4-BE49-F238E27FC236}">
                  <a16:creationId xmlns:a16="http://schemas.microsoft.com/office/drawing/2014/main" id="{F3D96D2C-E950-177F-1DC8-5B9149C1B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Freeform 502">
              <a:extLst>
                <a:ext uri="{FF2B5EF4-FFF2-40B4-BE49-F238E27FC236}">
                  <a16:creationId xmlns:a16="http://schemas.microsoft.com/office/drawing/2014/main" id="{1046D7C0-064F-7057-C2EE-05DDBABA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Freeform 503">
              <a:extLst>
                <a:ext uri="{FF2B5EF4-FFF2-40B4-BE49-F238E27FC236}">
                  <a16:creationId xmlns:a16="http://schemas.microsoft.com/office/drawing/2014/main" id="{4DA51C87-D1A1-D7CA-BBEE-204C4997C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4">
              <a:extLst>
                <a:ext uri="{FF2B5EF4-FFF2-40B4-BE49-F238E27FC236}">
                  <a16:creationId xmlns:a16="http://schemas.microsoft.com/office/drawing/2014/main" id="{2FE7EE23-CD2F-2729-7595-25747E64B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5">
              <a:extLst>
                <a:ext uri="{FF2B5EF4-FFF2-40B4-BE49-F238E27FC236}">
                  <a16:creationId xmlns:a16="http://schemas.microsoft.com/office/drawing/2014/main" id="{2304E7EB-7D95-9E6B-F1B7-ED51E2359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6">
              <a:extLst>
                <a:ext uri="{FF2B5EF4-FFF2-40B4-BE49-F238E27FC236}">
                  <a16:creationId xmlns:a16="http://schemas.microsoft.com/office/drawing/2014/main" id="{9501C552-8EC2-6522-487D-4AD27ADE973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Oval 518">
              <a:extLst>
                <a:ext uri="{FF2B5EF4-FFF2-40B4-BE49-F238E27FC236}">
                  <a16:creationId xmlns:a16="http://schemas.microsoft.com/office/drawing/2014/main" id="{BF11335A-9C37-188E-5DFF-25ECC19823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19">
              <a:extLst>
                <a:ext uri="{FF2B5EF4-FFF2-40B4-BE49-F238E27FC236}">
                  <a16:creationId xmlns:a16="http://schemas.microsoft.com/office/drawing/2014/main" id="{A3F8E7BA-E59A-6DB3-8502-B6B8C66D1B5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20">
              <a:extLst>
                <a:ext uri="{FF2B5EF4-FFF2-40B4-BE49-F238E27FC236}">
                  <a16:creationId xmlns:a16="http://schemas.microsoft.com/office/drawing/2014/main" id="{BD381D6D-88E6-BB70-E03F-81CEEC85A3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21">
              <a:extLst>
                <a:ext uri="{FF2B5EF4-FFF2-40B4-BE49-F238E27FC236}">
                  <a16:creationId xmlns:a16="http://schemas.microsoft.com/office/drawing/2014/main" id="{2F7E00B3-0AB0-C388-FDDC-7C42D41D3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Freeform 522">
              <a:extLst>
                <a:ext uri="{FF2B5EF4-FFF2-40B4-BE49-F238E27FC236}">
                  <a16:creationId xmlns:a16="http://schemas.microsoft.com/office/drawing/2014/main" id="{8E685689-866C-2ED9-2541-AFA61D310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23">
              <a:extLst>
                <a:ext uri="{FF2B5EF4-FFF2-40B4-BE49-F238E27FC236}">
                  <a16:creationId xmlns:a16="http://schemas.microsoft.com/office/drawing/2014/main" id="{BC5E4DC0-D306-D82D-7426-C7BA71524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4">
              <a:extLst>
                <a:ext uri="{FF2B5EF4-FFF2-40B4-BE49-F238E27FC236}">
                  <a16:creationId xmlns:a16="http://schemas.microsoft.com/office/drawing/2014/main" id="{9A8E5959-C20F-CAF0-2513-58087343F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5">
              <a:extLst>
                <a:ext uri="{FF2B5EF4-FFF2-40B4-BE49-F238E27FC236}">
                  <a16:creationId xmlns:a16="http://schemas.microsoft.com/office/drawing/2014/main" id="{76808B77-2FBD-DC22-8B4D-BC972C160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6">
              <a:extLst>
                <a:ext uri="{FF2B5EF4-FFF2-40B4-BE49-F238E27FC236}">
                  <a16:creationId xmlns:a16="http://schemas.microsoft.com/office/drawing/2014/main" id="{E8D09CFD-407B-004B-0EAA-5E18DB4FA1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38">
              <a:extLst>
                <a:ext uri="{FF2B5EF4-FFF2-40B4-BE49-F238E27FC236}">
                  <a16:creationId xmlns:a16="http://schemas.microsoft.com/office/drawing/2014/main" id="{377059CD-C932-EF35-507A-3EDBAA73E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39">
              <a:extLst>
                <a:ext uri="{FF2B5EF4-FFF2-40B4-BE49-F238E27FC236}">
                  <a16:creationId xmlns:a16="http://schemas.microsoft.com/office/drawing/2014/main" id="{22198EB1-AD74-46D0-18CC-212392A1D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Oval 540">
              <a:extLst>
                <a:ext uri="{FF2B5EF4-FFF2-40B4-BE49-F238E27FC236}">
                  <a16:creationId xmlns:a16="http://schemas.microsoft.com/office/drawing/2014/main" id="{C49D10F0-AEBE-49C4-D991-4D964292F3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Oval 541">
              <a:extLst>
                <a:ext uri="{FF2B5EF4-FFF2-40B4-BE49-F238E27FC236}">
                  <a16:creationId xmlns:a16="http://schemas.microsoft.com/office/drawing/2014/main" id="{6954906C-9523-FF10-F1BF-1763FBF6D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42">
              <a:extLst>
                <a:ext uri="{FF2B5EF4-FFF2-40B4-BE49-F238E27FC236}">
                  <a16:creationId xmlns:a16="http://schemas.microsoft.com/office/drawing/2014/main" id="{5E5735B4-39A1-2D60-7B97-822D3350D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43">
              <a:extLst>
                <a:ext uri="{FF2B5EF4-FFF2-40B4-BE49-F238E27FC236}">
                  <a16:creationId xmlns:a16="http://schemas.microsoft.com/office/drawing/2014/main" id="{6E7504B8-801C-A651-5218-99D580F56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Freeform 544">
              <a:extLst>
                <a:ext uri="{FF2B5EF4-FFF2-40B4-BE49-F238E27FC236}">
                  <a16:creationId xmlns:a16="http://schemas.microsoft.com/office/drawing/2014/main" id="{B7FC4EED-9C15-C254-37CC-265CB3995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Freeform 545">
              <a:extLst>
                <a:ext uri="{FF2B5EF4-FFF2-40B4-BE49-F238E27FC236}">
                  <a16:creationId xmlns:a16="http://schemas.microsoft.com/office/drawing/2014/main" id="{78369289-4749-13D8-F4A5-C2AABA9673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6">
              <a:extLst>
                <a:ext uri="{FF2B5EF4-FFF2-40B4-BE49-F238E27FC236}">
                  <a16:creationId xmlns:a16="http://schemas.microsoft.com/office/drawing/2014/main" id="{5B69DAAE-52BD-6A45-FA9A-43D13EF64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58">
              <a:extLst>
                <a:ext uri="{FF2B5EF4-FFF2-40B4-BE49-F238E27FC236}">
                  <a16:creationId xmlns:a16="http://schemas.microsoft.com/office/drawing/2014/main" id="{02709668-89A6-D275-B83E-29D59B86E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59">
              <a:extLst>
                <a:ext uri="{FF2B5EF4-FFF2-40B4-BE49-F238E27FC236}">
                  <a16:creationId xmlns:a16="http://schemas.microsoft.com/office/drawing/2014/main" id="{FBC5E88D-FA2E-E8DF-F630-322E4900C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Oval 560">
              <a:extLst>
                <a:ext uri="{FF2B5EF4-FFF2-40B4-BE49-F238E27FC236}">
                  <a16:creationId xmlns:a16="http://schemas.microsoft.com/office/drawing/2014/main" id="{9B91B8C5-F1CC-08D6-6E4A-EE91A9C6C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Oval 561">
              <a:extLst>
                <a:ext uri="{FF2B5EF4-FFF2-40B4-BE49-F238E27FC236}">
                  <a16:creationId xmlns:a16="http://schemas.microsoft.com/office/drawing/2014/main" id="{59328B35-F3EE-F611-5313-63E9ADD76C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62">
              <a:extLst>
                <a:ext uri="{FF2B5EF4-FFF2-40B4-BE49-F238E27FC236}">
                  <a16:creationId xmlns:a16="http://schemas.microsoft.com/office/drawing/2014/main" id="{4062331A-7719-6361-4859-17262BDA73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63">
              <a:extLst>
                <a:ext uri="{FF2B5EF4-FFF2-40B4-BE49-F238E27FC236}">
                  <a16:creationId xmlns:a16="http://schemas.microsoft.com/office/drawing/2014/main" id="{C5BE8D67-603C-7533-1152-B49E27587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Freeform 564">
              <a:extLst>
                <a:ext uri="{FF2B5EF4-FFF2-40B4-BE49-F238E27FC236}">
                  <a16:creationId xmlns:a16="http://schemas.microsoft.com/office/drawing/2014/main" id="{A9864275-6A8F-F8A7-0ECD-3EFC79EC7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Freeform 565">
              <a:extLst>
                <a:ext uri="{FF2B5EF4-FFF2-40B4-BE49-F238E27FC236}">
                  <a16:creationId xmlns:a16="http://schemas.microsoft.com/office/drawing/2014/main" id="{51F77DE4-0CF2-0C00-3EF6-33A8DCBC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6">
              <a:extLst>
                <a:ext uri="{FF2B5EF4-FFF2-40B4-BE49-F238E27FC236}">
                  <a16:creationId xmlns:a16="http://schemas.microsoft.com/office/drawing/2014/main" id="{2F4231F7-A6EB-D7BC-0863-5287458A4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78">
              <a:extLst>
                <a:ext uri="{FF2B5EF4-FFF2-40B4-BE49-F238E27FC236}">
                  <a16:creationId xmlns:a16="http://schemas.microsoft.com/office/drawing/2014/main" id="{B3780693-DF9F-007C-ADEE-4752FD46C7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79">
              <a:extLst>
                <a:ext uri="{FF2B5EF4-FFF2-40B4-BE49-F238E27FC236}">
                  <a16:creationId xmlns:a16="http://schemas.microsoft.com/office/drawing/2014/main" id="{558D434D-D9DB-D4D7-1B35-4C7158C7F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80">
              <a:extLst>
                <a:ext uri="{FF2B5EF4-FFF2-40B4-BE49-F238E27FC236}">
                  <a16:creationId xmlns:a16="http://schemas.microsoft.com/office/drawing/2014/main" id="{7A18DB40-A4D2-C5DC-D18F-229CAD478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81">
              <a:extLst>
                <a:ext uri="{FF2B5EF4-FFF2-40B4-BE49-F238E27FC236}">
                  <a16:creationId xmlns:a16="http://schemas.microsoft.com/office/drawing/2014/main" id="{9A2E3435-C4E8-EACE-5039-AD1900CD32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82">
              <a:extLst>
                <a:ext uri="{FF2B5EF4-FFF2-40B4-BE49-F238E27FC236}">
                  <a16:creationId xmlns:a16="http://schemas.microsoft.com/office/drawing/2014/main" id="{13376BEC-7DD2-E540-3517-1926FE3E5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Oval 583">
              <a:extLst>
                <a:ext uri="{FF2B5EF4-FFF2-40B4-BE49-F238E27FC236}">
                  <a16:creationId xmlns:a16="http://schemas.microsoft.com/office/drawing/2014/main" id="{08536877-6B70-72BD-6ED6-637D7C342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4">
              <a:extLst>
                <a:ext uri="{FF2B5EF4-FFF2-40B4-BE49-F238E27FC236}">
                  <a16:creationId xmlns:a16="http://schemas.microsoft.com/office/drawing/2014/main" id="{576E75B7-7864-A1D6-4BB3-21C3ECB94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5">
              <a:extLst>
                <a:ext uri="{FF2B5EF4-FFF2-40B4-BE49-F238E27FC236}">
                  <a16:creationId xmlns:a16="http://schemas.microsoft.com/office/drawing/2014/main" id="{0C7EDE38-C0E8-CE0E-A719-642B31AB2A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6">
              <a:extLst>
                <a:ext uri="{FF2B5EF4-FFF2-40B4-BE49-F238E27FC236}">
                  <a16:creationId xmlns:a16="http://schemas.microsoft.com/office/drawing/2014/main" id="{566C28A8-C51B-F376-740A-66BC419D9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Freeform 598">
              <a:extLst>
                <a:ext uri="{FF2B5EF4-FFF2-40B4-BE49-F238E27FC236}">
                  <a16:creationId xmlns:a16="http://schemas.microsoft.com/office/drawing/2014/main" id="{A6A66F5B-C1E6-704F-85E1-C7B89A09F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99">
              <a:extLst>
                <a:ext uri="{FF2B5EF4-FFF2-40B4-BE49-F238E27FC236}">
                  <a16:creationId xmlns:a16="http://schemas.microsoft.com/office/drawing/2014/main" id="{261AE64D-491C-7589-573E-93075CDE4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600">
              <a:extLst>
                <a:ext uri="{FF2B5EF4-FFF2-40B4-BE49-F238E27FC236}">
                  <a16:creationId xmlns:a16="http://schemas.microsoft.com/office/drawing/2014/main" id="{B42B5FBC-2AC0-EB92-7366-F2FADB8FE6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601">
              <a:extLst>
                <a:ext uri="{FF2B5EF4-FFF2-40B4-BE49-F238E27FC236}">
                  <a16:creationId xmlns:a16="http://schemas.microsoft.com/office/drawing/2014/main" id="{348A9E0D-A8EB-87FC-AFCF-AD0DD7D22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602">
              <a:extLst>
                <a:ext uri="{FF2B5EF4-FFF2-40B4-BE49-F238E27FC236}">
                  <a16:creationId xmlns:a16="http://schemas.microsoft.com/office/drawing/2014/main" id="{0CAE8BE3-B1B5-0C39-6962-F554192C9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Oval 603">
              <a:extLst>
                <a:ext uri="{FF2B5EF4-FFF2-40B4-BE49-F238E27FC236}">
                  <a16:creationId xmlns:a16="http://schemas.microsoft.com/office/drawing/2014/main" id="{73EB896F-23F6-5375-33F5-54A531DEB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Oval 604">
              <a:extLst>
                <a:ext uri="{FF2B5EF4-FFF2-40B4-BE49-F238E27FC236}">
                  <a16:creationId xmlns:a16="http://schemas.microsoft.com/office/drawing/2014/main" id="{EDC82972-AB7F-A4E9-0BCD-E333D40DA2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5">
              <a:extLst>
                <a:ext uri="{FF2B5EF4-FFF2-40B4-BE49-F238E27FC236}">
                  <a16:creationId xmlns:a16="http://schemas.microsoft.com/office/drawing/2014/main" id="{69852312-8A8E-4146-5337-B11AB4E50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6">
              <a:extLst>
                <a:ext uri="{FF2B5EF4-FFF2-40B4-BE49-F238E27FC236}">
                  <a16:creationId xmlns:a16="http://schemas.microsoft.com/office/drawing/2014/main" id="{90ACB86E-0AA4-2C47-6D43-2CE709F6A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" grpId="0" animBg="1"/>
      <p:bldP spid="273" grpId="0" animBg="1"/>
      <p:bldP spid="281" grpId="0" animBg="1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>
            <a:spLocks noGrp="1"/>
          </p:cNvSpPr>
          <p:nvPr>
            <p:ph type="title"/>
          </p:nvPr>
        </p:nvSpPr>
        <p:spPr>
          <a:xfrm>
            <a:off x="723900" y="1243260"/>
            <a:ext cx="7696200" cy="2656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FC2C302-6FD7-F2CA-8342-7486531DA30C}"/>
              </a:ext>
            </a:extLst>
          </p:cNvPr>
          <p:cNvGrpSpPr/>
          <p:nvPr userDrawn="1"/>
        </p:nvGrpSpPr>
        <p:grpSpPr>
          <a:xfrm>
            <a:off x="7627495" y="3454776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B34FED41-B69B-7C05-C86C-D2065B5B2A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85BC1A81-819D-3A89-B8A7-422F949F0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4C508CD8-78A8-F969-EA18-3B4FABFE13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7">
                <a:extLst>
                  <a:ext uri="{FF2B5EF4-FFF2-40B4-BE49-F238E27FC236}">
                    <a16:creationId xmlns:a16="http://schemas.microsoft.com/office/drawing/2014/main" id="{C5FB098F-90EE-FA8E-B14D-E2245E8701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8">
                <a:extLst>
                  <a:ext uri="{FF2B5EF4-FFF2-40B4-BE49-F238E27FC236}">
                    <a16:creationId xmlns:a16="http://schemas.microsoft.com/office/drawing/2014/main" id="{C194CB60-7D66-C7CC-A8B1-35C370E264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9">
                <a:extLst>
                  <a:ext uri="{FF2B5EF4-FFF2-40B4-BE49-F238E27FC236}">
                    <a16:creationId xmlns:a16="http://schemas.microsoft.com/office/drawing/2014/main" id="{75D78DED-2AE2-B502-32EE-EC206164E1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0" name="Freeform 10">
                <a:extLst>
                  <a:ext uri="{FF2B5EF4-FFF2-40B4-BE49-F238E27FC236}">
                    <a16:creationId xmlns:a16="http://schemas.microsoft.com/office/drawing/2014/main" id="{E2A29BFC-A2CF-3A20-A9A7-D9E37BF4B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1" name="Freeform 11">
                <a:extLst>
                  <a:ext uri="{FF2B5EF4-FFF2-40B4-BE49-F238E27FC236}">
                    <a16:creationId xmlns:a16="http://schemas.microsoft.com/office/drawing/2014/main" id="{AF003E2C-538D-4D6E-25D9-1D3B0EC523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2">
                <a:extLst>
                  <a:ext uri="{FF2B5EF4-FFF2-40B4-BE49-F238E27FC236}">
                    <a16:creationId xmlns:a16="http://schemas.microsoft.com/office/drawing/2014/main" id="{54199ACD-8612-BF3F-0878-E74CCA896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3">
                <a:extLst>
                  <a:ext uri="{FF2B5EF4-FFF2-40B4-BE49-F238E27FC236}">
                    <a16:creationId xmlns:a16="http://schemas.microsoft.com/office/drawing/2014/main" id="{1DEE3C39-126E-EED6-71FB-AAF5BCDE59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4">
                <a:extLst>
                  <a:ext uri="{FF2B5EF4-FFF2-40B4-BE49-F238E27FC236}">
                    <a16:creationId xmlns:a16="http://schemas.microsoft.com/office/drawing/2014/main" id="{E8C115DE-E1A6-57C7-17C3-D0048A136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5">
                <a:extLst>
                  <a:ext uri="{FF2B5EF4-FFF2-40B4-BE49-F238E27FC236}">
                    <a16:creationId xmlns:a16="http://schemas.microsoft.com/office/drawing/2014/main" id="{F7272971-16B7-DCC0-7E3F-AA697784F3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6">
                <a:extLst>
                  <a:ext uri="{FF2B5EF4-FFF2-40B4-BE49-F238E27FC236}">
                    <a16:creationId xmlns:a16="http://schemas.microsoft.com/office/drawing/2014/main" id="{B9CC586E-E801-AF69-304B-2AB5029B4D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7">
                <a:extLst>
                  <a:ext uri="{FF2B5EF4-FFF2-40B4-BE49-F238E27FC236}">
                    <a16:creationId xmlns:a16="http://schemas.microsoft.com/office/drawing/2014/main" id="{7A922282-5099-7E02-D6B0-437138A3D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8">
                <a:extLst>
                  <a:ext uri="{FF2B5EF4-FFF2-40B4-BE49-F238E27FC236}">
                    <a16:creationId xmlns:a16="http://schemas.microsoft.com/office/drawing/2014/main" id="{607D4A79-2EBF-0989-00B3-BAEDBEEDB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9">
                <a:extLst>
                  <a:ext uri="{FF2B5EF4-FFF2-40B4-BE49-F238E27FC236}">
                    <a16:creationId xmlns:a16="http://schemas.microsoft.com/office/drawing/2014/main" id="{9A3DB772-E575-DE51-0EED-8D140067D8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20">
                <a:extLst>
                  <a:ext uri="{FF2B5EF4-FFF2-40B4-BE49-F238E27FC236}">
                    <a16:creationId xmlns:a16="http://schemas.microsoft.com/office/drawing/2014/main" id="{C69AEC93-A039-7DF2-B49C-E62D2641A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1">
                <a:extLst>
                  <a:ext uri="{FF2B5EF4-FFF2-40B4-BE49-F238E27FC236}">
                    <a16:creationId xmlns:a16="http://schemas.microsoft.com/office/drawing/2014/main" id="{2DA8CFEE-324C-4BF2-0CD0-E764759AC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2">
                <a:extLst>
                  <a:ext uri="{FF2B5EF4-FFF2-40B4-BE49-F238E27FC236}">
                    <a16:creationId xmlns:a16="http://schemas.microsoft.com/office/drawing/2014/main" id="{60FACAD6-A3F4-77F7-AD44-B20D5BFAE7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3">
                <a:extLst>
                  <a:ext uri="{FF2B5EF4-FFF2-40B4-BE49-F238E27FC236}">
                    <a16:creationId xmlns:a16="http://schemas.microsoft.com/office/drawing/2014/main" id="{3DE1CEDA-EEEF-10A6-09B3-356BE03DD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4">
                <a:extLst>
                  <a:ext uri="{FF2B5EF4-FFF2-40B4-BE49-F238E27FC236}">
                    <a16:creationId xmlns:a16="http://schemas.microsoft.com/office/drawing/2014/main" id="{BACF9667-F7C0-4602-5ACD-827DBCBC40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5">
                <a:extLst>
                  <a:ext uri="{FF2B5EF4-FFF2-40B4-BE49-F238E27FC236}">
                    <a16:creationId xmlns:a16="http://schemas.microsoft.com/office/drawing/2014/main" id="{889BEA11-CE5E-DBC9-2FEF-FE3F7FF5BB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Oval 26">
                <a:extLst>
                  <a:ext uri="{FF2B5EF4-FFF2-40B4-BE49-F238E27FC236}">
                    <a16:creationId xmlns:a16="http://schemas.microsoft.com/office/drawing/2014/main" id="{E4017A20-6A98-14A3-5BAA-AC5628727C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7">
                <a:extLst>
                  <a:ext uri="{FF2B5EF4-FFF2-40B4-BE49-F238E27FC236}">
                    <a16:creationId xmlns:a16="http://schemas.microsoft.com/office/drawing/2014/main" id="{AB7BE0E9-D968-18AC-C1C5-42E9B0338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Freeform 28">
                <a:extLst>
                  <a:ext uri="{FF2B5EF4-FFF2-40B4-BE49-F238E27FC236}">
                    <a16:creationId xmlns:a16="http://schemas.microsoft.com/office/drawing/2014/main" id="{AF7F621B-D147-8F3A-2DE5-E1FBBE169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9">
                <a:extLst>
                  <a:ext uri="{FF2B5EF4-FFF2-40B4-BE49-F238E27FC236}">
                    <a16:creationId xmlns:a16="http://schemas.microsoft.com/office/drawing/2014/main" id="{FB3D5F39-3903-FD1A-2A8F-E42A715D3B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30">
                <a:extLst>
                  <a:ext uri="{FF2B5EF4-FFF2-40B4-BE49-F238E27FC236}">
                    <a16:creationId xmlns:a16="http://schemas.microsoft.com/office/drawing/2014/main" id="{CF1C67B0-9CCB-47E5-3287-9CC9230FC0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1">
                <a:extLst>
                  <a:ext uri="{FF2B5EF4-FFF2-40B4-BE49-F238E27FC236}">
                    <a16:creationId xmlns:a16="http://schemas.microsoft.com/office/drawing/2014/main" id="{69C87790-B6B3-9A15-A363-E9B5B1421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2">
                <a:extLst>
                  <a:ext uri="{FF2B5EF4-FFF2-40B4-BE49-F238E27FC236}">
                    <a16:creationId xmlns:a16="http://schemas.microsoft.com/office/drawing/2014/main" id="{BCA0CBCB-0DF4-FB19-1BC2-B569D58FF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3">
                <a:extLst>
                  <a:ext uri="{FF2B5EF4-FFF2-40B4-BE49-F238E27FC236}">
                    <a16:creationId xmlns:a16="http://schemas.microsoft.com/office/drawing/2014/main" id="{77E2DDBC-1E39-07A3-4502-9FACC514D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4">
                <a:extLst>
                  <a:ext uri="{FF2B5EF4-FFF2-40B4-BE49-F238E27FC236}">
                    <a16:creationId xmlns:a16="http://schemas.microsoft.com/office/drawing/2014/main" id="{93385B0B-7D4F-1B83-AB61-110ABF1E0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5">
                <a:extLst>
                  <a:ext uri="{FF2B5EF4-FFF2-40B4-BE49-F238E27FC236}">
                    <a16:creationId xmlns:a16="http://schemas.microsoft.com/office/drawing/2014/main" id="{EC38651A-4F7E-7AE5-BB65-06A9EF3575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6">
                <a:extLst>
                  <a:ext uri="{FF2B5EF4-FFF2-40B4-BE49-F238E27FC236}">
                    <a16:creationId xmlns:a16="http://schemas.microsoft.com/office/drawing/2014/main" id="{CB7C2643-9422-22D1-A120-C3697E0BEF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7">
                <a:extLst>
                  <a:ext uri="{FF2B5EF4-FFF2-40B4-BE49-F238E27FC236}">
                    <a16:creationId xmlns:a16="http://schemas.microsoft.com/office/drawing/2014/main" id="{70612471-20DB-D0C9-B742-3276696269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8">
                <a:extLst>
                  <a:ext uri="{FF2B5EF4-FFF2-40B4-BE49-F238E27FC236}">
                    <a16:creationId xmlns:a16="http://schemas.microsoft.com/office/drawing/2014/main" id="{19380760-B54D-AC0E-339F-FEFC9578D1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9">
                <a:extLst>
                  <a:ext uri="{FF2B5EF4-FFF2-40B4-BE49-F238E27FC236}">
                    <a16:creationId xmlns:a16="http://schemas.microsoft.com/office/drawing/2014/main" id="{09938DD5-E515-12E5-734C-79D614829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40">
                <a:extLst>
                  <a:ext uri="{FF2B5EF4-FFF2-40B4-BE49-F238E27FC236}">
                    <a16:creationId xmlns:a16="http://schemas.microsoft.com/office/drawing/2014/main" id="{D37E6696-F247-7966-FFB6-43F733CAF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1">
                <a:extLst>
                  <a:ext uri="{FF2B5EF4-FFF2-40B4-BE49-F238E27FC236}">
                    <a16:creationId xmlns:a16="http://schemas.microsoft.com/office/drawing/2014/main" id="{5D822E1F-95BC-6994-EE4B-F401A865D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2">
                <a:extLst>
                  <a:ext uri="{FF2B5EF4-FFF2-40B4-BE49-F238E27FC236}">
                    <a16:creationId xmlns:a16="http://schemas.microsoft.com/office/drawing/2014/main" id="{24BC9D44-12D8-EF6C-2163-6ABF2274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3">
                <a:extLst>
                  <a:ext uri="{FF2B5EF4-FFF2-40B4-BE49-F238E27FC236}">
                    <a16:creationId xmlns:a16="http://schemas.microsoft.com/office/drawing/2014/main" id="{B6A57EAE-AE35-9ADF-772B-AA6CFB9B1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4">
                <a:extLst>
                  <a:ext uri="{FF2B5EF4-FFF2-40B4-BE49-F238E27FC236}">
                    <a16:creationId xmlns:a16="http://schemas.microsoft.com/office/drawing/2014/main" id="{F82233BD-E457-C23E-6FE0-85E03ABD01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5">
                <a:extLst>
                  <a:ext uri="{FF2B5EF4-FFF2-40B4-BE49-F238E27FC236}">
                    <a16:creationId xmlns:a16="http://schemas.microsoft.com/office/drawing/2014/main" id="{4B82122D-3934-05FC-3ACF-6AD385039A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6">
                <a:extLst>
                  <a:ext uri="{FF2B5EF4-FFF2-40B4-BE49-F238E27FC236}">
                    <a16:creationId xmlns:a16="http://schemas.microsoft.com/office/drawing/2014/main" id="{3217C5E5-C4EF-1476-A799-D7214F1CEC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Oval 47">
                <a:extLst>
                  <a:ext uri="{FF2B5EF4-FFF2-40B4-BE49-F238E27FC236}">
                    <a16:creationId xmlns:a16="http://schemas.microsoft.com/office/drawing/2014/main" id="{91289609-88B0-6F6E-B26C-4AC5725D51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Freeform 48">
                <a:extLst>
                  <a:ext uri="{FF2B5EF4-FFF2-40B4-BE49-F238E27FC236}">
                    <a16:creationId xmlns:a16="http://schemas.microsoft.com/office/drawing/2014/main" id="{3FC6DC77-93BE-E8D6-6194-8629B6FFB3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9">
                <a:extLst>
                  <a:ext uri="{FF2B5EF4-FFF2-40B4-BE49-F238E27FC236}">
                    <a16:creationId xmlns:a16="http://schemas.microsoft.com/office/drawing/2014/main" id="{181EC4A5-04A3-71CA-13DF-DB70987D4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50">
                <a:extLst>
                  <a:ext uri="{FF2B5EF4-FFF2-40B4-BE49-F238E27FC236}">
                    <a16:creationId xmlns:a16="http://schemas.microsoft.com/office/drawing/2014/main" id="{52FC89F6-C882-B543-CB30-8C6E7F0C4C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Oval 51">
                <a:extLst>
                  <a:ext uri="{FF2B5EF4-FFF2-40B4-BE49-F238E27FC236}">
                    <a16:creationId xmlns:a16="http://schemas.microsoft.com/office/drawing/2014/main" id="{849A701D-9A2E-D8D9-0CBD-E8E4554156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Freeform 52">
                <a:extLst>
                  <a:ext uri="{FF2B5EF4-FFF2-40B4-BE49-F238E27FC236}">
                    <a16:creationId xmlns:a16="http://schemas.microsoft.com/office/drawing/2014/main" id="{9798F68D-7240-BB44-18CC-EFCA71722F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3">
                <a:extLst>
                  <a:ext uri="{FF2B5EF4-FFF2-40B4-BE49-F238E27FC236}">
                    <a16:creationId xmlns:a16="http://schemas.microsoft.com/office/drawing/2014/main" id="{15610DD7-DDCA-3C22-EFA8-0B009FECC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4">
                <a:extLst>
                  <a:ext uri="{FF2B5EF4-FFF2-40B4-BE49-F238E27FC236}">
                    <a16:creationId xmlns:a16="http://schemas.microsoft.com/office/drawing/2014/main" id="{55822559-52AD-906B-7254-A65D9AA764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5">
                <a:extLst>
                  <a:ext uri="{FF2B5EF4-FFF2-40B4-BE49-F238E27FC236}">
                    <a16:creationId xmlns:a16="http://schemas.microsoft.com/office/drawing/2014/main" id="{06960C31-5105-0821-C55D-C1529EC8F7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6">
                <a:extLst>
                  <a:ext uri="{FF2B5EF4-FFF2-40B4-BE49-F238E27FC236}">
                    <a16:creationId xmlns:a16="http://schemas.microsoft.com/office/drawing/2014/main" id="{E54DB3DD-637B-0637-4842-90E5FA2B65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7">
                <a:extLst>
                  <a:ext uri="{FF2B5EF4-FFF2-40B4-BE49-F238E27FC236}">
                    <a16:creationId xmlns:a16="http://schemas.microsoft.com/office/drawing/2014/main" id="{C817FA16-27D3-1110-2CEA-94CEDBAB6F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8">
                <a:extLst>
                  <a:ext uri="{FF2B5EF4-FFF2-40B4-BE49-F238E27FC236}">
                    <a16:creationId xmlns:a16="http://schemas.microsoft.com/office/drawing/2014/main" id="{29E9D49A-DBA9-1B89-760E-98BCF70AAB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9">
                <a:extLst>
                  <a:ext uri="{FF2B5EF4-FFF2-40B4-BE49-F238E27FC236}">
                    <a16:creationId xmlns:a16="http://schemas.microsoft.com/office/drawing/2014/main" id="{69801057-D0F3-347D-5776-134A71926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60">
                <a:extLst>
                  <a:ext uri="{FF2B5EF4-FFF2-40B4-BE49-F238E27FC236}">
                    <a16:creationId xmlns:a16="http://schemas.microsoft.com/office/drawing/2014/main" id="{54CF00C0-409E-BFF2-A3B6-0178F1E961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1">
                <a:extLst>
                  <a:ext uri="{FF2B5EF4-FFF2-40B4-BE49-F238E27FC236}">
                    <a16:creationId xmlns:a16="http://schemas.microsoft.com/office/drawing/2014/main" id="{3AE5D209-C175-3312-DB16-CB5A117BC2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2">
                <a:extLst>
                  <a:ext uri="{FF2B5EF4-FFF2-40B4-BE49-F238E27FC236}">
                    <a16:creationId xmlns:a16="http://schemas.microsoft.com/office/drawing/2014/main" id="{7B55CE05-C84A-7092-56AE-D53D3516F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3">
                <a:extLst>
                  <a:ext uri="{FF2B5EF4-FFF2-40B4-BE49-F238E27FC236}">
                    <a16:creationId xmlns:a16="http://schemas.microsoft.com/office/drawing/2014/main" id="{F137A6EE-CB70-9DEF-BBBE-5920AEBE2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4">
                <a:extLst>
                  <a:ext uri="{FF2B5EF4-FFF2-40B4-BE49-F238E27FC236}">
                    <a16:creationId xmlns:a16="http://schemas.microsoft.com/office/drawing/2014/main" id="{F2AB86C8-18C8-D083-25C0-499E19766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5">
                <a:extLst>
                  <a:ext uri="{FF2B5EF4-FFF2-40B4-BE49-F238E27FC236}">
                    <a16:creationId xmlns:a16="http://schemas.microsoft.com/office/drawing/2014/main" id="{3283399D-0FBF-5E65-692A-6DD26852C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6">
                <a:extLst>
                  <a:ext uri="{FF2B5EF4-FFF2-40B4-BE49-F238E27FC236}">
                    <a16:creationId xmlns:a16="http://schemas.microsoft.com/office/drawing/2014/main" id="{28429C41-A73D-A5D0-0380-2FFA1B467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7">
                <a:extLst>
                  <a:ext uri="{FF2B5EF4-FFF2-40B4-BE49-F238E27FC236}">
                    <a16:creationId xmlns:a16="http://schemas.microsoft.com/office/drawing/2014/main" id="{91ADF76F-13B8-DD93-FD59-CE02ED86A0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8">
                <a:extLst>
                  <a:ext uri="{FF2B5EF4-FFF2-40B4-BE49-F238E27FC236}">
                    <a16:creationId xmlns:a16="http://schemas.microsoft.com/office/drawing/2014/main" id="{F0F41298-D52E-3E02-6F88-025CADD79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9">
                <a:extLst>
                  <a:ext uri="{FF2B5EF4-FFF2-40B4-BE49-F238E27FC236}">
                    <a16:creationId xmlns:a16="http://schemas.microsoft.com/office/drawing/2014/main" id="{1EED447C-EC62-7F84-B30E-4CDF313D09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70">
                <a:extLst>
                  <a:ext uri="{FF2B5EF4-FFF2-40B4-BE49-F238E27FC236}">
                    <a16:creationId xmlns:a16="http://schemas.microsoft.com/office/drawing/2014/main" id="{B93475B9-2F32-3B9B-F0AF-495371342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1">
                <a:extLst>
                  <a:ext uri="{FF2B5EF4-FFF2-40B4-BE49-F238E27FC236}">
                    <a16:creationId xmlns:a16="http://schemas.microsoft.com/office/drawing/2014/main" id="{7BBE4AC6-084C-1133-ADEC-A795A21A1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2">
                <a:extLst>
                  <a:ext uri="{FF2B5EF4-FFF2-40B4-BE49-F238E27FC236}">
                    <a16:creationId xmlns:a16="http://schemas.microsoft.com/office/drawing/2014/main" id="{D0E02C24-EA0A-20E2-CBCE-7DD37613A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3">
                <a:extLst>
                  <a:ext uri="{FF2B5EF4-FFF2-40B4-BE49-F238E27FC236}">
                    <a16:creationId xmlns:a16="http://schemas.microsoft.com/office/drawing/2014/main" id="{7B93561E-5772-4823-71EF-6A98C7069E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4">
                <a:extLst>
                  <a:ext uri="{FF2B5EF4-FFF2-40B4-BE49-F238E27FC236}">
                    <a16:creationId xmlns:a16="http://schemas.microsoft.com/office/drawing/2014/main" id="{98DC8CFE-42DB-BDCF-E72F-65712228ED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5">
                <a:extLst>
                  <a:ext uri="{FF2B5EF4-FFF2-40B4-BE49-F238E27FC236}">
                    <a16:creationId xmlns:a16="http://schemas.microsoft.com/office/drawing/2014/main" id="{D975F4D2-4D89-93F4-F9E2-7351FEDDC7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6">
                <a:extLst>
                  <a:ext uri="{FF2B5EF4-FFF2-40B4-BE49-F238E27FC236}">
                    <a16:creationId xmlns:a16="http://schemas.microsoft.com/office/drawing/2014/main" id="{A1EB9A5E-F56B-FD2F-354A-2A7D04C46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7">
                <a:extLst>
                  <a:ext uri="{FF2B5EF4-FFF2-40B4-BE49-F238E27FC236}">
                    <a16:creationId xmlns:a16="http://schemas.microsoft.com/office/drawing/2014/main" id="{C8DE69D6-6275-C7B6-EB1F-C8B94FF9C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8">
                <a:extLst>
                  <a:ext uri="{FF2B5EF4-FFF2-40B4-BE49-F238E27FC236}">
                    <a16:creationId xmlns:a16="http://schemas.microsoft.com/office/drawing/2014/main" id="{9FCB94E6-9106-A93E-1139-2A7633B1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9">
                <a:extLst>
                  <a:ext uri="{FF2B5EF4-FFF2-40B4-BE49-F238E27FC236}">
                    <a16:creationId xmlns:a16="http://schemas.microsoft.com/office/drawing/2014/main" id="{C8B59E8D-1D32-51EF-6745-640CAECBF8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80">
                <a:extLst>
                  <a:ext uri="{FF2B5EF4-FFF2-40B4-BE49-F238E27FC236}">
                    <a16:creationId xmlns:a16="http://schemas.microsoft.com/office/drawing/2014/main" id="{3CD6C3AF-B051-2A67-5EC1-BBFB6BB42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1">
                <a:extLst>
                  <a:ext uri="{FF2B5EF4-FFF2-40B4-BE49-F238E27FC236}">
                    <a16:creationId xmlns:a16="http://schemas.microsoft.com/office/drawing/2014/main" id="{EE803497-E4BE-53D9-CDA7-D18D98A5B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2">
                <a:extLst>
                  <a:ext uri="{FF2B5EF4-FFF2-40B4-BE49-F238E27FC236}">
                    <a16:creationId xmlns:a16="http://schemas.microsoft.com/office/drawing/2014/main" id="{741CC4FA-43E0-EA91-25F8-6A99A314FF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3">
                <a:extLst>
                  <a:ext uri="{FF2B5EF4-FFF2-40B4-BE49-F238E27FC236}">
                    <a16:creationId xmlns:a16="http://schemas.microsoft.com/office/drawing/2014/main" id="{7BB7607C-B589-6FD1-FE24-224B42B71A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4">
                <a:extLst>
                  <a:ext uri="{FF2B5EF4-FFF2-40B4-BE49-F238E27FC236}">
                    <a16:creationId xmlns:a16="http://schemas.microsoft.com/office/drawing/2014/main" id="{B3D03997-9228-7CC1-F819-F426323D3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5">
                <a:extLst>
                  <a:ext uri="{FF2B5EF4-FFF2-40B4-BE49-F238E27FC236}">
                    <a16:creationId xmlns:a16="http://schemas.microsoft.com/office/drawing/2014/main" id="{A13EE0D3-FF03-2CE4-C7B4-BAD860FA18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6">
                <a:extLst>
                  <a:ext uri="{FF2B5EF4-FFF2-40B4-BE49-F238E27FC236}">
                    <a16:creationId xmlns:a16="http://schemas.microsoft.com/office/drawing/2014/main" id="{65875AE0-2256-7FE7-EFFD-43A110076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7">
                <a:extLst>
                  <a:ext uri="{FF2B5EF4-FFF2-40B4-BE49-F238E27FC236}">
                    <a16:creationId xmlns:a16="http://schemas.microsoft.com/office/drawing/2014/main" id="{DDB2B306-C587-34DC-1FB5-B311BC0AE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8">
                <a:extLst>
                  <a:ext uri="{FF2B5EF4-FFF2-40B4-BE49-F238E27FC236}">
                    <a16:creationId xmlns:a16="http://schemas.microsoft.com/office/drawing/2014/main" id="{91AB5188-7595-C576-2B47-EE1E3126CD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9">
                <a:extLst>
                  <a:ext uri="{FF2B5EF4-FFF2-40B4-BE49-F238E27FC236}">
                    <a16:creationId xmlns:a16="http://schemas.microsoft.com/office/drawing/2014/main" id="{A2F57FED-4B00-716E-D56C-921D84B843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90">
                <a:extLst>
                  <a:ext uri="{FF2B5EF4-FFF2-40B4-BE49-F238E27FC236}">
                    <a16:creationId xmlns:a16="http://schemas.microsoft.com/office/drawing/2014/main" id="{E8F64724-6811-E743-5EC2-F0E0781E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1">
                <a:extLst>
                  <a:ext uri="{FF2B5EF4-FFF2-40B4-BE49-F238E27FC236}">
                    <a16:creationId xmlns:a16="http://schemas.microsoft.com/office/drawing/2014/main" id="{1445EBA3-A8F3-4199-5321-AE2FB0623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2">
                <a:extLst>
                  <a:ext uri="{FF2B5EF4-FFF2-40B4-BE49-F238E27FC236}">
                    <a16:creationId xmlns:a16="http://schemas.microsoft.com/office/drawing/2014/main" id="{9358FE9A-0F54-44C8-2A04-382DC91A0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3">
                <a:extLst>
                  <a:ext uri="{FF2B5EF4-FFF2-40B4-BE49-F238E27FC236}">
                    <a16:creationId xmlns:a16="http://schemas.microsoft.com/office/drawing/2014/main" id="{60967979-C82E-E08B-6C24-7FFD921F4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4">
                <a:extLst>
                  <a:ext uri="{FF2B5EF4-FFF2-40B4-BE49-F238E27FC236}">
                    <a16:creationId xmlns:a16="http://schemas.microsoft.com/office/drawing/2014/main" id="{740C8BBA-F822-767C-DBF2-C9D5FCC8E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5">
                <a:extLst>
                  <a:ext uri="{FF2B5EF4-FFF2-40B4-BE49-F238E27FC236}">
                    <a16:creationId xmlns:a16="http://schemas.microsoft.com/office/drawing/2014/main" id="{9F4F726F-E742-F471-2D9D-20CB48A27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6">
                <a:extLst>
                  <a:ext uri="{FF2B5EF4-FFF2-40B4-BE49-F238E27FC236}">
                    <a16:creationId xmlns:a16="http://schemas.microsoft.com/office/drawing/2014/main" id="{A6A552ED-FF9F-F2FC-2954-CC0B25307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Oval 97">
                <a:extLst>
                  <a:ext uri="{FF2B5EF4-FFF2-40B4-BE49-F238E27FC236}">
                    <a16:creationId xmlns:a16="http://schemas.microsoft.com/office/drawing/2014/main" id="{F22F91F3-C367-D813-F5C7-1EAFB844D5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8">
                <a:extLst>
                  <a:ext uri="{FF2B5EF4-FFF2-40B4-BE49-F238E27FC236}">
                    <a16:creationId xmlns:a16="http://schemas.microsoft.com/office/drawing/2014/main" id="{E2A5C263-74A1-65BA-87C1-945C6EEFBF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Freeform 99">
                <a:extLst>
                  <a:ext uri="{FF2B5EF4-FFF2-40B4-BE49-F238E27FC236}">
                    <a16:creationId xmlns:a16="http://schemas.microsoft.com/office/drawing/2014/main" id="{9E232439-5803-D30E-9B4A-11E5BCBEC1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100">
                <a:extLst>
                  <a:ext uri="{FF2B5EF4-FFF2-40B4-BE49-F238E27FC236}">
                    <a16:creationId xmlns:a16="http://schemas.microsoft.com/office/drawing/2014/main" id="{DDC2D8F9-A56E-E924-5A84-048111CB5B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1">
                <a:extLst>
                  <a:ext uri="{FF2B5EF4-FFF2-40B4-BE49-F238E27FC236}">
                    <a16:creationId xmlns:a16="http://schemas.microsoft.com/office/drawing/2014/main" id="{F67BB6E9-0981-B086-1C48-5F2E8FFB44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2">
                <a:extLst>
                  <a:ext uri="{FF2B5EF4-FFF2-40B4-BE49-F238E27FC236}">
                    <a16:creationId xmlns:a16="http://schemas.microsoft.com/office/drawing/2014/main" id="{A3296AD7-50AA-5D08-801E-C55EF02EDE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3">
                <a:extLst>
                  <a:ext uri="{FF2B5EF4-FFF2-40B4-BE49-F238E27FC236}">
                    <a16:creationId xmlns:a16="http://schemas.microsoft.com/office/drawing/2014/main" id="{2A5DD321-C3C8-D231-D7F7-F8A5E73AA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4">
                <a:extLst>
                  <a:ext uri="{FF2B5EF4-FFF2-40B4-BE49-F238E27FC236}">
                    <a16:creationId xmlns:a16="http://schemas.microsoft.com/office/drawing/2014/main" id="{0B2B17D8-C65C-ACC5-E268-6981860D5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5">
                <a:extLst>
                  <a:ext uri="{FF2B5EF4-FFF2-40B4-BE49-F238E27FC236}">
                    <a16:creationId xmlns:a16="http://schemas.microsoft.com/office/drawing/2014/main" id="{D22B05B1-34AD-150D-E08F-7C11D9258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6">
                <a:extLst>
                  <a:ext uri="{FF2B5EF4-FFF2-40B4-BE49-F238E27FC236}">
                    <a16:creationId xmlns:a16="http://schemas.microsoft.com/office/drawing/2014/main" id="{7A156830-5FA2-B72E-9870-7A41F483B2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7">
                <a:extLst>
                  <a:ext uri="{FF2B5EF4-FFF2-40B4-BE49-F238E27FC236}">
                    <a16:creationId xmlns:a16="http://schemas.microsoft.com/office/drawing/2014/main" id="{A6BDBAB0-B9A3-DC97-AC12-5A195CD4E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Oval 108">
                <a:extLst>
                  <a:ext uri="{FF2B5EF4-FFF2-40B4-BE49-F238E27FC236}">
                    <a16:creationId xmlns:a16="http://schemas.microsoft.com/office/drawing/2014/main" id="{B4575A31-3E16-89FF-E1FE-A2F2D5B761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9">
                <a:extLst>
                  <a:ext uri="{FF2B5EF4-FFF2-40B4-BE49-F238E27FC236}">
                    <a16:creationId xmlns:a16="http://schemas.microsoft.com/office/drawing/2014/main" id="{FFE63A9F-6451-ACA6-B73A-CAF462BC0B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Freeform 110">
                <a:extLst>
                  <a:ext uri="{FF2B5EF4-FFF2-40B4-BE49-F238E27FC236}">
                    <a16:creationId xmlns:a16="http://schemas.microsoft.com/office/drawing/2014/main" id="{D2F131C3-42B1-3270-4B2E-315CD7C32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1">
                <a:extLst>
                  <a:ext uri="{FF2B5EF4-FFF2-40B4-BE49-F238E27FC236}">
                    <a16:creationId xmlns:a16="http://schemas.microsoft.com/office/drawing/2014/main" id="{B9D799B9-BD4F-7705-6804-484CA02369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Oval 112">
                <a:extLst>
                  <a:ext uri="{FF2B5EF4-FFF2-40B4-BE49-F238E27FC236}">
                    <a16:creationId xmlns:a16="http://schemas.microsoft.com/office/drawing/2014/main" id="{EE27442A-27CC-BD0B-6447-3A68E7A05B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3">
                <a:extLst>
                  <a:ext uri="{FF2B5EF4-FFF2-40B4-BE49-F238E27FC236}">
                    <a16:creationId xmlns:a16="http://schemas.microsoft.com/office/drawing/2014/main" id="{F3704F24-2E1F-163C-E6DE-155D93A793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Freeform 114">
                <a:extLst>
                  <a:ext uri="{FF2B5EF4-FFF2-40B4-BE49-F238E27FC236}">
                    <a16:creationId xmlns:a16="http://schemas.microsoft.com/office/drawing/2014/main" id="{D0E0B3B0-5150-B689-37C5-F27A5873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5">
                <a:extLst>
                  <a:ext uri="{FF2B5EF4-FFF2-40B4-BE49-F238E27FC236}">
                    <a16:creationId xmlns:a16="http://schemas.microsoft.com/office/drawing/2014/main" id="{27E5C481-7F35-8DBB-5727-BF47D5E7A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Oval 116">
                <a:extLst>
                  <a:ext uri="{FF2B5EF4-FFF2-40B4-BE49-F238E27FC236}">
                    <a16:creationId xmlns:a16="http://schemas.microsoft.com/office/drawing/2014/main" id="{BDF8FE92-1FB4-DE23-55E2-0BFD2AE2D6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7">
                <a:extLst>
                  <a:ext uri="{FF2B5EF4-FFF2-40B4-BE49-F238E27FC236}">
                    <a16:creationId xmlns:a16="http://schemas.microsoft.com/office/drawing/2014/main" id="{6154A4F9-B7DC-23AA-7866-2021B4EA6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Freeform 118">
                <a:extLst>
                  <a:ext uri="{FF2B5EF4-FFF2-40B4-BE49-F238E27FC236}">
                    <a16:creationId xmlns:a16="http://schemas.microsoft.com/office/drawing/2014/main" id="{EE5AA518-BB0B-627E-F2BC-8B34B5582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9">
                <a:extLst>
                  <a:ext uri="{FF2B5EF4-FFF2-40B4-BE49-F238E27FC236}">
                    <a16:creationId xmlns:a16="http://schemas.microsoft.com/office/drawing/2014/main" id="{A9E13471-6766-F938-E714-BFA762291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Oval 120">
                <a:extLst>
                  <a:ext uri="{FF2B5EF4-FFF2-40B4-BE49-F238E27FC236}">
                    <a16:creationId xmlns:a16="http://schemas.microsoft.com/office/drawing/2014/main" id="{BFD956DC-5F2B-8183-D33B-466B9984B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1">
                <a:extLst>
                  <a:ext uri="{FF2B5EF4-FFF2-40B4-BE49-F238E27FC236}">
                    <a16:creationId xmlns:a16="http://schemas.microsoft.com/office/drawing/2014/main" id="{87E156BB-E2FB-1B13-45C2-11DB91DAD1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Freeform 122">
                <a:extLst>
                  <a:ext uri="{FF2B5EF4-FFF2-40B4-BE49-F238E27FC236}">
                    <a16:creationId xmlns:a16="http://schemas.microsoft.com/office/drawing/2014/main" id="{F1203106-2D57-0044-C738-CE104206F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3">
                <a:extLst>
                  <a:ext uri="{FF2B5EF4-FFF2-40B4-BE49-F238E27FC236}">
                    <a16:creationId xmlns:a16="http://schemas.microsoft.com/office/drawing/2014/main" id="{E4AE5F98-371F-1668-39B9-72DB43CE7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4">
                <a:extLst>
                  <a:ext uri="{FF2B5EF4-FFF2-40B4-BE49-F238E27FC236}">
                    <a16:creationId xmlns:a16="http://schemas.microsoft.com/office/drawing/2014/main" id="{BB93E677-96E4-209F-4DE2-119C6E4568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5">
                <a:extLst>
                  <a:ext uri="{FF2B5EF4-FFF2-40B4-BE49-F238E27FC236}">
                    <a16:creationId xmlns:a16="http://schemas.microsoft.com/office/drawing/2014/main" id="{6DA54AE1-C076-4408-117C-EC8D7FC7FB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6">
                <a:extLst>
                  <a:ext uri="{FF2B5EF4-FFF2-40B4-BE49-F238E27FC236}">
                    <a16:creationId xmlns:a16="http://schemas.microsoft.com/office/drawing/2014/main" id="{8F8F7400-EBCD-AD19-021B-BFE1D5ED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7">
                <a:extLst>
                  <a:ext uri="{FF2B5EF4-FFF2-40B4-BE49-F238E27FC236}">
                    <a16:creationId xmlns:a16="http://schemas.microsoft.com/office/drawing/2014/main" id="{399A478D-49B4-6248-E769-EA754725C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8">
                <a:extLst>
                  <a:ext uri="{FF2B5EF4-FFF2-40B4-BE49-F238E27FC236}">
                    <a16:creationId xmlns:a16="http://schemas.microsoft.com/office/drawing/2014/main" id="{16645710-776B-A948-2750-5968874B69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9">
                <a:extLst>
                  <a:ext uri="{FF2B5EF4-FFF2-40B4-BE49-F238E27FC236}">
                    <a16:creationId xmlns:a16="http://schemas.microsoft.com/office/drawing/2014/main" id="{2824D9CD-63C2-6C7E-A9B5-6A0D571CF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30">
                <a:extLst>
                  <a:ext uri="{FF2B5EF4-FFF2-40B4-BE49-F238E27FC236}">
                    <a16:creationId xmlns:a16="http://schemas.microsoft.com/office/drawing/2014/main" id="{8C8398DD-8FFE-96DE-D4C0-403933C371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1">
                <a:extLst>
                  <a:ext uri="{FF2B5EF4-FFF2-40B4-BE49-F238E27FC236}">
                    <a16:creationId xmlns:a16="http://schemas.microsoft.com/office/drawing/2014/main" id="{083E4A66-EEA9-13BB-30A1-5EE6F7F19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Oval 132">
                <a:extLst>
                  <a:ext uri="{FF2B5EF4-FFF2-40B4-BE49-F238E27FC236}">
                    <a16:creationId xmlns:a16="http://schemas.microsoft.com/office/drawing/2014/main" id="{9940A060-9666-F871-2950-9A043E34C3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3">
                <a:extLst>
                  <a:ext uri="{FF2B5EF4-FFF2-40B4-BE49-F238E27FC236}">
                    <a16:creationId xmlns:a16="http://schemas.microsoft.com/office/drawing/2014/main" id="{AE566579-6028-1014-AAE3-1AD040BDCB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Freeform 134">
                <a:extLst>
                  <a:ext uri="{FF2B5EF4-FFF2-40B4-BE49-F238E27FC236}">
                    <a16:creationId xmlns:a16="http://schemas.microsoft.com/office/drawing/2014/main" id="{468A9B85-E61C-7449-CC89-383DEE22CC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5">
                <a:extLst>
                  <a:ext uri="{FF2B5EF4-FFF2-40B4-BE49-F238E27FC236}">
                    <a16:creationId xmlns:a16="http://schemas.microsoft.com/office/drawing/2014/main" id="{A325DF5D-7171-0A75-6335-0EB5DD22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Oval 136">
                <a:extLst>
                  <a:ext uri="{FF2B5EF4-FFF2-40B4-BE49-F238E27FC236}">
                    <a16:creationId xmlns:a16="http://schemas.microsoft.com/office/drawing/2014/main" id="{9B5C6A63-9251-95C8-F01A-97197BFE8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7">
                <a:extLst>
                  <a:ext uri="{FF2B5EF4-FFF2-40B4-BE49-F238E27FC236}">
                    <a16:creationId xmlns:a16="http://schemas.microsoft.com/office/drawing/2014/main" id="{8CD67141-17C5-10CF-7C86-9CA930B7B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Freeform 138">
                <a:extLst>
                  <a:ext uri="{FF2B5EF4-FFF2-40B4-BE49-F238E27FC236}">
                    <a16:creationId xmlns:a16="http://schemas.microsoft.com/office/drawing/2014/main" id="{759C0F74-558A-E7D6-5FAE-8451F962F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9">
                <a:extLst>
                  <a:ext uri="{FF2B5EF4-FFF2-40B4-BE49-F238E27FC236}">
                    <a16:creationId xmlns:a16="http://schemas.microsoft.com/office/drawing/2014/main" id="{04DE8B00-9CFD-A6CB-70E3-6940EE9D1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Oval 140">
                <a:extLst>
                  <a:ext uri="{FF2B5EF4-FFF2-40B4-BE49-F238E27FC236}">
                    <a16:creationId xmlns:a16="http://schemas.microsoft.com/office/drawing/2014/main" id="{7E60268F-EB25-C60E-30AB-B80BE75AD4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1">
                <a:extLst>
                  <a:ext uri="{FF2B5EF4-FFF2-40B4-BE49-F238E27FC236}">
                    <a16:creationId xmlns:a16="http://schemas.microsoft.com/office/drawing/2014/main" id="{45F743B5-B9CA-9BA9-E286-154B8019D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Freeform 142">
                <a:extLst>
                  <a:ext uri="{FF2B5EF4-FFF2-40B4-BE49-F238E27FC236}">
                    <a16:creationId xmlns:a16="http://schemas.microsoft.com/office/drawing/2014/main" id="{D03FA311-E9FE-8734-CA1F-D42079CCA0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3">
                <a:extLst>
                  <a:ext uri="{FF2B5EF4-FFF2-40B4-BE49-F238E27FC236}">
                    <a16:creationId xmlns:a16="http://schemas.microsoft.com/office/drawing/2014/main" id="{2AF3704B-B1FE-125A-CBC8-7CBEACFF97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Oval 144">
                <a:extLst>
                  <a:ext uri="{FF2B5EF4-FFF2-40B4-BE49-F238E27FC236}">
                    <a16:creationId xmlns:a16="http://schemas.microsoft.com/office/drawing/2014/main" id="{C457A8EA-6441-32CF-8099-2513D6B422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Freeform 145">
                <a:extLst>
                  <a:ext uri="{FF2B5EF4-FFF2-40B4-BE49-F238E27FC236}">
                    <a16:creationId xmlns:a16="http://schemas.microsoft.com/office/drawing/2014/main" id="{7AC0980D-D6FB-BCAC-EC88-CB79E4A3B4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6">
                <a:extLst>
                  <a:ext uri="{FF2B5EF4-FFF2-40B4-BE49-F238E27FC236}">
                    <a16:creationId xmlns:a16="http://schemas.microsoft.com/office/drawing/2014/main" id="{F880DB4A-367F-9A37-ACEB-A4FC35D48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7">
                <a:extLst>
                  <a:ext uri="{FF2B5EF4-FFF2-40B4-BE49-F238E27FC236}">
                    <a16:creationId xmlns:a16="http://schemas.microsoft.com/office/drawing/2014/main" id="{EB9673A7-1C0C-14CD-B772-894F5236C4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8">
                <a:extLst>
                  <a:ext uri="{FF2B5EF4-FFF2-40B4-BE49-F238E27FC236}">
                    <a16:creationId xmlns:a16="http://schemas.microsoft.com/office/drawing/2014/main" id="{1C53A421-85BE-7C6C-9B62-00DB63060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9">
                <a:extLst>
                  <a:ext uri="{FF2B5EF4-FFF2-40B4-BE49-F238E27FC236}">
                    <a16:creationId xmlns:a16="http://schemas.microsoft.com/office/drawing/2014/main" id="{C2317B2E-4392-B021-96ED-BF1F44455A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50">
                <a:extLst>
                  <a:ext uri="{FF2B5EF4-FFF2-40B4-BE49-F238E27FC236}">
                    <a16:creationId xmlns:a16="http://schemas.microsoft.com/office/drawing/2014/main" id="{EF460555-2483-AE7F-C66E-AC73C3708D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1">
                <a:extLst>
                  <a:ext uri="{FF2B5EF4-FFF2-40B4-BE49-F238E27FC236}">
                    <a16:creationId xmlns:a16="http://schemas.microsoft.com/office/drawing/2014/main" id="{237533F5-B251-863E-9EA7-5124C360A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2">
                <a:extLst>
                  <a:ext uri="{FF2B5EF4-FFF2-40B4-BE49-F238E27FC236}">
                    <a16:creationId xmlns:a16="http://schemas.microsoft.com/office/drawing/2014/main" id="{F673FBE6-9AF3-B0BD-06DD-64BED7F83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3">
                <a:extLst>
                  <a:ext uri="{FF2B5EF4-FFF2-40B4-BE49-F238E27FC236}">
                    <a16:creationId xmlns:a16="http://schemas.microsoft.com/office/drawing/2014/main" id="{E86449BC-5054-7E63-8C34-CEC75F7A31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4">
                <a:extLst>
                  <a:ext uri="{FF2B5EF4-FFF2-40B4-BE49-F238E27FC236}">
                    <a16:creationId xmlns:a16="http://schemas.microsoft.com/office/drawing/2014/main" id="{90CDC2BA-68EA-0601-77F6-D2B65E4B1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5">
                <a:extLst>
                  <a:ext uri="{FF2B5EF4-FFF2-40B4-BE49-F238E27FC236}">
                    <a16:creationId xmlns:a16="http://schemas.microsoft.com/office/drawing/2014/main" id="{F21FBB5A-81E1-41B1-6728-92EF6D823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Oval 156">
                <a:extLst>
                  <a:ext uri="{FF2B5EF4-FFF2-40B4-BE49-F238E27FC236}">
                    <a16:creationId xmlns:a16="http://schemas.microsoft.com/office/drawing/2014/main" id="{E3B30BDA-FEA9-57AE-E55F-4032D32D52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Freeform 157">
                <a:extLst>
                  <a:ext uri="{FF2B5EF4-FFF2-40B4-BE49-F238E27FC236}">
                    <a16:creationId xmlns:a16="http://schemas.microsoft.com/office/drawing/2014/main" id="{B8AEE797-ACAA-CC15-8583-F7CBB271A8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8">
                <a:extLst>
                  <a:ext uri="{FF2B5EF4-FFF2-40B4-BE49-F238E27FC236}">
                    <a16:creationId xmlns:a16="http://schemas.microsoft.com/office/drawing/2014/main" id="{60E91EE1-8D35-62E8-2CFB-19B0F2DE04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9">
                <a:extLst>
                  <a:ext uri="{FF2B5EF4-FFF2-40B4-BE49-F238E27FC236}">
                    <a16:creationId xmlns:a16="http://schemas.microsoft.com/office/drawing/2014/main" id="{8834F20B-B312-947A-E1C5-AD702CEC1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Oval 160">
                <a:extLst>
                  <a:ext uri="{FF2B5EF4-FFF2-40B4-BE49-F238E27FC236}">
                    <a16:creationId xmlns:a16="http://schemas.microsoft.com/office/drawing/2014/main" id="{F8AF4E61-9171-549F-BD01-9DE0BC5F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1">
                <a:extLst>
                  <a:ext uri="{FF2B5EF4-FFF2-40B4-BE49-F238E27FC236}">
                    <a16:creationId xmlns:a16="http://schemas.microsoft.com/office/drawing/2014/main" id="{A5F91132-F45B-D4A0-46B4-2D7EE262B1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Freeform 162">
                <a:extLst>
                  <a:ext uri="{FF2B5EF4-FFF2-40B4-BE49-F238E27FC236}">
                    <a16:creationId xmlns:a16="http://schemas.microsoft.com/office/drawing/2014/main" id="{ED2F311B-8466-88AC-6ACE-B61655830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3">
                <a:extLst>
                  <a:ext uri="{FF2B5EF4-FFF2-40B4-BE49-F238E27FC236}">
                    <a16:creationId xmlns:a16="http://schemas.microsoft.com/office/drawing/2014/main" id="{031ABDE7-4DB6-14CF-2E15-716A2FF9FE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Oval 164">
                <a:extLst>
                  <a:ext uri="{FF2B5EF4-FFF2-40B4-BE49-F238E27FC236}">
                    <a16:creationId xmlns:a16="http://schemas.microsoft.com/office/drawing/2014/main" id="{A8B789A7-3EBF-7A83-8203-7B3AD9D414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Freeform 165">
                <a:extLst>
                  <a:ext uri="{FF2B5EF4-FFF2-40B4-BE49-F238E27FC236}">
                    <a16:creationId xmlns:a16="http://schemas.microsoft.com/office/drawing/2014/main" id="{00C13935-50B7-61DE-AD48-FBD9E98C7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6">
                <a:extLst>
                  <a:ext uri="{FF2B5EF4-FFF2-40B4-BE49-F238E27FC236}">
                    <a16:creationId xmlns:a16="http://schemas.microsoft.com/office/drawing/2014/main" id="{14AAF26E-BC8C-B19E-8A9C-CE213CD2E4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7">
                <a:extLst>
                  <a:ext uri="{FF2B5EF4-FFF2-40B4-BE49-F238E27FC236}">
                    <a16:creationId xmlns:a16="http://schemas.microsoft.com/office/drawing/2014/main" id="{3D0E4A11-7249-07B3-46A2-D1762A5741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8">
                <a:extLst>
                  <a:ext uri="{FF2B5EF4-FFF2-40B4-BE49-F238E27FC236}">
                    <a16:creationId xmlns:a16="http://schemas.microsoft.com/office/drawing/2014/main" id="{265918C9-57C1-D431-8743-19632C200A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9">
                <a:extLst>
                  <a:ext uri="{FF2B5EF4-FFF2-40B4-BE49-F238E27FC236}">
                    <a16:creationId xmlns:a16="http://schemas.microsoft.com/office/drawing/2014/main" id="{A16B276D-EC2C-BF99-AE9E-86BCBF442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70">
                <a:extLst>
                  <a:ext uri="{FF2B5EF4-FFF2-40B4-BE49-F238E27FC236}">
                    <a16:creationId xmlns:a16="http://schemas.microsoft.com/office/drawing/2014/main" id="{7FF35752-BDDF-2A67-C2C8-0A2A764DA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1">
                <a:extLst>
                  <a:ext uri="{FF2B5EF4-FFF2-40B4-BE49-F238E27FC236}">
                    <a16:creationId xmlns:a16="http://schemas.microsoft.com/office/drawing/2014/main" id="{FF425517-BA71-C9BD-5A71-9DF1F04A8B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2">
                <a:extLst>
                  <a:ext uri="{FF2B5EF4-FFF2-40B4-BE49-F238E27FC236}">
                    <a16:creationId xmlns:a16="http://schemas.microsoft.com/office/drawing/2014/main" id="{8BCB38A8-52DC-ECE2-4DA9-EE0D814ECC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3">
                <a:extLst>
                  <a:ext uri="{FF2B5EF4-FFF2-40B4-BE49-F238E27FC236}">
                    <a16:creationId xmlns:a16="http://schemas.microsoft.com/office/drawing/2014/main" id="{1F41B4F3-5297-1A64-6A4E-6777EFD07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4">
                <a:extLst>
                  <a:ext uri="{FF2B5EF4-FFF2-40B4-BE49-F238E27FC236}">
                    <a16:creationId xmlns:a16="http://schemas.microsoft.com/office/drawing/2014/main" id="{DFECE963-C613-A101-E16D-22125C577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5">
                <a:extLst>
                  <a:ext uri="{FF2B5EF4-FFF2-40B4-BE49-F238E27FC236}">
                    <a16:creationId xmlns:a16="http://schemas.microsoft.com/office/drawing/2014/main" id="{8D6FA8E6-EBA5-20F9-6472-03DCEF4E25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6">
                <a:extLst>
                  <a:ext uri="{FF2B5EF4-FFF2-40B4-BE49-F238E27FC236}">
                    <a16:creationId xmlns:a16="http://schemas.microsoft.com/office/drawing/2014/main" id="{BB161C92-BBF3-937E-AA44-538F8855C5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7">
                <a:extLst>
                  <a:ext uri="{FF2B5EF4-FFF2-40B4-BE49-F238E27FC236}">
                    <a16:creationId xmlns:a16="http://schemas.microsoft.com/office/drawing/2014/main" id="{AB353357-5D80-A00C-A76C-2890C180C7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8">
                <a:extLst>
                  <a:ext uri="{FF2B5EF4-FFF2-40B4-BE49-F238E27FC236}">
                    <a16:creationId xmlns:a16="http://schemas.microsoft.com/office/drawing/2014/main" id="{831CD2DD-9D12-041E-25BA-EA83EB84C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9">
                <a:extLst>
                  <a:ext uri="{FF2B5EF4-FFF2-40B4-BE49-F238E27FC236}">
                    <a16:creationId xmlns:a16="http://schemas.microsoft.com/office/drawing/2014/main" id="{6BB317B7-B840-B2C4-8FB2-4DF0CEE9D3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80">
                <a:extLst>
                  <a:ext uri="{FF2B5EF4-FFF2-40B4-BE49-F238E27FC236}">
                    <a16:creationId xmlns:a16="http://schemas.microsoft.com/office/drawing/2014/main" id="{139B0C1A-EF4E-C3C7-553D-A7CD10526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1">
                <a:extLst>
                  <a:ext uri="{FF2B5EF4-FFF2-40B4-BE49-F238E27FC236}">
                    <a16:creationId xmlns:a16="http://schemas.microsoft.com/office/drawing/2014/main" id="{A5F6E7AF-359B-E65C-1D21-827C78746A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2">
                <a:extLst>
                  <a:ext uri="{FF2B5EF4-FFF2-40B4-BE49-F238E27FC236}">
                    <a16:creationId xmlns:a16="http://schemas.microsoft.com/office/drawing/2014/main" id="{9C866953-6272-A32A-F101-C328B82D64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3">
                <a:extLst>
                  <a:ext uri="{FF2B5EF4-FFF2-40B4-BE49-F238E27FC236}">
                    <a16:creationId xmlns:a16="http://schemas.microsoft.com/office/drawing/2014/main" id="{320B12BE-7027-4728-8586-D8C111000D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4">
                <a:extLst>
                  <a:ext uri="{FF2B5EF4-FFF2-40B4-BE49-F238E27FC236}">
                    <a16:creationId xmlns:a16="http://schemas.microsoft.com/office/drawing/2014/main" id="{E6FA6EA0-7771-87A5-7714-7E824CF6A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5">
                <a:extLst>
                  <a:ext uri="{FF2B5EF4-FFF2-40B4-BE49-F238E27FC236}">
                    <a16:creationId xmlns:a16="http://schemas.microsoft.com/office/drawing/2014/main" id="{C4681507-8DA6-4251-ECF9-0F569F0537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6">
                <a:extLst>
                  <a:ext uri="{FF2B5EF4-FFF2-40B4-BE49-F238E27FC236}">
                    <a16:creationId xmlns:a16="http://schemas.microsoft.com/office/drawing/2014/main" id="{D00FA4E6-A961-AB36-7657-072366FFDC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7">
                <a:extLst>
                  <a:ext uri="{FF2B5EF4-FFF2-40B4-BE49-F238E27FC236}">
                    <a16:creationId xmlns:a16="http://schemas.microsoft.com/office/drawing/2014/main" id="{AB9F7D88-A74F-2B73-49A3-149F89D5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8">
                <a:extLst>
                  <a:ext uri="{FF2B5EF4-FFF2-40B4-BE49-F238E27FC236}">
                    <a16:creationId xmlns:a16="http://schemas.microsoft.com/office/drawing/2014/main" id="{BBB55439-3C00-2E6C-0564-B0144053F3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9">
                <a:extLst>
                  <a:ext uri="{FF2B5EF4-FFF2-40B4-BE49-F238E27FC236}">
                    <a16:creationId xmlns:a16="http://schemas.microsoft.com/office/drawing/2014/main" id="{31F3F33A-82ED-059C-97EE-FC2218AEAC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90">
                <a:extLst>
                  <a:ext uri="{FF2B5EF4-FFF2-40B4-BE49-F238E27FC236}">
                    <a16:creationId xmlns:a16="http://schemas.microsoft.com/office/drawing/2014/main" id="{D616FD85-6294-E995-8D0E-73BCD8DAC4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1">
                <a:extLst>
                  <a:ext uri="{FF2B5EF4-FFF2-40B4-BE49-F238E27FC236}">
                    <a16:creationId xmlns:a16="http://schemas.microsoft.com/office/drawing/2014/main" id="{2A6D1D85-3A81-522D-B97F-16D5452FB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2">
                <a:extLst>
                  <a:ext uri="{FF2B5EF4-FFF2-40B4-BE49-F238E27FC236}">
                    <a16:creationId xmlns:a16="http://schemas.microsoft.com/office/drawing/2014/main" id="{3DCD69C0-328E-F961-EB42-ACF64DC8D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3">
                <a:extLst>
                  <a:ext uri="{FF2B5EF4-FFF2-40B4-BE49-F238E27FC236}">
                    <a16:creationId xmlns:a16="http://schemas.microsoft.com/office/drawing/2014/main" id="{41DC11ED-77D2-0871-0B7B-173BA2281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4">
                <a:extLst>
                  <a:ext uri="{FF2B5EF4-FFF2-40B4-BE49-F238E27FC236}">
                    <a16:creationId xmlns:a16="http://schemas.microsoft.com/office/drawing/2014/main" id="{1D9462FB-8CFC-771B-A164-5BDAFEC9A5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5">
                <a:extLst>
                  <a:ext uri="{FF2B5EF4-FFF2-40B4-BE49-F238E27FC236}">
                    <a16:creationId xmlns:a16="http://schemas.microsoft.com/office/drawing/2014/main" id="{88BDEB05-DC7C-D729-99CD-683EB82B8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6">
                <a:extLst>
                  <a:ext uri="{FF2B5EF4-FFF2-40B4-BE49-F238E27FC236}">
                    <a16:creationId xmlns:a16="http://schemas.microsoft.com/office/drawing/2014/main" id="{8ADAD579-2504-75E6-E307-57D0BD0EF6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7">
                <a:extLst>
                  <a:ext uri="{FF2B5EF4-FFF2-40B4-BE49-F238E27FC236}">
                    <a16:creationId xmlns:a16="http://schemas.microsoft.com/office/drawing/2014/main" id="{44EC7B4B-F153-FE7C-F7B1-E19091C899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8">
                <a:extLst>
                  <a:ext uri="{FF2B5EF4-FFF2-40B4-BE49-F238E27FC236}">
                    <a16:creationId xmlns:a16="http://schemas.microsoft.com/office/drawing/2014/main" id="{50AE7463-5B62-B95B-BADA-CE277AD4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9">
                <a:extLst>
                  <a:ext uri="{FF2B5EF4-FFF2-40B4-BE49-F238E27FC236}">
                    <a16:creationId xmlns:a16="http://schemas.microsoft.com/office/drawing/2014/main" id="{B6570B92-D296-32B2-EA41-E3502AFC07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200">
                <a:extLst>
                  <a:ext uri="{FF2B5EF4-FFF2-40B4-BE49-F238E27FC236}">
                    <a16:creationId xmlns:a16="http://schemas.microsoft.com/office/drawing/2014/main" id="{CB3FE612-76E3-3560-0F04-E724C9EB52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1">
                <a:extLst>
                  <a:ext uri="{FF2B5EF4-FFF2-40B4-BE49-F238E27FC236}">
                    <a16:creationId xmlns:a16="http://schemas.microsoft.com/office/drawing/2014/main" id="{23DDCBF6-07A9-0695-21B6-875F5E56F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2">
                <a:extLst>
                  <a:ext uri="{FF2B5EF4-FFF2-40B4-BE49-F238E27FC236}">
                    <a16:creationId xmlns:a16="http://schemas.microsoft.com/office/drawing/2014/main" id="{43EB0973-FC6F-373D-1071-958771C814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3">
                <a:extLst>
                  <a:ext uri="{FF2B5EF4-FFF2-40B4-BE49-F238E27FC236}">
                    <a16:creationId xmlns:a16="http://schemas.microsoft.com/office/drawing/2014/main" id="{9FD3B11D-F885-A5D6-1467-9318E1E800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4">
                <a:extLst>
                  <a:ext uri="{FF2B5EF4-FFF2-40B4-BE49-F238E27FC236}">
                    <a16:creationId xmlns:a16="http://schemas.microsoft.com/office/drawing/2014/main" id="{9D6B8229-2DC9-729A-8162-EB5A03C3B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0C0867AD-5927-3F7D-4C07-BEAC176EF99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9517FDB7-BEA5-3C3B-C973-5F0A00D93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96BE36F8-0AA5-A9F9-F3B6-6A4BE00C7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5E564E64-D412-5412-9341-A468FB1AD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181EE2E8-2FB4-5B92-96BD-6607E8F0A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BE1E3304-B9F5-C32A-528E-E618D384F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523CD697-24DB-4A76-F2B5-5523FA218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B2940919-22D0-69C1-0E66-75E82EC927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681209DA-80A6-154A-FD2F-F8920B11B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EF6D24D3-7C9F-9414-4104-86F4F232B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496ECAD4-7E38-0235-A607-F4C412A7F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4D558770-6487-BD73-7318-95193A220B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210092CF-3D10-7520-7A1E-AADAE44F8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8B4CB606-21B1-2133-EE57-BB3CDDE8B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279BDD34-782E-CB82-5660-5FA855C61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A880B576-0770-F828-CF6D-6498C21B7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C5A062EF-8208-D202-2605-1576439BF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DD5A2011-F4B8-83C6-F1CB-C6F5B3CE8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5CAABFD9-0AE1-8202-DC6E-868086C0D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1C27F698-DAC8-EC75-E4E0-6B7CD5D7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95163D36-5632-26FB-DDCA-35F02010D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FE3A12FF-F786-74AE-3628-431EE7AC99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BF1F6B3B-64FB-0480-221F-7B4FE89C1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6894E21F-C3A2-D7A7-8AED-5BB093A717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A8F0C334-9E1E-4433-4AE3-3780D1275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AA6F1AD6-F981-D3E6-DFB4-33CC9B599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6CC995C1-D927-FE02-9ACE-CF8FE2C69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EC9CBA77-A7C5-1AEF-30D0-B1B631AFF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51116E0E-6CCD-D75B-6C10-CB6E3A4D8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8B606C50-DBEF-7936-20EB-DA6341938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ECE3B812-B4AF-0BEE-8EED-74F7786F09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A5E95589-42B0-F09A-1B0A-B7A24C0A6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5ABAB4BE-01BA-7C8C-BC50-7FED9E4C6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794565F6-CEA7-1AEA-09AA-85BB171EC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AC31F54D-1AAB-0AD5-0461-E0345A36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4A78BB8C-29B2-DA3C-ADE2-03C3D4311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3D2A5AC5-ADB1-0E7C-1ECB-9F62D880C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050F7239-2237-16BF-FBF2-666044E6A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A0EA2EA0-4D45-144D-056C-219913AC71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9E372260-2BC2-ED94-B459-DB243B77E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B1FF88F-B668-A921-96F3-99AB304EE1E1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93504F6D-3381-6241-324F-03E205E05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6D4FA565-7967-CBB4-A148-0E743E5C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2FB5ED28-E1F5-2089-5F52-E1C3698EC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A68838EF-670E-FF6B-5029-0D07994049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820FF1A-0052-9839-1AD1-D70B75AFE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EC48C92C-F310-28EC-572E-F5013920CC7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5254118E-5103-1917-0470-2B3D1FC5F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7C5EFEC4-85D1-97A5-1EAC-C87310E7D7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B5A058E7-CFF1-FEBB-EE6A-8F9922D98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7E2212B3-D613-BFA9-7C65-D83B24B97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0F3609D7-5784-364E-4DEC-118C5310B9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A9035F28-4D48-6064-C921-B344F7D39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60CB6AF4-F147-232A-B387-13527FB71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986F6C6B-AFD8-04FD-5945-964815ED9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5F18E8C4-EC4C-D3C3-94C9-8993E1EF3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94ECEC95-4378-AC6E-D1EE-0923E9DF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D29E8A70-615E-7F4B-01ED-5309EEDF8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F784EAE9-28A9-46AA-649E-E02FC3789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06D41B70-E1B8-B29B-D909-2B4B1D972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65" name="Group 265">
            <a:extLst>
              <a:ext uri="{FF2B5EF4-FFF2-40B4-BE49-F238E27FC236}">
                <a16:creationId xmlns:a16="http://schemas.microsoft.com/office/drawing/2014/main" id="{5D6CE7D9-1A91-1243-7DA0-DF7492844A80}"/>
              </a:ext>
            </a:extLst>
          </p:cNvPr>
          <p:cNvGrpSpPr/>
          <p:nvPr userDrawn="1"/>
        </p:nvGrpSpPr>
        <p:grpSpPr>
          <a:xfrm>
            <a:off x="-390479" y="-357338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266" name="Oval 357">
              <a:extLst>
                <a:ext uri="{FF2B5EF4-FFF2-40B4-BE49-F238E27FC236}">
                  <a16:creationId xmlns:a16="http://schemas.microsoft.com/office/drawing/2014/main" id="{F9789B35-0183-7EF3-2B08-0A56253AC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7" name="Freeform 358">
              <a:extLst>
                <a:ext uri="{FF2B5EF4-FFF2-40B4-BE49-F238E27FC236}">
                  <a16:creationId xmlns:a16="http://schemas.microsoft.com/office/drawing/2014/main" id="{62165390-AF23-A4A5-0259-2849C108BA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8" name="Freeform 359">
              <a:extLst>
                <a:ext uri="{FF2B5EF4-FFF2-40B4-BE49-F238E27FC236}">
                  <a16:creationId xmlns:a16="http://schemas.microsoft.com/office/drawing/2014/main" id="{3D5A3CD4-CDF1-051F-5343-E30D908F2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360">
              <a:extLst>
                <a:ext uri="{FF2B5EF4-FFF2-40B4-BE49-F238E27FC236}">
                  <a16:creationId xmlns:a16="http://schemas.microsoft.com/office/drawing/2014/main" id="{E04D9660-1A81-D783-C094-4921BC084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361">
              <a:extLst>
                <a:ext uri="{FF2B5EF4-FFF2-40B4-BE49-F238E27FC236}">
                  <a16:creationId xmlns:a16="http://schemas.microsoft.com/office/drawing/2014/main" id="{5BA5EE1F-49EA-3246-3990-E1B6609E1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62">
              <a:extLst>
                <a:ext uri="{FF2B5EF4-FFF2-40B4-BE49-F238E27FC236}">
                  <a16:creationId xmlns:a16="http://schemas.microsoft.com/office/drawing/2014/main" id="{9397092D-A404-AB77-6316-3A44DFEB6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63">
              <a:extLst>
                <a:ext uri="{FF2B5EF4-FFF2-40B4-BE49-F238E27FC236}">
                  <a16:creationId xmlns:a16="http://schemas.microsoft.com/office/drawing/2014/main" id="{ABC9B1AB-7D4F-B19B-98F3-66ECD33E0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64">
              <a:extLst>
                <a:ext uri="{FF2B5EF4-FFF2-40B4-BE49-F238E27FC236}">
                  <a16:creationId xmlns:a16="http://schemas.microsoft.com/office/drawing/2014/main" id="{3C4E07B9-0447-0E38-A9F7-186B6E35D4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65">
              <a:extLst>
                <a:ext uri="{FF2B5EF4-FFF2-40B4-BE49-F238E27FC236}">
                  <a16:creationId xmlns:a16="http://schemas.microsoft.com/office/drawing/2014/main" id="{9D003CF1-451D-50FC-DFA9-C7BC6EC8EB9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5" name="Freeform 366">
              <a:extLst>
                <a:ext uri="{FF2B5EF4-FFF2-40B4-BE49-F238E27FC236}">
                  <a16:creationId xmlns:a16="http://schemas.microsoft.com/office/drawing/2014/main" id="{A8F74AF3-3D6A-ADE9-4D3C-420E1B8BD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6" name="Freeform 367">
              <a:extLst>
                <a:ext uri="{FF2B5EF4-FFF2-40B4-BE49-F238E27FC236}">
                  <a16:creationId xmlns:a16="http://schemas.microsoft.com/office/drawing/2014/main" id="{5711A23B-F30F-DA5D-9B64-5B93431FB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68">
              <a:extLst>
                <a:ext uri="{FF2B5EF4-FFF2-40B4-BE49-F238E27FC236}">
                  <a16:creationId xmlns:a16="http://schemas.microsoft.com/office/drawing/2014/main" id="{76F1F9A4-A15D-7558-5CBD-2A39161F03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69">
              <a:extLst>
                <a:ext uri="{FF2B5EF4-FFF2-40B4-BE49-F238E27FC236}">
                  <a16:creationId xmlns:a16="http://schemas.microsoft.com/office/drawing/2014/main" id="{FDFB8E02-6ADE-6622-8469-189D23280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70">
              <a:extLst>
                <a:ext uri="{FF2B5EF4-FFF2-40B4-BE49-F238E27FC236}">
                  <a16:creationId xmlns:a16="http://schemas.microsoft.com/office/drawing/2014/main" id="{B79337BE-62A2-DE66-6224-4FB1B8790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0" name="Freeform 371">
              <a:extLst>
                <a:ext uri="{FF2B5EF4-FFF2-40B4-BE49-F238E27FC236}">
                  <a16:creationId xmlns:a16="http://schemas.microsoft.com/office/drawing/2014/main" id="{57C39F53-E79B-FE79-07BC-33FC116F62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1" name="Freeform 372">
              <a:extLst>
                <a:ext uri="{FF2B5EF4-FFF2-40B4-BE49-F238E27FC236}">
                  <a16:creationId xmlns:a16="http://schemas.microsoft.com/office/drawing/2014/main" id="{8D386AE2-D1A0-6F16-D338-7986E2931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2" name="Oval 373">
              <a:extLst>
                <a:ext uri="{FF2B5EF4-FFF2-40B4-BE49-F238E27FC236}">
                  <a16:creationId xmlns:a16="http://schemas.microsoft.com/office/drawing/2014/main" id="{0DE80BB7-6CE4-4FAF-F8D3-2E1F9A2B7D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3" name="Oval 374">
              <a:extLst>
                <a:ext uri="{FF2B5EF4-FFF2-40B4-BE49-F238E27FC236}">
                  <a16:creationId xmlns:a16="http://schemas.microsoft.com/office/drawing/2014/main" id="{6261F5AD-4200-653B-5142-E5FAAE82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4" name="Freeform 375">
              <a:extLst>
                <a:ext uri="{FF2B5EF4-FFF2-40B4-BE49-F238E27FC236}">
                  <a16:creationId xmlns:a16="http://schemas.microsoft.com/office/drawing/2014/main" id="{487892DC-3548-3121-CAC6-A1A255A0E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5" name="Freeform 376">
              <a:extLst>
                <a:ext uri="{FF2B5EF4-FFF2-40B4-BE49-F238E27FC236}">
                  <a16:creationId xmlns:a16="http://schemas.microsoft.com/office/drawing/2014/main" id="{1895A1D5-678F-80EF-93EA-DF5CB973B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6" name="Freeform 377">
              <a:extLst>
                <a:ext uri="{FF2B5EF4-FFF2-40B4-BE49-F238E27FC236}">
                  <a16:creationId xmlns:a16="http://schemas.microsoft.com/office/drawing/2014/main" id="{F121074D-5893-D8F4-0B9D-6DD61257D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7" name="Freeform 378">
              <a:extLst>
                <a:ext uri="{FF2B5EF4-FFF2-40B4-BE49-F238E27FC236}">
                  <a16:creationId xmlns:a16="http://schemas.microsoft.com/office/drawing/2014/main" id="{6EBAADFE-2AA1-E52F-8A95-C6BA43399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Oval 379">
              <a:extLst>
                <a:ext uri="{FF2B5EF4-FFF2-40B4-BE49-F238E27FC236}">
                  <a16:creationId xmlns:a16="http://schemas.microsoft.com/office/drawing/2014/main" id="{5F121C35-6CFD-7356-6E65-5C9AE1C6E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Oval 380">
              <a:extLst>
                <a:ext uri="{FF2B5EF4-FFF2-40B4-BE49-F238E27FC236}">
                  <a16:creationId xmlns:a16="http://schemas.microsoft.com/office/drawing/2014/main" id="{5C55853C-9653-5CD1-1ABB-3303E914A1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81">
              <a:extLst>
                <a:ext uri="{FF2B5EF4-FFF2-40B4-BE49-F238E27FC236}">
                  <a16:creationId xmlns:a16="http://schemas.microsoft.com/office/drawing/2014/main" id="{4927667D-6AB4-7659-F873-E9AE84BDC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82">
              <a:extLst>
                <a:ext uri="{FF2B5EF4-FFF2-40B4-BE49-F238E27FC236}">
                  <a16:creationId xmlns:a16="http://schemas.microsoft.com/office/drawing/2014/main" id="{15A52EBE-9058-AA2C-491F-D69E79AC48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83">
              <a:extLst>
                <a:ext uri="{FF2B5EF4-FFF2-40B4-BE49-F238E27FC236}">
                  <a16:creationId xmlns:a16="http://schemas.microsoft.com/office/drawing/2014/main" id="{AF6E5B20-22B8-E3F5-193E-C8512CF48A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84">
              <a:extLst>
                <a:ext uri="{FF2B5EF4-FFF2-40B4-BE49-F238E27FC236}">
                  <a16:creationId xmlns:a16="http://schemas.microsoft.com/office/drawing/2014/main" id="{69D89835-83E7-DF00-1F58-C6A28C3AA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85">
              <a:extLst>
                <a:ext uri="{FF2B5EF4-FFF2-40B4-BE49-F238E27FC236}">
                  <a16:creationId xmlns:a16="http://schemas.microsoft.com/office/drawing/2014/main" id="{69976C86-48FB-3F64-3B0A-18731A6C1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Oval 386">
              <a:extLst>
                <a:ext uri="{FF2B5EF4-FFF2-40B4-BE49-F238E27FC236}">
                  <a16:creationId xmlns:a16="http://schemas.microsoft.com/office/drawing/2014/main" id="{4D034D10-4E4E-9B01-6499-CCA0AA1DC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87">
              <a:extLst>
                <a:ext uri="{FF2B5EF4-FFF2-40B4-BE49-F238E27FC236}">
                  <a16:creationId xmlns:a16="http://schemas.microsoft.com/office/drawing/2014/main" id="{373149DC-E807-CD50-10B8-F4B63DEC1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88">
              <a:extLst>
                <a:ext uri="{FF2B5EF4-FFF2-40B4-BE49-F238E27FC236}">
                  <a16:creationId xmlns:a16="http://schemas.microsoft.com/office/drawing/2014/main" id="{6DD2F659-9202-5044-548D-9DB202C65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Freeform 389">
              <a:extLst>
                <a:ext uri="{FF2B5EF4-FFF2-40B4-BE49-F238E27FC236}">
                  <a16:creationId xmlns:a16="http://schemas.microsoft.com/office/drawing/2014/main" id="{32707D56-C285-25B9-6508-710E1FF2A8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Freeform 390">
              <a:extLst>
                <a:ext uri="{FF2B5EF4-FFF2-40B4-BE49-F238E27FC236}">
                  <a16:creationId xmlns:a16="http://schemas.microsoft.com/office/drawing/2014/main" id="{5FF25603-DDE5-18FF-0152-4DD1BFFA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91">
              <a:extLst>
                <a:ext uri="{FF2B5EF4-FFF2-40B4-BE49-F238E27FC236}">
                  <a16:creationId xmlns:a16="http://schemas.microsoft.com/office/drawing/2014/main" id="{1654BCE4-20A1-D7EF-5F57-611553FC2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92">
              <a:extLst>
                <a:ext uri="{FF2B5EF4-FFF2-40B4-BE49-F238E27FC236}">
                  <a16:creationId xmlns:a16="http://schemas.microsoft.com/office/drawing/2014/main" id="{46EEE2D4-710F-4BDF-F713-9AC91400A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93">
              <a:extLst>
                <a:ext uri="{FF2B5EF4-FFF2-40B4-BE49-F238E27FC236}">
                  <a16:creationId xmlns:a16="http://schemas.microsoft.com/office/drawing/2014/main" id="{C9762D83-9D63-7A47-404F-7687BB10F6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94">
              <a:extLst>
                <a:ext uri="{FF2B5EF4-FFF2-40B4-BE49-F238E27FC236}">
                  <a16:creationId xmlns:a16="http://schemas.microsoft.com/office/drawing/2014/main" id="{737E4708-4A51-AF9F-A60F-1497BA21F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95">
              <a:extLst>
                <a:ext uri="{FF2B5EF4-FFF2-40B4-BE49-F238E27FC236}">
                  <a16:creationId xmlns:a16="http://schemas.microsoft.com/office/drawing/2014/main" id="{A662349C-D00A-E749-A174-650B4D37D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Oval 396">
              <a:extLst>
                <a:ext uri="{FF2B5EF4-FFF2-40B4-BE49-F238E27FC236}">
                  <a16:creationId xmlns:a16="http://schemas.microsoft.com/office/drawing/2014/main" id="{F9D3E6EF-8059-6904-CF84-E5984AD547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7">
              <a:extLst>
                <a:ext uri="{FF2B5EF4-FFF2-40B4-BE49-F238E27FC236}">
                  <a16:creationId xmlns:a16="http://schemas.microsoft.com/office/drawing/2014/main" id="{CB94C37E-93AC-9915-328C-88E0E0203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Freeform 398">
              <a:extLst>
                <a:ext uri="{FF2B5EF4-FFF2-40B4-BE49-F238E27FC236}">
                  <a16:creationId xmlns:a16="http://schemas.microsoft.com/office/drawing/2014/main" id="{FB54E2FE-B87D-B063-5317-25D8658EE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399">
              <a:extLst>
                <a:ext uri="{FF2B5EF4-FFF2-40B4-BE49-F238E27FC236}">
                  <a16:creationId xmlns:a16="http://schemas.microsoft.com/office/drawing/2014/main" id="{095001E1-19A3-7AF2-A3C2-C8CF4464A4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Oval 400">
              <a:extLst>
                <a:ext uri="{FF2B5EF4-FFF2-40B4-BE49-F238E27FC236}">
                  <a16:creationId xmlns:a16="http://schemas.microsoft.com/office/drawing/2014/main" id="{5395B8E9-2061-0FFE-F27A-F7D5F34077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1">
              <a:extLst>
                <a:ext uri="{FF2B5EF4-FFF2-40B4-BE49-F238E27FC236}">
                  <a16:creationId xmlns:a16="http://schemas.microsoft.com/office/drawing/2014/main" id="{883EBA2C-90C4-B9F4-CE3B-F03EC4F16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2">
              <a:extLst>
                <a:ext uri="{FF2B5EF4-FFF2-40B4-BE49-F238E27FC236}">
                  <a16:creationId xmlns:a16="http://schemas.microsoft.com/office/drawing/2014/main" id="{0A2DF833-8C37-B6B6-C978-0F06FB1D1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3">
              <a:extLst>
                <a:ext uri="{FF2B5EF4-FFF2-40B4-BE49-F238E27FC236}">
                  <a16:creationId xmlns:a16="http://schemas.microsoft.com/office/drawing/2014/main" id="{28A41E75-72D1-124A-3AE5-0AAD6F4D3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4">
              <a:extLst>
                <a:ext uri="{FF2B5EF4-FFF2-40B4-BE49-F238E27FC236}">
                  <a16:creationId xmlns:a16="http://schemas.microsoft.com/office/drawing/2014/main" id="{AA40AF50-21D7-7344-7F65-0A9F05492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05">
              <a:extLst>
                <a:ext uri="{FF2B5EF4-FFF2-40B4-BE49-F238E27FC236}">
                  <a16:creationId xmlns:a16="http://schemas.microsoft.com/office/drawing/2014/main" id="{E64C220A-F24E-DF19-50F1-6D9A8BBD6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315" name="Group 607">
              <a:extLst>
                <a:ext uri="{FF2B5EF4-FFF2-40B4-BE49-F238E27FC236}">
                  <a16:creationId xmlns:a16="http://schemas.microsoft.com/office/drawing/2014/main" id="{66101EDA-2B4D-7A12-25F5-BED86F8A8A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327" name="Freeform 407">
                <a:extLst>
                  <a:ext uri="{FF2B5EF4-FFF2-40B4-BE49-F238E27FC236}">
                    <a16:creationId xmlns:a16="http://schemas.microsoft.com/office/drawing/2014/main" id="{2B18AC17-4030-E2F0-0E31-D5CC8CE79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8" name="Freeform 408">
                <a:extLst>
                  <a:ext uri="{FF2B5EF4-FFF2-40B4-BE49-F238E27FC236}">
                    <a16:creationId xmlns:a16="http://schemas.microsoft.com/office/drawing/2014/main" id="{0D1117CE-E342-E2EA-2964-881E848C2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29" name="Freeform 409">
                <a:extLst>
                  <a:ext uri="{FF2B5EF4-FFF2-40B4-BE49-F238E27FC236}">
                    <a16:creationId xmlns:a16="http://schemas.microsoft.com/office/drawing/2014/main" id="{819758A1-9053-DE91-AFCE-45F335B87E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0" name="Freeform 410">
                <a:extLst>
                  <a:ext uri="{FF2B5EF4-FFF2-40B4-BE49-F238E27FC236}">
                    <a16:creationId xmlns:a16="http://schemas.microsoft.com/office/drawing/2014/main" id="{114F28EE-C08D-2174-15DF-E312BDD742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1" name="Freeform 411">
                <a:extLst>
                  <a:ext uri="{FF2B5EF4-FFF2-40B4-BE49-F238E27FC236}">
                    <a16:creationId xmlns:a16="http://schemas.microsoft.com/office/drawing/2014/main" id="{560D376F-BAF6-4DC4-0FFD-B19AAAF8CC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2" name="Freeform 412">
                <a:extLst>
                  <a:ext uri="{FF2B5EF4-FFF2-40B4-BE49-F238E27FC236}">
                    <a16:creationId xmlns:a16="http://schemas.microsoft.com/office/drawing/2014/main" id="{D3EC1DEA-7137-3888-BCED-92635D949B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3" name="Freeform 413">
                <a:extLst>
                  <a:ext uri="{FF2B5EF4-FFF2-40B4-BE49-F238E27FC236}">
                    <a16:creationId xmlns:a16="http://schemas.microsoft.com/office/drawing/2014/main" id="{B11B1DF4-0E10-05C1-FBF9-0386875568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4" name="Freeform 414">
                <a:extLst>
                  <a:ext uri="{FF2B5EF4-FFF2-40B4-BE49-F238E27FC236}">
                    <a16:creationId xmlns:a16="http://schemas.microsoft.com/office/drawing/2014/main" id="{977D6735-B492-D981-2D48-134D5D3814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5" name="Freeform 415">
                <a:extLst>
                  <a:ext uri="{FF2B5EF4-FFF2-40B4-BE49-F238E27FC236}">
                    <a16:creationId xmlns:a16="http://schemas.microsoft.com/office/drawing/2014/main" id="{1AD69985-87B6-B15B-A712-D012A65B0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6" name="Freeform 416">
                <a:extLst>
                  <a:ext uri="{FF2B5EF4-FFF2-40B4-BE49-F238E27FC236}">
                    <a16:creationId xmlns:a16="http://schemas.microsoft.com/office/drawing/2014/main" id="{26EAB175-834F-5AE1-8454-1A26CC24B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7" name="Oval 417">
                <a:extLst>
                  <a:ext uri="{FF2B5EF4-FFF2-40B4-BE49-F238E27FC236}">
                    <a16:creationId xmlns:a16="http://schemas.microsoft.com/office/drawing/2014/main" id="{BC99C6F9-D6CD-1F29-6686-1FAF49D4D4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8" name="Freeform 418">
                <a:extLst>
                  <a:ext uri="{FF2B5EF4-FFF2-40B4-BE49-F238E27FC236}">
                    <a16:creationId xmlns:a16="http://schemas.microsoft.com/office/drawing/2014/main" id="{FAE218BE-F609-73E8-E469-90D0A0B55F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39" name="Freeform 419">
                <a:extLst>
                  <a:ext uri="{FF2B5EF4-FFF2-40B4-BE49-F238E27FC236}">
                    <a16:creationId xmlns:a16="http://schemas.microsoft.com/office/drawing/2014/main" id="{093B30C2-7A15-9C6C-B8C5-3FBCF20C76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0" name="Freeform 420">
                <a:extLst>
                  <a:ext uri="{FF2B5EF4-FFF2-40B4-BE49-F238E27FC236}">
                    <a16:creationId xmlns:a16="http://schemas.microsoft.com/office/drawing/2014/main" id="{8286FD50-08CC-7B4C-86F7-7100950F6A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1" name="Freeform 421">
                <a:extLst>
                  <a:ext uri="{FF2B5EF4-FFF2-40B4-BE49-F238E27FC236}">
                    <a16:creationId xmlns:a16="http://schemas.microsoft.com/office/drawing/2014/main" id="{650697E6-8F51-7DE6-F083-2DD694A4D3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2" name="Freeform 422">
                <a:extLst>
                  <a:ext uri="{FF2B5EF4-FFF2-40B4-BE49-F238E27FC236}">
                    <a16:creationId xmlns:a16="http://schemas.microsoft.com/office/drawing/2014/main" id="{98356AFB-4C19-6840-A01A-7DD4EC9FBE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3" name="Oval 423">
                <a:extLst>
                  <a:ext uri="{FF2B5EF4-FFF2-40B4-BE49-F238E27FC236}">
                    <a16:creationId xmlns:a16="http://schemas.microsoft.com/office/drawing/2014/main" id="{839F656F-0F4E-E193-6A6D-0040943F66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4" name="Freeform 424">
                <a:extLst>
                  <a:ext uri="{FF2B5EF4-FFF2-40B4-BE49-F238E27FC236}">
                    <a16:creationId xmlns:a16="http://schemas.microsoft.com/office/drawing/2014/main" id="{A564E751-3819-9B1A-463F-5438D23CA6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5" name="Freeform 425">
                <a:extLst>
                  <a:ext uri="{FF2B5EF4-FFF2-40B4-BE49-F238E27FC236}">
                    <a16:creationId xmlns:a16="http://schemas.microsoft.com/office/drawing/2014/main" id="{2C0F2E6E-DBC7-4CA6-01B1-E99B6E890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6" name="Freeform 426">
                <a:extLst>
                  <a:ext uri="{FF2B5EF4-FFF2-40B4-BE49-F238E27FC236}">
                    <a16:creationId xmlns:a16="http://schemas.microsoft.com/office/drawing/2014/main" id="{3916FB70-CDC2-12B0-E4F9-6D2BC80C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7" name="Freeform 427">
                <a:extLst>
                  <a:ext uri="{FF2B5EF4-FFF2-40B4-BE49-F238E27FC236}">
                    <a16:creationId xmlns:a16="http://schemas.microsoft.com/office/drawing/2014/main" id="{9CC31611-98B5-8F71-BEB8-2FED66592C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8" name="Freeform 428">
                <a:extLst>
                  <a:ext uri="{FF2B5EF4-FFF2-40B4-BE49-F238E27FC236}">
                    <a16:creationId xmlns:a16="http://schemas.microsoft.com/office/drawing/2014/main" id="{66AE8341-1C44-5262-829D-9EC120C1CC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49" name="Oval 429">
                <a:extLst>
                  <a:ext uri="{FF2B5EF4-FFF2-40B4-BE49-F238E27FC236}">
                    <a16:creationId xmlns:a16="http://schemas.microsoft.com/office/drawing/2014/main" id="{A8F720E2-A86A-B6AD-6E50-276EC0B2E3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0" name="Oval 430">
                <a:extLst>
                  <a:ext uri="{FF2B5EF4-FFF2-40B4-BE49-F238E27FC236}">
                    <a16:creationId xmlns:a16="http://schemas.microsoft.com/office/drawing/2014/main" id="{2B612463-0023-191B-0814-E9CEC773F1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1" name="Freeform 431">
                <a:extLst>
                  <a:ext uri="{FF2B5EF4-FFF2-40B4-BE49-F238E27FC236}">
                    <a16:creationId xmlns:a16="http://schemas.microsoft.com/office/drawing/2014/main" id="{417C6EA2-BC7A-B31C-3B95-3E0234C38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2" name="Freeform 432">
                <a:extLst>
                  <a:ext uri="{FF2B5EF4-FFF2-40B4-BE49-F238E27FC236}">
                    <a16:creationId xmlns:a16="http://schemas.microsoft.com/office/drawing/2014/main" id="{F4159A74-F97B-316F-6569-A18DF9217C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3" name="Freeform 433">
                <a:extLst>
                  <a:ext uri="{FF2B5EF4-FFF2-40B4-BE49-F238E27FC236}">
                    <a16:creationId xmlns:a16="http://schemas.microsoft.com/office/drawing/2014/main" id="{C605838C-4C1F-95D1-4715-608395AE1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4" name="Freeform 434">
                <a:extLst>
                  <a:ext uri="{FF2B5EF4-FFF2-40B4-BE49-F238E27FC236}">
                    <a16:creationId xmlns:a16="http://schemas.microsoft.com/office/drawing/2014/main" id="{A9CE41E2-3ED1-A843-EF19-10EB0D530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5" name="Freeform 435">
                <a:extLst>
                  <a:ext uri="{FF2B5EF4-FFF2-40B4-BE49-F238E27FC236}">
                    <a16:creationId xmlns:a16="http://schemas.microsoft.com/office/drawing/2014/main" id="{684096E1-55D6-9357-5BF6-787FCF6AD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6" name="Freeform 436">
                <a:extLst>
                  <a:ext uri="{FF2B5EF4-FFF2-40B4-BE49-F238E27FC236}">
                    <a16:creationId xmlns:a16="http://schemas.microsoft.com/office/drawing/2014/main" id="{CDE1BE7E-4576-3B6E-E519-1E3F78825C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7" name="Freeform 437">
                <a:extLst>
                  <a:ext uri="{FF2B5EF4-FFF2-40B4-BE49-F238E27FC236}">
                    <a16:creationId xmlns:a16="http://schemas.microsoft.com/office/drawing/2014/main" id="{28467D30-2C0A-384C-503E-CF407F0BC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8" name="Freeform 438">
                <a:extLst>
                  <a:ext uri="{FF2B5EF4-FFF2-40B4-BE49-F238E27FC236}">
                    <a16:creationId xmlns:a16="http://schemas.microsoft.com/office/drawing/2014/main" id="{45DB775F-CF28-D13D-169B-AE2583808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59" name="Freeform 439">
                <a:extLst>
                  <a:ext uri="{FF2B5EF4-FFF2-40B4-BE49-F238E27FC236}">
                    <a16:creationId xmlns:a16="http://schemas.microsoft.com/office/drawing/2014/main" id="{A475FB76-D4DE-8819-602B-9A674AA941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0" name="Freeform 440">
                <a:extLst>
                  <a:ext uri="{FF2B5EF4-FFF2-40B4-BE49-F238E27FC236}">
                    <a16:creationId xmlns:a16="http://schemas.microsoft.com/office/drawing/2014/main" id="{DDEF1C71-B4F5-11D6-FAC3-C9F2C787DE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1" name="Freeform 441">
                <a:extLst>
                  <a:ext uri="{FF2B5EF4-FFF2-40B4-BE49-F238E27FC236}">
                    <a16:creationId xmlns:a16="http://schemas.microsoft.com/office/drawing/2014/main" id="{B63060E2-A9EB-D2BC-41DE-AFF80D079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2" name="Freeform 442">
                <a:extLst>
                  <a:ext uri="{FF2B5EF4-FFF2-40B4-BE49-F238E27FC236}">
                    <a16:creationId xmlns:a16="http://schemas.microsoft.com/office/drawing/2014/main" id="{23A0D459-FDA3-507B-C2E9-F6725796E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3" name="Oval 443">
                <a:extLst>
                  <a:ext uri="{FF2B5EF4-FFF2-40B4-BE49-F238E27FC236}">
                    <a16:creationId xmlns:a16="http://schemas.microsoft.com/office/drawing/2014/main" id="{4BB65627-E64D-05E9-C9D7-8D383A9DF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4" name="Oval 444">
                <a:extLst>
                  <a:ext uri="{FF2B5EF4-FFF2-40B4-BE49-F238E27FC236}">
                    <a16:creationId xmlns:a16="http://schemas.microsoft.com/office/drawing/2014/main" id="{6FA31127-2FF7-F7BE-E5DB-453A7C61E2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5" name="Freeform 445">
                <a:extLst>
                  <a:ext uri="{FF2B5EF4-FFF2-40B4-BE49-F238E27FC236}">
                    <a16:creationId xmlns:a16="http://schemas.microsoft.com/office/drawing/2014/main" id="{B207CB04-497D-E577-8859-63B60E8F8E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6" name="Freeform 446">
                <a:extLst>
                  <a:ext uri="{FF2B5EF4-FFF2-40B4-BE49-F238E27FC236}">
                    <a16:creationId xmlns:a16="http://schemas.microsoft.com/office/drawing/2014/main" id="{E8193F9E-B182-B37F-0F51-79B74E5DB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7" name="Freeform 447">
                <a:extLst>
                  <a:ext uri="{FF2B5EF4-FFF2-40B4-BE49-F238E27FC236}">
                    <a16:creationId xmlns:a16="http://schemas.microsoft.com/office/drawing/2014/main" id="{A2151FDA-B2E9-E81A-F438-34EC35C48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8" name="Freeform 448">
                <a:extLst>
                  <a:ext uri="{FF2B5EF4-FFF2-40B4-BE49-F238E27FC236}">
                    <a16:creationId xmlns:a16="http://schemas.microsoft.com/office/drawing/2014/main" id="{3A6557AC-79F2-34E1-4E36-136FEF6ACD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69" name="Freeform 449">
                <a:extLst>
                  <a:ext uri="{FF2B5EF4-FFF2-40B4-BE49-F238E27FC236}">
                    <a16:creationId xmlns:a16="http://schemas.microsoft.com/office/drawing/2014/main" id="{1CF941CA-C563-83D9-C30A-25CF6F86FF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0" name="Freeform 450">
                <a:extLst>
                  <a:ext uri="{FF2B5EF4-FFF2-40B4-BE49-F238E27FC236}">
                    <a16:creationId xmlns:a16="http://schemas.microsoft.com/office/drawing/2014/main" id="{DE2FB115-140C-7191-BA78-4EC9B4705F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1" name="Freeform 451">
                <a:extLst>
                  <a:ext uri="{FF2B5EF4-FFF2-40B4-BE49-F238E27FC236}">
                    <a16:creationId xmlns:a16="http://schemas.microsoft.com/office/drawing/2014/main" id="{D061404A-7BC8-64FC-F0C0-C4BCAB9A1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2" name="Freeform 452">
                <a:extLst>
                  <a:ext uri="{FF2B5EF4-FFF2-40B4-BE49-F238E27FC236}">
                    <a16:creationId xmlns:a16="http://schemas.microsoft.com/office/drawing/2014/main" id="{279F2EA3-5DBB-7162-EB7E-52B87FD6DE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3" name="Freeform 453">
                <a:extLst>
                  <a:ext uri="{FF2B5EF4-FFF2-40B4-BE49-F238E27FC236}">
                    <a16:creationId xmlns:a16="http://schemas.microsoft.com/office/drawing/2014/main" id="{4FDB6CE9-191B-F299-1D77-01918FFE7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4" name="Freeform 454">
                <a:extLst>
                  <a:ext uri="{FF2B5EF4-FFF2-40B4-BE49-F238E27FC236}">
                    <a16:creationId xmlns:a16="http://schemas.microsoft.com/office/drawing/2014/main" id="{2F557564-8086-C6F4-C255-45F80E469F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5" name="Freeform 455">
                <a:extLst>
                  <a:ext uri="{FF2B5EF4-FFF2-40B4-BE49-F238E27FC236}">
                    <a16:creationId xmlns:a16="http://schemas.microsoft.com/office/drawing/2014/main" id="{5B89F337-F244-1FF0-ECD4-B3375E64A5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6" name="Freeform 456">
                <a:extLst>
                  <a:ext uri="{FF2B5EF4-FFF2-40B4-BE49-F238E27FC236}">
                    <a16:creationId xmlns:a16="http://schemas.microsoft.com/office/drawing/2014/main" id="{D5C385E3-82E7-31EB-009B-1DBC5D8131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7" name="Freeform 457">
                <a:extLst>
                  <a:ext uri="{FF2B5EF4-FFF2-40B4-BE49-F238E27FC236}">
                    <a16:creationId xmlns:a16="http://schemas.microsoft.com/office/drawing/2014/main" id="{3A49982F-123F-5EE9-0484-4C2C9F6516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8" name="Freeform 458">
                <a:extLst>
                  <a:ext uri="{FF2B5EF4-FFF2-40B4-BE49-F238E27FC236}">
                    <a16:creationId xmlns:a16="http://schemas.microsoft.com/office/drawing/2014/main" id="{CBA214B5-1EEE-E396-F393-7CB309A02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79" name="Freeform 459">
                <a:extLst>
                  <a:ext uri="{FF2B5EF4-FFF2-40B4-BE49-F238E27FC236}">
                    <a16:creationId xmlns:a16="http://schemas.microsoft.com/office/drawing/2014/main" id="{602E546A-FDC3-D3F2-7E25-7979BF2FD1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0" name="Freeform 460">
                <a:extLst>
                  <a:ext uri="{FF2B5EF4-FFF2-40B4-BE49-F238E27FC236}">
                    <a16:creationId xmlns:a16="http://schemas.microsoft.com/office/drawing/2014/main" id="{66EEF6ED-5854-E46E-DF58-54C79AA74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1" name="Freeform 461">
                <a:extLst>
                  <a:ext uri="{FF2B5EF4-FFF2-40B4-BE49-F238E27FC236}">
                    <a16:creationId xmlns:a16="http://schemas.microsoft.com/office/drawing/2014/main" id="{62871D53-CF4F-1166-2816-FABDEA57CF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2" name="Freeform 462">
                <a:extLst>
                  <a:ext uri="{FF2B5EF4-FFF2-40B4-BE49-F238E27FC236}">
                    <a16:creationId xmlns:a16="http://schemas.microsoft.com/office/drawing/2014/main" id="{D04227D3-BB6A-B920-2A27-0D8498BA5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3" name="Freeform 463">
                <a:extLst>
                  <a:ext uri="{FF2B5EF4-FFF2-40B4-BE49-F238E27FC236}">
                    <a16:creationId xmlns:a16="http://schemas.microsoft.com/office/drawing/2014/main" id="{D98D9E2E-B9AC-F5C4-947F-82B9AF1EB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4" name="Freeform 464">
                <a:extLst>
                  <a:ext uri="{FF2B5EF4-FFF2-40B4-BE49-F238E27FC236}">
                    <a16:creationId xmlns:a16="http://schemas.microsoft.com/office/drawing/2014/main" id="{F857F91F-4229-E2A0-CCDD-3EF129E0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5" name="Freeform 465">
                <a:extLst>
                  <a:ext uri="{FF2B5EF4-FFF2-40B4-BE49-F238E27FC236}">
                    <a16:creationId xmlns:a16="http://schemas.microsoft.com/office/drawing/2014/main" id="{70AA8813-F20B-C182-474D-9266966A91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6" name="Freeform 466">
                <a:extLst>
                  <a:ext uri="{FF2B5EF4-FFF2-40B4-BE49-F238E27FC236}">
                    <a16:creationId xmlns:a16="http://schemas.microsoft.com/office/drawing/2014/main" id="{05850127-F6DE-4770-049B-2FE8AA667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7" name="Freeform 467">
                <a:extLst>
                  <a:ext uri="{FF2B5EF4-FFF2-40B4-BE49-F238E27FC236}">
                    <a16:creationId xmlns:a16="http://schemas.microsoft.com/office/drawing/2014/main" id="{A0C85A94-21E5-D64A-638F-6C651C9845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8" name="Freeform 468">
                <a:extLst>
                  <a:ext uri="{FF2B5EF4-FFF2-40B4-BE49-F238E27FC236}">
                    <a16:creationId xmlns:a16="http://schemas.microsoft.com/office/drawing/2014/main" id="{4D13F9BC-AC85-D9F8-4981-22CAB35E3F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89" name="Freeform 469">
                <a:extLst>
                  <a:ext uri="{FF2B5EF4-FFF2-40B4-BE49-F238E27FC236}">
                    <a16:creationId xmlns:a16="http://schemas.microsoft.com/office/drawing/2014/main" id="{F8904FFF-E950-63C0-2E7A-CD8791A02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0" name="Freeform 470">
                <a:extLst>
                  <a:ext uri="{FF2B5EF4-FFF2-40B4-BE49-F238E27FC236}">
                    <a16:creationId xmlns:a16="http://schemas.microsoft.com/office/drawing/2014/main" id="{D2524CE2-22BA-C3C8-D4E0-F5AE1C25DA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1" name="Oval 471">
                <a:extLst>
                  <a:ext uri="{FF2B5EF4-FFF2-40B4-BE49-F238E27FC236}">
                    <a16:creationId xmlns:a16="http://schemas.microsoft.com/office/drawing/2014/main" id="{AB0346A1-8C21-7899-83CA-96EFEF006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2" name="Oval 472">
                <a:extLst>
                  <a:ext uri="{FF2B5EF4-FFF2-40B4-BE49-F238E27FC236}">
                    <a16:creationId xmlns:a16="http://schemas.microsoft.com/office/drawing/2014/main" id="{6F876700-B106-6514-10CE-72C33F35A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3" name="Freeform 473">
                <a:extLst>
                  <a:ext uri="{FF2B5EF4-FFF2-40B4-BE49-F238E27FC236}">
                    <a16:creationId xmlns:a16="http://schemas.microsoft.com/office/drawing/2014/main" id="{0BBD8DC7-40F7-A0B3-6D03-9D568F392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4" name="Freeform 474">
                <a:extLst>
                  <a:ext uri="{FF2B5EF4-FFF2-40B4-BE49-F238E27FC236}">
                    <a16:creationId xmlns:a16="http://schemas.microsoft.com/office/drawing/2014/main" id="{1EC98D95-9179-7DA6-8B0B-17D1B75AA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5" name="Freeform 475">
                <a:extLst>
                  <a:ext uri="{FF2B5EF4-FFF2-40B4-BE49-F238E27FC236}">
                    <a16:creationId xmlns:a16="http://schemas.microsoft.com/office/drawing/2014/main" id="{BA3EA9A0-01E7-7654-3662-EC8475E8FD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6" name="Freeform 476">
                <a:extLst>
                  <a:ext uri="{FF2B5EF4-FFF2-40B4-BE49-F238E27FC236}">
                    <a16:creationId xmlns:a16="http://schemas.microsoft.com/office/drawing/2014/main" id="{AA4F34CD-0920-96A2-D2AA-B3F2CC663F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7" name="Freeform 477">
                <a:extLst>
                  <a:ext uri="{FF2B5EF4-FFF2-40B4-BE49-F238E27FC236}">
                    <a16:creationId xmlns:a16="http://schemas.microsoft.com/office/drawing/2014/main" id="{8D2CE264-7B6D-8D28-2EFC-6E2C632BC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8" name="Freeform 478">
                <a:extLst>
                  <a:ext uri="{FF2B5EF4-FFF2-40B4-BE49-F238E27FC236}">
                    <a16:creationId xmlns:a16="http://schemas.microsoft.com/office/drawing/2014/main" id="{FA9177D9-D74A-8454-A91E-D74ACE30A9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399" name="Freeform 479">
                <a:extLst>
                  <a:ext uri="{FF2B5EF4-FFF2-40B4-BE49-F238E27FC236}">
                    <a16:creationId xmlns:a16="http://schemas.microsoft.com/office/drawing/2014/main" id="{19F1F583-D938-11A2-5378-1FBA22218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0" name="Freeform 480">
                <a:extLst>
                  <a:ext uri="{FF2B5EF4-FFF2-40B4-BE49-F238E27FC236}">
                    <a16:creationId xmlns:a16="http://schemas.microsoft.com/office/drawing/2014/main" id="{26128670-C095-F820-BE6E-5E262774E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1" name="Freeform 481">
                <a:extLst>
                  <a:ext uri="{FF2B5EF4-FFF2-40B4-BE49-F238E27FC236}">
                    <a16:creationId xmlns:a16="http://schemas.microsoft.com/office/drawing/2014/main" id="{5774C883-3BE4-B72C-7B41-54C7409DEB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2" name="Freeform 482">
                <a:extLst>
                  <a:ext uri="{FF2B5EF4-FFF2-40B4-BE49-F238E27FC236}">
                    <a16:creationId xmlns:a16="http://schemas.microsoft.com/office/drawing/2014/main" id="{5DCE5F06-8019-0BDC-ACF8-4ACC6C3560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3" name="Freeform 483">
                <a:extLst>
                  <a:ext uri="{FF2B5EF4-FFF2-40B4-BE49-F238E27FC236}">
                    <a16:creationId xmlns:a16="http://schemas.microsoft.com/office/drawing/2014/main" id="{DBF4AA42-888A-52A4-CC1C-E7FF04F8F6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4" name="Freeform 484">
                <a:extLst>
                  <a:ext uri="{FF2B5EF4-FFF2-40B4-BE49-F238E27FC236}">
                    <a16:creationId xmlns:a16="http://schemas.microsoft.com/office/drawing/2014/main" id="{D7C5EB79-5C6F-B9CD-EDE6-960C459637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5" name="Freeform 485">
                <a:extLst>
                  <a:ext uri="{FF2B5EF4-FFF2-40B4-BE49-F238E27FC236}">
                    <a16:creationId xmlns:a16="http://schemas.microsoft.com/office/drawing/2014/main" id="{8410D205-644D-8191-0ED6-D56CBA15A1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6" name="Oval 486">
                <a:extLst>
                  <a:ext uri="{FF2B5EF4-FFF2-40B4-BE49-F238E27FC236}">
                    <a16:creationId xmlns:a16="http://schemas.microsoft.com/office/drawing/2014/main" id="{D749628A-13F3-8477-F63B-74C9EE607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7" name="Freeform 487">
                <a:extLst>
                  <a:ext uri="{FF2B5EF4-FFF2-40B4-BE49-F238E27FC236}">
                    <a16:creationId xmlns:a16="http://schemas.microsoft.com/office/drawing/2014/main" id="{C74116B1-E314-BE74-931E-BB3D2AEE3E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8" name="Freeform 488">
                <a:extLst>
                  <a:ext uri="{FF2B5EF4-FFF2-40B4-BE49-F238E27FC236}">
                    <a16:creationId xmlns:a16="http://schemas.microsoft.com/office/drawing/2014/main" id="{84F5CBDE-E2CA-57D1-34FE-B22DC1A56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09" name="Freeform 489">
                <a:extLst>
                  <a:ext uri="{FF2B5EF4-FFF2-40B4-BE49-F238E27FC236}">
                    <a16:creationId xmlns:a16="http://schemas.microsoft.com/office/drawing/2014/main" id="{1D471FE6-75F6-435D-D8A6-0A8DD45786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0" name="Freeform 490">
                <a:extLst>
                  <a:ext uri="{FF2B5EF4-FFF2-40B4-BE49-F238E27FC236}">
                    <a16:creationId xmlns:a16="http://schemas.microsoft.com/office/drawing/2014/main" id="{B8FBA017-F80C-D22C-5374-CF073734E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1" name="Freeform 491">
                <a:extLst>
                  <a:ext uri="{FF2B5EF4-FFF2-40B4-BE49-F238E27FC236}">
                    <a16:creationId xmlns:a16="http://schemas.microsoft.com/office/drawing/2014/main" id="{D4B44E9D-7E2B-1B50-3D9F-CEA39205A7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2" name="Oval 492">
                <a:extLst>
                  <a:ext uri="{FF2B5EF4-FFF2-40B4-BE49-F238E27FC236}">
                    <a16:creationId xmlns:a16="http://schemas.microsoft.com/office/drawing/2014/main" id="{F10EDD9B-4A70-A12D-3AA5-C376149D0A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3" name="Freeform 493">
                <a:extLst>
                  <a:ext uri="{FF2B5EF4-FFF2-40B4-BE49-F238E27FC236}">
                    <a16:creationId xmlns:a16="http://schemas.microsoft.com/office/drawing/2014/main" id="{9D3BA6AA-44BF-B7E1-F9C2-D27E40F56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4" name="Freeform 494">
                <a:extLst>
                  <a:ext uri="{FF2B5EF4-FFF2-40B4-BE49-F238E27FC236}">
                    <a16:creationId xmlns:a16="http://schemas.microsoft.com/office/drawing/2014/main" id="{0BAACFBE-DCF6-FB14-E558-AAEFFB503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5" name="Freeform 495">
                <a:extLst>
                  <a:ext uri="{FF2B5EF4-FFF2-40B4-BE49-F238E27FC236}">
                    <a16:creationId xmlns:a16="http://schemas.microsoft.com/office/drawing/2014/main" id="{3ED3E9F7-4A40-95CD-E2AD-AF3E72119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6" name="Freeform 496">
                <a:extLst>
                  <a:ext uri="{FF2B5EF4-FFF2-40B4-BE49-F238E27FC236}">
                    <a16:creationId xmlns:a16="http://schemas.microsoft.com/office/drawing/2014/main" id="{FDC8B4D4-A094-80F0-BCDF-E93FCD372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7" name="Freeform 497">
                <a:extLst>
                  <a:ext uri="{FF2B5EF4-FFF2-40B4-BE49-F238E27FC236}">
                    <a16:creationId xmlns:a16="http://schemas.microsoft.com/office/drawing/2014/main" id="{543A3671-1111-1304-AA64-038D9C3C4D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8" name="Oval 498">
                <a:extLst>
                  <a:ext uri="{FF2B5EF4-FFF2-40B4-BE49-F238E27FC236}">
                    <a16:creationId xmlns:a16="http://schemas.microsoft.com/office/drawing/2014/main" id="{BEF11CEA-7B13-6AC9-D850-A76BB21948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19" name="Oval 499">
                <a:extLst>
                  <a:ext uri="{FF2B5EF4-FFF2-40B4-BE49-F238E27FC236}">
                    <a16:creationId xmlns:a16="http://schemas.microsoft.com/office/drawing/2014/main" id="{C5450B7C-9A9F-79A2-BE19-144517ECA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0" name="Freeform 500">
                <a:extLst>
                  <a:ext uri="{FF2B5EF4-FFF2-40B4-BE49-F238E27FC236}">
                    <a16:creationId xmlns:a16="http://schemas.microsoft.com/office/drawing/2014/main" id="{6AAC0C75-64C8-8FD0-A901-D820D0741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1" name="Freeform 501">
                <a:extLst>
                  <a:ext uri="{FF2B5EF4-FFF2-40B4-BE49-F238E27FC236}">
                    <a16:creationId xmlns:a16="http://schemas.microsoft.com/office/drawing/2014/main" id="{93C8B8B0-51BF-209E-6CE6-026090EB31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2" name="Freeform 502">
                <a:extLst>
                  <a:ext uri="{FF2B5EF4-FFF2-40B4-BE49-F238E27FC236}">
                    <a16:creationId xmlns:a16="http://schemas.microsoft.com/office/drawing/2014/main" id="{04C8D8AF-4E93-F35C-6CA0-11D06041B4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3" name="Freeform 503">
                <a:extLst>
                  <a:ext uri="{FF2B5EF4-FFF2-40B4-BE49-F238E27FC236}">
                    <a16:creationId xmlns:a16="http://schemas.microsoft.com/office/drawing/2014/main" id="{4940E601-9F2D-7CFA-04F0-CBF71A3A85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4" name="Freeform 504">
                <a:extLst>
                  <a:ext uri="{FF2B5EF4-FFF2-40B4-BE49-F238E27FC236}">
                    <a16:creationId xmlns:a16="http://schemas.microsoft.com/office/drawing/2014/main" id="{EA6FA4C7-DC8E-07CC-5BB3-298E2043FE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5" name="Freeform 505">
                <a:extLst>
                  <a:ext uri="{FF2B5EF4-FFF2-40B4-BE49-F238E27FC236}">
                    <a16:creationId xmlns:a16="http://schemas.microsoft.com/office/drawing/2014/main" id="{CFDC2240-2519-37C0-45F0-E816269146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6" name="Freeform 506">
                <a:extLst>
                  <a:ext uri="{FF2B5EF4-FFF2-40B4-BE49-F238E27FC236}">
                    <a16:creationId xmlns:a16="http://schemas.microsoft.com/office/drawing/2014/main" id="{943FA415-0229-A962-761D-04F1E2D96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7" name="Freeform 507">
                <a:extLst>
                  <a:ext uri="{FF2B5EF4-FFF2-40B4-BE49-F238E27FC236}">
                    <a16:creationId xmlns:a16="http://schemas.microsoft.com/office/drawing/2014/main" id="{401B8FC2-2A66-C9C7-95E8-B18C9D4921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8" name="Freeform 508">
                <a:extLst>
                  <a:ext uri="{FF2B5EF4-FFF2-40B4-BE49-F238E27FC236}">
                    <a16:creationId xmlns:a16="http://schemas.microsoft.com/office/drawing/2014/main" id="{60A6CB79-4467-2CFF-3E99-ADFFA91E17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29" name="Freeform 509">
                <a:extLst>
                  <a:ext uri="{FF2B5EF4-FFF2-40B4-BE49-F238E27FC236}">
                    <a16:creationId xmlns:a16="http://schemas.microsoft.com/office/drawing/2014/main" id="{21F4B6DC-CBD7-D6CE-A640-4227BCCEE6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0" name="Freeform 510">
                <a:extLst>
                  <a:ext uri="{FF2B5EF4-FFF2-40B4-BE49-F238E27FC236}">
                    <a16:creationId xmlns:a16="http://schemas.microsoft.com/office/drawing/2014/main" id="{CE45FDB0-74B5-DE9C-5BEA-48FBBCFA85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1" name="Freeform 511">
                <a:extLst>
                  <a:ext uri="{FF2B5EF4-FFF2-40B4-BE49-F238E27FC236}">
                    <a16:creationId xmlns:a16="http://schemas.microsoft.com/office/drawing/2014/main" id="{11219ABA-061D-C16C-A2C8-7330833CC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2" name="Freeform 512">
                <a:extLst>
                  <a:ext uri="{FF2B5EF4-FFF2-40B4-BE49-F238E27FC236}">
                    <a16:creationId xmlns:a16="http://schemas.microsoft.com/office/drawing/2014/main" id="{07FB941C-4EE7-F975-4C5D-06AB2C068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3" name="Freeform 513">
                <a:extLst>
                  <a:ext uri="{FF2B5EF4-FFF2-40B4-BE49-F238E27FC236}">
                    <a16:creationId xmlns:a16="http://schemas.microsoft.com/office/drawing/2014/main" id="{42EB6598-972B-D124-BB2A-6726402F6E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4" name="Oval 514">
                <a:extLst>
                  <a:ext uri="{FF2B5EF4-FFF2-40B4-BE49-F238E27FC236}">
                    <a16:creationId xmlns:a16="http://schemas.microsoft.com/office/drawing/2014/main" id="{34298BD5-4ADA-4808-AB2F-97DE20604D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5" name="Oval 515">
                <a:extLst>
                  <a:ext uri="{FF2B5EF4-FFF2-40B4-BE49-F238E27FC236}">
                    <a16:creationId xmlns:a16="http://schemas.microsoft.com/office/drawing/2014/main" id="{88BB6F0F-EC7B-1EA2-E0B5-3DD1BDBC3F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6" name="Freeform 516">
                <a:extLst>
                  <a:ext uri="{FF2B5EF4-FFF2-40B4-BE49-F238E27FC236}">
                    <a16:creationId xmlns:a16="http://schemas.microsoft.com/office/drawing/2014/main" id="{DEF42FAE-E9DB-81B7-A73E-91F0579CD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7" name="Freeform 517">
                <a:extLst>
                  <a:ext uri="{FF2B5EF4-FFF2-40B4-BE49-F238E27FC236}">
                    <a16:creationId xmlns:a16="http://schemas.microsoft.com/office/drawing/2014/main" id="{38E0EF75-0CD8-2477-A7D7-244FC0C278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8" name="Oval 518">
                <a:extLst>
                  <a:ext uri="{FF2B5EF4-FFF2-40B4-BE49-F238E27FC236}">
                    <a16:creationId xmlns:a16="http://schemas.microsoft.com/office/drawing/2014/main" id="{A8157DB4-4CD8-6351-0044-592460172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39" name="Freeform 519">
                <a:extLst>
                  <a:ext uri="{FF2B5EF4-FFF2-40B4-BE49-F238E27FC236}">
                    <a16:creationId xmlns:a16="http://schemas.microsoft.com/office/drawing/2014/main" id="{1749D774-2D5F-CC90-2E61-DA0CDE4F22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0" name="Freeform 520">
                <a:extLst>
                  <a:ext uri="{FF2B5EF4-FFF2-40B4-BE49-F238E27FC236}">
                    <a16:creationId xmlns:a16="http://schemas.microsoft.com/office/drawing/2014/main" id="{B9D2B031-CCCD-8566-F090-002BE42EB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1" name="Freeform 521">
                <a:extLst>
                  <a:ext uri="{FF2B5EF4-FFF2-40B4-BE49-F238E27FC236}">
                    <a16:creationId xmlns:a16="http://schemas.microsoft.com/office/drawing/2014/main" id="{24D515AD-598C-24AD-2D22-880818B9F1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2" name="Freeform 522">
                <a:extLst>
                  <a:ext uri="{FF2B5EF4-FFF2-40B4-BE49-F238E27FC236}">
                    <a16:creationId xmlns:a16="http://schemas.microsoft.com/office/drawing/2014/main" id="{00DC32DE-BC85-9379-8AAA-779559DE4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3" name="Freeform 523">
                <a:extLst>
                  <a:ext uri="{FF2B5EF4-FFF2-40B4-BE49-F238E27FC236}">
                    <a16:creationId xmlns:a16="http://schemas.microsoft.com/office/drawing/2014/main" id="{8661BAFC-C69D-E310-D80C-BD30B2E4C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4" name="Freeform 524">
                <a:extLst>
                  <a:ext uri="{FF2B5EF4-FFF2-40B4-BE49-F238E27FC236}">
                    <a16:creationId xmlns:a16="http://schemas.microsoft.com/office/drawing/2014/main" id="{61F19817-4997-500B-F0C0-0B5BB522B3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5" name="Freeform 525">
                <a:extLst>
                  <a:ext uri="{FF2B5EF4-FFF2-40B4-BE49-F238E27FC236}">
                    <a16:creationId xmlns:a16="http://schemas.microsoft.com/office/drawing/2014/main" id="{B9221ED8-57C3-F901-1F1C-02F6800867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6" name="Freeform 526">
                <a:extLst>
                  <a:ext uri="{FF2B5EF4-FFF2-40B4-BE49-F238E27FC236}">
                    <a16:creationId xmlns:a16="http://schemas.microsoft.com/office/drawing/2014/main" id="{95ED4455-58BA-FB82-6332-BFF7A8DA6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7" name="Freeform 527">
                <a:extLst>
                  <a:ext uri="{FF2B5EF4-FFF2-40B4-BE49-F238E27FC236}">
                    <a16:creationId xmlns:a16="http://schemas.microsoft.com/office/drawing/2014/main" id="{220F4EDB-99DE-2AAF-4AFC-BEB6559518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8" name="Freeform 528">
                <a:extLst>
                  <a:ext uri="{FF2B5EF4-FFF2-40B4-BE49-F238E27FC236}">
                    <a16:creationId xmlns:a16="http://schemas.microsoft.com/office/drawing/2014/main" id="{56797550-33FD-4928-01E7-C9415CFF8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49" name="Freeform 529">
                <a:extLst>
                  <a:ext uri="{FF2B5EF4-FFF2-40B4-BE49-F238E27FC236}">
                    <a16:creationId xmlns:a16="http://schemas.microsoft.com/office/drawing/2014/main" id="{27E6D6C9-C580-A562-4656-C9252B57AC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0" name="Freeform 530">
                <a:extLst>
                  <a:ext uri="{FF2B5EF4-FFF2-40B4-BE49-F238E27FC236}">
                    <a16:creationId xmlns:a16="http://schemas.microsoft.com/office/drawing/2014/main" id="{128E4638-FD9F-7DB3-52B3-5D74700E8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1" name="Freeform 531">
                <a:extLst>
                  <a:ext uri="{FF2B5EF4-FFF2-40B4-BE49-F238E27FC236}">
                    <a16:creationId xmlns:a16="http://schemas.microsoft.com/office/drawing/2014/main" id="{7FC5CAB3-148D-0409-8750-297656B47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2" name="Freeform 532">
                <a:extLst>
                  <a:ext uri="{FF2B5EF4-FFF2-40B4-BE49-F238E27FC236}">
                    <a16:creationId xmlns:a16="http://schemas.microsoft.com/office/drawing/2014/main" id="{C48BB0E8-8892-A180-2C51-C5FA8F92D9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3" name="Freeform 533">
                <a:extLst>
                  <a:ext uri="{FF2B5EF4-FFF2-40B4-BE49-F238E27FC236}">
                    <a16:creationId xmlns:a16="http://schemas.microsoft.com/office/drawing/2014/main" id="{A174CE65-F604-ED3E-243F-B67E607A0A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4" name="Oval 534">
                <a:extLst>
                  <a:ext uri="{FF2B5EF4-FFF2-40B4-BE49-F238E27FC236}">
                    <a16:creationId xmlns:a16="http://schemas.microsoft.com/office/drawing/2014/main" id="{D3FD18F5-227C-D057-5191-B31560FF0C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5" name="Oval 535">
                <a:extLst>
                  <a:ext uri="{FF2B5EF4-FFF2-40B4-BE49-F238E27FC236}">
                    <a16:creationId xmlns:a16="http://schemas.microsoft.com/office/drawing/2014/main" id="{AE9F8709-2F57-5C22-B4A9-BAEDAC1C30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6" name="Freeform 536">
                <a:extLst>
                  <a:ext uri="{FF2B5EF4-FFF2-40B4-BE49-F238E27FC236}">
                    <a16:creationId xmlns:a16="http://schemas.microsoft.com/office/drawing/2014/main" id="{79B44C10-8052-2648-2BFC-B38E237133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7" name="Freeform 537">
                <a:extLst>
                  <a:ext uri="{FF2B5EF4-FFF2-40B4-BE49-F238E27FC236}">
                    <a16:creationId xmlns:a16="http://schemas.microsoft.com/office/drawing/2014/main" id="{AAC9B79E-D650-5A92-EFD5-691A9458E9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8" name="Freeform 538">
                <a:extLst>
                  <a:ext uri="{FF2B5EF4-FFF2-40B4-BE49-F238E27FC236}">
                    <a16:creationId xmlns:a16="http://schemas.microsoft.com/office/drawing/2014/main" id="{2340247A-1AB4-82D8-02BD-5B1D084A86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59" name="Freeform 539">
                <a:extLst>
                  <a:ext uri="{FF2B5EF4-FFF2-40B4-BE49-F238E27FC236}">
                    <a16:creationId xmlns:a16="http://schemas.microsoft.com/office/drawing/2014/main" id="{209B6BA8-D6C2-38CB-23DB-6B5FE2F725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0" name="Oval 540">
                <a:extLst>
                  <a:ext uri="{FF2B5EF4-FFF2-40B4-BE49-F238E27FC236}">
                    <a16:creationId xmlns:a16="http://schemas.microsoft.com/office/drawing/2014/main" id="{9E4A748B-FEBB-D809-998F-E44E60536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1" name="Oval 541">
                <a:extLst>
                  <a:ext uri="{FF2B5EF4-FFF2-40B4-BE49-F238E27FC236}">
                    <a16:creationId xmlns:a16="http://schemas.microsoft.com/office/drawing/2014/main" id="{194EE8FE-26AC-CAAA-C398-DF459CDD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2" name="Freeform 542">
                <a:extLst>
                  <a:ext uri="{FF2B5EF4-FFF2-40B4-BE49-F238E27FC236}">
                    <a16:creationId xmlns:a16="http://schemas.microsoft.com/office/drawing/2014/main" id="{4BB40038-354F-DD98-87E3-C1FBD60005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3" name="Freeform 543">
                <a:extLst>
                  <a:ext uri="{FF2B5EF4-FFF2-40B4-BE49-F238E27FC236}">
                    <a16:creationId xmlns:a16="http://schemas.microsoft.com/office/drawing/2014/main" id="{F401A7C7-1705-29D2-16F0-0AFEAE1929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4" name="Freeform 544">
                <a:extLst>
                  <a:ext uri="{FF2B5EF4-FFF2-40B4-BE49-F238E27FC236}">
                    <a16:creationId xmlns:a16="http://schemas.microsoft.com/office/drawing/2014/main" id="{0A33CFB1-153A-280B-72F3-B76D1A2CEA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5" name="Freeform 545">
                <a:extLst>
                  <a:ext uri="{FF2B5EF4-FFF2-40B4-BE49-F238E27FC236}">
                    <a16:creationId xmlns:a16="http://schemas.microsoft.com/office/drawing/2014/main" id="{1C206DFA-5775-2986-6E21-48042B8A3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6" name="Freeform 546">
                <a:extLst>
                  <a:ext uri="{FF2B5EF4-FFF2-40B4-BE49-F238E27FC236}">
                    <a16:creationId xmlns:a16="http://schemas.microsoft.com/office/drawing/2014/main" id="{85EFB433-1257-C117-A5B3-C54E4C0E7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7" name="Oval 547">
                <a:extLst>
                  <a:ext uri="{FF2B5EF4-FFF2-40B4-BE49-F238E27FC236}">
                    <a16:creationId xmlns:a16="http://schemas.microsoft.com/office/drawing/2014/main" id="{FFB5AA1A-556B-C76C-9C57-F845A45CE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8" name="Freeform 548">
                <a:extLst>
                  <a:ext uri="{FF2B5EF4-FFF2-40B4-BE49-F238E27FC236}">
                    <a16:creationId xmlns:a16="http://schemas.microsoft.com/office/drawing/2014/main" id="{040BD4B8-91E1-9733-1560-3DF2D8767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69" name="Freeform 549">
                <a:extLst>
                  <a:ext uri="{FF2B5EF4-FFF2-40B4-BE49-F238E27FC236}">
                    <a16:creationId xmlns:a16="http://schemas.microsoft.com/office/drawing/2014/main" id="{499FF074-2B57-773E-6874-AF7A75305F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0" name="Freeform 550">
                <a:extLst>
                  <a:ext uri="{FF2B5EF4-FFF2-40B4-BE49-F238E27FC236}">
                    <a16:creationId xmlns:a16="http://schemas.microsoft.com/office/drawing/2014/main" id="{35F03C54-EBC4-12D5-B2B7-EA055B23DD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1" name="Freeform 551">
                <a:extLst>
                  <a:ext uri="{FF2B5EF4-FFF2-40B4-BE49-F238E27FC236}">
                    <a16:creationId xmlns:a16="http://schemas.microsoft.com/office/drawing/2014/main" id="{C61D5745-23FA-2D74-77D7-BA0D4330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2" name="Freeform 552">
                <a:extLst>
                  <a:ext uri="{FF2B5EF4-FFF2-40B4-BE49-F238E27FC236}">
                    <a16:creationId xmlns:a16="http://schemas.microsoft.com/office/drawing/2014/main" id="{2F9D48E7-AD77-CEE9-ACB2-9645C4011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3" name="Freeform 553">
                <a:extLst>
                  <a:ext uri="{FF2B5EF4-FFF2-40B4-BE49-F238E27FC236}">
                    <a16:creationId xmlns:a16="http://schemas.microsoft.com/office/drawing/2014/main" id="{49B32B13-91F7-97CD-393E-64C868A55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4" name="Freeform 554">
                <a:extLst>
                  <a:ext uri="{FF2B5EF4-FFF2-40B4-BE49-F238E27FC236}">
                    <a16:creationId xmlns:a16="http://schemas.microsoft.com/office/drawing/2014/main" id="{E0755AE0-97F3-4A31-FA93-438A7EF60D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5" name="Freeform 555">
                <a:extLst>
                  <a:ext uri="{FF2B5EF4-FFF2-40B4-BE49-F238E27FC236}">
                    <a16:creationId xmlns:a16="http://schemas.microsoft.com/office/drawing/2014/main" id="{8E8FB318-5D0C-7167-1E43-8425E7FB30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6" name="Freeform 556">
                <a:extLst>
                  <a:ext uri="{FF2B5EF4-FFF2-40B4-BE49-F238E27FC236}">
                    <a16:creationId xmlns:a16="http://schemas.microsoft.com/office/drawing/2014/main" id="{13833152-5A0F-9D29-C2B0-1065786AA9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7" name="Oval 557">
                <a:extLst>
                  <a:ext uri="{FF2B5EF4-FFF2-40B4-BE49-F238E27FC236}">
                    <a16:creationId xmlns:a16="http://schemas.microsoft.com/office/drawing/2014/main" id="{EE9FAD5D-CCAB-DF22-850F-F4360F34E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8" name="Freeform 558">
                <a:extLst>
                  <a:ext uri="{FF2B5EF4-FFF2-40B4-BE49-F238E27FC236}">
                    <a16:creationId xmlns:a16="http://schemas.microsoft.com/office/drawing/2014/main" id="{B10A47BC-A568-28E6-77BC-51301F6A42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79" name="Freeform 559">
                <a:extLst>
                  <a:ext uri="{FF2B5EF4-FFF2-40B4-BE49-F238E27FC236}">
                    <a16:creationId xmlns:a16="http://schemas.microsoft.com/office/drawing/2014/main" id="{C90979E0-4DF3-3D04-5285-6FE12969F1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0" name="Oval 560">
                <a:extLst>
                  <a:ext uri="{FF2B5EF4-FFF2-40B4-BE49-F238E27FC236}">
                    <a16:creationId xmlns:a16="http://schemas.microsoft.com/office/drawing/2014/main" id="{10960D58-A33B-1A7A-D7E1-FD1C516AA8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1" name="Oval 561">
                <a:extLst>
                  <a:ext uri="{FF2B5EF4-FFF2-40B4-BE49-F238E27FC236}">
                    <a16:creationId xmlns:a16="http://schemas.microsoft.com/office/drawing/2014/main" id="{57F311ED-4D9A-634B-50C0-565A71AF9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2" name="Freeform 562">
                <a:extLst>
                  <a:ext uri="{FF2B5EF4-FFF2-40B4-BE49-F238E27FC236}">
                    <a16:creationId xmlns:a16="http://schemas.microsoft.com/office/drawing/2014/main" id="{8277544C-33B9-9459-D036-651B9E0613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3" name="Freeform 563">
                <a:extLst>
                  <a:ext uri="{FF2B5EF4-FFF2-40B4-BE49-F238E27FC236}">
                    <a16:creationId xmlns:a16="http://schemas.microsoft.com/office/drawing/2014/main" id="{E51F1A1D-5F64-2EC8-DCDB-EF04FBC756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4" name="Freeform 564">
                <a:extLst>
                  <a:ext uri="{FF2B5EF4-FFF2-40B4-BE49-F238E27FC236}">
                    <a16:creationId xmlns:a16="http://schemas.microsoft.com/office/drawing/2014/main" id="{E5AC3EB9-4F3D-63CC-58AF-BFF0286A2D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5" name="Freeform 565">
                <a:extLst>
                  <a:ext uri="{FF2B5EF4-FFF2-40B4-BE49-F238E27FC236}">
                    <a16:creationId xmlns:a16="http://schemas.microsoft.com/office/drawing/2014/main" id="{BFE49F1A-CFD7-9D27-4A69-F3A8ACAF8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6" name="Freeform 566">
                <a:extLst>
                  <a:ext uri="{FF2B5EF4-FFF2-40B4-BE49-F238E27FC236}">
                    <a16:creationId xmlns:a16="http://schemas.microsoft.com/office/drawing/2014/main" id="{4A70A06D-494F-2FC4-45A5-F3CE0C3B6D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7" name="Freeform 567">
                <a:extLst>
                  <a:ext uri="{FF2B5EF4-FFF2-40B4-BE49-F238E27FC236}">
                    <a16:creationId xmlns:a16="http://schemas.microsoft.com/office/drawing/2014/main" id="{D00A575A-6351-5D33-B805-14C6F6222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8" name="Freeform 568">
                <a:extLst>
                  <a:ext uri="{FF2B5EF4-FFF2-40B4-BE49-F238E27FC236}">
                    <a16:creationId xmlns:a16="http://schemas.microsoft.com/office/drawing/2014/main" id="{2A612E0E-B157-E77D-BBEC-357F22FC13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89" name="Freeform 569">
                <a:extLst>
                  <a:ext uri="{FF2B5EF4-FFF2-40B4-BE49-F238E27FC236}">
                    <a16:creationId xmlns:a16="http://schemas.microsoft.com/office/drawing/2014/main" id="{CC9D754C-9FFE-307D-D6B7-681657C9F3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0" name="Freeform 570">
                <a:extLst>
                  <a:ext uri="{FF2B5EF4-FFF2-40B4-BE49-F238E27FC236}">
                    <a16:creationId xmlns:a16="http://schemas.microsoft.com/office/drawing/2014/main" id="{CBA64139-223D-87A6-15A6-DDB19F6150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1" name="Freeform 571">
                <a:extLst>
                  <a:ext uri="{FF2B5EF4-FFF2-40B4-BE49-F238E27FC236}">
                    <a16:creationId xmlns:a16="http://schemas.microsoft.com/office/drawing/2014/main" id="{812DBBEA-B640-3020-BB2B-E223CD9E5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2" name="Freeform 572">
                <a:extLst>
                  <a:ext uri="{FF2B5EF4-FFF2-40B4-BE49-F238E27FC236}">
                    <a16:creationId xmlns:a16="http://schemas.microsoft.com/office/drawing/2014/main" id="{8FA810AB-F137-398A-3C86-AAAD9D9DF1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3" name="Freeform 573">
                <a:extLst>
                  <a:ext uri="{FF2B5EF4-FFF2-40B4-BE49-F238E27FC236}">
                    <a16:creationId xmlns:a16="http://schemas.microsoft.com/office/drawing/2014/main" id="{089DF105-CE85-117C-AAF8-D539C8C651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4" name="Freeform 574">
                <a:extLst>
                  <a:ext uri="{FF2B5EF4-FFF2-40B4-BE49-F238E27FC236}">
                    <a16:creationId xmlns:a16="http://schemas.microsoft.com/office/drawing/2014/main" id="{16EADDBF-0675-FEFB-2572-D13D2C36FC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5" name="Freeform 575">
                <a:extLst>
                  <a:ext uri="{FF2B5EF4-FFF2-40B4-BE49-F238E27FC236}">
                    <a16:creationId xmlns:a16="http://schemas.microsoft.com/office/drawing/2014/main" id="{BBE0FA09-01FD-008C-D730-77B5A4598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6" name="Freeform 576">
                <a:extLst>
                  <a:ext uri="{FF2B5EF4-FFF2-40B4-BE49-F238E27FC236}">
                    <a16:creationId xmlns:a16="http://schemas.microsoft.com/office/drawing/2014/main" id="{3E75B0C1-8AD2-0583-83C9-F3128772B5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7" name="Oval 577">
                <a:extLst>
                  <a:ext uri="{FF2B5EF4-FFF2-40B4-BE49-F238E27FC236}">
                    <a16:creationId xmlns:a16="http://schemas.microsoft.com/office/drawing/2014/main" id="{E10FEEFD-163C-979E-B13C-574A7DA34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8" name="Freeform 578">
                <a:extLst>
                  <a:ext uri="{FF2B5EF4-FFF2-40B4-BE49-F238E27FC236}">
                    <a16:creationId xmlns:a16="http://schemas.microsoft.com/office/drawing/2014/main" id="{908E7C32-82A8-0987-C3F1-7AE352AEA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499" name="Freeform 579">
                <a:extLst>
                  <a:ext uri="{FF2B5EF4-FFF2-40B4-BE49-F238E27FC236}">
                    <a16:creationId xmlns:a16="http://schemas.microsoft.com/office/drawing/2014/main" id="{A7EA053E-F954-543D-D428-C26E47325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0" name="Freeform 580">
                <a:extLst>
                  <a:ext uri="{FF2B5EF4-FFF2-40B4-BE49-F238E27FC236}">
                    <a16:creationId xmlns:a16="http://schemas.microsoft.com/office/drawing/2014/main" id="{44BF114B-FBDC-4616-E865-A8D45392B6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1" name="Freeform 581">
                <a:extLst>
                  <a:ext uri="{FF2B5EF4-FFF2-40B4-BE49-F238E27FC236}">
                    <a16:creationId xmlns:a16="http://schemas.microsoft.com/office/drawing/2014/main" id="{8A1C3891-3678-545D-2CC8-D80D63C37F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2" name="Freeform 582">
                <a:extLst>
                  <a:ext uri="{FF2B5EF4-FFF2-40B4-BE49-F238E27FC236}">
                    <a16:creationId xmlns:a16="http://schemas.microsoft.com/office/drawing/2014/main" id="{38C3519C-969B-05BF-B7A0-E9326D0026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3" name="Oval 583">
                <a:extLst>
                  <a:ext uri="{FF2B5EF4-FFF2-40B4-BE49-F238E27FC236}">
                    <a16:creationId xmlns:a16="http://schemas.microsoft.com/office/drawing/2014/main" id="{9C9E0F4B-0A07-BB3D-91A4-4BB84406C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4" name="Freeform 584">
                <a:extLst>
                  <a:ext uri="{FF2B5EF4-FFF2-40B4-BE49-F238E27FC236}">
                    <a16:creationId xmlns:a16="http://schemas.microsoft.com/office/drawing/2014/main" id="{43BB9FA1-CBC7-7B72-4409-7AB2609A54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5" name="Freeform 585">
                <a:extLst>
                  <a:ext uri="{FF2B5EF4-FFF2-40B4-BE49-F238E27FC236}">
                    <a16:creationId xmlns:a16="http://schemas.microsoft.com/office/drawing/2014/main" id="{DA8A2C49-8AE4-6E3E-09EF-30D1A741C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6" name="Freeform 586">
                <a:extLst>
                  <a:ext uri="{FF2B5EF4-FFF2-40B4-BE49-F238E27FC236}">
                    <a16:creationId xmlns:a16="http://schemas.microsoft.com/office/drawing/2014/main" id="{0293379C-017C-0BC3-C3A7-294E3591DE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7" name="Freeform 587">
                <a:extLst>
                  <a:ext uri="{FF2B5EF4-FFF2-40B4-BE49-F238E27FC236}">
                    <a16:creationId xmlns:a16="http://schemas.microsoft.com/office/drawing/2014/main" id="{72C3E303-7609-FE26-1EAD-966B7BD7A0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8" name="Freeform 588">
                <a:extLst>
                  <a:ext uri="{FF2B5EF4-FFF2-40B4-BE49-F238E27FC236}">
                    <a16:creationId xmlns:a16="http://schemas.microsoft.com/office/drawing/2014/main" id="{A96609C3-2496-2223-9845-7C2F1CBC2A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09" name="Oval 589">
                <a:extLst>
                  <a:ext uri="{FF2B5EF4-FFF2-40B4-BE49-F238E27FC236}">
                    <a16:creationId xmlns:a16="http://schemas.microsoft.com/office/drawing/2014/main" id="{245B44DA-184D-843B-FD86-D37E3B3260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0" name="Oval 590">
                <a:extLst>
                  <a:ext uri="{FF2B5EF4-FFF2-40B4-BE49-F238E27FC236}">
                    <a16:creationId xmlns:a16="http://schemas.microsoft.com/office/drawing/2014/main" id="{4EC78AA7-ADA5-7C46-B8FA-5CE153F5FB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1" name="Freeform 591">
                <a:extLst>
                  <a:ext uri="{FF2B5EF4-FFF2-40B4-BE49-F238E27FC236}">
                    <a16:creationId xmlns:a16="http://schemas.microsoft.com/office/drawing/2014/main" id="{D6BB5D2C-343F-6761-5CD8-11C3AE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2" name="Freeform 592">
                <a:extLst>
                  <a:ext uri="{FF2B5EF4-FFF2-40B4-BE49-F238E27FC236}">
                    <a16:creationId xmlns:a16="http://schemas.microsoft.com/office/drawing/2014/main" id="{9DE1BA4E-7A55-8878-C935-FB23EC8573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3" name="Freeform 593">
                <a:extLst>
                  <a:ext uri="{FF2B5EF4-FFF2-40B4-BE49-F238E27FC236}">
                    <a16:creationId xmlns:a16="http://schemas.microsoft.com/office/drawing/2014/main" id="{5411A107-49EC-EF2B-FCD7-CD1A83F970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4" name="Freeform 594">
                <a:extLst>
                  <a:ext uri="{FF2B5EF4-FFF2-40B4-BE49-F238E27FC236}">
                    <a16:creationId xmlns:a16="http://schemas.microsoft.com/office/drawing/2014/main" id="{9AE077CF-0CAF-7814-FC32-A2150935CD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5" name="Freeform 595">
                <a:extLst>
                  <a:ext uri="{FF2B5EF4-FFF2-40B4-BE49-F238E27FC236}">
                    <a16:creationId xmlns:a16="http://schemas.microsoft.com/office/drawing/2014/main" id="{BBA2F2EF-CC4F-17A9-6668-924E269E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6" name="Freeform 596">
                <a:extLst>
                  <a:ext uri="{FF2B5EF4-FFF2-40B4-BE49-F238E27FC236}">
                    <a16:creationId xmlns:a16="http://schemas.microsoft.com/office/drawing/2014/main" id="{563C9D12-CB88-2648-91D7-73327F8A28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7" name="Freeform 597">
                <a:extLst>
                  <a:ext uri="{FF2B5EF4-FFF2-40B4-BE49-F238E27FC236}">
                    <a16:creationId xmlns:a16="http://schemas.microsoft.com/office/drawing/2014/main" id="{E58B0DC6-924D-7C4C-5D16-CAA756530A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8" name="Freeform 598">
                <a:extLst>
                  <a:ext uri="{FF2B5EF4-FFF2-40B4-BE49-F238E27FC236}">
                    <a16:creationId xmlns:a16="http://schemas.microsoft.com/office/drawing/2014/main" id="{146B0E63-AC0C-288E-FD71-48CF63E5F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19" name="Freeform 599">
                <a:extLst>
                  <a:ext uri="{FF2B5EF4-FFF2-40B4-BE49-F238E27FC236}">
                    <a16:creationId xmlns:a16="http://schemas.microsoft.com/office/drawing/2014/main" id="{F634CAFD-71A4-E308-A9C6-F8269A8C4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0" name="Freeform 600">
                <a:extLst>
                  <a:ext uri="{FF2B5EF4-FFF2-40B4-BE49-F238E27FC236}">
                    <a16:creationId xmlns:a16="http://schemas.microsoft.com/office/drawing/2014/main" id="{FD0CD5FC-C114-A097-0FD0-05A8E139F6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1" name="Freeform 601">
                <a:extLst>
                  <a:ext uri="{FF2B5EF4-FFF2-40B4-BE49-F238E27FC236}">
                    <a16:creationId xmlns:a16="http://schemas.microsoft.com/office/drawing/2014/main" id="{B117FF22-BE8D-D9B4-B7ED-53AB70DD0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2" name="Freeform 602">
                <a:extLst>
                  <a:ext uri="{FF2B5EF4-FFF2-40B4-BE49-F238E27FC236}">
                    <a16:creationId xmlns:a16="http://schemas.microsoft.com/office/drawing/2014/main" id="{8B8826C3-B168-C5FF-DB5D-811AA19CC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3" name="Oval 603">
                <a:extLst>
                  <a:ext uri="{FF2B5EF4-FFF2-40B4-BE49-F238E27FC236}">
                    <a16:creationId xmlns:a16="http://schemas.microsoft.com/office/drawing/2014/main" id="{68CFA75E-06C5-E40E-18F1-19845EDA75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4" name="Oval 604">
                <a:extLst>
                  <a:ext uri="{FF2B5EF4-FFF2-40B4-BE49-F238E27FC236}">
                    <a16:creationId xmlns:a16="http://schemas.microsoft.com/office/drawing/2014/main" id="{2D7DB1C4-524B-80CF-668B-9E188F3A3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5" name="Freeform 605">
                <a:extLst>
                  <a:ext uri="{FF2B5EF4-FFF2-40B4-BE49-F238E27FC236}">
                    <a16:creationId xmlns:a16="http://schemas.microsoft.com/office/drawing/2014/main" id="{CE13C7FB-FF04-0160-EA86-504EF699F2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526" name="Freeform 606">
                <a:extLst>
                  <a:ext uri="{FF2B5EF4-FFF2-40B4-BE49-F238E27FC236}">
                    <a16:creationId xmlns:a16="http://schemas.microsoft.com/office/drawing/2014/main" id="{5A06CED8-7324-925A-43B1-B0C2269FD0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316" name="Freeform 608">
              <a:extLst>
                <a:ext uri="{FF2B5EF4-FFF2-40B4-BE49-F238E27FC236}">
                  <a16:creationId xmlns:a16="http://schemas.microsoft.com/office/drawing/2014/main" id="{C3D28943-1F76-9B00-6918-A2A079E123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609">
              <a:extLst>
                <a:ext uri="{FF2B5EF4-FFF2-40B4-BE49-F238E27FC236}">
                  <a16:creationId xmlns:a16="http://schemas.microsoft.com/office/drawing/2014/main" id="{3993562D-4A3D-1C6F-7574-57A665EE7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610">
              <a:extLst>
                <a:ext uri="{FF2B5EF4-FFF2-40B4-BE49-F238E27FC236}">
                  <a16:creationId xmlns:a16="http://schemas.microsoft.com/office/drawing/2014/main" id="{2AE9E574-7C6B-06AE-960F-36CAE7E24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Freeform 611">
              <a:extLst>
                <a:ext uri="{FF2B5EF4-FFF2-40B4-BE49-F238E27FC236}">
                  <a16:creationId xmlns:a16="http://schemas.microsoft.com/office/drawing/2014/main" id="{4984A037-C42D-9FC8-80E8-243118E13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612">
              <a:extLst>
                <a:ext uri="{FF2B5EF4-FFF2-40B4-BE49-F238E27FC236}">
                  <a16:creationId xmlns:a16="http://schemas.microsoft.com/office/drawing/2014/main" id="{8F1A44B5-FD2E-EB0C-226B-BBC16E29D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613">
              <a:extLst>
                <a:ext uri="{FF2B5EF4-FFF2-40B4-BE49-F238E27FC236}">
                  <a16:creationId xmlns:a16="http://schemas.microsoft.com/office/drawing/2014/main" id="{EFF100DA-2F55-7F56-9BFE-30FC0ECA7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614">
              <a:extLst>
                <a:ext uri="{FF2B5EF4-FFF2-40B4-BE49-F238E27FC236}">
                  <a16:creationId xmlns:a16="http://schemas.microsoft.com/office/drawing/2014/main" id="{C82697BD-2FB5-C6CD-4D41-9D9A39E71A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615">
              <a:extLst>
                <a:ext uri="{FF2B5EF4-FFF2-40B4-BE49-F238E27FC236}">
                  <a16:creationId xmlns:a16="http://schemas.microsoft.com/office/drawing/2014/main" id="{10A61E01-58BF-CC08-2AC5-3AF4EA1B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616">
              <a:extLst>
                <a:ext uri="{FF2B5EF4-FFF2-40B4-BE49-F238E27FC236}">
                  <a16:creationId xmlns:a16="http://schemas.microsoft.com/office/drawing/2014/main" id="{AC2286FC-A315-3CB1-10BF-FD262D87CD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617">
              <a:extLst>
                <a:ext uri="{FF2B5EF4-FFF2-40B4-BE49-F238E27FC236}">
                  <a16:creationId xmlns:a16="http://schemas.microsoft.com/office/drawing/2014/main" id="{1CFEDBBB-E028-8ECF-5E3F-B78E7B48E1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618">
              <a:extLst>
                <a:ext uri="{FF2B5EF4-FFF2-40B4-BE49-F238E27FC236}">
                  <a16:creationId xmlns:a16="http://schemas.microsoft.com/office/drawing/2014/main" id="{6FD11C11-882E-AFF0-DF6A-AA1185A4A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6"/>
          <p:cNvSpPr txBox="1">
            <a:spLocks noGrp="1"/>
          </p:cNvSpPr>
          <p:nvPr>
            <p:ph type="title"/>
          </p:nvPr>
        </p:nvSpPr>
        <p:spPr>
          <a:xfrm>
            <a:off x="723900" y="3844151"/>
            <a:ext cx="7696199" cy="74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C2D948E4-9D9D-878D-BB8B-CFD836ED4340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3" name="Group 283">
            <a:extLst>
              <a:ext uri="{FF2B5EF4-FFF2-40B4-BE49-F238E27FC236}">
                <a16:creationId xmlns:a16="http://schemas.microsoft.com/office/drawing/2014/main" id="{2E5B0284-586B-845D-EF06-ABA4B5422B2D}"/>
              </a:ext>
            </a:extLst>
          </p:cNvPr>
          <p:cNvGrpSpPr/>
          <p:nvPr userDrawn="1"/>
        </p:nvGrpSpPr>
        <p:grpSpPr>
          <a:xfrm>
            <a:off x="7651434" y="-142378"/>
            <a:ext cx="1658248" cy="1282517"/>
            <a:chOff x="5136226" y="2246221"/>
            <a:chExt cx="1254126" cy="969962"/>
          </a:xfrm>
        </p:grpSpPr>
        <p:sp>
          <p:nvSpPr>
            <p:cNvPr id="4" name="Freeform 353">
              <a:extLst>
                <a:ext uri="{FF2B5EF4-FFF2-40B4-BE49-F238E27FC236}">
                  <a16:creationId xmlns:a16="http://schemas.microsoft.com/office/drawing/2014/main" id="{F64F8B81-BC46-8D68-6533-3E8C54DCE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4">
              <a:extLst>
                <a:ext uri="{FF2B5EF4-FFF2-40B4-BE49-F238E27FC236}">
                  <a16:creationId xmlns:a16="http://schemas.microsoft.com/office/drawing/2014/main" id="{CD9FF8A0-F1F4-8676-A214-4F00E3837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5">
              <a:extLst>
                <a:ext uri="{FF2B5EF4-FFF2-40B4-BE49-F238E27FC236}">
                  <a16:creationId xmlns:a16="http://schemas.microsoft.com/office/drawing/2014/main" id="{5E38B5FC-928A-96AB-E3E6-8E0AFDD16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6">
              <a:extLst>
                <a:ext uri="{FF2B5EF4-FFF2-40B4-BE49-F238E27FC236}">
                  <a16:creationId xmlns:a16="http://schemas.microsoft.com/office/drawing/2014/main" id="{A0260A3E-1A1A-A43E-38E7-C37826525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2129376-6143-66D2-2B44-F74E48C039F3}"/>
              </a:ext>
            </a:extLst>
          </p:cNvPr>
          <p:cNvGrpSpPr/>
          <p:nvPr userDrawn="1"/>
        </p:nvGrpSpPr>
        <p:grpSpPr>
          <a:xfrm>
            <a:off x="-1344947" y="2853552"/>
            <a:ext cx="2090651" cy="2092749"/>
            <a:chOff x="5213090" y="468313"/>
            <a:chExt cx="1581151" cy="1582738"/>
          </a:xfrm>
          <a:solidFill>
            <a:schemeClr val="tx2"/>
          </a:solidFill>
        </p:grpSpPr>
        <p:sp>
          <p:nvSpPr>
            <p:cNvPr id="9" name="Oval 357">
              <a:extLst>
                <a:ext uri="{FF2B5EF4-FFF2-40B4-BE49-F238E27FC236}">
                  <a16:creationId xmlns:a16="http://schemas.microsoft.com/office/drawing/2014/main" id="{5E92D17F-7394-6D4F-1FC0-4C821D9F8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60903" y="9953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58">
              <a:extLst>
                <a:ext uri="{FF2B5EF4-FFF2-40B4-BE49-F238E27FC236}">
                  <a16:creationId xmlns:a16="http://schemas.microsoft.com/office/drawing/2014/main" id="{A8CA9FB1-CD62-FE83-E116-E6CF9138D1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5340" y="104775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59">
              <a:extLst>
                <a:ext uri="{FF2B5EF4-FFF2-40B4-BE49-F238E27FC236}">
                  <a16:creationId xmlns:a16="http://schemas.microsoft.com/office/drawing/2014/main" id="{8A19997E-2F15-4EB9-1C3C-62ABB967E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51365" y="1101725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0">
              <a:extLst>
                <a:ext uri="{FF2B5EF4-FFF2-40B4-BE49-F238E27FC236}">
                  <a16:creationId xmlns:a16="http://schemas.microsoft.com/office/drawing/2014/main" id="{0DE0B120-1533-D827-EF06-F23F69CF5C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390" y="115570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61">
              <a:extLst>
                <a:ext uri="{FF2B5EF4-FFF2-40B4-BE49-F238E27FC236}">
                  <a16:creationId xmlns:a16="http://schemas.microsoft.com/office/drawing/2014/main" id="{3C558EF6-F2A2-E159-7193-D040EE877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5003" y="1209675"/>
              <a:ext cx="34925" cy="34925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62">
              <a:extLst>
                <a:ext uri="{FF2B5EF4-FFF2-40B4-BE49-F238E27FC236}">
                  <a16:creationId xmlns:a16="http://schemas.microsoft.com/office/drawing/2014/main" id="{244C0C87-6432-4DC6-6822-C2611A3E1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1028" y="1263650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63">
              <a:extLst>
                <a:ext uri="{FF2B5EF4-FFF2-40B4-BE49-F238E27FC236}">
                  <a16:creationId xmlns:a16="http://schemas.microsoft.com/office/drawing/2014/main" id="{E95E743C-4D37-C2FC-1587-77744FE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7053" y="13160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64">
              <a:extLst>
                <a:ext uri="{FF2B5EF4-FFF2-40B4-BE49-F238E27FC236}">
                  <a16:creationId xmlns:a16="http://schemas.microsoft.com/office/drawing/2014/main" id="{0DCAC26D-EA2B-6426-CD44-FB8D625AA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3078" y="137001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65">
              <a:extLst>
                <a:ext uri="{FF2B5EF4-FFF2-40B4-BE49-F238E27FC236}">
                  <a16:creationId xmlns:a16="http://schemas.microsoft.com/office/drawing/2014/main" id="{6C092318-9D7D-AADD-AD87-878B9BC4696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103" y="1423988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66">
              <a:extLst>
                <a:ext uri="{FF2B5EF4-FFF2-40B4-BE49-F238E27FC236}">
                  <a16:creationId xmlns:a16="http://schemas.microsoft.com/office/drawing/2014/main" id="{4E4DD385-5B9C-B0E4-700E-D4299D1DE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75128" y="14779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67">
              <a:extLst>
                <a:ext uri="{FF2B5EF4-FFF2-40B4-BE49-F238E27FC236}">
                  <a16:creationId xmlns:a16="http://schemas.microsoft.com/office/drawing/2014/main" id="{46942AD8-C16B-D315-4B6D-BFDCDA880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22740" y="1531938"/>
              <a:ext cx="34925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68">
              <a:extLst>
                <a:ext uri="{FF2B5EF4-FFF2-40B4-BE49-F238E27FC236}">
                  <a16:creationId xmlns:a16="http://schemas.microsoft.com/office/drawing/2014/main" id="{B95ED2DC-39B8-C33E-4808-285D3D87C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168765" y="1585913"/>
              <a:ext cx="36513" cy="34925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69">
              <a:extLst>
                <a:ext uri="{FF2B5EF4-FFF2-40B4-BE49-F238E27FC236}">
                  <a16:creationId xmlns:a16="http://schemas.microsoft.com/office/drawing/2014/main" id="{76A21E1C-0C80-1FCB-3F8A-27CEA42C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14790" y="1638300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70">
              <a:extLst>
                <a:ext uri="{FF2B5EF4-FFF2-40B4-BE49-F238E27FC236}">
                  <a16:creationId xmlns:a16="http://schemas.microsoft.com/office/drawing/2014/main" id="{FF6F4392-FA88-716F-1A1C-42BCF236DA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0815" y="16922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71">
              <a:extLst>
                <a:ext uri="{FF2B5EF4-FFF2-40B4-BE49-F238E27FC236}">
                  <a16:creationId xmlns:a16="http://schemas.microsoft.com/office/drawing/2014/main" id="{4F92EF1D-F726-B178-C23B-E51D850A6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6840" y="1746250"/>
              <a:ext cx="36513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372">
              <a:extLst>
                <a:ext uri="{FF2B5EF4-FFF2-40B4-BE49-F238E27FC236}">
                  <a16:creationId xmlns:a16="http://schemas.microsoft.com/office/drawing/2014/main" id="{1DCBFB6C-FA08-BA2E-6016-C08BF1C6F8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2865" y="18002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373">
              <a:extLst>
                <a:ext uri="{FF2B5EF4-FFF2-40B4-BE49-F238E27FC236}">
                  <a16:creationId xmlns:a16="http://schemas.microsoft.com/office/drawing/2014/main" id="{322BCA44-BD77-FD4F-AD13-8DF136DDDC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02065" y="1855788"/>
              <a:ext cx="31750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Oval 374">
              <a:extLst>
                <a:ext uri="{FF2B5EF4-FFF2-40B4-BE49-F238E27FC236}">
                  <a16:creationId xmlns:a16="http://schemas.microsoft.com/office/drawing/2014/main" id="{CCD0BA0E-E247-16EE-FDE4-7DF8345D4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48090" y="19097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75">
              <a:extLst>
                <a:ext uri="{FF2B5EF4-FFF2-40B4-BE49-F238E27FC236}">
                  <a16:creationId xmlns:a16="http://schemas.microsoft.com/office/drawing/2014/main" id="{0435503B-31BE-C7F5-3B08-9E336F740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2528" y="1960563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376">
              <a:extLst>
                <a:ext uri="{FF2B5EF4-FFF2-40B4-BE49-F238E27FC236}">
                  <a16:creationId xmlns:a16="http://schemas.microsoft.com/office/drawing/2014/main" id="{78F34B4B-4A8C-D478-76B4-F7209493A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38553" y="2014538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377">
              <a:extLst>
                <a:ext uri="{FF2B5EF4-FFF2-40B4-BE49-F238E27FC236}">
                  <a16:creationId xmlns:a16="http://schemas.microsoft.com/office/drawing/2014/main" id="{1DE41EF8-DCAF-DBF9-585F-70B2B13FE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4865" y="95091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78">
              <a:extLst>
                <a:ext uri="{FF2B5EF4-FFF2-40B4-BE49-F238E27FC236}">
                  <a16:creationId xmlns:a16="http://schemas.microsoft.com/office/drawing/2014/main" id="{B66574D4-604D-5240-D17D-73930E963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2478" y="1004888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Oval 379">
              <a:extLst>
                <a:ext uri="{FF2B5EF4-FFF2-40B4-BE49-F238E27FC236}">
                  <a16:creationId xmlns:a16="http://schemas.microsoft.com/office/drawing/2014/main" id="{DF7F6268-80F1-1832-6BA4-98B86999A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10090" y="1058863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Oval 380">
              <a:extLst>
                <a:ext uri="{FF2B5EF4-FFF2-40B4-BE49-F238E27FC236}">
                  <a16:creationId xmlns:a16="http://schemas.microsoft.com/office/drawing/2014/main" id="{F825CB5C-A685-17EC-05BA-58CD005557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115" y="1112838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81">
              <a:extLst>
                <a:ext uri="{FF2B5EF4-FFF2-40B4-BE49-F238E27FC236}">
                  <a16:creationId xmlns:a16="http://schemas.microsoft.com/office/drawing/2014/main" id="{8FCD070F-B8D3-C99E-76EE-D0975EFC4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553" y="11652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382">
              <a:extLst>
                <a:ext uri="{FF2B5EF4-FFF2-40B4-BE49-F238E27FC236}">
                  <a16:creationId xmlns:a16="http://schemas.microsoft.com/office/drawing/2014/main" id="{B31E01F8-DC7A-892E-63C8-87A9CE4BB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46578" y="12192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383">
              <a:extLst>
                <a:ext uri="{FF2B5EF4-FFF2-40B4-BE49-F238E27FC236}">
                  <a16:creationId xmlns:a16="http://schemas.microsoft.com/office/drawing/2014/main" id="{61292278-FAD3-6150-F697-FBAA0FF39E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2603" y="12731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384">
              <a:extLst>
                <a:ext uri="{FF2B5EF4-FFF2-40B4-BE49-F238E27FC236}">
                  <a16:creationId xmlns:a16="http://schemas.microsoft.com/office/drawing/2014/main" id="{867BB94E-0E4A-98EF-24B0-F8FF99974B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0215" y="1327150"/>
              <a:ext cx="34925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385">
              <a:extLst>
                <a:ext uri="{FF2B5EF4-FFF2-40B4-BE49-F238E27FC236}">
                  <a16:creationId xmlns:a16="http://schemas.microsoft.com/office/drawing/2014/main" id="{82776320-1DDE-8D30-0DC8-632E60A683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6240" y="1379538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Oval 386">
              <a:extLst>
                <a:ext uri="{FF2B5EF4-FFF2-40B4-BE49-F238E27FC236}">
                  <a16:creationId xmlns:a16="http://schemas.microsoft.com/office/drawing/2014/main" id="{0390C062-423C-F958-E7E3-223BAB2DF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33853" y="14351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387">
              <a:extLst>
                <a:ext uri="{FF2B5EF4-FFF2-40B4-BE49-F238E27FC236}">
                  <a16:creationId xmlns:a16="http://schemas.microsoft.com/office/drawing/2014/main" id="{154FA309-C68D-D710-294E-5BE9D750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8290" y="14874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388">
              <a:extLst>
                <a:ext uri="{FF2B5EF4-FFF2-40B4-BE49-F238E27FC236}">
                  <a16:creationId xmlns:a16="http://schemas.microsoft.com/office/drawing/2014/main" id="{B86FBB37-425A-00BF-71FF-29518C350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4315" y="1541463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389">
              <a:extLst>
                <a:ext uri="{FF2B5EF4-FFF2-40B4-BE49-F238E27FC236}">
                  <a16:creationId xmlns:a16="http://schemas.microsoft.com/office/drawing/2014/main" id="{1C39E821-0A88-4128-CD0A-0BA7279B9B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0340" y="159543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390">
              <a:extLst>
                <a:ext uri="{FF2B5EF4-FFF2-40B4-BE49-F238E27FC236}">
                  <a16:creationId xmlns:a16="http://schemas.microsoft.com/office/drawing/2014/main" id="{22AD02FB-EEC6-77D8-C50A-F3D84B31C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6365" y="164941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391">
              <a:extLst>
                <a:ext uri="{FF2B5EF4-FFF2-40B4-BE49-F238E27FC236}">
                  <a16:creationId xmlns:a16="http://schemas.microsoft.com/office/drawing/2014/main" id="{1066E2D9-CE7C-2C58-2A01-0DEB39EC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3978" y="1701800"/>
              <a:ext cx="34925" cy="36513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392">
              <a:extLst>
                <a:ext uri="{FF2B5EF4-FFF2-40B4-BE49-F238E27FC236}">
                  <a16:creationId xmlns:a16="http://schemas.microsoft.com/office/drawing/2014/main" id="{372D678C-7DFA-1C72-EA2B-C177299602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0003" y="1755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393">
              <a:extLst>
                <a:ext uri="{FF2B5EF4-FFF2-40B4-BE49-F238E27FC236}">
                  <a16:creationId xmlns:a16="http://schemas.microsoft.com/office/drawing/2014/main" id="{EA114301-360D-5985-1017-AA09128C9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56028" y="180975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Freeform 394">
              <a:extLst>
                <a:ext uri="{FF2B5EF4-FFF2-40B4-BE49-F238E27FC236}">
                  <a16:creationId xmlns:a16="http://schemas.microsoft.com/office/drawing/2014/main" id="{2C8536DA-2106-CEB2-4670-30934A11B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53" y="186372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395">
              <a:extLst>
                <a:ext uri="{FF2B5EF4-FFF2-40B4-BE49-F238E27FC236}">
                  <a16:creationId xmlns:a16="http://schemas.microsoft.com/office/drawing/2014/main" id="{D9D7824A-81D9-67AB-08E4-0A323FD46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8078" y="1917700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Oval 396">
              <a:extLst>
                <a:ext uri="{FF2B5EF4-FFF2-40B4-BE49-F238E27FC236}">
                  <a16:creationId xmlns:a16="http://schemas.microsoft.com/office/drawing/2014/main" id="{D203A7C2-CEDB-B9B0-2195-08FF0530F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95690" y="1973263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397">
              <a:extLst>
                <a:ext uri="{FF2B5EF4-FFF2-40B4-BE49-F238E27FC236}">
                  <a16:creationId xmlns:a16="http://schemas.microsoft.com/office/drawing/2014/main" id="{FCEC583A-0ED9-FED4-2767-B3F0182AA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2003" y="906463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398">
              <a:extLst>
                <a:ext uri="{FF2B5EF4-FFF2-40B4-BE49-F238E27FC236}">
                  <a16:creationId xmlns:a16="http://schemas.microsoft.com/office/drawing/2014/main" id="{BE1BC038-D790-05ED-D032-AF84A248D8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18028" y="960438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Oval 399">
              <a:extLst>
                <a:ext uri="{FF2B5EF4-FFF2-40B4-BE49-F238E27FC236}">
                  <a16:creationId xmlns:a16="http://schemas.microsoft.com/office/drawing/2014/main" id="{803C1651-148D-C055-64D3-E33A3812F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65640" y="10160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Oval 400">
              <a:extLst>
                <a:ext uri="{FF2B5EF4-FFF2-40B4-BE49-F238E27FC236}">
                  <a16:creationId xmlns:a16="http://schemas.microsoft.com/office/drawing/2014/main" id="{1A76813C-9936-B658-0586-5EB3F54DA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1665" y="1069975"/>
              <a:ext cx="33338" cy="3175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01">
              <a:extLst>
                <a:ext uri="{FF2B5EF4-FFF2-40B4-BE49-F238E27FC236}">
                  <a16:creationId xmlns:a16="http://schemas.microsoft.com/office/drawing/2014/main" id="{D6D828AD-B2CD-7BA8-4D98-FFBDDD430D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6103" y="1120775"/>
              <a:ext cx="36513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02">
              <a:extLst>
                <a:ext uri="{FF2B5EF4-FFF2-40B4-BE49-F238E27FC236}">
                  <a16:creationId xmlns:a16="http://schemas.microsoft.com/office/drawing/2014/main" id="{265F00AC-247C-E8C3-F508-7C57FA1F7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715" y="1174750"/>
              <a:ext cx="34925" cy="36513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03">
              <a:extLst>
                <a:ext uri="{FF2B5EF4-FFF2-40B4-BE49-F238E27FC236}">
                  <a16:creationId xmlns:a16="http://schemas.microsoft.com/office/drawing/2014/main" id="{47B718CD-7999-38BB-20AB-F1BBC2334C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9740" y="1228725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04">
              <a:extLst>
                <a:ext uri="{FF2B5EF4-FFF2-40B4-BE49-F238E27FC236}">
                  <a16:creationId xmlns:a16="http://schemas.microsoft.com/office/drawing/2014/main" id="{3A8EDD3B-857D-79BF-3770-90BC72C1C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765" y="1282700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05">
              <a:extLst>
                <a:ext uri="{FF2B5EF4-FFF2-40B4-BE49-F238E27FC236}">
                  <a16:creationId xmlns:a16="http://schemas.microsoft.com/office/drawing/2014/main" id="{F4D4609B-FAC6-89E5-EF75-93F3B14C71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1790" y="1336675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grpSp>
          <p:nvGrpSpPr>
            <p:cNvPr id="58" name="Group 607">
              <a:extLst>
                <a:ext uri="{FF2B5EF4-FFF2-40B4-BE49-F238E27FC236}">
                  <a16:creationId xmlns:a16="http://schemas.microsoft.com/office/drawing/2014/main" id="{E5CE62C8-C972-00AB-20D9-EED25E196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55952" y="468313"/>
              <a:ext cx="1408113" cy="1493838"/>
              <a:chOff x="3702" y="295"/>
              <a:chExt cx="887" cy="941"/>
            </a:xfrm>
            <a:grpFill/>
          </p:grpSpPr>
          <p:sp>
            <p:nvSpPr>
              <p:cNvPr id="71" name="Freeform 407">
                <a:extLst>
                  <a:ext uri="{FF2B5EF4-FFF2-40B4-BE49-F238E27FC236}">
                    <a16:creationId xmlns:a16="http://schemas.microsoft.com/office/drawing/2014/main" id="{F8895C26-D6B8-5A71-3A2C-DBEB1B0F0E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9" y="876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2" name="Freeform 408">
                <a:extLst>
                  <a:ext uri="{FF2B5EF4-FFF2-40B4-BE49-F238E27FC236}">
                    <a16:creationId xmlns:a16="http://schemas.microsoft.com/office/drawing/2014/main" id="{B8749497-E903-E928-F274-6ABC7348C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5" y="910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3" name="Freeform 409">
                <a:extLst>
                  <a:ext uri="{FF2B5EF4-FFF2-40B4-BE49-F238E27FC236}">
                    <a16:creationId xmlns:a16="http://schemas.microsoft.com/office/drawing/2014/main" id="{C43BB479-8EF6-92E1-DCFE-5CFB513697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2" y="943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4" name="Freeform 410">
                <a:extLst>
                  <a:ext uri="{FF2B5EF4-FFF2-40B4-BE49-F238E27FC236}">
                    <a16:creationId xmlns:a16="http://schemas.microsoft.com/office/drawing/2014/main" id="{4E6FF581-71BC-D5F5-FA7F-5E6251DBF9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8" y="97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5" name="Freeform 411">
                <a:extLst>
                  <a:ext uri="{FF2B5EF4-FFF2-40B4-BE49-F238E27FC236}">
                    <a16:creationId xmlns:a16="http://schemas.microsoft.com/office/drawing/2014/main" id="{C9012D5C-6CBC-0F65-B115-6799F17E8F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4" y="101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6" name="Freeform 412">
                <a:extLst>
                  <a:ext uri="{FF2B5EF4-FFF2-40B4-BE49-F238E27FC236}">
                    <a16:creationId xmlns:a16="http://schemas.microsoft.com/office/drawing/2014/main" id="{8E93C97D-BE78-4089-15F0-0BB29B2A6C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0" y="1045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7" name="Freeform 413">
                <a:extLst>
                  <a:ext uri="{FF2B5EF4-FFF2-40B4-BE49-F238E27FC236}">
                    <a16:creationId xmlns:a16="http://schemas.microsoft.com/office/drawing/2014/main" id="{A68AD392-B2D9-74CD-B19A-35C594C3CA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107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8" name="Freeform 414">
                <a:extLst>
                  <a:ext uri="{FF2B5EF4-FFF2-40B4-BE49-F238E27FC236}">
                    <a16:creationId xmlns:a16="http://schemas.microsoft.com/office/drawing/2014/main" id="{6A14C41B-83B3-F2B6-29CB-CA5703FF20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2" y="1113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79" name="Freeform 415">
                <a:extLst>
                  <a:ext uri="{FF2B5EF4-FFF2-40B4-BE49-F238E27FC236}">
                    <a16:creationId xmlns:a16="http://schemas.microsoft.com/office/drawing/2014/main" id="{ABA04720-9240-CEA0-24A2-F18E63BAE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9" y="1146"/>
                <a:ext cx="22" cy="23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0" name="Freeform 416">
                <a:extLst>
                  <a:ext uri="{FF2B5EF4-FFF2-40B4-BE49-F238E27FC236}">
                    <a16:creationId xmlns:a16="http://schemas.microsoft.com/office/drawing/2014/main" id="{471EB087-B34C-F60B-A24E-50F81AADCD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5" y="118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1" name="Oval 417">
                <a:extLst>
                  <a:ext uri="{FF2B5EF4-FFF2-40B4-BE49-F238E27FC236}">
                    <a16:creationId xmlns:a16="http://schemas.microsoft.com/office/drawing/2014/main" id="{1BC5D01D-9F10-455D-7DA2-5541561FE1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52" y="121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2" name="Freeform 418">
                <a:extLst>
                  <a:ext uri="{FF2B5EF4-FFF2-40B4-BE49-F238E27FC236}">
                    <a16:creationId xmlns:a16="http://schemas.microsoft.com/office/drawing/2014/main" id="{EAA01EE4-F0D8-042D-C3AF-55D6C18481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66" y="544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3" name="Freeform 419">
                <a:extLst>
                  <a:ext uri="{FF2B5EF4-FFF2-40B4-BE49-F238E27FC236}">
                    <a16:creationId xmlns:a16="http://schemas.microsoft.com/office/drawing/2014/main" id="{DCB2FF46-E9F0-4995-A776-0060D34A5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2" y="57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4" name="Freeform 420">
                <a:extLst>
                  <a:ext uri="{FF2B5EF4-FFF2-40B4-BE49-F238E27FC236}">
                    <a16:creationId xmlns:a16="http://schemas.microsoft.com/office/drawing/2014/main" id="{6AABB2FD-E7C0-59ED-DECA-57E4E3C82C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98" y="61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5" name="Freeform 421">
                <a:extLst>
                  <a:ext uri="{FF2B5EF4-FFF2-40B4-BE49-F238E27FC236}">
                    <a16:creationId xmlns:a16="http://schemas.microsoft.com/office/drawing/2014/main" id="{E52845EE-6C09-6141-F6AD-6AC9C114EB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65" y="645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6" name="Freeform 422">
                <a:extLst>
                  <a:ext uri="{FF2B5EF4-FFF2-40B4-BE49-F238E27FC236}">
                    <a16:creationId xmlns:a16="http://schemas.microsoft.com/office/drawing/2014/main" id="{05EB226D-39FF-B3F2-F7FF-FEB2EBD348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1" y="67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7" name="Oval 423">
                <a:extLst>
                  <a:ext uri="{FF2B5EF4-FFF2-40B4-BE49-F238E27FC236}">
                    <a16:creationId xmlns:a16="http://schemas.microsoft.com/office/drawing/2014/main" id="{6A5CA106-071F-ED19-760A-6E99DD8929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714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8" name="Freeform 424">
                <a:extLst>
                  <a:ext uri="{FF2B5EF4-FFF2-40B4-BE49-F238E27FC236}">
                    <a16:creationId xmlns:a16="http://schemas.microsoft.com/office/drawing/2014/main" id="{D532F4B8-0C22-26ED-F7CB-6F3B645B9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747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89" name="Freeform 425">
                <a:extLst>
                  <a:ext uri="{FF2B5EF4-FFF2-40B4-BE49-F238E27FC236}">
                    <a16:creationId xmlns:a16="http://schemas.microsoft.com/office/drawing/2014/main" id="{720833CB-CFD8-234C-CA59-27D5B071F1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9" y="78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0" name="Freeform 426">
                <a:extLst>
                  <a:ext uri="{FF2B5EF4-FFF2-40B4-BE49-F238E27FC236}">
                    <a16:creationId xmlns:a16="http://schemas.microsoft.com/office/drawing/2014/main" id="{B98F7704-3E0A-61CE-6471-B8C38DBA23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5" y="81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1" name="Freeform 427">
                <a:extLst>
                  <a:ext uri="{FF2B5EF4-FFF2-40B4-BE49-F238E27FC236}">
                    <a16:creationId xmlns:a16="http://schemas.microsoft.com/office/drawing/2014/main" id="{525F3A2A-5A67-D90A-1C1F-78E49BAF53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2" y="84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2" name="Freeform 428">
                <a:extLst>
                  <a:ext uri="{FF2B5EF4-FFF2-40B4-BE49-F238E27FC236}">
                    <a16:creationId xmlns:a16="http://schemas.microsoft.com/office/drawing/2014/main" id="{F890377F-9086-2362-C898-16A6788A3B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8" y="882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3" name="Oval 429">
                <a:extLst>
                  <a:ext uri="{FF2B5EF4-FFF2-40B4-BE49-F238E27FC236}">
                    <a16:creationId xmlns:a16="http://schemas.microsoft.com/office/drawing/2014/main" id="{B700A600-4046-6578-AB38-CF049CD94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5" y="91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4" name="Oval 430">
                <a:extLst>
                  <a:ext uri="{FF2B5EF4-FFF2-40B4-BE49-F238E27FC236}">
                    <a16:creationId xmlns:a16="http://schemas.microsoft.com/office/drawing/2014/main" id="{2FACE5D7-C0C9-64F8-CB67-AD4B2FCB6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61" y="951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5" name="Freeform 431">
                <a:extLst>
                  <a:ext uri="{FF2B5EF4-FFF2-40B4-BE49-F238E27FC236}">
                    <a16:creationId xmlns:a16="http://schemas.microsoft.com/office/drawing/2014/main" id="{09724317-86C2-7177-A48B-EBD29E6F1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6" y="98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6" name="Freeform 432">
                <a:extLst>
                  <a:ext uri="{FF2B5EF4-FFF2-40B4-BE49-F238E27FC236}">
                    <a16:creationId xmlns:a16="http://schemas.microsoft.com/office/drawing/2014/main" id="{592046E8-8318-2464-0196-F3AF100490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2" y="101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7" name="Freeform 433">
                <a:extLst>
                  <a:ext uri="{FF2B5EF4-FFF2-40B4-BE49-F238E27FC236}">
                    <a16:creationId xmlns:a16="http://schemas.microsoft.com/office/drawing/2014/main" id="{AD404540-0B03-FE9C-EBDE-A7575CE74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9" y="105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8" name="Freeform 434">
                <a:extLst>
                  <a:ext uri="{FF2B5EF4-FFF2-40B4-BE49-F238E27FC236}">
                    <a16:creationId xmlns:a16="http://schemas.microsoft.com/office/drawing/2014/main" id="{4C4D3EBA-B136-0E72-DD74-1F06E6AB7E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5" y="1085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99" name="Freeform 435">
                <a:extLst>
                  <a:ext uri="{FF2B5EF4-FFF2-40B4-BE49-F238E27FC236}">
                    <a16:creationId xmlns:a16="http://schemas.microsoft.com/office/drawing/2014/main" id="{8A914A00-5622-CA04-14CC-1095C85D50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1" y="111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0" name="Freeform 436">
                <a:extLst>
                  <a:ext uri="{FF2B5EF4-FFF2-40B4-BE49-F238E27FC236}">
                    <a16:creationId xmlns:a16="http://schemas.microsoft.com/office/drawing/2014/main" id="{94F5E34A-0B2D-1B23-F188-74211B7C7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7" y="1153"/>
                <a:ext cx="23" cy="22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1" name="Freeform 437">
                <a:extLst>
                  <a:ext uri="{FF2B5EF4-FFF2-40B4-BE49-F238E27FC236}">
                    <a16:creationId xmlns:a16="http://schemas.microsoft.com/office/drawing/2014/main" id="{5B9E00C8-39AA-4CED-3F57-17A6581686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3" y="118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2" name="Freeform 438">
                <a:extLst>
                  <a:ext uri="{FF2B5EF4-FFF2-40B4-BE49-F238E27FC236}">
                    <a16:creationId xmlns:a16="http://schemas.microsoft.com/office/drawing/2014/main" id="{94AAF50E-4A4B-88FA-A9A3-2AB66ED67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39" y="51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3" name="Freeform 439">
                <a:extLst>
                  <a:ext uri="{FF2B5EF4-FFF2-40B4-BE49-F238E27FC236}">
                    <a16:creationId xmlns:a16="http://schemas.microsoft.com/office/drawing/2014/main" id="{49C8A538-1A75-EAF1-6C50-6E8D582F29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05" y="550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4" name="Freeform 440">
                <a:extLst>
                  <a:ext uri="{FF2B5EF4-FFF2-40B4-BE49-F238E27FC236}">
                    <a16:creationId xmlns:a16="http://schemas.microsoft.com/office/drawing/2014/main" id="{A1A7E853-19E7-B6EC-BFF6-66177C2F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1" y="58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5" name="Freeform 441">
                <a:extLst>
                  <a:ext uri="{FF2B5EF4-FFF2-40B4-BE49-F238E27FC236}">
                    <a16:creationId xmlns:a16="http://schemas.microsoft.com/office/drawing/2014/main" id="{C6BEA5DD-7F40-5E5D-5669-4F00F76B70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" y="61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6" name="Freeform 442">
                <a:extLst>
                  <a:ext uri="{FF2B5EF4-FFF2-40B4-BE49-F238E27FC236}">
                    <a16:creationId xmlns:a16="http://schemas.microsoft.com/office/drawing/2014/main" id="{C684D60A-15DE-FD26-187E-DC774665F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3" y="651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7" name="Oval 443">
                <a:extLst>
                  <a:ext uri="{FF2B5EF4-FFF2-40B4-BE49-F238E27FC236}">
                    <a16:creationId xmlns:a16="http://schemas.microsoft.com/office/drawing/2014/main" id="{47C03E1D-3A67-6F36-2355-98F7800A78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0" y="68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8" name="Oval 444">
                <a:extLst>
                  <a:ext uri="{FF2B5EF4-FFF2-40B4-BE49-F238E27FC236}">
                    <a16:creationId xmlns:a16="http://schemas.microsoft.com/office/drawing/2014/main" id="{C37828FA-3A50-068D-FCD3-3022A45A73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72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09" name="Freeform 445">
                <a:extLst>
                  <a:ext uri="{FF2B5EF4-FFF2-40B4-BE49-F238E27FC236}">
                    <a16:creationId xmlns:a16="http://schemas.microsoft.com/office/drawing/2014/main" id="{DC0DE051-CA73-7BE1-3DA8-B73578ABF5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2" y="753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0" name="Freeform 446">
                <a:extLst>
                  <a:ext uri="{FF2B5EF4-FFF2-40B4-BE49-F238E27FC236}">
                    <a16:creationId xmlns:a16="http://schemas.microsoft.com/office/drawing/2014/main" id="{99735563-E787-E238-A110-AF3831CE1C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8" y="787"/>
                <a:ext cx="23" cy="22"/>
              </a:xfrm>
              <a:custGeom>
                <a:avLst/>
                <a:gdLst>
                  <a:gd name="T0" fmla="*/ 194 w 1094"/>
                  <a:gd name="T1" fmla="*/ 899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899 h 1094"/>
                  <a:gd name="T8" fmla="*/ 194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899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899"/>
                    </a:cubicBezTo>
                    <a:cubicBezTo>
                      <a:pt x="705" y="1094"/>
                      <a:pt x="389" y="1094"/>
                      <a:pt x="194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1" name="Freeform 447">
                <a:extLst>
                  <a:ext uri="{FF2B5EF4-FFF2-40B4-BE49-F238E27FC236}">
                    <a16:creationId xmlns:a16="http://schemas.microsoft.com/office/drawing/2014/main" id="{93A62A0E-D03D-E90F-26EA-64044956F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4" y="82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2" name="Freeform 448">
                <a:extLst>
                  <a:ext uri="{FF2B5EF4-FFF2-40B4-BE49-F238E27FC236}">
                    <a16:creationId xmlns:a16="http://schemas.microsoft.com/office/drawing/2014/main" id="{1E9FAAF1-27B8-D9DE-3C30-08910A9F70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0" y="85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3" name="Freeform 449">
                <a:extLst>
                  <a:ext uri="{FF2B5EF4-FFF2-40B4-BE49-F238E27FC236}">
                    <a16:creationId xmlns:a16="http://schemas.microsoft.com/office/drawing/2014/main" id="{DFD3DA2C-312A-F2DF-26C1-74850A51FD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6" y="8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4" name="Freeform 450">
                <a:extLst>
                  <a:ext uri="{FF2B5EF4-FFF2-40B4-BE49-F238E27FC236}">
                    <a16:creationId xmlns:a16="http://schemas.microsoft.com/office/drawing/2014/main" id="{D74502B0-2A71-614A-3F18-D029451515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3" y="922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5" name="Freeform 451">
                <a:extLst>
                  <a:ext uri="{FF2B5EF4-FFF2-40B4-BE49-F238E27FC236}">
                    <a16:creationId xmlns:a16="http://schemas.microsoft.com/office/drawing/2014/main" id="{AB96FCA3-16AD-5249-E903-D1A8F82DC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9" y="956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6" name="Freeform 452">
                <a:extLst>
                  <a:ext uri="{FF2B5EF4-FFF2-40B4-BE49-F238E27FC236}">
                    <a16:creationId xmlns:a16="http://schemas.microsoft.com/office/drawing/2014/main" id="{0A652100-370D-6740-0210-1AF22843E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5" y="990"/>
                <a:ext cx="23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6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6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7" name="Freeform 453">
                <a:extLst>
                  <a:ext uri="{FF2B5EF4-FFF2-40B4-BE49-F238E27FC236}">
                    <a16:creationId xmlns:a16="http://schemas.microsoft.com/office/drawing/2014/main" id="{5A6AD8AF-AC35-BAC4-4A89-1262D8FC28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1" y="102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6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6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8" name="Freeform 454">
                <a:extLst>
                  <a:ext uri="{FF2B5EF4-FFF2-40B4-BE49-F238E27FC236}">
                    <a16:creationId xmlns:a16="http://schemas.microsoft.com/office/drawing/2014/main" id="{0075104D-E3C3-7472-336D-72E361A0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7" y="1057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19" name="Freeform 455">
                <a:extLst>
                  <a:ext uri="{FF2B5EF4-FFF2-40B4-BE49-F238E27FC236}">
                    <a16:creationId xmlns:a16="http://schemas.microsoft.com/office/drawing/2014/main" id="{6EC14757-0AC6-A74E-F3E8-842F7AFCB8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3" y="10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0" name="Freeform 456">
                <a:extLst>
                  <a:ext uri="{FF2B5EF4-FFF2-40B4-BE49-F238E27FC236}">
                    <a16:creationId xmlns:a16="http://schemas.microsoft.com/office/drawing/2014/main" id="{1A43F217-1502-9119-55ED-653DAECAD5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9" y="112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1" name="Freeform 457">
                <a:extLst>
                  <a:ext uri="{FF2B5EF4-FFF2-40B4-BE49-F238E27FC236}">
                    <a16:creationId xmlns:a16="http://schemas.microsoft.com/office/drawing/2014/main" id="{C0770C13-36DD-67A8-1B49-2F4504EE98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6" y="1159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2" name="Freeform 458">
                <a:extLst>
                  <a:ext uri="{FF2B5EF4-FFF2-40B4-BE49-F238E27FC236}">
                    <a16:creationId xmlns:a16="http://schemas.microsoft.com/office/drawing/2014/main" id="{AE3B2366-54BF-D783-D13C-7AA64DF31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11" y="48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3" name="Freeform 459">
                <a:extLst>
                  <a:ext uri="{FF2B5EF4-FFF2-40B4-BE49-F238E27FC236}">
                    <a16:creationId xmlns:a16="http://schemas.microsoft.com/office/drawing/2014/main" id="{7219BB4E-BD2F-427F-4872-288A8FE4E4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7" y="52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4" name="Freeform 460">
                <a:extLst>
                  <a:ext uri="{FF2B5EF4-FFF2-40B4-BE49-F238E27FC236}">
                    <a16:creationId xmlns:a16="http://schemas.microsoft.com/office/drawing/2014/main" id="{F5CE9FEF-042E-8A3F-4D1A-FB58E45ED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43" y="556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5" name="Freeform 461">
                <a:extLst>
                  <a:ext uri="{FF2B5EF4-FFF2-40B4-BE49-F238E27FC236}">
                    <a16:creationId xmlns:a16="http://schemas.microsoft.com/office/drawing/2014/main" id="{7641E90F-DBED-8E73-BF0D-1D9671F2A6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9" y="590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6" name="Freeform 462">
                <a:extLst>
                  <a:ext uri="{FF2B5EF4-FFF2-40B4-BE49-F238E27FC236}">
                    <a16:creationId xmlns:a16="http://schemas.microsoft.com/office/drawing/2014/main" id="{3B7D2E25-DE22-9D34-D50B-3340371E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6" y="624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7" name="Freeform 463">
                <a:extLst>
                  <a:ext uri="{FF2B5EF4-FFF2-40B4-BE49-F238E27FC236}">
                    <a16:creationId xmlns:a16="http://schemas.microsoft.com/office/drawing/2014/main" id="{77DC1524-97F0-81DD-C256-CAADE9DCDF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" y="65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8" name="Freeform 464">
                <a:extLst>
                  <a:ext uri="{FF2B5EF4-FFF2-40B4-BE49-F238E27FC236}">
                    <a16:creationId xmlns:a16="http://schemas.microsoft.com/office/drawing/2014/main" id="{FEA79C87-6AD0-77FE-C4EF-8086F251C1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69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29" name="Freeform 465">
                <a:extLst>
                  <a:ext uri="{FF2B5EF4-FFF2-40B4-BE49-F238E27FC236}">
                    <a16:creationId xmlns:a16="http://schemas.microsoft.com/office/drawing/2014/main" id="{6BAF4FC7-8518-D1DE-EF67-0CD63C93C6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4" y="725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0" name="Freeform 466">
                <a:extLst>
                  <a:ext uri="{FF2B5EF4-FFF2-40B4-BE49-F238E27FC236}">
                    <a16:creationId xmlns:a16="http://schemas.microsoft.com/office/drawing/2014/main" id="{0FBF4DFC-F3CA-0072-E477-68B1E9DF9F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0" y="759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1" name="Freeform 467">
                <a:extLst>
                  <a:ext uri="{FF2B5EF4-FFF2-40B4-BE49-F238E27FC236}">
                    <a16:creationId xmlns:a16="http://schemas.microsoft.com/office/drawing/2014/main" id="{D387D5C7-6F47-AEE6-0CA6-45860D8247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793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2" name="Freeform 468">
                <a:extLst>
                  <a:ext uri="{FF2B5EF4-FFF2-40B4-BE49-F238E27FC236}">
                    <a16:creationId xmlns:a16="http://schemas.microsoft.com/office/drawing/2014/main" id="{6984CF44-69FF-1763-2F43-1D07147F5B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3" y="827"/>
                <a:ext cx="22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3" name="Freeform 469">
                <a:extLst>
                  <a:ext uri="{FF2B5EF4-FFF2-40B4-BE49-F238E27FC236}">
                    <a16:creationId xmlns:a16="http://schemas.microsoft.com/office/drawing/2014/main" id="{C0927025-0C98-27E4-747F-A85D694C6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9" y="86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4" name="Freeform 470">
                <a:extLst>
                  <a:ext uri="{FF2B5EF4-FFF2-40B4-BE49-F238E27FC236}">
                    <a16:creationId xmlns:a16="http://schemas.microsoft.com/office/drawing/2014/main" id="{0572E793-9495-A94B-E7F4-274115E3C3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5" y="89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5" name="Oval 471">
                <a:extLst>
                  <a:ext uri="{FF2B5EF4-FFF2-40B4-BE49-F238E27FC236}">
                    <a16:creationId xmlns:a16="http://schemas.microsoft.com/office/drawing/2014/main" id="{30CC7B06-6047-1034-B31B-F892CDF33B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2" y="92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6" name="Oval 472">
                <a:extLst>
                  <a:ext uri="{FF2B5EF4-FFF2-40B4-BE49-F238E27FC236}">
                    <a16:creationId xmlns:a16="http://schemas.microsoft.com/office/drawing/2014/main" id="{0EC5397F-74AC-3B22-FB84-9C61674A2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38" y="96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7" name="Freeform 473">
                <a:extLst>
                  <a:ext uri="{FF2B5EF4-FFF2-40B4-BE49-F238E27FC236}">
                    <a16:creationId xmlns:a16="http://schemas.microsoft.com/office/drawing/2014/main" id="{43A81F2C-3E5D-29CF-B7FB-13708C64AB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3" y="99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8" name="Freeform 474">
                <a:extLst>
                  <a:ext uri="{FF2B5EF4-FFF2-40B4-BE49-F238E27FC236}">
                    <a16:creationId xmlns:a16="http://schemas.microsoft.com/office/drawing/2014/main" id="{6ECCCCCC-7417-372A-C326-38314A638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0" y="103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39" name="Freeform 475">
                <a:extLst>
                  <a:ext uri="{FF2B5EF4-FFF2-40B4-BE49-F238E27FC236}">
                    <a16:creationId xmlns:a16="http://schemas.microsoft.com/office/drawing/2014/main" id="{2361F2BF-C827-879D-7F5A-ADF5BA0A8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1064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0" name="Freeform 476">
                <a:extLst>
                  <a:ext uri="{FF2B5EF4-FFF2-40B4-BE49-F238E27FC236}">
                    <a16:creationId xmlns:a16="http://schemas.microsoft.com/office/drawing/2014/main" id="{838ED02F-EDC0-4C80-15CB-DB3D244801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2" y="109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1" name="Freeform 477">
                <a:extLst>
                  <a:ext uri="{FF2B5EF4-FFF2-40B4-BE49-F238E27FC236}">
                    <a16:creationId xmlns:a16="http://schemas.microsoft.com/office/drawing/2014/main" id="{BA5FB734-FDB7-C123-AA7B-4FE2AA47E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8" y="113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2" name="Freeform 478">
                <a:extLst>
                  <a:ext uri="{FF2B5EF4-FFF2-40B4-BE49-F238E27FC236}">
                    <a16:creationId xmlns:a16="http://schemas.microsoft.com/office/drawing/2014/main" id="{94A1626B-F9E7-A432-5C20-BFA97963F3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83" y="46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3" name="Freeform 479">
                <a:extLst>
                  <a:ext uri="{FF2B5EF4-FFF2-40B4-BE49-F238E27FC236}">
                    <a16:creationId xmlns:a16="http://schemas.microsoft.com/office/drawing/2014/main" id="{7C3ACDC9-C2EC-C9D2-BAB3-AE7794167C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50" y="495"/>
                <a:ext cx="22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4" name="Freeform 480">
                <a:extLst>
                  <a:ext uri="{FF2B5EF4-FFF2-40B4-BE49-F238E27FC236}">
                    <a16:creationId xmlns:a16="http://schemas.microsoft.com/office/drawing/2014/main" id="{5C52BE2F-BF4C-F1A5-1F8A-6C7BE70536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16" y="52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5" name="Freeform 481">
                <a:extLst>
                  <a:ext uri="{FF2B5EF4-FFF2-40B4-BE49-F238E27FC236}">
                    <a16:creationId xmlns:a16="http://schemas.microsoft.com/office/drawing/2014/main" id="{9D618EC5-AB0D-DADE-F6EE-7474DDA644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2" y="56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6" name="Freeform 482">
                <a:extLst>
                  <a:ext uri="{FF2B5EF4-FFF2-40B4-BE49-F238E27FC236}">
                    <a16:creationId xmlns:a16="http://schemas.microsoft.com/office/drawing/2014/main" id="{04FA021B-9757-E429-5FAF-A793E72CA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8" y="596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7" name="Freeform 483">
                <a:extLst>
                  <a:ext uri="{FF2B5EF4-FFF2-40B4-BE49-F238E27FC236}">
                    <a16:creationId xmlns:a16="http://schemas.microsoft.com/office/drawing/2014/main" id="{2D7E38EE-53A1-5E91-7950-DF5F669E96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4" y="6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8" name="Freeform 484">
                <a:extLst>
                  <a:ext uri="{FF2B5EF4-FFF2-40B4-BE49-F238E27FC236}">
                    <a16:creationId xmlns:a16="http://schemas.microsoft.com/office/drawing/2014/main" id="{9B8055F0-BED6-8A2A-1ECF-12ABCF2B8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0" y="66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49" name="Freeform 485">
                <a:extLst>
                  <a:ext uri="{FF2B5EF4-FFF2-40B4-BE49-F238E27FC236}">
                    <a16:creationId xmlns:a16="http://schemas.microsoft.com/office/drawing/2014/main" id="{F1CEB121-9F26-0867-FC2F-2B012A385D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6" y="698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0" name="Oval 486">
                <a:extLst>
                  <a:ext uri="{FF2B5EF4-FFF2-40B4-BE49-F238E27FC236}">
                    <a16:creationId xmlns:a16="http://schemas.microsoft.com/office/drawing/2014/main" id="{3CC8F9FA-9773-4FFA-7242-56512B66E5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4" y="73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1" name="Freeform 487">
                <a:extLst>
                  <a:ext uri="{FF2B5EF4-FFF2-40B4-BE49-F238E27FC236}">
                    <a16:creationId xmlns:a16="http://schemas.microsoft.com/office/drawing/2014/main" id="{88443325-6600-EE45-1082-DB62650A7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9" y="76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2" name="Freeform 488">
                <a:extLst>
                  <a:ext uri="{FF2B5EF4-FFF2-40B4-BE49-F238E27FC236}">
                    <a16:creationId xmlns:a16="http://schemas.microsoft.com/office/drawing/2014/main" id="{92AFB373-EF81-707F-9BD6-79F3B5146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5" y="79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3" name="Freeform 489">
                <a:extLst>
                  <a:ext uri="{FF2B5EF4-FFF2-40B4-BE49-F238E27FC236}">
                    <a16:creationId xmlns:a16="http://schemas.microsoft.com/office/drawing/2014/main" id="{47E26D7A-E91F-CDCB-13AF-CE8CA9C504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1" y="83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4" name="Freeform 490">
                <a:extLst>
                  <a:ext uri="{FF2B5EF4-FFF2-40B4-BE49-F238E27FC236}">
                    <a16:creationId xmlns:a16="http://schemas.microsoft.com/office/drawing/2014/main" id="{A5064C9E-2EF9-1870-A5DA-0C71B8D50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7" y="86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5" name="Freeform 491">
                <a:extLst>
                  <a:ext uri="{FF2B5EF4-FFF2-40B4-BE49-F238E27FC236}">
                    <a16:creationId xmlns:a16="http://schemas.microsoft.com/office/drawing/2014/main" id="{F0A2028A-AA08-C185-A331-BCE91A9317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3" y="901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6" name="Oval 492">
                <a:extLst>
                  <a:ext uri="{FF2B5EF4-FFF2-40B4-BE49-F238E27FC236}">
                    <a16:creationId xmlns:a16="http://schemas.microsoft.com/office/drawing/2014/main" id="{B6C63A7F-463F-AAAD-0539-2A42974742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1" y="93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7" name="Freeform 493">
                <a:extLst>
                  <a:ext uri="{FF2B5EF4-FFF2-40B4-BE49-F238E27FC236}">
                    <a16:creationId xmlns:a16="http://schemas.microsoft.com/office/drawing/2014/main" id="{31A6E68D-401E-7127-7000-D01444B48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76" y="96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8" name="Freeform 494">
                <a:extLst>
                  <a:ext uri="{FF2B5EF4-FFF2-40B4-BE49-F238E27FC236}">
                    <a16:creationId xmlns:a16="http://schemas.microsoft.com/office/drawing/2014/main" id="{B8D7C4CC-AD6A-C844-715D-0346F10148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2" y="1002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59" name="Freeform 495">
                <a:extLst>
                  <a:ext uri="{FF2B5EF4-FFF2-40B4-BE49-F238E27FC236}">
                    <a16:creationId xmlns:a16="http://schemas.microsoft.com/office/drawing/2014/main" id="{51C57A09-FC7B-F7F6-DDE7-ADE5097D4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8" y="103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0" name="Freeform 496">
                <a:extLst>
                  <a:ext uri="{FF2B5EF4-FFF2-40B4-BE49-F238E27FC236}">
                    <a16:creationId xmlns:a16="http://schemas.microsoft.com/office/drawing/2014/main" id="{B2598F21-F296-3EC7-9655-26E5A8A8C0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4" y="107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1" name="Freeform 497">
                <a:extLst>
                  <a:ext uri="{FF2B5EF4-FFF2-40B4-BE49-F238E27FC236}">
                    <a16:creationId xmlns:a16="http://schemas.microsoft.com/office/drawing/2014/main" id="{D232882D-B823-CF1B-5076-E243EB7FF9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104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2" name="Oval 498">
                <a:extLst>
                  <a:ext uri="{FF2B5EF4-FFF2-40B4-BE49-F238E27FC236}">
                    <a16:creationId xmlns:a16="http://schemas.microsoft.com/office/drawing/2014/main" id="{288CFC52-8D19-E48D-236C-567DD83B5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7" y="4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3" name="Oval 499">
                <a:extLst>
                  <a:ext uri="{FF2B5EF4-FFF2-40B4-BE49-F238E27FC236}">
                    <a16:creationId xmlns:a16="http://schemas.microsoft.com/office/drawing/2014/main" id="{60D6FBAD-57A8-6624-16B4-A614121823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3" y="46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4" name="Freeform 500">
                <a:extLst>
                  <a:ext uri="{FF2B5EF4-FFF2-40B4-BE49-F238E27FC236}">
                    <a16:creationId xmlns:a16="http://schemas.microsoft.com/office/drawing/2014/main" id="{7B5DCC8D-B273-8542-65CB-A66587080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88" y="50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5" name="Freeform 501">
                <a:extLst>
                  <a:ext uri="{FF2B5EF4-FFF2-40B4-BE49-F238E27FC236}">
                    <a16:creationId xmlns:a16="http://schemas.microsoft.com/office/drawing/2014/main" id="{C31C011A-DB97-A920-322B-DEB99B607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54" y="53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6" name="Freeform 502">
                <a:extLst>
                  <a:ext uri="{FF2B5EF4-FFF2-40B4-BE49-F238E27FC236}">
                    <a16:creationId xmlns:a16="http://schemas.microsoft.com/office/drawing/2014/main" id="{4C2643CA-E420-39ED-5C01-A1F3C6300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0" y="56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7" name="Freeform 503">
                <a:extLst>
                  <a:ext uri="{FF2B5EF4-FFF2-40B4-BE49-F238E27FC236}">
                    <a16:creationId xmlns:a16="http://schemas.microsoft.com/office/drawing/2014/main" id="{05FFCD08-D5DF-A82E-ED12-3BA233C4BA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7" y="602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8" name="Freeform 504">
                <a:extLst>
                  <a:ext uri="{FF2B5EF4-FFF2-40B4-BE49-F238E27FC236}">
                    <a16:creationId xmlns:a16="http://schemas.microsoft.com/office/drawing/2014/main" id="{34F0D367-1CAA-5FC0-4572-B694AB01C4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3" y="636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69" name="Freeform 505">
                <a:extLst>
                  <a:ext uri="{FF2B5EF4-FFF2-40B4-BE49-F238E27FC236}">
                    <a16:creationId xmlns:a16="http://schemas.microsoft.com/office/drawing/2014/main" id="{F64B9E5B-7239-B267-052E-0623A50E06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9" y="67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0" name="Freeform 506">
                <a:extLst>
                  <a:ext uri="{FF2B5EF4-FFF2-40B4-BE49-F238E27FC236}">
                    <a16:creationId xmlns:a16="http://schemas.microsoft.com/office/drawing/2014/main" id="{76A047E8-8FA9-B630-D442-90AB9D9C0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5" y="70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1" name="Freeform 507">
                <a:extLst>
                  <a:ext uri="{FF2B5EF4-FFF2-40B4-BE49-F238E27FC236}">
                    <a16:creationId xmlns:a16="http://schemas.microsoft.com/office/drawing/2014/main" id="{819C7AF5-E49F-F4C6-3346-EFE5861F0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1" y="738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2" name="Freeform 508">
                <a:extLst>
                  <a:ext uri="{FF2B5EF4-FFF2-40B4-BE49-F238E27FC236}">
                    <a16:creationId xmlns:a16="http://schemas.microsoft.com/office/drawing/2014/main" id="{7872441C-A34D-322D-DF3A-FB2E2467E1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7" y="771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3" name="Freeform 509">
                <a:extLst>
                  <a:ext uri="{FF2B5EF4-FFF2-40B4-BE49-F238E27FC236}">
                    <a16:creationId xmlns:a16="http://schemas.microsoft.com/office/drawing/2014/main" id="{48DD0077-6FBE-94CD-0B26-A3A868246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4" y="805"/>
                <a:ext cx="22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4" name="Freeform 510">
                <a:extLst>
                  <a:ext uri="{FF2B5EF4-FFF2-40B4-BE49-F238E27FC236}">
                    <a16:creationId xmlns:a16="http://schemas.microsoft.com/office/drawing/2014/main" id="{EA2C5AA7-064D-F606-0763-69041FFB4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0" y="839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5" name="Freeform 511">
                <a:extLst>
                  <a:ext uri="{FF2B5EF4-FFF2-40B4-BE49-F238E27FC236}">
                    <a16:creationId xmlns:a16="http://schemas.microsoft.com/office/drawing/2014/main" id="{DA8FE32B-5EF9-C7C1-97EE-8E50EF9BFC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16" y="8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6" name="Freeform 512">
                <a:extLst>
                  <a:ext uri="{FF2B5EF4-FFF2-40B4-BE49-F238E27FC236}">
                    <a16:creationId xmlns:a16="http://schemas.microsoft.com/office/drawing/2014/main" id="{CEBFCB09-1CC6-DF4E-9960-071736E86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2" y="90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7" name="Freeform 513">
                <a:extLst>
                  <a:ext uri="{FF2B5EF4-FFF2-40B4-BE49-F238E27FC236}">
                    <a16:creationId xmlns:a16="http://schemas.microsoft.com/office/drawing/2014/main" id="{B073D31B-15B5-A22C-5443-463344EA2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48" y="941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8" name="Oval 514">
                <a:extLst>
                  <a:ext uri="{FF2B5EF4-FFF2-40B4-BE49-F238E27FC236}">
                    <a16:creationId xmlns:a16="http://schemas.microsoft.com/office/drawing/2014/main" id="{0738677F-F119-69A8-EEBB-77B9BED4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15" y="976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79" name="Oval 515">
                <a:extLst>
                  <a:ext uri="{FF2B5EF4-FFF2-40B4-BE49-F238E27FC236}">
                    <a16:creationId xmlns:a16="http://schemas.microsoft.com/office/drawing/2014/main" id="{FD053674-505E-E91A-1689-C83DFD9392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2" y="100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0" name="Freeform 516">
                <a:extLst>
                  <a:ext uri="{FF2B5EF4-FFF2-40B4-BE49-F238E27FC236}">
                    <a16:creationId xmlns:a16="http://schemas.microsoft.com/office/drawing/2014/main" id="{E47A15D1-9838-D6AE-E3C2-5D7EE2F9E2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7" y="1042"/>
                <a:ext cx="22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1" name="Freeform 517">
                <a:extLst>
                  <a:ext uri="{FF2B5EF4-FFF2-40B4-BE49-F238E27FC236}">
                    <a16:creationId xmlns:a16="http://schemas.microsoft.com/office/drawing/2014/main" id="{43F11FA3-7B7D-19C2-7987-3E6E4F0DC5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3" y="10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2" name="Oval 518">
                <a:extLst>
                  <a:ext uri="{FF2B5EF4-FFF2-40B4-BE49-F238E27FC236}">
                    <a16:creationId xmlns:a16="http://schemas.microsoft.com/office/drawing/2014/main" id="{38021CD1-77D3-1992-CA05-ADF8F6D6F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29" y="4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3" name="Freeform 519">
                <a:extLst>
                  <a:ext uri="{FF2B5EF4-FFF2-40B4-BE49-F238E27FC236}">
                    <a16:creationId xmlns:a16="http://schemas.microsoft.com/office/drawing/2014/main" id="{FEDFCDC5-15E3-6AAE-DAE3-4C60D76BF7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94" y="43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4" name="Freeform 520">
                <a:extLst>
                  <a:ext uri="{FF2B5EF4-FFF2-40B4-BE49-F238E27FC236}">
                    <a16:creationId xmlns:a16="http://schemas.microsoft.com/office/drawing/2014/main" id="{A0B41B80-14AD-50F3-710E-3C0BE61399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0" y="47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5" name="Freeform 521">
                <a:extLst>
                  <a:ext uri="{FF2B5EF4-FFF2-40B4-BE49-F238E27FC236}">
                    <a16:creationId xmlns:a16="http://schemas.microsoft.com/office/drawing/2014/main" id="{26AE6574-A5DC-1C12-D8F2-0BFBBAA629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27" y="507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6" name="Freeform 522">
                <a:extLst>
                  <a:ext uri="{FF2B5EF4-FFF2-40B4-BE49-F238E27FC236}">
                    <a16:creationId xmlns:a16="http://schemas.microsoft.com/office/drawing/2014/main" id="{83A34150-7483-1C55-8B4A-69FDFA2C4A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93" y="541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7" name="Freeform 523">
                <a:extLst>
                  <a:ext uri="{FF2B5EF4-FFF2-40B4-BE49-F238E27FC236}">
                    <a16:creationId xmlns:a16="http://schemas.microsoft.com/office/drawing/2014/main" id="{AAF56F5C-9911-869A-37AC-C063A10A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9" y="575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8" name="Freeform 524">
                <a:extLst>
                  <a:ext uri="{FF2B5EF4-FFF2-40B4-BE49-F238E27FC236}">
                    <a16:creationId xmlns:a16="http://schemas.microsoft.com/office/drawing/2014/main" id="{C7E53AED-6D73-6439-7AE7-8F7446F12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5" y="609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89" name="Freeform 525">
                <a:extLst>
                  <a:ext uri="{FF2B5EF4-FFF2-40B4-BE49-F238E27FC236}">
                    <a16:creationId xmlns:a16="http://schemas.microsoft.com/office/drawing/2014/main" id="{F1894FFA-4653-B650-D54B-DBA6C378C1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1" y="64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0" name="Freeform 526">
                <a:extLst>
                  <a:ext uri="{FF2B5EF4-FFF2-40B4-BE49-F238E27FC236}">
                    <a16:creationId xmlns:a16="http://schemas.microsoft.com/office/drawing/2014/main" id="{DB547B0A-D46F-F3AB-EE23-63667498B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67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1" name="Freeform 527">
                <a:extLst>
                  <a:ext uri="{FF2B5EF4-FFF2-40B4-BE49-F238E27FC236}">
                    <a16:creationId xmlns:a16="http://schemas.microsoft.com/office/drawing/2014/main" id="{9D8DD85D-9FAF-6B52-2FAA-58FD39F0C1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24" y="710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2" name="Freeform 528">
                <a:extLst>
                  <a:ext uri="{FF2B5EF4-FFF2-40B4-BE49-F238E27FC236}">
                    <a16:creationId xmlns:a16="http://schemas.microsoft.com/office/drawing/2014/main" id="{AAE9B377-FD6E-B158-D1D4-D6DDF682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90" y="74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3" name="Freeform 529">
                <a:extLst>
                  <a:ext uri="{FF2B5EF4-FFF2-40B4-BE49-F238E27FC236}">
                    <a16:creationId xmlns:a16="http://schemas.microsoft.com/office/drawing/2014/main" id="{C24FC71F-33BF-1152-D61D-F37136661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56" y="778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4" name="Freeform 530">
                <a:extLst>
                  <a:ext uri="{FF2B5EF4-FFF2-40B4-BE49-F238E27FC236}">
                    <a16:creationId xmlns:a16="http://schemas.microsoft.com/office/drawing/2014/main" id="{4CEF8C7A-A054-1696-1018-A94D99343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2" y="812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5" name="Freeform 531">
                <a:extLst>
                  <a:ext uri="{FF2B5EF4-FFF2-40B4-BE49-F238E27FC236}">
                    <a16:creationId xmlns:a16="http://schemas.microsoft.com/office/drawing/2014/main" id="{E6B5DCC1-557E-E3AA-ADA1-C03CB479FD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88" y="845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6" name="Freeform 532">
                <a:extLst>
                  <a:ext uri="{FF2B5EF4-FFF2-40B4-BE49-F238E27FC236}">
                    <a16:creationId xmlns:a16="http://schemas.microsoft.com/office/drawing/2014/main" id="{A8464A49-6B1F-A397-966D-A9525004B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4" y="87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7" name="Freeform 533">
                <a:extLst>
                  <a:ext uri="{FF2B5EF4-FFF2-40B4-BE49-F238E27FC236}">
                    <a16:creationId xmlns:a16="http://schemas.microsoft.com/office/drawing/2014/main" id="{8897C13A-977B-6D13-E6D2-2ABF2C4B2B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1" y="913"/>
                <a:ext cx="22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8" name="Oval 534">
                <a:extLst>
                  <a:ext uri="{FF2B5EF4-FFF2-40B4-BE49-F238E27FC236}">
                    <a16:creationId xmlns:a16="http://schemas.microsoft.com/office/drawing/2014/main" id="{31E352A2-9E29-1675-A286-C55C9602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9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199" name="Oval 535">
                <a:extLst>
                  <a:ext uri="{FF2B5EF4-FFF2-40B4-BE49-F238E27FC236}">
                    <a16:creationId xmlns:a16="http://schemas.microsoft.com/office/drawing/2014/main" id="{52BAAFD3-6242-8AD5-20E7-8531691C2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54" y="98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0" name="Freeform 536">
                <a:extLst>
                  <a:ext uri="{FF2B5EF4-FFF2-40B4-BE49-F238E27FC236}">
                    <a16:creationId xmlns:a16="http://schemas.microsoft.com/office/drawing/2014/main" id="{5ABB5C2B-945D-B955-249B-B0CC4705C1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19" y="1015"/>
                <a:ext cx="23" cy="22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1" name="Freeform 537">
                <a:extLst>
                  <a:ext uri="{FF2B5EF4-FFF2-40B4-BE49-F238E27FC236}">
                    <a16:creationId xmlns:a16="http://schemas.microsoft.com/office/drawing/2014/main" id="{3FAED1E2-DBFC-F9C7-2E4D-09F069BFB5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85" y="104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2" name="Freeform 538">
                <a:extLst>
                  <a:ext uri="{FF2B5EF4-FFF2-40B4-BE49-F238E27FC236}">
                    <a16:creationId xmlns:a16="http://schemas.microsoft.com/office/drawing/2014/main" id="{14B7B77B-049B-E00F-74A7-6EB85F85EB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01" y="378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3" name="Freeform 539">
                <a:extLst>
                  <a:ext uri="{FF2B5EF4-FFF2-40B4-BE49-F238E27FC236}">
                    <a16:creationId xmlns:a16="http://schemas.microsoft.com/office/drawing/2014/main" id="{BCCA7BB0-8964-E406-D620-D5C43B27C8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7" y="412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5 h 1094"/>
                  <a:gd name="T4" fmla="*/ 899 w 1094"/>
                  <a:gd name="T5" fmla="*/ 195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4" name="Oval 540">
                <a:extLst>
                  <a:ext uri="{FF2B5EF4-FFF2-40B4-BE49-F238E27FC236}">
                    <a16:creationId xmlns:a16="http://schemas.microsoft.com/office/drawing/2014/main" id="{1F6D3CC0-86CC-A2D9-7F0D-9A0ED272E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4" y="447"/>
                <a:ext cx="21" cy="20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5" name="Oval 541">
                <a:extLst>
                  <a:ext uri="{FF2B5EF4-FFF2-40B4-BE49-F238E27FC236}">
                    <a16:creationId xmlns:a16="http://schemas.microsoft.com/office/drawing/2014/main" id="{23D4DC3C-C805-AE70-58CD-C58DB5D15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0" y="48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6" name="Freeform 542">
                <a:extLst>
                  <a:ext uri="{FF2B5EF4-FFF2-40B4-BE49-F238E27FC236}">
                    <a16:creationId xmlns:a16="http://schemas.microsoft.com/office/drawing/2014/main" id="{2E50BF03-CEEF-9A62-DA95-B7CEB94DE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5" y="51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7" name="Freeform 543">
                <a:extLst>
                  <a:ext uri="{FF2B5EF4-FFF2-40B4-BE49-F238E27FC236}">
                    <a16:creationId xmlns:a16="http://schemas.microsoft.com/office/drawing/2014/main" id="{9025E312-3D7E-CD07-9F02-2CF5862D7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" y="54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8" name="Freeform 544">
                <a:extLst>
                  <a:ext uri="{FF2B5EF4-FFF2-40B4-BE49-F238E27FC236}">
                    <a16:creationId xmlns:a16="http://schemas.microsoft.com/office/drawing/2014/main" id="{CDC89669-63B4-D17E-8381-0F958F8F3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8" y="581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09" name="Freeform 545">
                <a:extLst>
                  <a:ext uri="{FF2B5EF4-FFF2-40B4-BE49-F238E27FC236}">
                    <a16:creationId xmlns:a16="http://schemas.microsoft.com/office/drawing/2014/main" id="{E354FB4E-D84E-C059-DC0E-44D49AE9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64" y="615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0" name="Freeform 546">
                <a:extLst>
                  <a:ext uri="{FF2B5EF4-FFF2-40B4-BE49-F238E27FC236}">
                    <a16:creationId xmlns:a16="http://schemas.microsoft.com/office/drawing/2014/main" id="{C566A46C-E9F7-FFF6-3E67-1B98D65D3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0" y="649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1" name="Oval 547">
                <a:extLst>
                  <a:ext uri="{FF2B5EF4-FFF2-40B4-BE49-F238E27FC236}">
                    <a16:creationId xmlns:a16="http://schemas.microsoft.com/office/drawing/2014/main" id="{B602A72D-661E-C0F5-0C21-EA415DB10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7" y="68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2" name="Freeform 548">
                <a:extLst>
                  <a:ext uri="{FF2B5EF4-FFF2-40B4-BE49-F238E27FC236}">
                    <a16:creationId xmlns:a16="http://schemas.microsoft.com/office/drawing/2014/main" id="{204E3AC2-461E-0CC6-CC0B-C81C3DBA55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2" y="71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3" name="Freeform 549">
                <a:extLst>
                  <a:ext uri="{FF2B5EF4-FFF2-40B4-BE49-F238E27FC236}">
                    <a16:creationId xmlns:a16="http://schemas.microsoft.com/office/drawing/2014/main" id="{D0ACF0CA-0F41-05CD-BCCB-268166ABD9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8" y="75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4" name="Freeform 550">
                <a:extLst>
                  <a:ext uri="{FF2B5EF4-FFF2-40B4-BE49-F238E27FC236}">
                    <a16:creationId xmlns:a16="http://schemas.microsoft.com/office/drawing/2014/main" id="{46728B35-1398-E3BC-C284-7F41821D28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94" y="78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5" name="Freeform 551">
                <a:extLst>
                  <a:ext uri="{FF2B5EF4-FFF2-40B4-BE49-F238E27FC236}">
                    <a16:creationId xmlns:a16="http://schemas.microsoft.com/office/drawing/2014/main" id="{53D048C1-C3CB-D100-9556-636CE8BA4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1" y="818"/>
                <a:ext cx="22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6" name="Freeform 552">
                <a:extLst>
                  <a:ext uri="{FF2B5EF4-FFF2-40B4-BE49-F238E27FC236}">
                    <a16:creationId xmlns:a16="http://schemas.microsoft.com/office/drawing/2014/main" id="{8C14626B-13D6-B7B6-76A3-DDC4DFEFB5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27" y="852"/>
                <a:ext cx="23" cy="22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7" name="Freeform 553">
                <a:extLst>
                  <a:ext uri="{FF2B5EF4-FFF2-40B4-BE49-F238E27FC236}">
                    <a16:creationId xmlns:a16="http://schemas.microsoft.com/office/drawing/2014/main" id="{1C1279AD-F990-1DF9-6C3C-5326F1AFF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3" y="885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8" name="Freeform 554">
                <a:extLst>
                  <a:ext uri="{FF2B5EF4-FFF2-40B4-BE49-F238E27FC236}">
                    <a16:creationId xmlns:a16="http://schemas.microsoft.com/office/drawing/2014/main" id="{71C91668-AB69-2B45-7112-354BDFCD4D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59" y="9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19" name="Freeform 555">
                <a:extLst>
                  <a:ext uri="{FF2B5EF4-FFF2-40B4-BE49-F238E27FC236}">
                    <a16:creationId xmlns:a16="http://schemas.microsoft.com/office/drawing/2014/main" id="{CEE14939-484C-7C0F-683D-4409139CAC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5" y="95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0" name="Freeform 556">
                <a:extLst>
                  <a:ext uri="{FF2B5EF4-FFF2-40B4-BE49-F238E27FC236}">
                    <a16:creationId xmlns:a16="http://schemas.microsoft.com/office/drawing/2014/main" id="{90218EC8-7189-F864-C6AB-460ED1F91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1" y="98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1" name="Oval 557">
                <a:extLst>
                  <a:ext uri="{FF2B5EF4-FFF2-40B4-BE49-F238E27FC236}">
                    <a16:creationId xmlns:a16="http://schemas.microsoft.com/office/drawing/2014/main" id="{DB4D7D30-EAD5-7CF5-3B11-5185CABC7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59" y="1022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2" name="Freeform 558">
                <a:extLst>
                  <a:ext uri="{FF2B5EF4-FFF2-40B4-BE49-F238E27FC236}">
                    <a16:creationId xmlns:a16="http://schemas.microsoft.com/office/drawing/2014/main" id="{6E874C34-79BE-33E6-9DB6-9F5FDD2AD8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73" y="35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3" name="Freeform 559">
                <a:extLst>
                  <a:ext uri="{FF2B5EF4-FFF2-40B4-BE49-F238E27FC236}">
                    <a16:creationId xmlns:a16="http://schemas.microsoft.com/office/drawing/2014/main" id="{CBBC69A8-6DE5-521A-D065-CF88F85E88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39" y="384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4" name="Oval 560">
                <a:extLst>
                  <a:ext uri="{FF2B5EF4-FFF2-40B4-BE49-F238E27FC236}">
                    <a16:creationId xmlns:a16="http://schemas.microsoft.com/office/drawing/2014/main" id="{33B2E997-BE97-19E6-2F3F-D6FE79ECF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6" y="419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5" name="Oval 561">
                <a:extLst>
                  <a:ext uri="{FF2B5EF4-FFF2-40B4-BE49-F238E27FC236}">
                    <a16:creationId xmlns:a16="http://schemas.microsoft.com/office/drawing/2014/main" id="{8C35EAA6-8F0D-FBD4-6BD7-71EEC0D8F3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45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6" name="Freeform 562">
                <a:extLst>
                  <a:ext uri="{FF2B5EF4-FFF2-40B4-BE49-F238E27FC236}">
                    <a16:creationId xmlns:a16="http://schemas.microsoft.com/office/drawing/2014/main" id="{1DB89B54-6F26-B9DA-90AC-57E5C485B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8" y="486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7" name="Freeform 563">
                <a:extLst>
                  <a:ext uri="{FF2B5EF4-FFF2-40B4-BE49-F238E27FC236}">
                    <a16:creationId xmlns:a16="http://schemas.microsoft.com/office/drawing/2014/main" id="{2EFF7962-F2C5-0CC8-C19E-1C5345DD41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4" y="519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8" name="Freeform 564">
                <a:extLst>
                  <a:ext uri="{FF2B5EF4-FFF2-40B4-BE49-F238E27FC236}">
                    <a16:creationId xmlns:a16="http://schemas.microsoft.com/office/drawing/2014/main" id="{2AA8D019-09DB-BF43-60C5-CACEB46EF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70" y="553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29" name="Freeform 565">
                <a:extLst>
                  <a:ext uri="{FF2B5EF4-FFF2-40B4-BE49-F238E27FC236}">
                    <a16:creationId xmlns:a16="http://schemas.microsoft.com/office/drawing/2014/main" id="{4C3F761C-F458-65D2-E100-79198AE78B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36" y="587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0" name="Freeform 566">
                <a:extLst>
                  <a:ext uri="{FF2B5EF4-FFF2-40B4-BE49-F238E27FC236}">
                    <a16:creationId xmlns:a16="http://schemas.microsoft.com/office/drawing/2014/main" id="{33A6A5C4-7DA4-C485-D1EE-D9579FD5C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2" y="621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1" name="Freeform 567">
                <a:extLst>
                  <a:ext uri="{FF2B5EF4-FFF2-40B4-BE49-F238E27FC236}">
                    <a16:creationId xmlns:a16="http://schemas.microsoft.com/office/drawing/2014/main" id="{6EB6DDD6-F32A-E687-E9D8-9DAFAE4EB6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68" y="65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2" name="Freeform 568">
                <a:extLst>
                  <a:ext uri="{FF2B5EF4-FFF2-40B4-BE49-F238E27FC236}">
                    <a16:creationId xmlns:a16="http://schemas.microsoft.com/office/drawing/2014/main" id="{A6073313-9A47-4ADB-385D-445F2B140D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5" y="689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3" name="Freeform 569">
                <a:extLst>
                  <a:ext uri="{FF2B5EF4-FFF2-40B4-BE49-F238E27FC236}">
                    <a16:creationId xmlns:a16="http://schemas.microsoft.com/office/drawing/2014/main" id="{D8294738-990C-C40C-E835-623B143F2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1" y="722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4" name="Freeform 570">
                <a:extLst>
                  <a:ext uri="{FF2B5EF4-FFF2-40B4-BE49-F238E27FC236}">
                    <a16:creationId xmlns:a16="http://schemas.microsoft.com/office/drawing/2014/main" id="{362CDE7E-63A5-B6AC-C55E-FD9C23FB65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67" y="756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5" name="Freeform 571">
                <a:extLst>
                  <a:ext uri="{FF2B5EF4-FFF2-40B4-BE49-F238E27FC236}">
                    <a16:creationId xmlns:a16="http://schemas.microsoft.com/office/drawing/2014/main" id="{A377EFF7-9E4C-E87C-E40D-CD81162A08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3" y="79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6" name="Freeform 572">
                <a:extLst>
                  <a:ext uri="{FF2B5EF4-FFF2-40B4-BE49-F238E27FC236}">
                    <a16:creationId xmlns:a16="http://schemas.microsoft.com/office/drawing/2014/main" id="{9298217C-130E-55EE-96C4-60104ED41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99" y="824"/>
                <a:ext cx="23" cy="23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7" name="Freeform 573">
                <a:extLst>
                  <a:ext uri="{FF2B5EF4-FFF2-40B4-BE49-F238E27FC236}">
                    <a16:creationId xmlns:a16="http://schemas.microsoft.com/office/drawing/2014/main" id="{1975B7B6-7B18-31C8-07A7-C2C9A2E82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65" y="8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8" name="Freeform 574">
                <a:extLst>
                  <a:ext uri="{FF2B5EF4-FFF2-40B4-BE49-F238E27FC236}">
                    <a16:creationId xmlns:a16="http://schemas.microsoft.com/office/drawing/2014/main" id="{1F57792D-7687-C903-A82D-BB54E6AA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2" y="892"/>
                <a:ext cx="22" cy="22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39" name="Freeform 575">
                <a:extLst>
                  <a:ext uri="{FF2B5EF4-FFF2-40B4-BE49-F238E27FC236}">
                    <a16:creationId xmlns:a16="http://schemas.microsoft.com/office/drawing/2014/main" id="{ED736E18-2B63-F7F2-B038-3D486D4B0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98" y="92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0" name="Freeform 576">
                <a:extLst>
                  <a:ext uri="{FF2B5EF4-FFF2-40B4-BE49-F238E27FC236}">
                    <a16:creationId xmlns:a16="http://schemas.microsoft.com/office/drawing/2014/main" id="{B99204DF-9103-CBA1-D0A4-9765D57F1C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4" y="959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1" name="Oval 577">
                <a:extLst>
                  <a:ext uri="{FF2B5EF4-FFF2-40B4-BE49-F238E27FC236}">
                    <a16:creationId xmlns:a16="http://schemas.microsoft.com/office/drawing/2014/main" id="{1740B96B-665A-A96B-8B30-91AD012FA8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1" y="99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2" name="Freeform 578">
                <a:extLst>
                  <a:ext uri="{FF2B5EF4-FFF2-40B4-BE49-F238E27FC236}">
                    <a16:creationId xmlns:a16="http://schemas.microsoft.com/office/drawing/2014/main" id="{8D579E14-93E6-719D-C5CC-D821BBBC81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5" y="323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3" name="Freeform 579">
                <a:extLst>
                  <a:ext uri="{FF2B5EF4-FFF2-40B4-BE49-F238E27FC236}">
                    <a16:creationId xmlns:a16="http://schemas.microsoft.com/office/drawing/2014/main" id="{F4F61917-F3FB-7D27-D61A-D2097F271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1" y="35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4" name="Freeform 580">
                <a:extLst>
                  <a:ext uri="{FF2B5EF4-FFF2-40B4-BE49-F238E27FC236}">
                    <a16:creationId xmlns:a16="http://schemas.microsoft.com/office/drawing/2014/main" id="{EE19A94E-AD9E-B001-F390-CB5A7BB229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8" y="390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5" name="Freeform 581">
                <a:extLst>
                  <a:ext uri="{FF2B5EF4-FFF2-40B4-BE49-F238E27FC236}">
                    <a16:creationId xmlns:a16="http://schemas.microsoft.com/office/drawing/2014/main" id="{7804C46B-68C5-058F-728A-F3C7B051C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44" y="424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6" name="Freeform 582">
                <a:extLst>
                  <a:ext uri="{FF2B5EF4-FFF2-40B4-BE49-F238E27FC236}">
                    <a16:creationId xmlns:a16="http://schemas.microsoft.com/office/drawing/2014/main" id="{7D4DBFF8-AE2D-F57E-8F47-69A2D7EBC8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0" y="458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7" name="Oval 583">
                <a:extLst>
                  <a:ext uri="{FF2B5EF4-FFF2-40B4-BE49-F238E27FC236}">
                    <a16:creationId xmlns:a16="http://schemas.microsoft.com/office/drawing/2014/main" id="{4229C878-BDB0-ADAE-F659-F966E629F6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7" y="493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8" name="Freeform 584">
                <a:extLst>
                  <a:ext uri="{FF2B5EF4-FFF2-40B4-BE49-F238E27FC236}">
                    <a16:creationId xmlns:a16="http://schemas.microsoft.com/office/drawing/2014/main" id="{2BEB74B1-2CD9-F069-85E7-2AFE42BE6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42" y="526"/>
                <a:ext cx="23" cy="22"/>
              </a:xfrm>
              <a:custGeom>
                <a:avLst/>
                <a:gdLst>
                  <a:gd name="T0" fmla="*/ 195 w 1094"/>
                  <a:gd name="T1" fmla="*/ 900 h 1095"/>
                  <a:gd name="T2" fmla="*/ 195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5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90"/>
                      <a:pt x="1094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49" name="Freeform 585">
                <a:extLst>
                  <a:ext uri="{FF2B5EF4-FFF2-40B4-BE49-F238E27FC236}">
                    <a16:creationId xmlns:a16="http://schemas.microsoft.com/office/drawing/2014/main" id="{64110547-A54B-6303-7DE1-471BD0CC16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08" y="560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0" name="Freeform 586">
                <a:extLst>
                  <a:ext uri="{FF2B5EF4-FFF2-40B4-BE49-F238E27FC236}">
                    <a16:creationId xmlns:a16="http://schemas.microsoft.com/office/drawing/2014/main" id="{60D2AAF8-9F42-8B26-5829-88419A8B4D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5" y="593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1" name="Freeform 587">
                <a:extLst>
                  <a:ext uri="{FF2B5EF4-FFF2-40B4-BE49-F238E27FC236}">
                    <a16:creationId xmlns:a16="http://schemas.microsoft.com/office/drawing/2014/main" id="{0FF727E9-7F1E-C639-4C8A-56F49D21F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1" y="627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2" name="Freeform 588">
                <a:extLst>
                  <a:ext uri="{FF2B5EF4-FFF2-40B4-BE49-F238E27FC236}">
                    <a16:creationId xmlns:a16="http://schemas.microsoft.com/office/drawing/2014/main" id="{9762C52B-F046-A942-0911-FBE829D3A7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07" y="661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3" name="Oval 589">
                <a:extLst>
                  <a:ext uri="{FF2B5EF4-FFF2-40B4-BE49-F238E27FC236}">
                    <a16:creationId xmlns:a16="http://schemas.microsoft.com/office/drawing/2014/main" id="{78403D8A-65DA-546A-6F88-5EC788822C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69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4" name="Oval 590">
                <a:extLst>
                  <a:ext uri="{FF2B5EF4-FFF2-40B4-BE49-F238E27FC236}">
                    <a16:creationId xmlns:a16="http://schemas.microsoft.com/office/drawing/2014/main" id="{EC32E931-C335-B73D-D5FF-D3797B0F6A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0" y="73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5" name="Freeform 591">
                <a:extLst>
                  <a:ext uri="{FF2B5EF4-FFF2-40B4-BE49-F238E27FC236}">
                    <a16:creationId xmlns:a16="http://schemas.microsoft.com/office/drawing/2014/main" id="{DA588A5C-4D4C-80F3-3563-33D65D6BF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5" y="763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6" name="Freeform 592">
                <a:extLst>
                  <a:ext uri="{FF2B5EF4-FFF2-40B4-BE49-F238E27FC236}">
                    <a16:creationId xmlns:a16="http://schemas.microsoft.com/office/drawing/2014/main" id="{D0494294-C19C-11A5-621D-0305E84DA6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2" y="796"/>
                <a:ext cx="22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90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90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7" name="Freeform 593">
                <a:extLst>
                  <a:ext uri="{FF2B5EF4-FFF2-40B4-BE49-F238E27FC236}">
                    <a16:creationId xmlns:a16="http://schemas.microsoft.com/office/drawing/2014/main" id="{0B1BDF30-A35C-5C2B-7862-014E5DDA8D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8" y="830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5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8" name="Freeform 594">
                <a:extLst>
                  <a:ext uri="{FF2B5EF4-FFF2-40B4-BE49-F238E27FC236}">
                    <a16:creationId xmlns:a16="http://schemas.microsoft.com/office/drawing/2014/main" id="{C9FCE268-4825-8801-D1E4-FFF156C2D9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04" y="864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5 h 1094"/>
                  <a:gd name="T4" fmla="*/ 900 w 1095"/>
                  <a:gd name="T5" fmla="*/ 195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6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59" name="Freeform 595">
                <a:extLst>
                  <a:ext uri="{FF2B5EF4-FFF2-40B4-BE49-F238E27FC236}">
                    <a16:creationId xmlns:a16="http://schemas.microsoft.com/office/drawing/2014/main" id="{DA7F5C57-2B95-1D9C-1FF0-DF32F2D9BD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0" y="898"/>
                <a:ext cx="23" cy="23"/>
              </a:xfrm>
              <a:custGeom>
                <a:avLst/>
                <a:gdLst>
                  <a:gd name="T0" fmla="*/ 194 w 1094"/>
                  <a:gd name="T1" fmla="*/ 900 h 1094"/>
                  <a:gd name="T2" fmla="*/ 194 w 1094"/>
                  <a:gd name="T3" fmla="*/ 194 h 1094"/>
                  <a:gd name="T4" fmla="*/ 899 w 1094"/>
                  <a:gd name="T5" fmla="*/ 194 h 1094"/>
                  <a:gd name="T6" fmla="*/ 899 w 1094"/>
                  <a:gd name="T7" fmla="*/ 900 h 1094"/>
                  <a:gd name="T8" fmla="*/ 194 w 1094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4" y="900"/>
                    </a:moveTo>
                    <a:cubicBezTo>
                      <a:pt x="0" y="705"/>
                      <a:pt x="0" y="389"/>
                      <a:pt x="194" y="194"/>
                    </a:cubicBezTo>
                    <a:cubicBezTo>
                      <a:pt x="389" y="0"/>
                      <a:pt x="705" y="0"/>
                      <a:pt x="899" y="194"/>
                    </a:cubicBezTo>
                    <a:cubicBezTo>
                      <a:pt x="1094" y="389"/>
                      <a:pt x="1094" y="705"/>
                      <a:pt x="899" y="900"/>
                    </a:cubicBezTo>
                    <a:cubicBezTo>
                      <a:pt x="705" y="1094"/>
                      <a:pt x="389" y="1094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0" name="Freeform 596">
                <a:extLst>
                  <a:ext uri="{FF2B5EF4-FFF2-40B4-BE49-F238E27FC236}">
                    <a16:creationId xmlns:a16="http://schemas.microsoft.com/office/drawing/2014/main" id="{3EE7D5D5-057A-5C6D-B6DD-AD2C1A9B4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6" y="932"/>
                <a:ext cx="23" cy="23"/>
              </a:xfrm>
              <a:custGeom>
                <a:avLst/>
                <a:gdLst>
                  <a:gd name="T0" fmla="*/ 195 w 1094"/>
                  <a:gd name="T1" fmla="*/ 899 h 1094"/>
                  <a:gd name="T2" fmla="*/ 195 w 1094"/>
                  <a:gd name="T3" fmla="*/ 194 h 1094"/>
                  <a:gd name="T4" fmla="*/ 900 w 1094"/>
                  <a:gd name="T5" fmla="*/ 194 h 1094"/>
                  <a:gd name="T6" fmla="*/ 900 w 1094"/>
                  <a:gd name="T7" fmla="*/ 899 h 1094"/>
                  <a:gd name="T8" fmla="*/ 195 w 1094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89" y="0"/>
                      <a:pt x="705" y="0"/>
                      <a:pt x="900" y="194"/>
                    </a:cubicBezTo>
                    <a:cubicBezTo>
                      <a:pt x="1094" y="389"/>
                      <a:pt x="1094" y="705"/>
                      <a:pt x="900" y="899"/>
                    </a:cubicBezTo>
                    <a:cubicBezTo>
                      <a:pt x="705" y="1094"/>
                      <a:pt x="389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1" name="Freeform 597">
                <a:extLst>
                  <a:ext uri="{FF2B5EF4-FFF2-40B4-BE49-F238E27FC236}">
                    <a16:creationId xmlns:a16="http://schemas.microsoft.com/office/drawing/2014/main" id="{6C5B60B2-476B-46C3-9395-F3946F66DB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02" y="966"/>
                <a:ext cx="23" cy="22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5" y="1095"/>
                      <a:pt x="389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2" name="Freeform 598">
                <a:extLst>
                  <a:ext uri="{FF2B5EF4-FFF2-40B4-BE49-F238E27FC236}">
                    <a16:creationId xmlns:a16="http://schemas.microsoft.com/office/drawing/2014/main" id="{7D036C03-9314-168D-F1A3-B0624FEE71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18" y="295"/>
                <a:ext cx="23" cy="23"/>
              </a:xfrm>
              <a:custGeom>
                <a:avLst/>
                <a:gdLst>
                  <a:gd name="T0" fmla="*/ 195 w 1095"/>
                  <a:gd name="T1" fmla="*/ 900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900 h 1094"/>
                  <a:gd name="T8" fmla="*/ 195 w 1095"/>
                  <a:gd name="T9" fmla="*/ 900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900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900"/>
                    </a:cubicBezTo>
                    <a:cubicBezTo>
                      <a:pt x="705" y="1094"/>
                      <a:pt x="390" y="1094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3" name="Freeform 599">
                <a:extLst>
                  <a:ext uri="{FF2B5EF4-FFF2-40B4-BE49-F238E27FC236}">
                    <a16:creationId xmlns:a16="http://schemas.microsoft.com/office/drawing/2014/main" id="{CBECF7B8-AC33-CB07-B4C0-A7957D54C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84" y="329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4" name="Freeform 600">
                <a:extLst>
                  <a:ext uri="{FF2B5EF4-FFF2-40B4-BE49-F238E27FC236}">
                    <a16:creationId xmlns:a16="http://schemas.microsoft.com/office/drawing/2014/main" id="{D893971D-3649-5602-5511-CF8597C3F8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50" y="363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5" name="Freeform 601">
                <a:extLst>
                  <a:ext uri="{FF2B5EF4-FFF2-40B4-BE49-F238E27FC236}">
                    <a16:creationId xmlns:a16="http://schemas.microsoft.com/office/drawing/2014/main" id="{87239ABF-5641-58CC-1C4E-6DA3A4D5B7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16" y="397"/>
                <a:ext cx="23" cy="22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899 w 1094"/>
                  <a:gd name="T5" fmla="*/ 195 h 1095"/>
                  <a:gd name="T6" fmla="*/ 899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90"/>
                      <a:pt x="194" y="195"/>
                    </a:cubicBezTo>
                    <a:cubicBezTo>
                      <a:pt x="389" y="0"/>
                      <a:pt x="705" y="0"/>
                      <a:pt x="899" y="195"/>
                    </a:cubicBezTo>
                    <a:cubicBezTo>
                      <a:pt x="1094" y="390"/>
                      <a:pt x="1094" y="705"/>
                      <a:pt x="899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6" name="Freeform 602">
                <a:extLst>
                  <a:ext uri="{FF2B5EF4-FFF2-40B4-BE49-F238E27FC236}">
                    <a16:creationId xmlns:a16="http://schemas.microsoft.com/office/drawing/2014/main" id="{3C2F60C2-8B1B-B524-C486-F1A5A0792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82" y="430"/>
                <a:ext cx="23" cy="23"/>
              </a:xfrm>
              <a:custGeom>
                <a:avLst/>
                <a:gdLst>
                  <a:gd name="T0" fmla="*/ 194 w 1094"/>
                  <a:gd name="T1" fmla="*/ 900 h 1095"/>
                  <a:gd name="T2" fmla="*/ 194 w 1094"/>
                  <a:gd name="T3" fmla="*/ 195 h 1095"/>
                  <a:gd name="T4" fmla="*/ 900 w 1094"/>
                  <a:gd name="T5" fmla="*/ 195 h 1095"/>
                  <a:gd name="T6" fmla="*/ 900 w 1094"/>
                  <a:gd name="T7" fmla="*/ 900 h 1095"/>
                  <a:gd name="T8" fmla="*/ 194 w 1094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4" h="1095">
                    <a:moveTo>
                      <a:pt x="194" y="900"/>
                    </a:moveTo>
                    <a:cubicBezTo>
                      <a:pt x="0" y="705"/>
                      <a:pt x="0" y="389"/>
                      <a:pt x="194" y="195"/>
                    </a:cubicBezTo>
                    <a:cubicBezTo>
                      <a:pt x="389" y="0"/>
                      <a:pt x="705" y="0"/>
                      <a:pt x="900" y="195"/>
                    </a:cubicBezTo>
                    <a:cubicBezTo>
                      <a:pt x="1094" y="389"/>
                      <a:pt x="1094" y="705"/>
                      <a:pt x="900" y="900"/>
                    </a:cubicBezTo>
                    <a:cubicBezTo>
                      <a:pt x="705" y="1095"/>
                      <a:pt x="389" y="1095"/>
                      <a:pt x="194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7" name="Oval 603">
                <a:extLst>
                  <a:ext uri="{FF2B5EF4-FFF2-40B4-BE49-F238E27FC236}">
                    <a16:creationId xmlns:a16="http://schemas.microsoft.com/office/drawing/2014/main" id="{9C7BECFD-5B9C-087A-F2C3-8F654FA47E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0" y="465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8" name="Oval 604">
                <a:extLst>
                  <a:ext uri="{FF2B5EF4-FFF2-40B4-BE49-F238E27FC236}">
                    <a16:creationId xmlns:a16="http://schemas.microsoft.com/office/drawing/2014/main" id="{9FDB876D-C7F3-AC3A-8DEF-D719B5A10D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6" y="499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69" name="Freeform 605">
                <a:extLst>
                  <a:ext uri="{FF2B5EF4-FFF2-40B4-BE49-F238E27FC236}">
                    <a16:creationId xmlns:a16="http://schemas.microsoft.com/office/drawing/2014/main" id="{143D2F62-F9F1-8BD0-040B-3F0B5AD55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1" y="532"/>
                <a:ext cx="23" cy="23"/>
              </a:xfrm>
              <a:custGeom>
                <a:avLst/>
                <a:gdLst>
                  <a:gd name="T0" fmla="*/ 195 w 1095"/>
                  <a:gd name="T1" fmla="*/ 899 h 1094"/>
                  <a:gd name="T2" fmla="*/ 195 w 1095"/>
                  <a:gd name="T3" fmla="*/ 194 h 1094"/>
                  <a:gd name="T4" fmla="*/ 900 w 1095"/>
                  <a:gd name="T5" fmla="*/ 194 h 1094"/>
                  <a:gd name="T6" fmla="*/ 900 w 1095"/>
                  <a:gd name="T7" fmla="*/ 899 h 1094"/>
                  <a:gd name="T8" fmla="*/ 195 w 1095"/>
                  <a:gd name="T9" fmla="*/ 899 h 10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4">
                    <a:moveTo>
                      <a:pt x="195" y="899"/>
                    </a:moveTo>
                    <a:cubicBezTo>
                      <a:pt x="0" y="705"/>
                      <a:pt x="0" y="389"/>
                      <a:pt x="195" y="194"/>
                    </a:cubicBezTo>
                    <a:cubicBezTo>
                      <a:pt x="390" y="0"/>
                      <a:pt x="705" y="0"/>
                      <a:pt x="900" y="194"/>
                    </a:cubicBezTo>
                    <a:cubicBezTo>
                      <a:pt x="1095" y="389"/>
                      <a:pt x="1095" y="705"/>
                      <a:pt x="900" y="899"/>
                    </a:cubicBezTo>
                    <a:cubicBezTo>
                      <a:pt x="705" y="1094"/>
                      <a:pt x="390" y="1094"/>
                      <a:pt x="195" y="899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  <p:sp>
            <p:nvSpPr>
              <p:cNvPr id="270" name="Freeform 606">
                <a:extLst>
                  <a:ext uri="{FF2B5EF4-FFF2-40B4-BE49-F238E27FC236}">
                    <a16:creationId xmlns:a16="http://schemas.microsoft.com/office/drawing/2014/main" id="{17902845-E3D6-6C92-C95F-3BC9DFDF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47" y="566"/>
                <a:ext cx="23" cy="23"/>
              </a:xfrm>
              <a:custGeom>
                <a:avLst/>
                <a:gdLst>
                  <a:gd name="T0" fmla="*/ 195 w 1095"/>
                  <a:gd name="T1" fmla="*/ 900 h 1095"/>
                  <a:gd name="T2" fmla="*/ 195 w 1095"/>
                  <a:gd name="T3" fmla="*/ 195 h 1095"/>
                  <a:gd name="T4" fmla="*/ 900 w 1095"/>
                  <a:gd name="T5" fmla="*/ 195 h 1095"/>
                  <a:gd name="T6" fmla="*/ 900 w 1095"/>
                  <a:gd name="T7" fmla="*/ 900 h 1095"/>
                  <a:gd name="T8" fmla="*/ 195 w 1095"/>
                  <a:gd name="T9" fmla="*/ 900 h 10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95" h="1095">
                    <a:moveTo>
                      <a:pt x="195" y="900"/>
                    </a:moveTo>
                    <a:cubicBezTo>
                      <a:pt x="0" y="706"/>
                      <a:pt x="0" y="390"/>
                      <a:pt x="195" y="195"/>
                    </a:cubicBezTo>
                    <a:cubicBezTo>
                      <a:pt x="390" y="0"/>
                      <a:pt x="706" y="0"/>
                      <a:pt x="900" y="195"/>
                    </a:cubicBezTo>
                    <a:cubicBezTo>
                      <a:pt x="1095" y="390"/>
                      <a:pt x="1095" y="706"/>
                      <a:pt x="900" y="900"/>
                    </a:cubicBezTo>
                    <a:cubicBezTo>
                      <a:pt x="706" y="1095"/>
                      <a:pt x="390" y="1095"/>
                      <a:pt x="195" y="900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/>
              </a:p>
            </p:txBody>
          </p:sp>
        </p:grpSp>
        <p:sp>
          <p:nvSpPr>
            <p:cNvPr id="59" name="Freeform 608">
              <a:extLst>
                <a:ext uri="{FF2B5EF4-FFF2-40B4-BE49-F238E27FC236}">
                  <a16:creationId xmlns:a16="http://schemas.microsoft.com/office/drawing/2014/main" id="{956CD8C2-1D7E-6931-DFE8-25FBEC804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9665" y="952500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609">
              <a:extLst>
                <a:ext uri="{FF2B5EF4-FFF2-40B4-BE49-F238E27FC236}">
                  <a16:creationId xmlns:a16="http://schemas.microsoft.com/office/drawing/2014/main" id="{8AA29F11-55F5-2716-8CF3-99CD2BB15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5690" y="1004888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610">
              <a:extLst>
                <a:ext uri="{FF2B5EF4-FFF2-40B4-BE49-F238E27FC236}">
                  <a16:creationId xmlns:a16="http://schemas.microsoft.com/office/drawing/2014/main" id="{5E9806A4-8C70-7BEA-4BE7-4365A37E6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43303" y="1058863"/>
              <a:ext cx="34925" cy="36513"/>
            </a:xfrm>
            <a:custGeom>
              <a:avLst/>
              <a:gdLst>
                <a:gd name="T0" fmla="*/ 195 w 1094"/>
                <a:gd name="T1" fmla="*/ 900 h 1094"/>
                <a:gd name="T2" fmla="*/ 195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5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611">
              <a:extLst>
                <a:ext uri="{FF2B5EF4-FFF2-40B4-BE49-F238E27FC236}">
                  <a16:creationId xmlns:a16="http://schemas.microsoft.com/office/drawing/2014/main" id="{0E6E4744-F4B4-636F-95EF-FCB13CB1B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9328" y="1112838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612">
              <a:extLst>
                <a:ext uri="{FF2B5EF4-FFF2-40B4-BE49-F238E27FC236}">
                  <a16:creationId xmlns:a16="http://schemas.microsoft.com/office/drawing/2014/main" id="{46F028AD-B73C-56E7-1AEF-222DA70999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35353" y="1166813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613">
              <a:extLst>
                <a:ext uri="{FF2B5EF4-FFF2-40B4-BE49-F238E27FC236}">
                  <a16:creationId xmlns:a16="http://schemas.microsoft.com/office/drawing/2014/main" id="{A4DE2A6C-11C8-793C-CD55-3D3FC6AF296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81378" y="1220788"/>
              <a:ext cx="36513" cy="36513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Freeform 614">
              <a:extLst>
                <a:ext uri="{FF2B5EF4-FFF2-40B4-BE49-F238E27FC236}">
                  <a16:creationId xmlns:a16="http://schemas.microsoft.com/office/drawing/2014/main" id="{A8AD7DD3-DCF0-7D6B-9E2A-56ABDEA9C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7403" y="1274763"/>
              <a:ext cx="36513" cy="34925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Freeform 615">
              <a:extLst>
                <a:ext uri="{FF2B5EF4-FFF2-40B4-BE49-F238E27FC236}">
                  <a16:creationId xmlns:a16="http://schemas.microsoft.com/office/drawing/2014/main" id="{0E18DF70-1CDA-076C-AF8A-F8B5AD5AF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3428" y="1327150"/>
              <a:ext cx="36513" cy="36513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616">
              <a:extLst>
                <a:ext uri="{FF2B5EF4-FFF2-40B4-BE49-F238E27FC236}">
                  <a16:creationId xmlns:a16="http://schemas.microsoft.com/office/drawing/2014/main" id="{EC41440D-07E3-9AC5-CDD1-5E6959E6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453" y="1381125"/>
              <a:ext cx="36513" cy="36513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617">
              <a:extLst>
                <a:ext uri="{FF2B5EF4-FFF2-40B4-BE49-F238E27FC236}">
                  <a16:creationId xmlns:a16="http://schemas.microsoft.com/office/drawing/2014/main" id="{9AB1119F-090E-693B-4BF7-9D2226B67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7065" y="1435100"/>
              <a:ext cx="34925" cy="36513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89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618">
              <a:extLst>
                <a:ext uri="{FF2B5EF4-FFF2-40B4-BE49-F238E27FC236}">
                  <a16:creationId xmlns:a16="http://schemas.microsoft.com/office/drawing/2014/main" id="{E45ECD64-FECB-01CC-1216-3D82996B5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13090" y="1489075"/>
              <a:ext cx="36513" cy="36513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723900" y="1543455"/>
            <a:ext cx="7696200" cy="1307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ebas Neue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1"/>
          </p:nvPr>
        </p:nvSpPr>
        <p:spPr>
          <a:xfrm>
            <a:off x="723900" y="2850609"/>
            <a:ext cx="7696200" cy="495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9AF9E86-B9DE-1991-D376-0D42D38E78D9}"/>
              </a:ext>
            </a:extLst>
          </p:cNvPr>
          <p:cNvGrpSpPr/>
          <p:nvPr userDrawn="1"/>
        </p:nvGrpSpPr>
        <p:grpSpPr>
          <a:xfrm>
            <a:off x="7927055" y="-813425"/>
            <a:ext cx="2105344" cy="2105344"/>
            <a:chOff x="478444" y="466725"/>
            <a:chExt cx="1592263" cy="1592263"/>
          </a:xfrm>
          <a:solidFill>
            <a:schemeClr val="accent1"/>
          </a:solidFill>
        </p:grpSpPr>
        <p:grpSp>
          <p:nvGrpSpPr>
            <p:cNvPr id="3" name="Group 205">
              <a:extLst>
                <a:ext uri="{FF2B5EF4-FFF2-40B4-BE49-F238E27FC236}">
                  <a16:creationId xmlns:a16="http://schemas.microsoft.com/office/drawing/2014/main" id="{385BD39B-B9F1-D17D-8D91-520031F498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0206" y="466725"/>
              <a:ext cx="1460501" cy="1460500"/>
              <a:chOff x="1166" y="294"/>
              <a:chExt cx="920" cy="920"/>
            </a:xfrm>
            <a:grpFill/>
          </p:grpSpPr>
          <p:sp>
            <p:nvSpPr>
              <p:cNvPr id="64" name="Freeform 5">
                <a:extLst>
                  <a:ext uri="{FF2B5EF4-FFF2-40B4-BE49-F238E27FC236}">
                    <a16:creationId xmlns:a16="http://schemas.microsoft.com/office/drawing/2014/main" id="{774C21AF-B9DA-1390-5E5A-D27A6817C5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16" y="2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5" name="Freeform 6">
                <a:extLst>
                  <a:ext uri="{FF2B5EF4-FFF2-40B4-BE49-F238E27FC236}">
                    <a16:creationId xmlns:a16="http://schemas.microsoft.com/office/drawing/2014/main" id="{A1AE9210-EA98-3E20-AB5D-90609C47C9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0" y="32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6" name="Freeform 7">
                <a:extLst>
                  <a:ext uri="{FF2B5EF4-FFF2-40B4-BE49-F238E27FC236}">
                    <a16:creationId xmlns:a16="http://schemas.microsoft.com/office/drawing/2014/main" id="{DBBBB452-0488-8767-780D-D70C478C05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4" y="36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7" name="Freeform 8">
                <a:extLst>
                  <a:ext uri="{FF2B5EF4-FFF2-40B4-BE49-F238E27FC236}">
                    <a16:creationId xmlns:a16="http://schemas.microsoft.com/office/drawing/2014/main" id="{5C303079-6DB7-2BC6-EF88-07EB02874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18" y="3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8" name="Freeform 9">
                <a:extLst>
                  <a:ext uri="{FF2B5EF4-FFF2-40B4-BE49-F238E27FC236}">
                    <a16:creationId xmlns:a16="http://schemas.microsoft.com/office/drawing/2014/main" id="{0D5A5242-FF0C-2CD3-FDFC-4576573CF6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2" y="43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69" name="Freeform 10">
                <a:extLst>
                  <a:ext uri="{FF2B5EF4-FFF2-40B4-BE49-F238E27FC236}">
                    <a16:creationId xmlns:a16="http://schemas.microsoft.com/office/drawing/2014/main" id="{DD7E0C7A-90BC-BE84-33DB-6BB1FF357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6" y="46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2" name="Freeform 11">
                <a:extLst>
                  <a:ext uri="{FF2B5EF4-FFF2-40B4-BE49-F238E27FC236}">
                    <a16:creationId xmlns:a16="http://schemas.microsoft.com/office/drawing/2014/main" id="{9219DC88-4422-2099-125F-235FA9265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4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3" name="Freeform 12">
                <a:extLst>
                  <a:ext uri="{FF2B5EF4-FFF2-40B4-BE49-F238E27FC236}">
                    <a16:creationId xmlns:a16="http://schemas.microsoft.com/office/drawing/2014/main" id="{850BF9AD-EE0B-C86F-EC46-4C7150B33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53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4" name="Freeform 13">
                <a:extLst>
                  <a:ext uri="{FF2B5EF4-FFF2-40B4-BE49-F238E27FC236}">
                    <a16:creationId xmlns:a16="http://schemas.microsoft.com/office/drawing/2014/main" id="{6DB082EF-594A-E5E8-45AA-E0561DBC13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9" y="566"/>
                <a:ext cx="22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5" name="Freeform 14">
                <a:extLst>
                  <a:ext uri="{FF2B5EF4-FFF2-40B4-BE49-F238E27FC236}">
                    <a16:creationId xmlns:a16="http://schemas.microsoft.com/office/drawing/2014/main" id="{5DB083AF-21E9-4F00-A450-622BC40EE7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3" y="6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6" name="Freeform 15">
                <a:extLst>
                  <a:ext uri="{FF2B5EF4-FFF2-40B4-BE49-F238E27FC236}">
                    <a16:creationId xmlns:a16="http://schemas.microsoft.com/office/drawing/2014/main" id="{AA8046F9-C766-94BB-731C-6F926BD40B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7" y="63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7" name="Freeform 16">
                <a:extLst>
                  <a:ext uri="{FF2B5EF4-FFF2-40B4-BE49-F238E27FC236}">
                    <a16:creationId xmlns:a16="http://schemas.microsoft.com/office/drawing/2014/main" id="{82542A83-87B2-3E13-B676-8D300AD7EE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1" y="66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8" name="Freeform 17">
                <a:extLst>
                  <a:ext uri="{FF2B5EF4-FFF2-40B4-BE49-F238E27FC236}">
                    <a16:creationId xmlns:a16="http://schemas.microsoft.com/office/drawing/2014/main" id="{098E536D-1731-3249-2391-A9068394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5" y="70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79" name="Freeform 18">
                <a:extLst>
                  <a:ext uri="{FF2B5EF4-FFF2-40B4-BE49-F238E27FC236}">
                    <a16:creationId xmlns:a16="http://schemas.microsoft.com/office/drawing/2014/main" id="{90580E02-0454-AF73-AAD5-F36566E65B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9" y="73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0" name="Freeform 19">
                <a:extLst>
                  <a:ext uri="{FF2B5EF4-FFF2-40B4-BE49-F238E27FC236}">
                    <a16:creationId xmlns:a16="http://schemas.microsoft.com/office/drawing/2014/main" id="{62B96CB3-3290-C7EB-9AD5-58760BEC50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3" y="77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1" name="Freeform 20">
                <a:extLst>
                  <a:ext uri="{FF2B5EF4-FFF2-40B4-BE49-F238E27FC236}">
                    <a16:creationId xmlns:a16="http://schemas.microsoft.com/office/drawing/2014/main" id="{210D3C7D-50AE-D5F3-A339-5C32D66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7" y="80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2" name="Freeform 21">
                <a:extLst>
                  <a:ext uri="{FF2B5EF4-FFF2-40B4-BE49-F238E27FC236}">
                    <a16:creationId xmlns:a16="http://schemas.microsoft.com/office/drawing/2014/main" id="{B7F7E46B-9C1B-6A32-F1D9-D1800D52C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1" y="839"/>
                <a:ext cx="23" cy="22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3" name="Freeform 22">
                <a:extLst>
                  <a:ext uri="{FF2B5EF4-FFF2-40B4-BE49-F238E27FC236}">
                    <a16:creationId xmlns:a16="http://schemas.microsoft.com/office/drawing/2014/main" id="{7C5E7C15-D2C3-01AD-9A9A-325A20E0AA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95" y="87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4" name="Freeform 23">
                <a:extLst>
                  <a:ext uri="{FF2B5EF4-FFF2-40B4-BE49-F238E27FC236}">
                    <a16:creationId xmlns:a16="http://schemas.microsoft.com/office/drawing/2014/main" id="{43ED7B02-4E9B-EFD0-929B-DDC28696D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9" y="9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5" name="Freeform 24">
                <a:extLst>
                  <a:ext uri="{FF2B5EF4-FFF2-40B4-BE49-F238E27FC236}">
                    <a16:creationId xmlns:a16="http://schemas.microsoft.com/office/drawing/2014/main" id="{7FC46161-B409-7629-345C-4B8EC2C9C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63" y="9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6" name="Freeform 25">
                <a:extLst>
                  <a:ext uri="{FF2B5EF4-FFF2-40B4-BE49-F238E27FC236}">
                    <a16:creationId xmlns:a16="http://schemas.microsoft.com/office/drawing/2014/main" id="{465280A7-E9FC-7C96-97F9-92485E5EA8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8" y="32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7" name="Oval 26">
                <a:extLst>
                  <a:ext uri="{FF2B5EF4-FFF2-40B4-BE49-F238E27FC236}">
                    <a16:creationId xmlns:a16="http://schemas.microsoft.com/office/drawing/2014/main" id="{25EBAAD7-43D0-4C89-B6C1-A61CC6518C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3" y="357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8" name="Oval 27">
                <a:extLst>
                  <a:ext uri="{FF2B5EF4-FFF2-40B4-BE49-F238E27FC236}">
                    <a16:creationId xmlns:a16="http://schemas.microsoft.com/office/drawing/2014/main" id="{B0772A62-9FF2-B2E6-2B33-A9E20B5950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58" y="391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89" name="Freeform 28">
                <a:extLst>
                  <a:ext uri="{FF2B5EF4-FFF2-40B4-BE49-F238E27FC236}">
                    <a16:creationId xmlns:a16="http://schemas.microsoft.com/office/drawing/2014/main" id="{AC92D46E-EE41-6A4D-0773-ADD656527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1" y="424"/>
                <a:ext cx="22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0" name="Freeform 29">
                <a:extLst>
                  <a:ext uri="{FF2B5EF4-FFF2-40B4-BE49-F238E27FC236}">
                    <a16:creationId xmlns:a16="http://schemas.microsoft.com/office/drawing/2014/main" id="{4ADE6B52-33F6-8419-B7BC-ABD1CB0767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5" y="45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1" name="Freeform 30">
                <a:extLst>
                  <a:ext uri="{FF2B5EF4-FFF2-40B4-BE49-F238E27FC236}">
                    <a16:creationId xmlns:a16="http://schemas.microsoft.com/office/drawing/2014/main" id="{7B5413E9-A84D-CCEB-1552-DAA96D9A35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9" y="4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2" name="Freeform 31">
                <a:extLst>
                  <a:ext uri="{FF2B5EF4-FFF2-40B4-BE49-F238E27FC236}">
                    <a16:creationId xmlns:a16="http://schemas.microsoft.com/office/drawing/2014/main" id="{7C10D377-3723-AB9F-2310-2B9647C106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3" y="526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3" name="Freeform 32">
                <a:extLst>
                  <a:ext uri="{FF2B5EF4-FFF2-40B4-BE49-F238E27FC236}">
                    <a16:creationId xmlns:a16="http://schemas.microsoft.com/office/drawing/2014/main" id="{851BE64D-25CD-B6B8-C6AA-E181CFA9B9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7" y="56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4" name="Freeform 33">
                <a:extLst>
                  <a:ext uri="{FF2B5EF4-FFF2-40B4-BE49-F238E27FC236}">
                    <a16:creationId xmlns:a16="http://schemas.microsoft.com/office/drawing/2014/main" id="{33093EBE-0837-F42D-2DFB-C502BF0CF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1" y="5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5" name="Freeform 34">
                <a:extLst>
                  <a:ext uri="{FF2B5EF4-FFF2-40B4-BE49-F238E27FC236}">
                    <a16:creationId xmlns:a16="http://schemas.microsoft.com/office/drawing/2014/main" id="{535D7A0F-2E1C-C79A-3307-3396BC366D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628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6" name="Freeform 35">
                <a:extLst>
                  <a:ext uri="{FF2B5EF4-FFF2-40B4-BE49-F238E27FC236}">
                    <a16:creationId xmlns:a16="http://schemas.microsoft.com/office/drawing/2014/main" id="{976BDC57-7FB2-294E-C971-8337190333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9" y="66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7" name="Freeform 36">
                <a:extLst>
                  <a:ext uri="{FF2B5EF4-FFF2-40B4-BE49-F238E27FC236}">
                    <a16:creationId xmlns:a16="http://schemas.microsoft.com/office/drawing/2014/main" id="{30990F1D-2E88-F4F1-483B-BCD69227C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3" y="6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8" name="Freeform 37">
                <a:extLst>
                  <a:ext uri="{FF2B5EF4-FFF2-40B4-BE49-F238E27FC236}">
                    <a16:creationId xmlns:a16="http://schemas.microsoft.com/office/drawing/2014/main" id="{6CCE2446-310E-CC4C-8ACC-C62DFFD5B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7" y="730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99" name="Freeform 38">
                <a:extLst>
                  <a:ext uri="{FF2B5EF4-FFF2-40B4-BE49-F238E27FC236}">
                    <a16:creationId xmlns:a16="http://schemas.microsoft.com/office/drawing/2014/main" id="{63856299-E055-20FD-887C-D21562BFF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1" y="76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0" name="Freeform 39">
                <a:extLst>
                  <a:ext uri="{FF2B5EF4-FFF2-40B4-BE49-F238E27FC236}">
                    <a16:creationId xmlns:a16="http://schemas.microsoft.com/office/drawing/2014/main" id="{266DF1EB-C18D-252E-B593-11AB15AF71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5" y="79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1" name="Freeform 40">
                <a:extLst>
                  <a:ext uri="{FF2B5EF4-FFF2-40B4-BE49-F238E27FC236}">
                    <a16:creationId xmlns:a16="http://schemas.microsoft.com/office/drawing/2014/main" id="{720E091D-9BF5-0E68-602D-CE03790C79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9" y="832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2" name="Freeform 41">
                <a:extLst>
                  <a:ext uri="{FF2B5EF4-FFF2-40B4-BE49-F238E27FC236}">
                    <a16:creationId xmlns:a16="http://schemas.microsoft.com/office/drawing/2014/main" id="{F06E7A37-40CF-8985-2005-6F7BDC035F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3" y="86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3" name="Freeform 42">
                <a:extLst>
                  <a:ext uri="{FF2B5EF4-FFF2-40B4-BE49-F238E27FC236}">
                    <a16:creationId xmlns:a16="http://schemas.microsoft.com/office/drawing/2014/main" id="{4BE3B522-2BC6-04D8-E68D-6587D8F31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7" y="90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09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4" name="Freeform 43">
                <a:extLst>
                  <a:ext uri="{FF2B5EF4-FFF2-40B4-BE49-F238E27FC236}">
                    <a16:creationId xmlns:a16="http://schemas.microsoft.com/office/drawing/2014/main" id="{9ADE4994-D633-2AD1-1CF3-43A83AF4C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1" y="934"/>
                <a:ext cx="23" cy="23"/>
              </a:xfrm>
              <a:custGeom>
                <a:avLst/>
                <a:gdLst>
                  <a:gd name="T0" fmla="*/ 906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6 w 1101"/>
                  <a:gd name="T7" fmla="*/ 196 h 1102"/>
                  <a:gd name="T8" fmla="*/ 906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5" name="Freeform 44">
                <a:extLst>
                  <a:ext uri="{FF2B5EF4-FFF2-40B4-BE49-F238E27FC236}">
                    <a16:creationId xmlns:a16="http://schemas.microsoft.com/office/drawing/2014/main" id="{64A0065C-4749-35E4-9D85-CDE915144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5" y="96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6" name="Freeform 45">
                <a:extLst>
                  <a:ext uri="{FF2B5EF4-FFF2-40B4-BE49-F238E27FC236}">
                    <a16:creationId xmlns:a16="http://schemas.microsoft.com/office/drawing/2014/main" id="{B09FC7A0-B233-03DE-5780-C698A78D2C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1" y="349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7" name="Freeform 46">
                <a:extLst>
                  <a:ext uri="{FF2B5EF4-FFF2-40B4-BE49-F238E27FC236}">
                    <a16:creationId xmlns:a16="http://schemas.microsoft.com/office/drawing/2014/main" id="{137E6D45-9E36-644E-B1D7-A97C799ACC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5" y="38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8" name="Oval 47">
                <a:extLst>
                  <a:ext uri="{FF2B5EF4-FFF2-40B4-BE49-F238E27FC236}">
                    <a16:creationId xmlns:a16="http://schemas.microsoft.com/office/drawing/2014/main" id="{3ACF31D0-FDC4-6390-9928-9CD751BCB9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0" y="41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09" name="Freeform 48">
                <a:extLst>
                  <a:ext uri="{FF2B5EF4-FFF2-40B4-BE49-F238E27FC236}">
                    <a16:creationId xmlns:a16="http://schemas.microsoft.com/office/drawing/2014/main" id="{60E852C4-4D7C-F20A-960B-31D05FBC3A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3" y="451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0" name="Freeform 49">
                <a:extLst>
                  <a:ext uri="{FF2B5EF4-FFF2-40B4-BE49-F238E27FC236}">
                    <a16:creationId xmlns:a16="http://schemas.microsoft.com/office/drawing/2014/main" id="{B888C53F-AF2A-B31F-C227-A8117612A9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7" y="486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1" name="Freeform 50">
                <a:extLst>
                  <a:ext uri="{FF2B5EF4-FFF2-40B4-BE49-F238E27FC236}">
                    <a16:creationId xmlns:a16="http://schemas.microsoft.com/office/drawing/2014/main" id="{388F1BE7-8467-47C4-4530-C4EB1089A8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1" y="5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2" name="Oval 51">
                <a:extLst>
                  <a:ext uri="{FF2B5EF4-FFF2-40B4-BE49-F238E27FC236}">
                    <a16:creationId xmlns:a16="http://schemas.microsoft.com/office/drawing/2014/main" id="{58D31C85-50FF-F932-3FC5-DD0C46F12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6" y="555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3" name="Freeform 52">
                <a:extLst>
                  <a:ext uri="{FF2B5EF4-FFF2-40B4-BE49-F238E27FC236}">
                    <a16:creationId xmlns:a16="http://schemas.microsoft.com/office/drawing/2014/main" id="{E706FCDD-863D-1B82-B443-1C8053BAE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9" y="5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4" name="Freeform 53">
                <a:extLst>
                  <a:ext uri="{FF2B5EF4-FFF2-40B4-BE49-F238E27FC236}">
                    <a16:creationId xmlns:a16="http://schemas.microsoft.com/office/drawing/2014/main" id="{26289560-A33A-11E6-BC5D-7895BF9F42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3" y="6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5" name="Freeform 54">
                <a:extLst>
                  <a:ext uri="{FF2B5EF4-FFF2-40B4-BE49-F238E27FC236}">
                    <a16:creationId xmlns:a16="http://schemas.microsoft.com/office/drawing/2014/main" id="{9DF365AD-BE28-86DE-FE12-B52D1BCDA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7" y="656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6" name="Freeform 55">
                <a:extLst>
                  <a:ext uri="{FF2B5EF4-FFF2-40B4-BE49-F238E27FC236}">
                    <a16:creationId xmlns:a16="http://schemas.microsoft.com/office/drawing/2014/main" id="{ED0CF68B-14AA-E89C-8A9F-AF1D53509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1" y="6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7" name="Freeform 56">
                <a:extLst>
                  <a:ext uri="{FF2B5EF4-FFF2-40B4-BE49-F238E27FC236}">
                    <a16:creationId xmlns:a16="http://schemas.microsoft.com/office/drawing/2014/main" id="{09A0F714-2140-59D9-E035-01904ABAA4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5" y="72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8" name="Freeform 57">
                <a:extLst>
                  <a:ext uri="{FF2B5EF4-FFF2-40B4-BE49-F238E27FC236}">
                    <a16:creationId xmlns:a16="http://schemas.microsoft.com/office/drawing/2014/main" id="{AD923D79-1761-4BC8-CE61-A15A6D8B8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69" y="758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19" name="Freeform 58">
                <a:extLst>
                  <a:ext uri="{FF2B5EF4-FFF2-40B4-BE49-F238E27FC236}">
                    <a16:creationId xmlns:a16="http://schemas.microsoft.com/office/drawing/2014/main" id="{3DEE5440-A353-C92C-9A89-89F911264A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3" y="79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0" name="Freeform 59">
                <a:extLst>
                  <a:ext uri="{FF2B5EF4-FFF2-40B4-BE49-F238E27FC236}">
                    <a16:creationId xmlns:a16="http://schemas.microsoft.com/office/drawing/2014/main" id="{7EFF8A7E-92D3-26BE-3AC6-F96B45EC5A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7" y="82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1" name="Freeform 60">
                <a:extLst>
                  <a:ext uri="{FF2B5EF4-FFF2-40B4-BE49-F238E27FC236}">
                    <a16:creationId xmlns:a16="http://schemas.microsoft.com/office/drawing/2014/main" id="{B6B9D367-F489-7E51-FB72-37EBDB24E8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1" y="860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2" name="Freeform 61">
                <a:extLst>
                  <a:ext uri="{FF2B5EF4-FFF2-40B4-BE49-F238E27FC236}">
                    <a16:creationId xmlns:a16="http://schemas.microsoft.com/office/drawing/2014/main" id="{21128490-A1E2-DB3E-DAD4-9015A7A056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05" y="8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3" name="Freeform 62">
                <a:extLst>
                  <a:ext uri="{FF2B5EF4-FFF2-40B4-BE49-F238E27FC236}">
                    <a16:creationId xmlns:a16="http://schemas.microsoft.com/office/drawing/2014/main" id="{A8A8A3F0-C119-B7E9-5274-2777A4610A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39" y="92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4" name="Freeform 63">
                <a:extLst>
                  <a:ext uri="{FF2B5EF4-FFF2-40B4-BE49-F238E27FC236}">
                    <a16:creationId xmlns:a16="http://schemas.microsoft.com/office/drawing/2014/main" id="{69BAD1A7-7999-A113-ECFF-4B08D043A9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3" y="962"/>
                <a:ext cx="23" cy="23"/>
              </a:xfrm>
              <a:custGeom>
                <a:avLst/>
                <a:gdLst>
                  <a:gd name="T0" fmla="*/ 906 w 1102"/>
                  <a:gd name="T1" fmla="*/ 906 h 1101"/>
                  <a:gd name="T2" fmla="*/ 196 w 1102"/>
                  <a:gd name="T3" fmla="*/ 906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5" name="Freeform 64">
                <a:extLst>
                  <a:ext uri="{FF2B5EF4-FFF2-40B4-BE49-F238E27FC236}">
                    <a16:creationId xmlns:a16="http://schemas.microsoft.com/office/drawing/2014/main" id="{DDCFEDC5-ECB9-0B00-000D-860D56A46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07" y="99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6" name="Freeform 65">
                <a:extLst>
                  <a:ext uri="{FF2B5EF4-FFF2-40B4-BE49-F238E27FC236}">
                    <a16:creationId xmlns:a16="http://schemas.microsoft.com/office/drawing/2014/main" id="{95C901BF-C440-7894-5EAF-BD2C4F0DA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3" y="37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7" name="Freeform 66">
                <a:extLst>
                  <a:ext uri="{FF2B5EF4-FFF2-40B4-BE49-F238E27FC236}">
                    <a16:creationId xmlns:a16="http://schemas.microsoft.com/office/drawing/2014/main" id="{8E3D5F3B-7C0C-104E-5EDE-8F86AD2F2E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7" y="4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8" name="Freeform 67">
                <a:extLst>
                  <a:ext uri="{FF2B5EF4-FFF2-40B4-BE49-F238E27FC236}">
                    <a16:creationId xmlns:a16="http://schemas.microsoft.com/office/drawing/2014/main" id="{BE3073E1-A689-15C3-21EF-5BFA4D8D46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1" y="445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29" name="Freeform 68">
                <a:extLst>
                  <a:ext uri="{FF2B5EF4-FFF2-40B4-BE49-F238E27FC236}">
                    <a16:creationId xmlns:a16="http://schemas.microsoft.com/office/drawing/2014/main" id="{3DFDA6C5-D3D3-2940-94EC-8BEC979A42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5" y="47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0" name="Freeform 69">
                <a:extLst>
                  <a:ext uri="{FF2B5EF4-FFF2-40B4-BE49-F238E27FC236}">
                    <a16:creationId xmlns:a16="http://schemas.microsoft.com/office/drawing/2014/main" id="{B437B804-751B-2A29-3997-7EB6939385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9" y="51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1" name="Freeform 70">
                <a:extLst>
                  <a:ext uri="{FF2B5EF4-FFF2-40B4-BE49-F238E27FC236}">
                    <a16:creationId xmlns:a16="http://schemas.microsoft.com/office/drawing/2014/main" id="{E1E956E5-01EE-4A3A-4590-3F11AB66B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3" y="547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2" name="Freeform 71">
                <a:extLst>
                  <a:ext uri="{FF2B5EF4-FFF2-40B4-BE49-F238E27FC236}">
                    <a16:creationId xmlns:a16="http://schemas.microsoft.com/office/drawing/2014/main" id="{32744246-164D-D262-3D45-932F9690B8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7" y="58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3" name="Freeform 72">
                <a:extLst>
                  <a:ext uri="{FF2B5EF4-FFF2-40B4-BE49-F238E27FC236}">
                    <a16:creationId xmlns:a16="http://schemas.microsoft.com/office/drawing/2014/main" id="{136FAD18-3D94-CBDA-AD88-64504E84F2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1" y="615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4" name="Freeform 73">
                <a:extLst>
                  <a:ext uri="{FF2B5EF4-FFF2-40B4-BE49-F238E27FC236}">
                    <a16:creationId xmlns:a16="http://schemas.microsoft.com/office/drawing/2014/main" id="{8EFA1C4C-2838-B040-B815-5120F7FC3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5" y="64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5" name="Freeform 74">
                <a:extLst>
                  <a:ext uri="{FF2B5EF4-FFF2-40B4-BE49-F238E27FC236}">
                    <a16:creationId xmlns:a16="http://schemas.microsoft.com/office/drawing/2014/main" id="{7DC1AE12-6110-E149-5534-8B6B6E0229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9" y="684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6" name="Freeform 75">
                <a:extLst>
                  <a:ext uri="{FF2B5EF4-FFF2-40B4-BE49-F238E27FC236}">
                    <a16:creationId xmlns:a16="http://schemas.microsoft.com/office/drawing/2014/main" id="{6C9D1353-855E-8DFF-F913-EFF8EC9205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3" y="7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7" name="Freeform 76">
                <a:extLst>
                  <a:ext uri="{FF2B5EF4-FFF2-40B4-BE49-F238E27FC236}">
                    <a16:creationId xmlns:a16="http://schemas.microsoft.com/office/drawing/2014/main" id="{7521B0A5-F6C7-78CC-4E42-378CB58DB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7" y="7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8" name="Freeform 77">
                <a:extLst>
                  <a:ext uri="{FF2B5EF4-FFF2-40B4-BE49-F238E27FC236}">
                    <a16:creationId xmlns:a16="http://schemas.microsoft.com/office/drawing/2014/main" id="{B31076C5-6537-D9DB-4273-41B9B2DB3E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1" y="78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39" name="Freeform 78">
                <a:extLst>
                  <a:ext uri="{FF2B5EF4-FFF2-40B4-BE49-F238E27FC236}">
                    <a16:creationId xmlns:a16="http://schemas.microsoft.com/office/drawing/2014/main" id="{025EC66A-51E1-446C-E0B5-BAECDB897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5" y="8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0" name="Freeform 79">
                <a:extLst>
                  <a:ext uri="{FF2B5EF4-FFF2-40B4-BE49-F238E27FC236}">
                    <a16:creationId xmlns:a16="http://schemas.microsoft.com/office/drawing/2014/main" id="{5A8BF278-C39B-030A-F134-05EB6A79C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9" y="85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1" name="Freeform 80">
                <a:extLst>
                  <a:ext uri="{FF2B5EF4-FFF2-40B4-BE49-F238E27FC236}">
                    <a16:creationId xmlns:a16="http://schemas.microsoft.com/office/drawing/2014/main" id="{4E660A4E-63E1-7469-FE02-51213F75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4" y="88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2" name="Freeform 81">
                <a:extLst>
                  <a:ext uri="{FF2B5EF4-FFF2-40B4-BE49-F238E27FC236}">
                    <a16:creationId xmlns:a16="http://schemas.microsoft.com/office/drawing/2014/main" id="{03FCFA4B-6EA0-A281-30B6-F790065D2E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8" y="92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3" name="Freeform 82">
                <a:extLst>
                  <a:ext uri="{FF2B5EF4-FFF2-40B4-BE49-F238E27FC236}">
                    <a16:creationId xmlns:a16="http://schemas.microsoft.com/office/drawing/2014/main" id="{D2006145-9796-47E8-7531-154EE72D31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2" y="95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4" name="Freeform 83">
                <a:extLst>
                  <a:ext uri="{FF2B5EF4-FFF2-40B4-BE49-F238E27FC236}">
                    <a16:creationId xmlns:a16="http://schemas.microsoft.com/office/drawing/2014/main" id="{8DCB86DD-5ADD-9AFD-FFE6-F9298763D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9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5" name="Freeform 84">
                <a:extLst>
                  <a:ext uri="{FF2B5EF4-FFF2-40B4-BE49-F238E27FC236}">
                    <a16:creationId xmlns:a16="http://schemas.microsoft.com/office/drawing/2014/main" id="{CAD0C11F-5C73-E514-9369-90015D740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80" y="102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6" name="Freeform 85">
                <a:extLst>
                  <a:ext uri="{FF2B5EF4-FFF2-40B4-BE49-F238E27FC236}">
                    <a16:creationId xmlns:a16="http://schemas.microsoft.com/office/drawing/2014/main" id="{74F74CB3-CDF9-4EA2-4073-0F17CCDA2C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5" y="40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7" name="Freeform 86">
                <a:extLst>
                  <a:ext uri="{FF2B5EF4-FFF2-40B4-BE49-F238E27FC236}">
                    <a16:creationId xmlns:a16="http://schemas.microsoft.com/office/drawing/2014/main" id="{F7D70DC4-942A-9B24-6504-02CBA222FB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9" y="439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8" name="Freeform 87">
                <a:extLst>
                  <a:ext uri="{FF2B5EF4-FFF2-40B4-BE49-F238E27FC236}">
                    <a16:creationId xmlns:a16="http://schemas.microsoft.com/office/drawing/2014/main" id="{0A3FBD55-DCE2-046C-6801-7E12AFE1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3" y="473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49" name="Freeform 88">
                <a:extLst>
                  <a:ext uri="{FF2B5EF4-FFF2-40B4-BE49-F238E27FC236}">
                    <a16:creationId xmlns:a16="http://schemas.microsoft.com/office/drawing/2014/main" id="{D3E6C934-1CB4-75FA-53E6-9CEB79C5F1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7" y="50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0" name="Freeform 89">
                <a:extLst>
                  <a:ext uri="{FF2B5EF4-FFF2-40B4-BE49-F238E27FC236}">
                    <a16:creationId xmlns:a16="http://schemas.microsoft.com/office/drawing/2014/main" id="{1BF66E0F-9AE1-1FE8-6F53-59A8CD53DF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1" y="54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1" name="Freeform 90">
                <a:extLst>
                  <a:ext uri="{FF2B5EF4-FFF2-40B4-BE49-F238E27FC236}">
                    <a16:creationId xmlns:a16="http://schemas.microsoft.com/office/drawing/2014/main" id="{F74E4F97-DED6-3483-5D90-60FF5E8BEC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5" y="575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2" name="Freeform 91">
                <a:extLst>
                  <a:ext uri="{FF2B5EF4-FFF2-40B4-BE49-F238E27FC236}">
                    <a16:creationId xmlns:a16="http://schemas.microsoft.com/office/drawing/2014/main" id="{2C4C8B08-844B-B7AC-8AC1-C24086269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9" y="60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3" name="Freeform 92">
                <a:extLst>
                  <a:ext uri="{FF2B5EF4-FFF2-40B4-BE49-F238E27FC236}">
                    <a16:creationId xmlns:a16="http://schemas.microsoft.com/office/drawing/2014/main" id="{050CD6E2-C6AB-2001-F16E-E08CA52C70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3" y="643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4" name="Freeform 93">
                <a:extLst>
                  <a:ext uri="{FF2B5EF4-FFF2-40B4-BE49-F238E27FC236}">
                    <a16:creationId xmlns:a16="http://schemas.microsoft.com/office/drawing/2014/main" id="{9D02B852-D134-3CAD-9BBF-8C130238DC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7" y="677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5" name="Freeform 94">
                <a:extLst>
                  <a:ext uri="{FF2B5EF4-FFF2-40B4-BE49-F238E27FC236}">
                    <a16:creationId xmlns:a16="http://schemas.microsoft.com/office/drawing/2014/main" id="{9DCEC64C-498F-BC2D-3C96-05673BEFD5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1" y="71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6" name="Freeform 95">
                <a:extLst>
                  <a:ext uri="{FF2B5EF4-FFF2-40B4-BE49-F238E27FC236}">
                    <a16:creationId xmlns:a16="http://schemas.microsoft.com/office/drawing/2014/main" id="{A7E46267-86DE-DB26-B473-0FA5EB8501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6" y="745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7" name="Freeform 96">
                <a:extLst>
                  <a:ext uri="{FF2B5EF4-FFF2-40B4-BE49-F238E27FC236}">
                    <a16:creationId xmlns:a16="http://schemas.microsoft.com/office/drawing/2014/main" id="{E90E7A1E-3A6A-AE8B-1D70-867640ABE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80" y="77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8" name="Oval 97">
                <a:extLst>
                  <a:ext uri="{FF2B5EF4-FFF2-40B4-BE49-F238E27FC236}">
                    <a16:creationId xmlns:a16="http://schemas.microsoft.com/office/drawing/2014/main" id="{2FD6B6BE-3CA7-0E8C-1AEA-E7ABACB56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5" y="81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59" name="Oval 98">
                <a:extLst>
                  <a:ext uri="{FF2B5EF4-FFF2-40B4-BE49-F238E27FC236}">
                    <a16:creationId xmlns:a16="http://schemas.microsoft.com/office/drawing/2014/main" id="{7D7192E7-3A55-B071-A04D-AC5AC0B616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49" y="84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0" name="Freeform 99">
                <a:extLst>
                  <a:ext uri="{FF2B5EF4-FFF2-40B4-BE49-F238E27FC236}">
                    <a16:creationId xmlns:a16="http://schemas.microsoft.com/office/drawing/2014/main" id="{47F4CC01-F0C9-977C-E22B-FF401AC2B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2" y="882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1" name="Freeform 100">
                <a:extLst>
                  <a:ext uri="{FF2B5EF4-FFF2-40B4-BE49-F238E27FC236}">
                    <a16:creationId xmlns:a16="http://schemas.microsoft.com/office/drawing/2014/main" id="{D261D5D2-A9F4-2F0C-F3A6-1F5CCAB0E1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6" y="9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2" name="Freeform 101">
                <a:extLst>
                  <a:ext uri="{FF2B5EF4-FFF2-40B4-BE49-F238E27FC236}">
                    <a16:creationId xmlns:a16="http://schemas.microsoft.com/office/drawing/2014/main" id="{B95019F1-0D57-0DD9-E802-4654A3D14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0" y="95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3" name="Freeform 102">
                <a:extLst>
                  <a:ext uri="{FF2B5EF4-FFF2-40B4-BE49-F238E27FC236}">
                    <a16:creationId xmlns:a16="http://schemas.microsoft.com/office/drawing/2014/main" id="{51274A74-4F96-7B57-9302-0DAEA0B4D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84" y="98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4" name="Freeform 103">
                <a:extLst>
                  <a:ext uri="{FF2B5EF4-FFF2-40B4-BE49-F238E27FC236}">
                    <a16:creationId xmlns:a16="http://schemas.microsoft.com/office/drawing/2014/main" id="{D9642C2F-853A-2F49-F100-4EA5446604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18" y="10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5" name="Freeform 104">
                <a:extLst>
                  <a:ext uri="{FF2B5EF4-FFF2-40B4-BE49-F238E27FC236}">
                    <a16:creationId xmlns:a16="http://schemas.microsoft.com/office/drawing/2014/main" id="{00F8C987-EFAE-6522-366D-FB822426D4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52" y="1052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5 w 1101"/>
                  <a:gd name="T3" fmla="*/ 906 h 1102"/>
                  <a:gd name="T4" fmla="*/ 195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6" name="Freeform 105">
                <a:extLst>
                  <a:ext uri="{FF2B5EF4-FFF2-40B4-BE49-F238E27FC236}">
                    <a16:creationId xmlns:a16="http://schemas.microsoft.com/office/drawing/2014/main" id="{22D57D8D-8B9E-58C0-0264-2E5F277000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77" y="43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7" name="Freeform 106">
                <a:extLst>
                  <a:ext uri="{FF2B5EF4-FFF2-40B4-BE49-F238E27FC236}">
                    <a16:creationId xmlns:a16="http://schemas.microsoft.com/office/drawing/2014/main" id="{27514394-4DA6-F9C7-BD4B-F21754EE4F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1" y="467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8" name="Freeform 107">
                <a:extLst>
                  <a:ext uri="{FF2B5EF4-FFF2-40B4-BE49-F238E27FC236}">
                    <a16:creationId xmlns:a16="http://schemas.microsoft.com/office/drawing/2014/main" id="{536383F1-9CB1-B68D-E369-48CB489DC9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45" y="50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69" name="Oval 108">
                <a:extLst>
                  <a:ext uri="{FF2B5EF4-FFF2-40B4-BE49-F238E27FC236}">
                    <a16:creationId xmlns:a16="http://schemas.microsoft.com/office/drawing/2014/main" id="{0C2B4FD6-F036-FCD7-E8EF-BB52A772DE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0" y="5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0" name="Oval 109">
                <a:extLst>
                  <a:ext uri="{FF2B5EF4-FFF2-40B4-BE49-F238E27FC236}">
                    <a16:creationId xmlns:a16="http://schemas.microsoft.com/office/drawing/2014/main" id="{BDD3D73E-E420-D9CD-816A-994CBCD48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5" y="570"/>
                <a:ext cx="20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1" name="Freeform 110">
                <a:extLst>
                  <a:ext uri="{FF2B5EF4-FFF2-40B4-BE49-F238E27FC236}">
                    <a16:creationId xmlns:a16="http://schemas.microsoft.com/office/drawing/2014/main" id="{ECE33B48-1B14-6C84-6DA8-68FEE6F8C0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48" y="60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2" name="Freeform 111">
                <a:extLst>
                  <a:ext uri="{FF2B5EF4-FFF2-40B4-BE49-F238E27FC236}">
                    <a16:creationId xmlns:a16="http://schemas.microsoft.com/office/drawing/2014/main" id="{A2C05A81-D708-F831-237A-7226E66205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82" y="6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3" name="Oval 112">
                <a:extLst>
                  <a:ext uri="{FF2B5EF4-FFF2-40B4-BE49-F238E27FC236}">
                    <a16:creationId xmlns:a16="http://schemas.microsoft.com/office/drawing/2014/main" id="{C3449CAC-043C-FB9D-DD9A-CC067D93F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7" y="6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4" name="Oval 113">
                <a:extLst>
                  <a:ext uri="{FF2B5EF4-FFF2-40B4-BE49-F238E27FC236}">
                    <a16:creationId xmlns:a16="http://schemas.microsoft.com/office/drawing/2014/main" id="{14025B4C-47A9-A288-98B2-604FE194FD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1" y="7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5" name="Freeform 114">
                <a:extLst>
                  <a:ext uri="{FF2B5EF4-FFF2-40B4-BE49-F238E27FC236}">
                    <a16:creationId xmlns:a16="http://schemas.microsoft.com/office/drawing/2014/main" id="{7784F434-9B17-9181-92D2-37D86D20E0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84" y="7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10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6" name="Freeform 115">
                <a:extLst>
                  <a:ext uri="{FF2B5EF4-FFF2-40B4-BE49-F238E27FC236}">
                    <a16:creationId xmlns:a16="http://schemas.microsoft.com/office/drawing/2014/main" id="{DA534341-49A4-E820-C4B7-1E0C4EECBB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18" y="77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7" name="Oval 116">
                <a:extLst>
                  <a:ext uri="{FF2B5EF4-FFF2-40B4-BE49-F238E27FC236}">
                    <a16:creationId xmlns:a16="http://schemas.microsoft.com/office/drawing/2014/main" id="{DF2EAC50-5B18-23CC-BEA4-A40E408F96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3" y="8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8" name="Oval 117">
                <a:extLst>
                  <a:ext uri="{FF2B5EF4-FFF2-40B4-BE49-F238E27FC236}">
                    <a16:creationId xmlns:a16="http://schemas.microsoft.com/office/drawing/2014/main" id="{C16CFD9C-CA48-742B-B33B-F16BDB7EFD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7" y="84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79" name="Freeform 118">
                <a:extLst>
                  <a:ext uri="{FF2B5EF4-FFF2-40B4-BE49-F238E27FC236}">
                    <a16:creationId xmlns:a16="http://schemas.microsoft.com/office/drawing/2014/main" id="{F0807DE2-B66B-E1CE-0BB4-2198A2FA1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0" y="87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0" name="Freeform 119">
                <a:extLst>
                  <a:ext uri="{FF2B5EF4-FFF2-40B4-BE49-F238E27FC236}">
                    <a16:creationId xmlns:a16="http://schemas.microsoft.com/office/drawing/2014/main" id="{61EFDF6B-3FAD-ECD6-291A-2718A33314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90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1" name="Oval 120">
                <a:extLst>
                  <a:ext uri="{FF2B5EF4-FFF2-40B4-BE49-F238E27FC236}">
                    <a16:creationId xmlns:a16="http://schemas.microsoft.com/office/drawing/2014/main" id="{A0F1EA94-DD2D-2110-481C-5993A8484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9" y="94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2" name="Oval 121">
                <a:extLst>
                  <a:ext uri="{FF2B5EF4-FFF2-40B4-BE49-F238E27FC236}">
                    <a16:creationId xmlns:a16="http://schemas.microsoft.com/office/drawing/2014/main" id="{385FE30F-3957-D286-B2C9-49E7917AA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3" y="97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3" name="Freeform 122">
                <a:extLst>
                  <a:ext uri="{FF2B5EF4-FFF2-40B4-BE49-F238E27FC236}">
                    <a16:creationId xmlns:a16="http://schemas.microsoft.com/office/drawing/2014/main" id="{521E4982-B253-9684-DDBB-D84E9DF313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6" y="101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4" name="Freeform 123">
                <a:extLst>
                  <a:ext uri="{FF2B5EF4-FFF2-40B4-BE49-F238E27FC236}">
                    <a16:creationId xmlns:a16="http://schemas.microsoft.com/office/drawing/2014/main" id="{0A81CEA3-4E5B-CE1E-C71B-7AA66A3FA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90" y="104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5" name="Freeform 124">
                <a:extLst>
                  <a:ext uri="{FF2B5EF4-FFF2-40B4-BE49-F238E27FC236}">
                    <a16:creationId xmlns:a16="http://schemas.microsoft.com/office/drawing/2014/main" id="{D1653FA9-7EE9-6742-239D-733AFE957F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24" y="1080"/>
                <a:ext cx="23" cy="22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6" name="Freeform 125">
                <a:extLst>
                  <a:ext uri="{FF2B5EF4-FFF2-40B4-BE49-F238E27FC236}">
                    <a16:creationId xmlns:a16="http://schemas.microsoft.com/office/drawing/2014/main" id="{A1435659-EC56-DE69-C8C3-34976A0B9C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0" y="460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7" name="Freeform 126">
                <a:extLst>
                  <a:ext uri="{FF2B5EF4-FFF2-40B4-BE49-F238E27FC236}">
                    <a16:creationId xmlns:a16="http://schemas.microsoft.com/office/drawing/2014/main" id="{30BB8B0E-80F7-C940-2B2A-0F009C50F2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84" y="49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8" name="Freeform 127">
                <a:extLst>
                  <a:ext uri="{FF2B5EF4-FFF2-40B4-BE49-F238E27FC236}">
                    <a16:creationId xmlns:a16="http://schemas.microsoft.com/office/drawing/2014/main" id="{D4308ACD-427B-8D9A-10E2-341FBB012D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18" y="529"/>
                <a:ext cx="23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89" name="Freeform 128">
                <a:extLst>
                  <a:ext uri="{FF2B5EF4-FFF2-40B4-BE49-F238E27FC236}">
                    <a16:creationId xmlns:a16="http://schemas.microsoft.com/office/drawing/2014/main" id="{8C8E1943-12F1-E974-CED4-547DB5F5F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2" y="56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0" name="Freeform 129">
                <a:extLst>
                  <a:ext uri="{FF2B5EF4-FFF2-40B4-BE49-F238E27FC236}">
                    <a16:creationId xmlns:a16="http://schemas.microsoft.com/office/drawing/2014/main" id="{2C4161CE-D0E6-694B-3A11-0C46BCD6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86" y="5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1" name="Freeform 130">
                <a:extLst>
                  <a:ext uri="{FF2B5EF4-FFF2-40B4-BE49-F238E27FC236}">
                    <a16:creationId xmlns:a16="http://schemas.microsoft.com/office/drawing/2014/main" id="{DCEF2A1D-26EB-200C-3634-C0E9E7B3BD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0" y="63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2" name="Freeform 131">
                <a:extLst>
                  <a:ext uri="{FF2B5EF4-FFF2-40B4-BE49-F238E27FC236}">
                    <a16:creationId xmlns:a16="http://schemas.microsoft.com/office/drawing/2014/main" id="{1DE857C9-8092-8BA1-9886-E6775700D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54" y="665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3" name="Oval 132">
                <a:extLst>
                  <a:ext uri="{FF2B5EF4-FFF2-40B4-BE49-F238E27FC236}">
                    <a16:creationId xmlns:a16="http://schemas.microsoft.com/office/drawing/2014/main" id="{018E5F66-399F-8B72-64B6-DBD599EF69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9" y="7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4" name="Oval 133">
                <a:extLst>
                  <a:ext uri="{FF2B5EF4-FFF2-40B4-BE49-F238E27FC236}">
                    <a16:creationId xmlns:a16="http://schemas.microsoft.com/office/drawing/2014/main" id="{35E01F22-BDA0-14D4-EEA6-222688F2DB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23" y="7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5" name="Freeform 134">
                <a:extLst>
                  <a:ext uri="{FF2B5EF4-FFF2-40B4-BE49-F238E27FC236}">
                    <a16:creationId xmlns:a16="http://schemas.microsoft.com/office/drawing/2014/main" id="{2078B448-63E0-F2A1-D590-52D10C19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56" y="767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6" name="Freeform 135">
                <a:extLst>
                  <a:ext uri="{FF2B5EF4-FFF2-40B4-BE49-F238E27FC236}">
                    <a16:creationId xmlns:a16="http://schemas.microsoft.com/office/drawing/2014/main" id="{A95BCE00-F6F3-87AD-42B1-45645A02F4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0" y="80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7" name="Oval 136">
                <a:extLst>
                  <a:ext uri="{FF2B5EF4-FFF2-40B4-BE49-F238E27FC236}">
                    <a16:creationId xmlns:a16="http://schemas.microsoft.com/office/drawing/2014/main" id="{27C33E1C-ED62-66C7-0771-558B4B45D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5" y="8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8" name="Oval 137">
                <a:extLst>
                  <a:ext uri="{FF2B5EF4-FFF2-40B4-BE49-F238E27FC236}">
                    <a16:creationId xmlns:a16="http://schemas.microsoft.com/office/drawing/2014/main" id="{743EEE9B-B9ED-9ABC-786C-752BEC9C0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9" y="87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199" name="Freeform 138">
                <a:extLst>
                  <a:ext uri="{FF2B5EF4-FFF2-40B4-BE49-F238E27FC236}">
                    <a16:creationId xmlns:a16="http://schemas.microsoft.com/office/drawing/2014/main" id="{C8B1E52E-E647-512F-4D44-C16E82D87E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2" y="903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0" name="Freeform 139">
                <a:extLst>
                  <a:ext uri="{FF2B5EF4-FFF2-40B4-BE49-F238E27FC236}">
                    <a16:creationId xmlns:a16="http://schemas.microsoft.com/office/drawing/2014/main" id="{110D1D50-3D31-E053-13DB-CECEE62A40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26" y="93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1" name="Oval 140">
                <a:extLst>
                  <a:ext uri="{FF2B5EF4-FFF2-40B4-BE49-F238E27FC236}">
                    <a16:creationId xmlns:a16="http://schemas.microsoft.com/office/drawing/2014/main" id="{716A6257-2F27-EF78-ECA1-6A6727DC9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1" y="972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2" name="Oval 141">
                <a:extLst>
                  <a:ext uri="{FF2B5EF4-FFF2-40B4-BE49-F238E27FC236}">
                    <a16:creationId xmlns:a16="http://schemas.microsoft.com/office/drawing/2014/main" id="{EB4B8B98-FDBE-CC1C-4260-4D6B90A668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5" y="100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3" name="Freeform 142">
                <a:extLst>
                  <a:ext uri="{FF2B5EF4-FFF2-40B4-BE49-F238E27FC236}">
                    <a16:creationId xmlns:a16="http://schemas.microsoft.com/office/drawing/2014/main" id="{E7AB9C23-3E04-66E7-E679-AFD31B1BF8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28" y="103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4" name="Freeform 143">
                <a:extLst>
                  <a:ext uri="{FF2B5EF4-FFF2-40B4-BE49-F238E27FC236}">
                    <a16:creationId xmlns:a16="http://schemas.microsoft.com/office/drawing/2014/main" id="{40AEF9A8-29F2-AD02-EEC5-393B255A02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62" y="1073"/>
                <a:ext cx="23" cy="23"/>
              </a:xfrm>
              <a:custGeom>
                <a:avLst/>
                <a:gdLst>
                  <a:gd name="T0" fmla="*/ 906 w 1102"/>
                  <a:gd name="T1" fmla="*/ 906 h 1102"/>
                  <a:gd name="T2" fmla="*/ 196 w 1102"/>
                  <a:gd name="T3" fmla="*/ 906 h 1102"/>
                  <a:gd name="T4" fmla="*/ 196 w 1102"/>
                  <a:gd name="T5" fmla="*/ 196 h 1102"/>
                  <a:gd name="T6" fmla="*/ 906 w 1102"/>
                  <a:gd name="T7" fmla="*/ 196 h 1102"/>
                  <a:gd name="T8" fmla="*/ 906 w 1102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2">
                    <a:moveTo>
                      <a:pt x="906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5" name="Oval 144">
                <a:extLst>
                  <a:ext uri="{FF2B5EF4-FFF2-40B4-BE49-F238E27FC236}">
                    <a16:creationId xmlns:a16="http://schemas.microsoft.com/office/drawing/2014/main" id="{71256090-2B34-7E96-C2B7-A9A1F30CA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97" y="1108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6" name="Freeform 145">
                <a:extLst>
                  <a:ext uri="{FF2B5EF4-FFF2-40B4-BE49-F238E27FC236}">
                    <a16:creationId xmlns:a16="http://schemas.microsoft.com/office/drawing/2014/main" id="{8F7546BB-145B-B59B-7E2F-B76B4A90B2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2" y="48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7" name="Freeform 146">
                <a:extLst>
                  <a:ext uri="{FF2B5EF4-FFF2-40B4-BE49-F238E27FC236}">
                    <a16:creationId xmlns:a16="http://schemas.microsoft.com/office/drawing/2014/main" id="{BC43B9D8-712D-88B0-758F-8FB057B0D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56" y="522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8" name="Freeform 147">
                <a:extLst>
                  <a:ext uri="{FF2B5EF4-FFF2-40B4-BE49-F238E27FC236}">
                    <a16:creationId xmlns:a16="http://schemas.microsoft.com/office/drawing/2014/main" id="{7D040C48-A77E-1020-2AAB-78780A2C8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0" y="55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09" name="Freeform 148">
                <a:extLst>
                  <a:ext uri="{FF2B5EF4-FFF2-40B4-BE49-F238E27FC236}">
                    <a16:creationId xmlns:a16="http://schemas.microsoft.com/office/drawing/2014/main" id="{25AD0FDD-A45E-FF09-3BAB-F782E24990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24" y="59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0" name="Freeform 149">
                <a:extLst>
                  <a:ext uri="{FF2B5EF4-FFF2-40B4-BE49-F238E27FC236}">
                    <a16:creationId xmlns:a16="http://schemas.microsoft.com/office/drawing/2014/main" id="{9ED2DCC2-9BA2-E071-E8DC-4F4E0F209E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58" y="624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1" name="Freeform 150">
                <a:extLst>
                  <a:ext uri="{FF2B5EF4-FFF2-40B4-BE49-F238E27FC236}">
                    <a16:creationId xmlns:a16="http://schemas.microsoft.com/office/drawing/2014/main" id="{6B1359D4-4611-5555-88CD-515960034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2" y="65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2" name="Freeform 151">
                <a:extLst>
                  <a:ext uri="{FF2B5EF4-FFF2-40B4-BE49-F238E27FC236}">
                    <a16:creationId xmlns:a16="http://schemas.microsoft.com/office/drawing/2014/main" id="{1E1F5935-EACE-BE9B-9F5A-384B86229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6" y="692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3" name="Freeform 152">
                <a:extLst>
                  <a:ext uri="{FF2B5EF4-FFF2-40B4-BE49-F238E27FC236}">
                    <a16:creationId xmlns:a16="http://schemas.microsoft.com/office/drawing/2014/main" id="{AE090B87-D4CB-FF45-7C93-2597548B93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0" y="727"/>
                <a:ext cx="23" cy="22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4" name="Freeform 153">
                <a:extLst>
                  <a:ext uri="{FF2B5EF4-FFF2-40B4-BE49-F238E27FC236}">
                    <a16:creationId xmlns:a16="http://schemas.microsoft.com/office/drawing/2014/main" id="{5BC00659-1F6E-56FB-DE15-69C520A71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4" y="761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5" name="Freeform 154">
                <a:extLst>
                  <a:ext uri="{FF2B5EF4-FFF2-40B4-BE49-F238E27FC236}">
                    <a16:creationId xmlns:a16="http://schemas.microsoft.com/office/drawing/2014/main" id="{AEC1A118-3766-E13E-E690-9C3067B13B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28" y="79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6" name="Freeform 155">
                <a:extLst>
                  <a:ext uri="{FF2B5EF4-FFF2-40B4-BE49-F238E27FC236}">
                    <a16:creationId xmlns:a16="http://schemas.microsoft.com/office/drawing/2014/main" id="{B6C003D7-11FF-B4D7-012D-B18732E085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2" y="829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7" name="Oval 156">
                <a:extLst>
                  <a:ext uri="{FF2B5EF4-FFF2-40B4-BE49-F238E27FC236}">
                    <a16:creationId xmlns:a16="http://schemas.microsoft.com/office/drawing/2014/main" id="{842566DC-70FE-D671-9F63-8F8036D47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7" y="86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8" name="Freeform 157">
                <a:extLst>
                  <a:ext uri="{FF2B5EF4-FFF2-40B4-BE49-F238E27FC236}">
                    <a16:creationId xmlns:a16="http://schemas.microsoft.com/office/drawing/2014/main" id="{CE8526FF-8022-F29C-1628-4C9144FEE9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0" y="89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5 w 1101"/>
                  <a:gd name="T3" fmla="*/ 905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1" y="1101"/>
                      <a:pt x="195" y="905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19" name="Freeform 158">
                <a:extLst>
                  <a:ext uri="{FF2B5EF4-FFF2-40B4-BE49-F238E27FC236}">
                    <a16:creationId xmlns:a16="http://schemas.microsoft.com/office/drawing/2014/main" id="{11018853-FD0C-B8F9-08E5-53E180B55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4" y="931"/>
                <a:ext cx="23" cy="23"/>
              </a:xfrm>
              <a:custGeom>
                <a:avLst/>
                <a:gdLst>
                  <a:gd name="T0" fmla="*/ 906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6 w 1101"/>
                  <a:gd name="T7" fmla="*/ 196 h 1101"/>
                  <a:gd name="T8" fmla="*/ 906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1" y="392"/>
                      <a:pt x="1101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0" name="Freeform 159">
                <a:extLst>
                  <a:ext uri="{FF2B5EF4-FFF2-40B4-BE49-F238E27FC236}">
                    <a16:creationId xmlns:a16="http://schemas.microsoft.com/office/drawing/2014/main" id="{3D097703-B959-D6C1-0096-5646D3511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8" y="965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5 h 1101"/>
                  <a:gd name="T6" fmla="*/ 905 w 1101"/>
                  <a:gd name="T7" fmla="*/ 195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5"/>
                    </a:cubicBezTo>
                    <a:cubicBezTo>
                      <a:pt x="392" y="0"/>
                      <a:pt x="709" y="0"/>
                      <a:pt x="905" y="195"/>
                    </a:cubicBezTo>
                    <a:cubicBezTo>
                      <a:pt x="1101" y="391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1" name="Oval 160">
                <a:extLst>
                  <a:ext uri="{FF2B5EF4-FFF2-40B4-BE49-F238E27FC236}">
                    <a16:creationId xmlns:a16="http://schemas.microsoft.com/office/drawing/2014/main" id="{87E06079-8CE1-226B-E011-E6D775FEA5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3" y="1000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2" name="Oval 161">
                <a:extLst>
                  <a:ext uri="{FF2B5EF4-FFF2-40B4-BE49-F238E27FC236}">
                    <a16:creationId xmlns:a16="http://schemas.microsoft.com/office/drawing/2014/main" id="{0066F4FC-53C4-1DC7-8C76-A5FF5A7304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7" y="1034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3" name="Freeform 162">
                <a:extLst>
                  <a:ext uri="{FF2B5EF4-FFF2-40B4-BE49-F238E27FC236}">
                    <a16:creationId xmlns:a16="http://schemas.microsoft.com/office/drawing/2014/main" id="{D351EEC3-3623-45C6-0648-40AA6200F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1" y="1067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4" name="Freeform 163">
                <a:extLst>
                  <a:ext uri="{FF2B5EF4-FFF2-40B4-BE49-F238E27FC236}">
                    <a16:creationId xmlns:a16="http://schemas.microsoft.com/office/drawing/2014/main" id="{A36C9851-96B3-7E83-7699-3E2314C632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5" y="1101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5 w 1101"/>
                  <a:gd name="T3" fmla="*/ 906 h 1101"/>
                  <a:gd name="T4" fmla="*/ 195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09" y="1101"/>
                      <a:pt x="391" y="1101"/>
                      <a:pt x="195" y="906"/>
                    </a:cubicBezTo>
                    <a:cubicBezTo>
                      <a:pt x="0" y="710"/>
                      <a:pt x="0" y="392"/>
                      <a:pt x="195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5" name="Oval 164">
                <a:extLst>
                  <a:ext uri="{FF2B5EF4-FFF2-40B4-BE49-F238E27FC236}">
                    <a16:creationId xmlns:a16="http://schemas.microsoft.com/office/drawing/2014/main" id="{77E8BE76-9EAC-216A-3C8D-0AE1F4205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0" y="1136"/>
                <a:ext cx="21" cy="21"/>
              </a:xfrm>
              <a:prstGeom prst="ellipse">
                <a:avLst/>
              </a:pr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6" name="Freeform 165">
                <a:extLst>
                  <a:ext uri="{FF2B5EF4-FFF2-40B4-BE49-F238E27FC236}">
                    <a16:creationId xmlns:a16="http://schemas.microsoft.com/office/drawing/2014/main" id="{A56574BD-6564-0998-9EC9-FB5A4B8C43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4" y="51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7" name="Freeform 166">
                <a:extLst>
                  <a:ext uri="{FF2B5EF4-FFF2-40B4-BE49-F238E27FC236}">
                    <a16:creationId xmlns:a16="http://schemas.microsoft.com/office/drawing/2014/main" id="{66A20F69-0530-5463-8A16-017C59C8EE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28" y="55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8" name="Freeform 167">
                <a:extLst>
                  <a:ext uri="{FF2B5EF4-FFF2-40B4-BE49-F238E27FC236}">
                    <a16:creationId xmlns:a16="http://schemas.microsoft.com/office/drawing/2014/main" id="{A9AC3ED6-3C24-792E-D549-AFC36CE21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2" y="584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29" name="Freeform 168">
                <a:extLst>
                  <a:ext uri="{FF2B5EF4-FFF2-40B4-BE49-F238E27FC236}">
                    <a16:creationId xmlns:a16="http://schemas.microsoft.com/office/drawing/2014/main" id="{BF5DAAF0-587D-36E1-585C-69950890E9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96" y="618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0" name="Freeform 169">
                <a:extLst>
                  <a:ext uri="{FF2B5EF4-FFF2-40B4-BE49-F238E27FC236}">
                    <a16:creationId xmlns:a16="http://schemas.microsoft.com/office/drawing/2014/main" id="{5E782BC9-95D5-0CBD-B517-CD073BAF4A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0" y="65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1" name="Freeform 170">
                <a:extLst>
                  <a:ext uri="{FF2B5EF4-FFF2-40B4-BE49-F238E27FC236}">
                    <a16:creationId xmlns:a16="http://schemas.microsoft.com/office/drawing/2014/main" id="{BF0C57E5-628E-16BD-6C24-89B7B6410C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64" y="686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2" name="Freeform 171">
                <a:extLst>
                  <a:ext uri="{FF2B5EF4-FFF2-40B4-BE49-F238E27FC236}">
                    <a16:creationId xmlns:a16="http://schemas.microsoft.com/office/drawing/2014/main" id="{88ED723E-A062-0378-74D6-5479605D36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72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3" name="Freeform 172">
                <a:extLst>
                  <a:ext uri="{FF2B5EF4-FFF2-40B4-BE49-F238E27FC236}">
                    <a16:creationId xmlns:a16="http://schemas.microsoft.com/office/drawing/2014/main" id="{60F965AD-6046-072F-34F5-DC9E34609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2" y="75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4" name="Freeform 173">
                <a:extLst>
                  <a:ext uri="{FF2B5EF4-FFF2-40B4-BE49-F238E27FC236}">
                    <a16:creationId xmlns:a16="http://schemas.microsoft.com/office/drawing/2014/main" id="{31DF49B3-203D-47DE-74B1-9F2CD34CB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66" y="7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5" name="Freeform 174">
                <a:extLst>
                  <a:ext uri="{FF2B5EF4-FFF2-40B4-BE49-F238E27FC236}">
                    <a16:creationId xmlns:a16="http://schemas.microsoft.com/office/drawing/2014/main" id="{20A08D51-5060-8DF8-9790-E070BFADCC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0" y="82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6" name="Freeform 175">
                <a:extLst>
                  <a:ext uri="{FF2B5EF4-FFF2-40B4-BE49-F238E27FC236}">
                    <a16:creationId xmlns:a16="http://schemas.microsoft.com/office/drawing/2014/main" id="{D58EC20E-62BA-2109-93A4-31AA480453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34" y="85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7" name="Freeform 176">
                <a:extLst>
                  <a:ext uri="{FF2B5EF4-FFF2-40B4-BE49-F238E27FC236}">
                    <a16:creationId xmlns:a16="http://schemas.microsoft.com/office/drawing/2014/main" id="{49671D9E-3CED-1C25-E410-47018CC309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68" y="89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10" y="1102"/>
                      <a:pt x="392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8" name="Freeform 177">
                <a:extLst>
                  <a:ext uri="{FF2B5EF4-FFF2-40B4-BE49-F238E27FC236}">
                    <a16:creationId xmlns:a16="http://schemas.microsoft.com/office/drawing/2014/main" id="{4277C05E-E249-D2B4-C650-E3A25BFEAE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3" y="925"/>
                <a:ext cx="22" cy="22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39" name="Freeform 178">
                <a:extLst>
                  <a:ext uri="{FF2B5EF4-FFF2-40B4-BE49-F238E27FC236}">
                    <a16:creationId xmlns:a16="http://schemas.microsoft.com/office/drawing/2014/main" id="{15DE1F8E-8240-1CE0-260D-89B0777622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7" y="959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0" name="Freeform 179">
                <a:extLst>
                  <a:ext uri="{FF2B5EF4-FFF2-40B4-BE49-F238E27FC236}">
                    <a16:creationId xmlns:a16="http://schemas.microsoft.com/office/drawing/2014/main" id="{A3EF0107-1AFB-B587-276B-0C2F57C834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1" y="993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1" name="Freeform 180">
                <a:extLst>
                  <a:ext uri="{FF2B5EF4-FFF2-40B4-BE49-F238E27FC236}">
                    <a16:creationId xmlns:a16="http://schemas.microsoft.com/office/drawing/2014/main" id="{3BCB2940-A343-442F-CBBC-31037D2B92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05" y="102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2" name="Freeform 181">
                <a:extLst>
                  <a:ext uri="{FF2B5EF4-FFF2-40B4-BE49-F238E27FC236}">
                    <a16:creationId xmlns:a16="http://schemas.microsoft.com/office/drawing/2014/main" id="{42F25184-2FDF-50E9-05BD-EE7297D588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9" y="1061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3" name="Freeform 182">
                <a:extLst>
                  <a:ext uri="{FF2B5EF4-FFF2-40B4-BE49-F238E27FC236}">
                    <a16:creationId xmlns:a16="http://schemas.microsoft.com/office/drawing/2014/main" id="{184649DD-9C4E-FBBC-698C-722DA96C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3" y="1095"/>
                <a:ext cx="23" cy="23"/>
              </a:xfrm>
              <a:custGeom>
                <a:avLst/>
                <a:gdLst>
                  <a:gd name="T0" fmla="*/ 905 w 1101"/>
                  <a:gd name="T1" fmla="*/ 906 h 1101"/>
                  <a:gd name="T2" fmla="*/ 196 w 1101"/>
                  <a:gd name="T3" fmla="*/ 906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6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6"/>
                    </a:moveTo>
                    <a:cubicBezTo>
                      <a:pt x="710" y="1101"/>
                      <a:pt x="392" y="1101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4" name="Freeform 183">
                <a:extLst>
                  <a:ext uri="{FF2B5EF4-FFF2-40B4-BE49-F238E27FC236}">
                    <a16:creationId xmlns:a16="http://schemas.microsoft.com/office/drawing/2014/main" id="{35D6A489-4182-0437-0650-2E75B7E7F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7" y="1129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5" name="Freeform 184">
                <a:extLst>
                  <a:ext uri="{FF2B5EF4-FFF2-40B4-BE49-F238E27FC236}">
                    <a16:creationId xmlns:a16="http://schemas.microsoft.com/office/drawing/2014/main" id="{95488062-E849-B5F0-8678-57682D2A0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1" y="1163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1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1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6" name="Freeform 185">
                <a:extLst>
                  <a:ext uri="{FF2B5EF4-FFF2-40B4-BE49-F238E27FC236}">
                    <a16:creationId xmlns:a16="http://schemas.microsoft.com/office/drawing/2014/main" id="{79BEB223-74F3-F7BD-DF0A-2B40F4A682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66" y="54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7" name="Freeform 186">
                <a:extLst>
                  <a:ext uri="{FF2B5EF4-FFF2-40B4-BE49-F238E27FC236}">
                    <a16:creationId xmlns:a16="http://schemas.microsoft.com/office/drawing/2014/main" id="{B946856D-7A10-B06F-9512-B2318EACB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00" y="57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8" name="Freeform 187">
                <a:extLst>
                  <a:ext uri="{FF2B5EF4-FFF2-40B4-BE49-F238E27FC236}">
                    <a16:creationId xmlns:a16="http://schemas.microsoft.com/office/drawing/2014/main" id="{93E00395-B0C2-F3DC-D16D-DCBE05619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34" y="612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49" name="Freeform 188">
                <a:extLst>
                  <a:ext uri="{FF2B5EF4-FFF2-40B4-BE49-F238E27FC236}">
                    <a16:creationId xmlns:a16="http://schemas.microsoft.com/office/drawing/2014/main" id="{C7718087-DDCC-EE45-1DC5-91E9068D3C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268" y="646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0" name="Freeform 189">
                <a:extLst>
                  <a:ext uri="{FF2B5EF4-FFF2-40B4-BE49-F238E27FC236}">
                    <a16:creationId xmlns:a16="http://schemas.microsoft.com/office/drawing/2014/main" id="{2513C299-C93F-4EDD-28E0-DC188503FE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2" y="680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1" name="Freeform 190">
                <a:extLst>
                  <a:ext uri="{FF2B5EF4-FFF2-40B4-BE49-F238E27FC236}">
                    <a16:creationId xmlns:a16="http://schemas.microsoft.com/office/drawing/2014/main" id="{8359B242-A2C9-1546-11B4-4A497E06FA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36" y="714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2" name="Freeform 191">
                <a:extLst>
                  <a:ext uri="{FF2B5EF4-FFF2-40B4-BE49-F238E27FC236}">
                    <a16:creationId xmlns:a16="http://schemas.microsoft.com/office/drawing/2014/main" id="{3751CF20-9992-7BD0-A6CE-A57930300A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71" y="748"/>
                <a:ext cx="22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3" name="Freeform 192">
                <a:extLst>
                  <a:ext uri="{FF2B5EF4-FFF2-40B4-BE49-F238E27FC236}">
                    <a16:creationId xmlns:a16="http://schemas.microsoft.com/office/drawing/2014/main" id="{EC9B270E-5934-4906-DEAF-7FB47DF254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05" y="782"/>
                <a:ext cx="22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4" name="Freeform 193">
                <a:extLst>
                  <a:ext uri="{FF2B5EF4-FFF2-40B4-BE49-F238E27FC236}">
                    <a16:creationId xmlns:a16="http://schemas.microsoft.com/office/drawing/2014/main" id="{34175106-C704-7AF3-2179-A02CCD799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39" y="816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5" name="Freeform 194">
                <a:extLst>
                  <a:ext uri="{FF2B5EF4-FFF2-40B4-BE49-F238E27FC236}">
                    <a16:creationId xmlns:a16="http://schemas.microsoft.com/office/drawing/2014/main" id="{3B8E2CA1-C34A-575A-F534-D06665B6EA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73" y="850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6" name="Freeform 195">
                <a:extLst>
                  <a:ext uri="{FF2B5EF4-FFF2-40B4-BE49-F238E27FC236}">
                    <a16:creationId xmlns:a16="http://schemas.microsoft.com/office/drawing/2014/main" id="{9796D352-D902-3BC7-798B-6CAA8F18D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07" y="884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7" name="Freeform 196">
                <a:extLst>
                  <a:ext uri="{FF2B5EF4-FFF2-40B4-BE49-F238E27FC236}">
                    <a16:creationId xmlns:a16="http://schemas.microsoft.com/office/drawing/2014/main" id="{AB7420F4-C494-A5C9-8750-DA0AF8BD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41" y="918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8" name="Freeform 197">
                <a:extLst>
                  <a:ext uri="{FF2B5EF4-FFF2-40B4-BE49-F238E27FC236}">
                    <a16:creationId xmlns:a16="http://schemas.microsoft.com/office/drawing/2014/main" id="{25C97E22-2401-C30B-0F1A-C287FF5BF1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5" y="952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59" name="Freeform 198">
                <a:extLst>
                  <a:ext uri="{FF2B5EF4-FFF2-40B4-BE49-F238E27FC236}">
                    <a16:creationId xmlns:a16="http://schemas.microsoft.com/office/drawing/2014/main" id="{A13C7F52-37CE-8588-7AFA-CB94C5F163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9" y="986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0" name="Freeform 199">
                <a:extLst>
                  <a:ext uri="{FF2B5EF4-FFF2-40B4-BE49-F238E27FC236}">
                    <a16:creationId xmlns:a16="http://schemas.microsoft.com/office/drawing/2014/main" id="{039D2D4B-83ED-86CD-5CD9-E3EB250213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43" y="1020"/>
                <a:ext cx="23" cy="23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10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1" name="Freeform 200">
                <a:extLst>
                  <a:ext uri="{FF2B5EF4-FFF2-40B4-BE49-F238E27FC236}">
                    <a16:creationId xmlns:a16="http://schemas.microsoft.com/office/drawing/2014/main" id="{3EB5172C-6416-3009-0261-CB2C052335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77" y="1054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2" name="Freeform 201">
                <a:extLst>
                  <a:ext uri="{FF2B5EF4-FFF2-40B4-BE49-F238E27FC236}">
                    <a16:creationId xmlns:a16="http://schemas.microsoft.com/office/drawing/2014/main" id="{33F7B355-7463-6B34-7B21-2B2B0378C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11" y="1088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3" name="Freeform 202">
                <a:extLst>
                  <a:ext uri="{FF2B5EF4-FFF2-40B4-BE49-F238E27FC236}">
                    <a16:creationId xmlns:a16="http://schemas.microsoft.com/office/drawing/2014/main" id="{CCE1E826-7CD5-A028-38E4-2B6C51BCDF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5" y="1123"/>
                <a:ext cx="23" cy="22"/>
              </a:xfrm>
              <a:custGeom>
                <a:avLst/>
                <a:gdLst>
                  <a:gd name="T0" fmla="*/ 906 w 1102"/>
                  <a:gd name="T1" fmla="*/ 905 h 1101"/>
                  <a:gd name="T2" fmla="*/ 196 w 1102"/>
                  <a:gd name="T3" fmla="*/ 905 h 1101"/>
                  <a:gd name="T4" fmla="*/ 196 w 1102"/>
                  <a:gd name="T5" fmla="*/ 196 h 1101"/>
                  <a:gd name="T6" fmla="*/ 906 w 1102"/>
                  <a:gd name="T7" fmla="*/ 196 h 1101"/>
                  <a:gd name="T8" fmla="*/ 906 w 1102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2" h="1101">
                    <a:moveTo>
                      <a:pt x="906" y="905"/>
                    </a:moveTo>
                    <a:cubicBezTo>
                      <a:pt x="710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10" y="0"/>
                      <a:pt x="906" y="196"/>
                    </a:cubicBezTo>
                    <a:cubicBezTo>
                      <a:pt x="1102" y="392"/>
                      <a:pt x="1102" y="709"/>
                      <a:pt x="906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4" name="Freeform 203">
                <a:extLst>
                  <a:ext uri="{FF2B5EF4-FFF2-40B4-BE49-F238E27FC236}">
                    <a16:creationId xmlns:a16="http://schemas.microsoft.com/office/drawing/2014/main" id="{180E5498-90DD-E3FC-671A-FBE0875E3F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79" y="1157"/>
                <a:ext cx="23" cy="23"/>
              </a:xfrm>
              <a:custGeom>
                <a:avLst/>
                <a:gdLst>
                  <a:gd name="T0" fmla="*/ 905 w 1101"/>
                  <a:gd name="T1" fmla="*/ 905 h 1101"/>
                  <a:gd name="T2" fmla="*/ 196 w 1101"/>
                  <a:gd name="T3" fmla="*/ 905 h 1101"/>
                  <a:gd name="T4" fmla="*/ 196 w 1101"/>
                  <a:gd name="T5" fmla="*/ 196 h 1101"/>
                  <a:gd name="T6" fmla="*/ 905 w 1101"/>
                  <a:gd name="T7" fmla="*/ 196 h 1101"/>
                  <a:gd name="T8" fmla="*/ 905 w 1101"/>
                  <a:gd name="T9" fmla="*/ 905 h 1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1">
                    <a:moveTo>
                      <a:pt x="905" y="905"/>
                    </a:moveTo>
                    <a:cubicBezTo>
                      <a:pt x="709" y="1101"/>
                      <a:pt x="392" y="1101"/>
                      <a:pt x="196" y="905"/>
                    </a:cubicBezTo>
                    <a:cubicBezTo>
                      <a:pt x="0" y="709"/>
                      <a:pt x="0" y="392"/>
                      <a:pt x="196" y="196"/>
                    </a:cubicBezTo>
                    <a:cubicBezTo>
                      <a:pt x="392" y="0"/>
                      <a:pt x="709" y="0"/>
                      <a:pt x="905" y="196"/>
                    </a:cubicBezTo>
                    <a:cubicBezTo>
                      <a:pt x="1101" y="392"/>
                      <a:pt x="1101" y="709"/>
                      <a:pt x="905" y="905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  <p:sp>
            <p:nvSpPr>
              <p:cNvPr id="265" name="Freeform 204">
                <a:extLst>
                  <a:ext uri="{FF2B5EF4-FFF2-40B4-BE49-F238E27FC236}">
                    <a16:creationId xmlns:a16="http://schemas.microsoft.com/office/drawing/2014/main" id="{7D7EA60B-02BE-3A98-FE28-5E4306B7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3" y="1191"/>
                <a:ext cx="23" cy="23"/>
              </a:xfrm>
              <a:custGeom>
                <a:avLst/>
                <a:gdLst>
                  <a:gd name="T0" fmla="*/ 905 w 1101"/>
                  <a:gd name="T1" fmla="*/ 906 h 1102"/>
                  <a:gd name="T2" fmla="*/ 196 w 1101"/>
                  <a:gd name="T3" fmla="*/ 906 h 1102"/>
                  <a:gd name="T4" fmla="*/ 196 w 1101"/>
                  <a:gd name="T5" fmla="*/ 196 h 1102"/>
                  <a:gd name="T6" fmla="*/ 905 w 1101"/>
                  <a:gd name="T7" fmla="*/ 196 h 1102"/>
                  <a:gd name="T8" fmla="*/ 905 w 1101"/>
                  <a:gd name="T9" fmla="*/ 906 h 1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101" h="1102">
                    <a:moveTo>
                      <a:pt x="905" y="906"/>
                    </a:moveTo>
                    <a:cubicBezTo>
                      <a:pt x="709" y="1102"/>
                      <a:pt x="391" y="1102"/>
                      <a:pt x="196" y="906"/>
                    </a:cubicBezTo>
                    <a:cubicBezTo>
                      <a:pt x="0" y="710"/>
                      <a:pt x="0" y="392"/>
                      <a:pt x="196" y="196"/>
                    </a:cubicBezTo>
                    <a:cubicBezTo>
                      <a:pt x="391" y="0"/>
                      <a:pt x="709" y="0"/>
                      <a:pt x="905" y="196"/>
                    </a:cubicBezTo>
                    <a:cubicBezTo>
                      <a:pt x="1101" y="392"/>
                      <a:pt x="1101" y="710"/>
                      <a:pt x="905" y="906"/>
                    </a:cubicBez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s-ES" baseline="-25000"/>
              </a:p>
            </p:txBody>
          </p:sp>
        </p:grpSp>
        <p:sp>
          <p:nvSpPr>
            <p:cNvPr id="4" name="Freeform 206">
              <a:extLst>
                <a:ext uri="{FF2B5EF4-FFF2-40B4-BE49-F238E27FC236}">
                  <a16:creationId xmlns:a16="http://schemas.microsoft.com/office/drawing/2014/main" id="{BA219663-605B-7FCC-B0B8-E4391E200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757" y="9080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207">
              <a:extLst>
                <a:ext uri="{FF2B5EF4-FFF2-40B4-BE49-F238E27FC236}">
                  <a16:creationId xmlns:a16="http://schemas.microsoft.com/office/drawing/2014/main" id="{D44FFCEC-05F0-B9E8-D8FD-0636DE900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621319" y="962025"/>
              <a:ext cx="34925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208">
              <a:extLst>
                <a:ext uri="{FF2B5EF4-FFF2-40B4-BE49-F238E27FC236}">
                  <a16:creationId xmlns:a16="http://schemas.microsoft.com/office/drawing/2014/main" id="{D4D23B78-F664-8FA6-73EC-38B5D9F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294" y="10160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209">
              <a:extLst>
                <a:ext uri="{FF2B5EF4-FFF2-40B4-BE49-F238E27FC236}">
                  <a16:creationId xmlns:a16="http://schemas.microsoft.com/office/drawing/2014/main" id="{49B0EE19-0242-F2DD-15EC-BAB4F9B4CA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269" y="10699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210">
              <a:extLst>
                <a:ext uri="{FF2B5EF4-FFF2-40B4-BE49-F238E27FC236}">
                  <a16:creationId xmlns:a16="http://schemas.microsoft.com/office/drawing/2014/main" id="{F3603600-208A-8C69-D7D0-0E42CB71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3244" y="11239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211">
              <a:extLst>
                <a:ext uri="{FF2B5EF4-FFF2-40B4-BE49-F238E27FC236}">
                  <a16:creationId xmlns:a16="http://schemas.microsoft.com/office/drawing/2014/main" id="{D3A85621-7285-995B-ECE7-D684B79E7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219" y="11779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212">
              <a:extLst>
                <a:ext uri="{FF2B5EF4-FFF2-40B4-BE49-F238E27FC236}">
                  <a16:creationId xmlns:a16="http://schemas.microsoft.com/office/drawing/2014/main" id="{31BD44C5-64CA-A12E-B2D8-A8AC6085E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194" y="12319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213">
              <a:extLst>
                <a:ext uri="{FF2B5EF4-FFF2-40B4-BE49-F238E27FC236}">
                  <a16:creationId xmlns:a16="http://schemas.microsoft.com/office/drawing/2014/main" id="{FC289A28-9569-4D79-31D0-1865C66E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169" y="12858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214">
              <a:extLst>
                <a:ext uri="{FF2B5EF4-FFF2-40B4-BE49-F238E27FC236}">
                  <a16:creationId xmlns:a16="http://schemas.microsoft.com/office/drawing/2014/main" id="{17E85A62-694F-D603-2F12-3168E9985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99144" y="13398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215">
              <a:extLst>
                <a:ext uri="{FF2B5EF4-FFF2-40B4-BE49-F238E27FC236}">
                  <a16:creationId xmlns:a16="http://schemas.microsoft.com/office/drawing/2014/main" id="{91412F0A-E498-E1B4-B4E1-BEEFE0A604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3119" y="139382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216">
              <a:extLst>
                <a:ext uri="{FF2B5EF4-FFF2-40B4-BE49-F238E27FC236}">
                  <a16:creationId xmlns:a16="http://schemas.microsoft.com/office/drawing/2014/main" id="{270DDE8D-B630-48D8-4AA2-49F154952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7094" y="14478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217">
              <a:extLst>
                <a:ext uri="{FF2B5EF4-FFF2-40B4-BE49-F238E27FC236}">
                  <a16:creationId xmlns:a16="http://schemas.microsoft.com/office/drawing/2014/main" id="{8E41E687-43C3-FD81-4464-ABB3FCE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1069" y="15017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218">
              <a:extLst>
                <a:ext uri="{FF2B5EF4-FFF2-40B4-BE49-F238E27FC236}">
                  <a16:creationId xmlns:a16="http://schemas.microsoft.com/office/drawing/2014/main" id="{3C00ED6D-E7F3-D2C6-F4A2-577E1F644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5044" y="155575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219">
              <a:extLst>
                <a:ext uri="{FF2B5EF4-FFF2-40B4-BE49-F238E27FC236}">
                  <a16:creationId xmlns:a16="http://schemas.microsoft.com/office/drawing/2014/main" id="{4AD82541-BFB6-F022-2325-8E7F24AC4D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9019" y="160972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220">
              <a:extLst>
                <a:ext uri="{FF2B5EF4-FFF2-40B4-BE49-F238E27FC236}">
                  <a16:creationId xmlns:a16="http://schemas.microsoft.com/office/drawing/2014/main" id="{DDF1A9E2-DD49-4618-DB41-4B8A9F278E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2994" y="16637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221">
              <a:extLst>
                <a:ext uri="{FF2B5EF4-FFF2-40B4-BE49-F238E27FC236}">
                  <a16:creationId xmlns:a16="http://schemas.microsoft.com/office/drawing/2014/main" id="{FCDC8D03-2022-D776-3B87-DB2D4F34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6969" y="1717675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222">
              <a:extLst>
                <a:ext uri="{FF2B5EF4-FFF2-40B4-BE49-F238E27FC236}">
                  <a16:creationId xmlns:a16="http://schemas.microsoft.com/office/drawing/2014/main" id="{AFC04F0A-1A06-A044-06ED-DEBDA6A47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0944" y="1771650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223">
              <a:extLst>
                <a:ext uri="{FF2B5EF4-FFF2-40B4-BE49-F238E27FC236}">
                  <a16:creationId xmlns:a16="http://schemas.microsoft.com/office/drawing/2014/main" id="{2685C8D3-B75A-C156-9707-6736EA5D8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4919" y="18256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5 w 1101"/>
                <a:gd name="T3" fmla="*/ 905 h 1101"/>
                <a:gd name="T4" fmla="*/ 195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5" y="905"/>
                  </a:cubicBezTo>
                  <a:cubicBezTo>
                    <a:pt x="0" y="709"/>
                    <a:pt x="0" y="392"/>
                    <a:pt x="195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224">
              <a:extLst>
                <a:ext uri="{FF2B5EF4-FFF2-40B4-BE49-F238E27FC236}">
                  <a16:creationId xmlns:a16="http://schemas.microsoft.com/office/drawing/2014/main" id="{B31C978E-2E84-A9B3-B190-16AD6F1D3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8894" y="1879600"/>
              <a:ext cx="36513" cy="36513"/>
            </a:xfrm>
            <a:custGeom>
              <a:avLst/>
              <a:gdLst>
                <a:gd name="T0" fmla="*/ 906 w 1101"/>
                <a:gd name="T1" fmla="*/ 905 h 1101"/>
                <a:gd name="T2" fmla="*/ 196 w 1101"/>
                <a:gd name="T3" fmla="*/ 905 h 1101"/>
                <a:gd name="T4" fmla="*/ 196 w 1101"/>
                <a:gd name="T5" fmla="*/ 195 h 1101"/>
                <a:gd name="T6" fmla="*/ 906 w 1101"/>
                <a:gd name="T7" fmla="*/ 195 h 1101"/>
                <a:gd name="T8" fmla="*/ 906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5"/>
                  </a:cubicBezTo>
                  <a:cubicBezTo>
                    <a:pt x="392" y="0"/>
                    <a:pt x="710" y="0"/>
                    <a:pt x="906" y="195"/>
                  </a:cubicBezTo>
                  <a:cubicBezTo>
                    <a:pt x="1101" y="391"/>
                    <a:pt x="1101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225">
              <a:extLst>
                <a:ext uri="{FF2B5EF4-FFF2-40B4-BE49-F238E27FC236}">
                  <a16:creationId xmlns:a16="http://schemas.microsoft.com/office/drawing/2014/main" id="{42106BC6-395E-93CE-3F14-A319C1B15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2869" y="1933575"/>
              <a:ext cx="36513" cy="36513"/>
            </a:xfrm>
            <a:custGeom>
              <a:avLst/>
              <a:gdLst>
                <a:gd name="T0" fmla="*/ 905 w 1101"/>
                <a:gd name="T1" fmla="*/ 906 h 1101"/>
                <a:gd name="T2" fmla="*/ 196 w 1101"/>
                <a:gd name="T3" fmla="*/ 906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6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6"/>
                  </a:moveTo>
                  <a:cubicBezTo>
                    <a:pt x="709" y="1101"/>
                    <a:pt x="392" y="1101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Freeform 226">
              <a:extLst>
                <a:ext uri="{FF2B5EF4-FFF2-40B4-BE49-F238E27FC236}">
                  <a16:creationId xmlns:a16="http://schemas.microsoft.com/office/drawing/2014/main" id="{819282CF-5D7F-3D8B-F04E-A5B2285A1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2894" y="950913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227">
              <a:extLst>
                <a:ext uri="{FF2B5EF4-FFF2-40B4-BE49-F238E27FC236}">
                  <a16:creationId xmlns:a16="http://schemas.microsoft.com/office/drawing/2014/main" id="{2C04348E-3B6A-23B1-5B01-A94321AA3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869" y="10048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228">
              <a:extLst>
                <a:ext uri="{FF2B5EF4-FFF2-40B4-BE49-F238E27FC236}">
                  <a16:creationId xmlns:a16="http://schemas.microsoft.com/office/drawing/2014/main" id="{A5F37EFA-2DD0-3E84-DCD5-55CB596883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844" y="10588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229">
              <a:extLst>
                <a:ext uri="{FF2B5EF4-FFF2-40B4-BE49-F238E27FC236}">
                  <a16:creationId xmlns:a16="http://schemas.microsoft.com/office/drawing/2014/main" id="{0CFF684F-1CAD-74B5-98A5-3DF2101E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819" y="1112838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230">
              <a:extLst>
                <a:ext uri="{FF2B5EF4-FFF2-40B4-BE49-F238E27FC236}">
                  <a16:creationId xmlns:a16="http://schemas.microsoft.com/office/drawing/2014/main" id="{09B0008A-AF27-C5AD-BEC5-98B7BAADC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794" y="11668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231">
              <a:extLst>
                <a:ext uri="{FF2B5EF4-FFF2-40B4-BE49-F238E27FC236}">
                  <a16:creationId xmlns:a16="http://schemas.microsoft.com/office/drawing/2014/main" id="{7FB1997E-4F07-EA89-A0B0-A67DF321FE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2769" y="1222375"/>
              <a:ext cx="36513" cy="34925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232">
              <a:extLst>
                <a:ext uri="{FF2B5EF4-FFF2-40B4-BE49-F238E27FC236}">
                  <a16:creationId xmlns:a16="http://schemas.microsoft.com/office/drawing/2014/main" id="{269AF698-F999-50D5-E9EC-34B13BC92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6744" y="12763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233">
              <a:extLst>
                <a:ext uri="{FF2B5EF4-FFF2-40B4-BE49-F238E27FC236}">
                  <a16:creationId xmlns:a16="http://schemas.microsoft.com/office/drawing/2014/main" id="{4ADE88A5-6760-47EB-06D3-9C9DD1BDC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719" y="13303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234">
              <a:extLst>
                <a:ext uri="{FF2B5EF4-FFF2-40B4-BE49-F238E27FC236}">
                  <a16:creationId xmlns:a16="http://schemas.microsoft.com/office/drawing/2014/main" id="{CA025ABD-6598-D645-3F39-D4DFDF881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694" y="13843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235">
              <a:extLst>
                <a:ext uri="{FF2B5EF4-FFF2-40B4-BE49-F238E27FC236}">
                  <a16:creationId xmlns:a16="http://schemas.microsoft.com/office/drawing/2014/main" id="{402485B0-C24F-CD79-055C-08B136A092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8669" y="143827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236">
              <a:extLst>
                <a:ext uri="{FF2B5EF4-FFF2-40B4-BE49-F238E27FC236}">
                  <a16:creationId xmlns:a16="http://schemas.microsoft.com/office/drawing/2014/main" id="{4A1B1631-E148-BFF1-6148-FE63944C2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2644" y="14922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237">
              <a:extLst>
                <a:ext uri="{FF2B5EF4-FFF2-40B4-BE49-F238E27FC236}">
                  <a16:creationId xmlns:a16="http://schemas.microsoft.com/office/drawing/2014/main" id="{0E3DF2AB-05DF-427A-BE55-85F34D91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619" y="154622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Freeform 238">
              <a:extLst>
                <a:ext uri="{FF2B5EF4-FFF2-40B4-BE49-F238E27FC236}">
                  <a16:creationId xmlns:a16="http://schemas.microsoft.com/office/drawing/2014/main" id="{70B16042-F791-3D7F-FCB3-BFAB6072F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594" y="160020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239">
              <a:extLst>
                <a:ext uri="{FF2B5EF4-FFF2-40B4-BE49-F238E27FC236}">
                  <a16:creationId xmlns:a16="http://schemas.microsoft.com/office/drawing/2014/main" id="{33E9B701-979A-3377-8266-B126FF5CB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4569" y="16541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240">
              <a:extLst>
                <a:ext uri="{FF2B5EF4-FFF2-40B4-BE49-F238E27FC236}">
                  <a16:creationId xmlns:a16="http://schemas.microsoft.com/office/drawing/2014/main" id="{CC393173-F499-2648-A9A8-294446D64E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8544" y="17081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241">
              <a:extLst>
                <a:ext uri="{FF2B5EF4-FFF2-40B4-BE49-F238E27FC236}">
                  <a16:creationId xmlns:a16="http://schemas.microsoft.com/office/drawing/2014/main" id="{C5ACCD88-0EE5-6A50-5616-1B8602C42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2519" y="1762125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242">
              <a:extLst>
                <a:ext uri="{FF2B5EF4-FFF2-40B4-BE49-F238E27FC236}">
                  <a16:creationId xmlns:a16="http://schemas.microsoft.com/office/drawing/2014/main" id="{8ED22EFD-33A5-F82B-E5F1-B1C489F4F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86494" y="18161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243">
              <a:extLst>
                <a:ext uri="{FF2B5EF4-FFF2-40B4-BE49-F238E27FC236}">
                  <a16:creationId xmlns:a16="http://schemas.microsoft.com/office/drawing/2014/main" id="{ED91A15A-80E0-83E5-9183-AB12AB2EAB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0469" y="18700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2" y="1101"/>
                    <a:pt x="196" y="905"/>
                  </a:cubicBezTo>
                  <a:cubicBezTo>
                    <a:pt x="0" y="709"/>
                    <a:pt x="0" y="391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1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244">
              <a:extLst>
                <a:ext uri="{FF2B5EF4-FFF2-40B4-BE49-F238E27FC236}">
                  <a16:creationId xmlns:a16="http://schemas.microsoft.com/office/drawing/2014/main" id="{0BA924A2-53EC-9FA7-66EB-7D72D719BB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444" y="1924050"/>
              <a:ext cx="36513" cy="36513"/>
            </a:xfrm>
            <a:custGeom>
              <a:avLst/>
              <a:gdLst>
                <a:gd name="T0" fmla="*/ 906 w 1102"/>
                <a:gd name="T1" fmla="*/ 906 h 1102"/>
                <a:gd name="T2" fmla="*/ 196 w 1102"/>
                <a:gd name="T3" fmla="*/ 906 h 1102"/>
                <a:gd name="T4" fmla="*/ 196 w 1102"/>
                <a:gd name="T5" fmla="*/ 196 h 1102"/>
                <a:gd name="T6" fmla="*/ 906 w 1102"/>
                <a:gd name="T7" fmla="*/ 196 h 1102"/>
                <a:gd name="T8" fmla="*/ 906 w 1102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2">
                  <a:moveTo>
                    <a:pt x="906" y="906"/>
                  </a:moveTo>
                  <a:cubicBezTo>
                    <a:pt x="710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10"/>
                    <a:pt x="906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245">
              <a:extLst>
                <a:ext uri="{FF2B5EF4-FFF2-40B4-BE49-F238E27FC236}">
                  <a16:creationId xmlns:a16="http://schemas.microsoft.com/office/drawing/2014/main" id="{6CFA558C-1D30-9C86-1D70-C31DB24CB0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0007" y="1978025"/>
              <a:ext cx="34925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246">
              <a:extLst>
                <a:ext uri="{FF2B5EF4-FFF2-40B4-BE49-F238E27FC236}">
                  <a16:creationId xmlns:a16="http://schemas.microsoft.com/office/drawing/2014/main" id="{37EA13EB-735A-ADB9-1012-59DEBFFE9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78444" y="99536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Freeform 247">
              <a:extLst>
                <a:ext uri="{FF2B5EF4-FFF2-40B4-BE49-F238E27FC236}">
                  <a16:creationId xmlns:a16="http://schemas.microsoft.com/office/drawing/2014/main" id="{1137A786-7E78-5DDD-694E-559D00C1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419" y="104933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248">
              <a:extLst>
                <a:ext uri="{FF2B5EF4-FFF2-40B4-BE49-F238E27FC236}">
                  <a16:creationId xmlns:a16="http://schemas.microsoft.com/office/drawing/2014/main" id="{2D5DC407-8756-8C35-272F-271B761D2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7982" y="1104900"/>
              <a:ext cx="33338" cy="33338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249">
              <a:extLst>
                <a:ext uri="{FF2B5EF4-FFF2-40B4-BE49-F238E27FC236}">
                  <a16:creationId xmlns:a16="http://schemas.microsoft.com/office/drawing/2014/main" id="{FAB8E4DA-D53C-239F-1A0C-B5B2ACDB7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69" y="115728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09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250">
              <a:extLst>
                <a:ext uri="{FF2B5EF4-FFF2-40B4-BE49-F238E27FC236}">
                  <a16:creationId xmlns:a16="http://schemas.microsoft.com/office/drawing/2014/main" id="{7F1F0791-563A-2F1F-06AD-B5FD00102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344" y="1211263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251">
              <a:extLst>
                <a:ext uri="{FF2B5EF4-FFF2-40B4-BE49-F238E27FC236}">
                  <a16:creationId xmlns:a16="http://schemas.microsoft.com/office/drawing/2014/main" id="{F9CF0D96-286E-9128-81ED-EB5429680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319" y="1265238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252">
              <a:extLst>
                <a:ext uri="{FF2B5EF4-FFF2-40B4-BE49-F238E27FC236}">
                  <a16:creationId xmlns:a16="http://schemas.microsoft.com/office/drawing/2014/main" id="{266A23A8-A9F3-42C4-77AE-5296E4C520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02294" y="1319213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253">
              <a:extLst>
                <a:ext uri="{FF2B5EF4-FFF2-40B4-BE49-F238E27FC236}">
                  <a16:creationId xmlns:a16="http://schemas.microsoft.com/office/drawing/2014/main" id="{6175D4B3-4286-2114-04B6-C535E959B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269" y="1373188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254">
              <a:extLst>
                <a:ext uri="{FF2B5EF4-FFF2-40B4-BE49-F238E27FC236}">
                  <a16:creationId xmlns:a16="http://schemas.microsoft.com/office/drawing/2014/main" id="{2671F2C3-A1CF-C92F-51BB-87663E5814C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244" y="1427163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255">
              <a:extLst>
                <a:ext uri="{FF2B5EF4-FFF2-40B4-BE49-F238E27FC236}">
                  <a16:creationId xmlns:a16="http://schemas.microsoft.com/office/drawing/2014/main" id="{A61B61C2-FF9D-14E6-6161-53FC75273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219" y="1481138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256">
              <a:extLst>
                <a:ext uri="{FF2B5EF4-FFF2-40B4-BE49-F238E27FC236}">
                  <a16:creationId xmlns:a16="http://schemas.microsoft.com/office/drawing/2014/main" id="{023806EB-552C-94E3-2965-31BC1F0B5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8194" y="1536700"/>
              <a:ext cx="36513" cy="34925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257">
              <a:extLst>
                <a:ext uri="{FF2B5EF4-FFF2-40B4-BE49-F238E27FC236}">
                  <a16:creationId xmlns:a16="http://schemas.microsoft.com/office/drawing/2014/main" id="{F249E0C1-67F9-7E76-CE90-05D3A471F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2169" y="159067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258">
              <a:extLst>
                <a:ext uri="{FF2B5EF4-FFF2-40B4-BE49-F238E27FC236}">
                  <a16:creationId xmlns:a16="http://schemas.microsoft.com/office/drawing/2014/main" id="{36FD9416-1D28-D83F-4723-9DBC3A70A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6144" y="164465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259">
              <a:extLst>
                <a:ext uri="{FF2B5EF4-FFF2-40B4-BE49-F238E27FC236}">
                  <a16:creationId xmlns:a16="http://schemas.microsoft.com/office/drawing/2014/main" id="{86F1BB40-BC56-12D9-8975-27202536AF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0119" y="169862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260">
              <a:extLst>
                <a:ext uri="{FF2B5EF4-FFF2-40B4-BE49-F238E27FC236}">
                  <a16:creationId xmlns:a16="http://schemas.microsoft.com/office/drawing/2014/main" id="{21EAF8E6-69E4-8E39-B85B-6590778B6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5682" y="1752600"/>
              <a:ext cx="34925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261">
              <a:extLst>
                <a:ext uri="{FF2B5EF4-FFF2-40B4-BE49-F238E27FC236}">
                  <a16:creationId xmlns:a16="http://schemas.microsoft.com/office/drawing/2014/main" id="{2F9554D7-D65A-230B-6B1D-7C83B06136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89657" y="1806575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262">
              <a:extLst>
                <a:ext uri="{FF2B5EF4-FFF2-40B4-BE49-F238E27FC236}">
                  <a16:creationId xmlns:a16="http://schemas.microsoft.com/office/drawing/2014/main" id="{4E038F6E-FDAD-CECD-6E17-B5E384A6DD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3632" y="1860550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263">
              <a:extLst>
                <a:ext uri="{FF2B5EF4-FFF2-40B4-BE49-F238E27FC236}">
                  <a16:creationId xmlns:a16="http://schemas.microsoft.com/office/drawing/2014/main" id="{BFD7E722-DD95-E5C9-9217-4D1E7D68A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7607" y="1914525"/>
              <a:ext cx="36513" cy="36513"/>
            </a:xfrm>
            <a:custGeom>
              <a:avLst/>
              <a:gdLst>
                <a:gd name="T0" fmla="*/ 905 w 1101"/>
                <a:gd name="T1" fmla="*/ 906 h 1102"/>
                <a:gd name="T2" fmla="*/ 196 w 1101"/>
                <a:gd name="T3" fmla="*/ 906 h 1102"/>
                <a:gd name="T4" fmla="*/ 196 w 1101"/>
                <a:gd name="T5" fmla="*/ 196 h 1102"/>
                <a:gd name="T6" fmla="*/ 905 w 1101"/>
                <a:gd name="T7" fmla="*/ 196 h 1102"/>
                <a:gd name="T8" fmla="*/ 905 w 1101"/>
                <a:gd name="T9" fmla="*/ 906 h 11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2">
                  <a:moveTo>
                    <a:pt x="905" y="906"/>
                  </a:moveTo>
                  <a:cubicBezTo>
                    <a:pt x="709" y="1102"/>
                    <a:pt x="392" y="1102"/>
                    <a:pt x="196" y="906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2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264">
              <a:extLst>
                <a:ext uri="{FF2B5EF4-FFF2-40B4-BE49-F238E27FC236}">
                  <a16:creationId xmlns:a16="http://schemas.microsoft.com/office/drawing/2014/main" id="{58E9C0D6-7B85-6F24-67A9-40DFE88F2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1582" y="1968500"/>
              <a:ext cx="36513" cy="36513"/>
            </a:xfrm>
            <a:custGeom>
              <a:avLst/>
              <a:gdLst>
                <a:gd name="T0" fmla="*/ 905 w 1101"/>
                <a:gd name="T1" fmla="*/ 905 h 1101"/>
                <a:gd name="T2" fmla="*/ 196 w 1101"/>
                <a:gd name="T3" fmla="*/ 905 h 1101"/>
                <a:gd name="T4" fmla="*/ 196 w 1101"/>
                <a:gd name="T5" fmla="*/ 196 h 1101"/>
                <a:gd name="T6" fmla="*/ 905 w 1101"/>
                <a:gd name="T7" fmla="*/ 196 h 1101"/>
                <a:gd name="T8" fmla="*/ 905 w 1101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1" h="1101">
                  <a:moveTo>
                    <a:pt x="905" y="905"/>
                  </a:moveTo>
                  <a:cubicBezTo>
                    <a:pt x="709" y="1101"/>
                    <a:pt x="391" y="1101"/>
                    <a:pt x="196" y="905"/>
                  </a:cubicBezTo>
                  <a:cubicBezTo>
                    <a:pt x="0" y="710"/>
                    <a:pt x="0" y="392"/>
                    <a:pt x="196" y="196"/>
                  </a:cubicBezTo>
                  <a:cubicBezTo>
                    <a:pt x="391" y="0"/>
                    <a:pt x="709" y="0"/>
                    <a:pt x="905" y="196"/>
                  </a:cubicBezTo>
                  <a:cubicBezTo>
                    <a:pt x="1101" y="392"/>
                    <a:pt x="1101" y="710"/>
                    <a:pt x="905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265">
              <a:extLst>
                <a:ext uri="{FF2B5EF4-FFF2-40B4-BE49-F238E27FC236}">
                  <a16:creationId xmlns:a16="http://schemas.microsoft.com/office/drawing/2014/main" id="{B41C9561-F8C2-50B8-4D4C-92E0FDCDD3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5557" y="2022475"/>
              <a:ext cx="36513" cy="36513"/>
            </a:xfrm>
            <a:custGeom>
              <a:avLst/>
              <a:gdLst>
                <a:gd name="T0" fmla="*/ 906 w 1102"/>
                <a:gd name="T1" fmla="*/ 905 h 1101"/>
                <a:gd name="T2" fmla="*/ 196 w 1102"/>
                <a:gd name="T3" fmla="*/ 905 h 1101"/>
                <a:gd name="T4" fmla="*/ 196 w 1102"/>
                <a:gd name="T5" fmla="*/ 196 h 1101"/>
                <a:gd name="T6" fmla="*/ 906 w 1102"/>
                <a:gd name="T7" fmla="*/ 196 h 1101"/>
                <a:gd name="T8" fmla="*/ 906 w 1102"/>
                <a:gd name="T9" fmla="*/ 905 h 1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02" h="1101">
                  <a:moveTo>
                    <a:pt x="906" y="905"/>
                  </a:moveTo>
                  <a:cubicBezTo>
                    <a:pt x="710" y="1101"/>
                    <a:pt x="392" y="1101"/>
                    <a:pt x="196" y="905"/>
                  </a:cubicBezTo>
                  <a:cubicBezTo>
                    <a:pt x="0" y="709"/>
                    <a:pt x="0" y="392"/>
                    <a:pt x="196" y="196"/>
                  </a:cubicBezTo>
                  <a:cubicBezTo>
                    <a:pt x="392" y="0"/>
                    <a:pt x="710" y="0"/>
                    <a:pt x="906" y="196"/>
                  </a:cubicBezTo>
                  <a:cubicBezTo>
                    <a:pt x="1102" y="392"/>
                    <a:pt x="1102" y="709"/>
                    <a:pt x="906" y="90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66" name="Freeform 881">
            <a:extLst>
              <a:ext uri="{FF2B5EF4-FFF2-40B4-BE49-F238E27FC236}">
                <a16:creationId xmlns:a16="http://schemas.microsoft.com/office/drawing/2014/main" id="{075C12CE-4D0F-6D5F-998B-910F623A00AD}"/>
              </a:ext>
            </a:extLst>
          </p:cNvPr>
          <p:cNvSpPr>
            <a:spLocks/>
          </p:cNvSpPr>
          <p:nvPr userDrawn="1"/>
        </p:nvSpPr>
        <p:spPr bwMode="auto">
          <a:xfrm>
            <a:off x="8403036" y="440253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267" name="Freeform 352">
            <a:extLst>
              <a:ext uri="{FF2B5EF4-FFF2-40B4-BE49-F238E27FC236}">
                <a16:creationId xmlns:a16="http://schemas.microsoft.com/office/drawing/2014/main" id="{7FDB592B-FFD7-C968-8799-C1D2B9FCC36E}"/>
              </a:ext>
            </a:extLst>
          </p:cNvPr>
          <p:cNvSpPr>
            <a:spLocks/>
          </p:cNvSpPr>
          <p:nvPr userDrawn="1"/>
        </p:nvSpPr>
        <p:spPr bwMode="auto">
          <a:xfrm>
            <a:off x="-1093603" y="301159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291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userDrawn="1">
  <p:cSld name="Table of conten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  <p:sp>
        <p:nvSpPr>
          <p:cNvPr id="22" name="Google Shape;22;p17"/>
          <p:cNvSpPr txBox="1">
            <a:spLocks noGrp="1"/>
          </p:cNvSpPr>
          <p:nvPr>
            <p:ph type="body" idx="1"/>
          </p:nvPr>
        </p:nvSpPr>
        <p:spPr>
          <a:xfrm>
            <a:off x="1252228" y="2327721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3" name="Google Shape;23;p17"/>
          <p:cNvSpPr txBox="1">
            <a:spLocks noGrp="1"/>
          </p:cNvSpPr>
          <p:nvPr>
            <p:ph type="body" idx="2"/>
          </p:nvPr>
        </p:nvSpPr>
        <p:spPr>
          <a:xfrm>
            <a:off x="20363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3"/>
          </p:nvPr>
        </p:nvSpPr>
        <p:spPr>
          <a:xfrm>
            <a:off x="1261145" y="1837962"/>
            <a:ext cx="775175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5" name="Google Shape;25;p17"/>
          <p:cNvSpPr txBox="1">
            <a:spLocks noGrp="1"/>
          </p:cNvSpPr>
          <p:nvPr>
            <p:ph type="body" idx="4"/>
          </p:nvPr>
        </p:nvSpPr>
        <p:spPr>
          <a:xfrm>
            <a:off x="5024130" y="2327720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17"/>
          <p:cNvSpPr txBox="1">
            <a:spLocks noGrp="1"/>
          </p:cNvSpPr>
          <p:nvPr>
            <p:ph type="body" idx="5"/>
          </p:nvPr>
        </p:nvSpPr>
        <p:spPr>
          <a:xfrm>
            <a:off x="5808222" y="1837963"/>
            <a:ext cx="2083549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6"/>
          </p:nvPr>
        </p:nvSpPr>
        <p:spPr>
          <a:xfrm>
            <a:off x="5024127" y="1837962"/>
            <a:ext cx="775173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7"/>
          </p:nvPr>
        </p:nvSpPr>
        <p:spPr>
          <a:xfrm>
            <a:off x="5024128" y="3797068"/>
            <a:ext cx="2867642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8"/>
          </p:nvPr>
        </p:nvSpPr>
        <p:spPr>
          <a:xfrm>
            <a:off x="5808218" y="3307310"/>
            <a:ext cx="2083551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9"/>
          </p:nvPr>
        </p:nvSpPr>
        <p:spPr>
          <a:xfrm>
            <a:off x="502412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1" name="Google Shape;31;p17"/>
          <p:cNvSpPr txBox="1">
            <a:spLocks noGrp="1"/>
          </p:cNvSpPr>
          <p:nvPr>
            <p:ph type="body" idx="13"/>
          </p:nvPr>
        </p:nvSpPr>
        <p:spPr>
          <a:xfrm>
            <a:off x="1252228" y="3797069"/>
            <a:ext cx="2867644" cy="5258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20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4"/>
          </p:nvPr>
        </p:nvSpPr>
        <p:spPr>
          <a:xfrm>
            <a:off x="2036322" y="3307311"/>
            <a:ext cx="2083550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15"/>
          </p:nvPr>
        </p:nvSpPr>
        <p:spPr>
          <a:xfrm>
            <a:off x="1261146" y="3307310"/>
            <a:ext cx="775174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tx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" name="Google Shape;15;p16">
            <a:extLst>
              <a:ext uri="{FF2B5EF4-FFF2-40B4-BE49-F238E27FC236}">
                <a16:creationId xmlns:a16="http://schemas.microsoft.com/office/drawing/2014/main" id="{D9067C2C-3848-317F-906D-F0CD3CB117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Freeform 352">
            <a:extLst>
              <a:ext uri="{FF2B5EF4-FFF2-40B4-BE49-F238E27FC236}">
                <a16:creationId xmlns:a16="http://schemas.microsoft.com/office/drawing/2014/main" id="{D8233E44-D3DF-43C4-A7B5-5BEC33D21FA6}"/>
              </a:ext>
            </a:extLst>
          </p:cNvPr>
          <p:cNvSpPr>
            <a:spLocks/>
          </p:cNvSpPr>
          <p:nvPr userDrawn="1"/>
        </p:nvSpPr>
        <p:spPr bwMode="auto">
          <a:xfrm flipH="1" flipV="1">
            <a:off x="-605116" y="4164123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4" name="Group 283">
            <a:extLst>
              <a:ext uri="{FF2B5EF4-FFF2-40B4-BE49-F238E27FC236}">
                <a16:creationId xmlns:a16="http://schemas.microsoft.com/office/drawing/2014/main" id="{FEDC3551-890A-F083-B564-6E1D4675BABB}"/>
              </a:ext>
            </a:extLst>
          </p:cNvPr>
          <p:cNvGrpSpPr/>
          <p:nvPr userDrawn="1"/>
        </p:nvGrpSpPr>
        <p:grpSpPr>
          <a:xfrm>
            <a:off x="7891769" y="-388070"/>
            <a:ext cx="1658248" cy="1282517"/>
            <a:chOff x="5136226" y="2246221"/>
            <a:chExt cx="1254126" cy="969962"/>
          </a:xfrm>
        </p:grpSpPr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9FC52FF2-765A-8D90-DE21-01FBCA3D8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CDA05B6A-B80E-B5ED-3AE3-CE4FBCE60A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A7CAC858-2232-7A55-8973-7C9A5663B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3F2CF98C-BB48-C545-30C3-7410963CE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6" name="Grupo 285">
            <a:extLst>
              <a:ext uri="{FF2B5EF4-FFF2-40B4-BE49-F238E27FC236}">
                <a16:creationId xmlns:a16="http://schemas.microsoft.com/office/drawing/2014/main" id="{7413F4A8-4181-9112-1C1F-BCC1766037DC}"/>
              </a:ext>
            </a:extLst>
          </p:cNvPr>
          <p:cNvGrpSpPr/>
          <p:nvPr userDrawn="1"/>
        </p:nvGrpSpPr>
        <p:grpSpPr>
          <a:xfrm>
            <a:off x="-883944" y="2944653"/>
            <a:ext cx="1507863" cy="1510278"/>
            <a:chOff x="39184" y="-151930"/>
            <a:chExt cx="1309806" cy="1311904"/>
          </a:xfrm>
        </p:grpSpPr>
        <p:sp>
          <p:nvSpPr>
            <p:cNvPr id="287" name="Oval 357">
              <a:extLst>
                <a:ext uri="{FF2B5EF4-FFF2-40B4-BE49-F238E27FC236}">
                  <a16:creationId xmlns:a16="http://schemas.microsoft.com/office/drawing/2014/main" id="{854A60CD-81C3-DA56-1D8D-5282BD700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8" name="Freeform 358">
              <a:extLst>
                <a:ext uri="{FF2B5EF4-FFF2-40B4-BE49-F238E27FC236}">
                  <a16:creationId xmlns:a16="http://schemas.microsoft.com/office/drawing/2014/main" id="{DD72D7BA-EE33-AC52-6450-011659F6D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9" name="Freeform 359">
              <a:extLst>
                <a:ext uri="{FF2B5EF4-FFF2-40B4-BE49-F238E27FC236}">
                  <a16:creationId xmlns:a16="http://schemas.microsoft.com/office/drawing/2014/main" id="{FD99C857-90CA-EBCF-D0D1-7F12A8C776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0" name="Freeform 360">
              <a:extLst>
                <a:ext uri="{FF2B5EF4-FFF2-40B4-BE49-F238E27FC236}">
                  <a16:creationId xmlns:a16="http://schemas.microsoft.com/office/drawing/2014/main" id="{1DF382DC-D007-0393-56E5-C1BDF9386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1" name="Freeform 361">
              <a:extLst>
                <a:ext uri="{FF2B5EF4-FFF2-40B4-BE49-F238E27FC236}">
                  <a16:creationId xmlns:a16="http://schemas.microsoft.com/office/drawing/2014/main" id="{0332A23B-5E77-28BA-8888-77BBA2759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2" name="Freeform 362">
              <a:extLst>
                <a:ext uri="{FF2B5EF4-FFF2-40B4-BE49-F238E27FC236}">
                  <a16:creationId xmlns:a16="http://schemas.microsoft.com/office/drawing/2014/main" id="{D2318061-2883-186F-A07A-A6C69F715C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3" name="Freeform 363">
              <a:extLst>
                <a:ext uri="{FF2B5EF4-FFF2-40B4-BE49-F238E27FC236}">
                  <a16:creationId xmlns:a16="http://schemas.microsoft.com/office/drawing/2014/main" id="{3B321C53-AD8B-1E32-565F-F0820587D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4" name="Freeform 364">
              <a:extLst>
                <a:ext uri="{FF2B5EF4-FFF2-40B4-BE49-F238E27FC236}">
                  <a16:creationId xmlns:a16="http://schemas.microsoft.com/office/drawing/2014/main" id="{D7AAE601-6230-F6DB-D958-688619CB0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5" name="Freeform 365">
              <a:extLst>
                <a:ext uri="{FF2B5EF4-FFF2-40B4-BE49-F238E27FC236}">
                  <a16:creationId xmlns:a16="http://schemas.microsoft.com/office/drawing/2014/main" id="{6FA439C8-C3BD-1CD9-68A7-47D0D241B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6" name="Freeform 377">
              <a:extLst>
                <a:ext uri="{FF2B5EF4-FFF2-40B4-BE49-F238E27FC236}">
                  <a16:creationId xmlns:a16="http://schemas.microsoft.com/office/drawing/2014/main" id="{DF1E9D25-0C3F-0B8E-91D1-0970D15FC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7" name="Freeform 378">
              <a:extLst>
                <a:ext uri="{FF2B5EF4-FFF2-40B4-BE49-F238E27FC236}">
                  <a16:creationId xmlns:a16="http://schemas.microsoft.com/office/drawing/2014/main" id="{27CB2677-3C87-5A48-0FF6-AFFF92D1F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8" name="Oval 379">
              <a:extLst>
                <a:ext uri="{FF2B5EF4-FFF2-40B4-BE49-F238E27FC236}">
                  <a16:creationId xmlns:a16="http://schemas.microsoft.com/office/drawing/2014/main" id="{94D30B59-4D5A-4141-3F50-7CE228B01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9" name="Oval 380">
              <a:extLst>
                <a:ext uri="{FF2B5EF4-FFF2-40B4-BE49-F238E27FC236}">
                  <a16:creationId xmlns:a16="http://schemas.microsoft.com/office/drawing/2014/main" id="{27DFE1F6-8A00-5390-1187-577A9DCA5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0" name="Freeform 381">
              <a:extLst>
                <a:ext uri="{FF2B5EF4-FFF2-40B4-BE49-F238E27FC236}">
                  <a16:creationId xmlns:a16="http://schemas.microsoft.com/office/drawing/2014/main" id="{2A028B3D-CA26-FDE8-B970-81247C69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1" name="Freeform 382">
              <a:extLst>
                <a:ext uri="{FF2B5EF4-FFF2-40B4-BE49-F238E27FC236}">
                  <a16:creationId xmlns:a16="http://schemas.microsoft.com/office/drawing/2014/main" id="{EDE0FB8E-C217-AFD8-58E3-8C5B2A796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2" name="Freeform 383">
              <a:extLst>
                <a:ext uri="{FF2B5EF4-FFF2-40B4-BE49-F238E27FC236}">
                  <a16:creationId xmlns:a16="http://schemas.microsoft.com/office/drawing/2014/main" id="{D2845F67-400D-27C6-352D-01035DC1D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3" name="Freeform 384">
              <a:extLst>
                <a:ext uri="{FF2B5EF4-FFF2-40B4-BE49-F238E27FC236}">
                  <a16:creationId xmlns:a16="http://schemas.microsoft.com/office/drawing/2014/main" id="{5F2DE5D9-D023-D4B5-50DC-9EF640D13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4" name="Freeform 385">
              <a:extLst>
                <a:ext uri="{FF2B5EF4-FFF2-40B4-BE49-F238E27FC236}">
                  <a16:creationId xmlns:a16="http://schemas.microsoft.com/office/drawing/2014/main" id="{3034083D-1A5E-C804-4DAC-C2EF75EE0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5" name="Freeform 397">
              <a:extLst>
                <a:ext uri="{FF2B5EF4-FFF2-40B4-BE49-F238E27FC236}">
                  <a16:creationId xmlns:a16="http://schemas.microsoft.com/office/drawing/2014/main" id="{C11CD43E-5764-B297-80D9-C1F2E2C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6" name="Freeform 398">
              <a:extLst>
                <a:ext uri="{FF2B5EF4-FFF2-40B4-BE49-F238E27FC236}">
                  <a16:creationId xmlns:a16="http://schemas.microsoft.com/office/drawing/2014/main" id="{CA11FC51-FFEE-510B-433B-D63060E94E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7" name="Oval 399">
              <a:extLst>
                <a:ext uri="{FF2B5EF4-FFF2-40B4-BE49-F238E27FC236}">
                  <a16:creationId xmlns:a16="http://schemas.microsoft.com/office/drawing/2014/main" id="{5632CB16-99EF-64C7-30A4-680D29D669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8" name="Oval 400">
              <a:extLst>
                <a:ext uri="{FF2B5EF4-FFF2-40B4-BE49-F238E27FC236}">
                  <a16:creationId xmlns:a16="http://schemas.microsoft.com/office/drawing/2014/main" id="{3EE265E8-8CB7-27EF-317C-DECFB476E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9" name="Freeform 401">
              <a:extLst>
                <a:ext uri="{FF2B5EF4-FFF2-40B4-BE49-F238E27FC236}">
                  <a16:creationId xmlns:a16="http://schemas.microsoft.com/office/drawing/2014/main" id="{89E67B44-DB4A-9865-C6CE-7C935F84049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0" name="Freeform 402">
              <a:extLst>
                <a:ext uri="{FF2B5EF4-FFF2-40B4-BE49-F238E27FC236}">
                  <a16:creationId xmlns:a16="http://schemas.microsoft.com/office/drawing/2014/main" id="{8663AE0E-61B5-3FFB-C47B-3D10E7C2DF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1" name="Freeform 403">
              <a:extLst>
                <a:ext uri="{FF2B5EF4-FFF2-40B4-BE49-F238E27FC236}">
                  <a16:creationId xmlns:a16="http://schemas.microsoft.com/office/drawing/2014/main" id="{4972585C-1D08-D2DB-5425-012036AB450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2" name="Freeform 404">
              <a:extLst>
                <a:ext uri="{FF2B5EF4-FFF2-40B4-BE49-F238E27FC236}">
                  <a16:creationId xmlns:a16="http://schemas.microsoft.com/office/drawing/2014/main" id="{C37782ED-CE95-95B5-3B07-02DC6709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3" name="Freeform 405">
              <a:extLst>
                <a:ext uri="{FF2B5EF4-FFF2-40B4-BE49-F238E27FC236}">
                  <a16:creationId xmlns:a16="http://schemas.microsoft.com/office/drawing/2014/main" id="{5DC7D07F-275C-3AC0-DBF1-EE6852C295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4" name="Freeform 418">
              <a:extLst>
                <a:ext uri="{FF2B5EF4-FFF2-40B4-BE49-F238E27FC236}">
                  <a16:creationId xmlns:a16="http://schemas.microsoft.com/office/drawing/2014/main" id="{0B13BCAC-1CFF-A570-634D-A25EC477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5" name="Freeform 419">
              <a:extLst>
                <a:ext uri="{FF2B5EF4-FFF2-40B4-BE49-F238E27FC236}">
                  <a16:creationId xmlns:a16="http://schemas.microsoft.com/office/drawing/2014/main" id="{B021C2AD-FD94-B619-7C8D-1FE04FBAB3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6" name="Freeform 420">
              <a:extLst>
                <a:ext uri="{FF2B5EF4-FFF2-40B4-BE49-F238E27FC236}">
                  <a16:creationId xmlns:a16="http://schemas.microsoft.com/office/drawing/2014/main" id="{7A46687E-E7BD-4FBF-5A60-B9924175B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7" name="Freeform 421">
              <a:extLst>
                <a:ext uri="{FF2B5EF4-FFF2-40B4-BE49-F238E27FC236}">
                  <a16:creationId xmlns:a16="http://schemas.microsoft.com/office/drawing/2014/main" id="{26B5959E-07CC-CCE6-8A27-D426D044C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8" name="Freeform 422">
              <a:extLst>
                <a:ext uri="{FF2B5EF4-FFF2-40B4-BE49-F238E27FC236}">
                  <a16:creationId xmlns:a16="http://schemas.microsoft.com/office/drawing/2014/main" id="{764AD0B1-E478-F777-DA01-1B79A9D84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9" name="Oval 423">
              <a:extLst>
                <a:ext uri="{FF2B5EF4-FFF2-40B4-BE49-F238E27FC236}">
                  <a16:creationId xmlns:a16="http://schemas.microsoft.com/office/drawing/2014/main" id="{A9316B60-F54B-E757-BA72-09B41050C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0" name="Freeform 424">
              <a:extLst>
                <a:ext uri="{FF2B5EF4-FFF2-40B4-BE49-F238E27FC236}">
                  <a16:creationId xmlns:a16="http://schemas.microsoft.com/office/drawing/2014/main" id="{C838BD51-D045-5926-5A6C-0A1D8820C89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1" name="Freeform 425">
              <a:extLst>
                <a:ext uri="{FF2B5EF4-FFF2-40B4-BE49-F238E27FC236}">
                  <a16:creationId xmlns:a16="http://schemas.microsoft.com/office/drawing/2014/main" id="{3BECAFB3-B640-B7A7-5652-0D49E3AC6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2" name="Freeform 426">
              <a:extLst>
                <a:ext uri="{FF2B5EF4-FFF2-40B4-BE49-F238E27FC236}">
                  <a16:creationId xmlns:a16="http://schemas.microsoft.com/office/drawing/2014/main" id="{6D9AF534-D791-7CC6-5A63-93127095C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3" name="Freeform 438">
              <a:extLst>
                <a:ext uri="{FF2B5EF4-FFF2-40B4-BE49-F238E27FC236}">
                  <a16:creationId xmlns:a16="http://schemas.microsoft.com/office/drawing/2014/main" id="{3CE7963F-2093-A83D-F84D-35D5C98112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4" name="Freeform 439">
              <a:extLst>
                <a:ext uri="{FF2B5EF4-FFF2-40B4-BE49-F238E27FC236}">
                  <a16:creationId xmlns:a16="http://schemas.microsoft.com/office/drawing/2014/main" id="{AC898CFF-0C05-6026-ACB4-A825CE938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5" name="Freeform 440">
              <a:extLst>
                <a:ext uri="{FF2B5EF4-FFF2-40B4-BE49-F238E27FC236}">
                  <a16:creationId xmlns:a16="http://schemas.microsoft.com/office/drawing/2014/main" id="{30D2BFBC-DFCE-2A5F-C40E-D4FDBB113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6" name="Freeform 441">
              <a:extLst>
                <a:ext uri="{FF2B5EF4-FFF2-40B4-BE49-F238E27FC236}">
                  <a16:creationId xmlns:a16="http://schemas.microsoft.com/office/drawing/2014/main" id="{CD36F45B-D90C-E763-4723-3C10B10BB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7" name="Freeform 442">
              <a:extLst>
                <a:ext uri="{FF2B5EF4-FFF2-40B4-BE49-F238E27FC236}">
                  <a16:creationId xmlns:a16="http://schemas.microsoft.com/office/drawing/2014/main" id="{EFBD7F8A-7356-CEF5-837F-50B41B43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8" name="Oval 443">
              <a:extLst>
                <a:ext uri="{FF2B5EF4-FFF2-40B4-BE49-F238E27FC236}">
                  <a16:creationId xmlns:a16="http://schemas.microsoft.com/office/drawing/2014/main" id="{19814A7C-0B1E-F263-DBDC-405A0A540F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9" name="Oval 444">
              <a:extLst>
                <a:ext uri="{FF2B5EF4-FFF2-40B4-BE49-F238E27FC236}">
                  <a16:creationId xmlns:a16="http://schemas.microsoft.com/office/drawing/2014/main" id="{5808FEC4-47F0-E30B-476A-14FE39EFA1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0" name="Freeform 445">
              <a:extLst>
                <a:ext uri="{FF2B5EF4-FFF2-40B4-BE49-F238E27FC236}">
                  <a16:creationId xmlns:a16="http://schemas.microsoft.com/office/drawing/2014/main" id="{00868AA2-D972-0810-5022-C9AA32591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1" name="Freeform 446">
              <a:extLst>
                <a:ext uri="{FF2B5EF4-FFF2-40B4-BE49-F238E27FC236}">
                  <a16:creationId xmlns:a16="http://schemas.microsoft.com/office/drawing/2014/main" id="{3731C75D-4500-7DE3-B4D2-F35A671E1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2" name="Freeform 458">
              <a:extLst>
                <a:ext uri="{FF2B5EF4-FFF2-40B4-BE49-F238E27FC236}">
                  <a16:creationId xmlns:a16="http://schemas.microsoft.com/office/drawing/2014/main" id="{7D75C381-EC72-3D7E-2166-58934675C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3" name="Freeform 459">
              <a:extLst>
                <a:ext uri="{FF2B5EF4-FFF2-40B4-BE49-F238E27FC236}">
                  <a16:creationId xmlns:a16="http://schemas.microsoft.com/office/drawing/2014/main" id="{F8A838B7-A95C-C085-5C88-C6499FD4F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4" name="Freeform 460">
              <a:extLst>
                <a:ext uri="{FF2B5EF4-FFF2-40B4-BE49-F238E27FC236}">
                  <a16:creationId xmlns:a16="http://schemas.microsoft.com/office/drawing/2014/main" id="{C7AF0470-3DAA-8BD7-B836-69622D251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5" name="Freeform 461">
              <a:extLst>
                <a:ext uri="{FF2B5EF4-FFF2-40B4-BE49-F238E27FC236}">
                  <a16:creationId xmlns:a16="http://schemas.microsoft.com/office/drawing/2014/main" id="{41AADC33-5272-6440-6CEA-3BEA2D844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6" name="Freeform 462">
              <a:extLst>
                <a:ext uri="{FF2B5EF4-FFF2-40B4-BE49-F238E27FC236}">
                  <a16:creationId xmlns:a16="http://schemas.microsoft.com/office/drawing/2014/main" id="{346CC0A1-324C-2DF1-610D-BFC9EC1EA44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7" name="Freeform 463">
              <a:extLst>
                <a:ext uri="{FF2B5EF4-FFF2-40B4-BE49-F238E27FC236}">
                  <a16:creationId xmlns:a16="http://schemas.microsoft.com/office/drawing/2014/main" id="{E342B639-BC9D-3056-B021-5DDF2A0A0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8" name="Freeform 464">
              <a:extLst>
                <a:ext uri="{FF2B5EF4-FFF2-40B4-BE49-F238E27FC236}">
                  <a16:creationId xmlns:a16="http://schemas.microsoft.com/office/drawing/2014/main" id="{E96D5D0E-A8F2-0835-73B7-B8BA12063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9" name="Freeform 465">
              <a:extLst>
                <a:ext uri="{FF2B5EF4-FFF2-40B4-BE49-F238E27FC236}">
                  <a16:creationId xmlns:a16="http://schemas.microsoft.com/office/drawing/2014/main" id="{99E2F8F4-47E9-D15A-59ED-513D3AA8B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0" name="Freeform 466">
              <a:extLst>
                <a:ext uri="{FF2B5EF4-FFF2-40B4-BE49-F238E27FC236}">
                  <a16:creationId xmlns:a16="http://schemas.microsoft.com/office/drawing/2014/main" id="{A9B2779B-5355-C591-94E0-AE25CBCF0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1" name="Freeform 478">
              <a:extLst>
                <a:ext uri="{FF2B5EF4-FFF2-40B4-BE49-F238E27FC236}">
                  <a16:creationId xmlns:a16="http://schemas.microsoft.com/office/drawing/2014/main" id="{C28C3F78-CDB7-C4D3-DAF2-C158108568F8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2" name="Freeform 479">
              <a:extLst>
                <a:ext uri="{FF2B5EF4-FFF2-40B4-BE49-F238E27FC236}">
                  <a16:creationId xmlns:a16="http://schemas.microsoft.com/office/drawing/2014/main" id="{86C455A4-39A1-77A8-85A2-C8109AEB2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3" name="Freeform 480">
              <a:extLst>
                <a:ext uri="{FF2B5EF4-FFF2-40B4-BE49-F238E27FC236}">
                  <a16:creationId xmlns:a16="http://schemas.microsoft.com/office/drawing/2014/main" id="{48D5FEDB-36CC-F02B-B576-9820587D3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4" name="Freeform 481">
              <a:extLst>
                <a:ext uri="{FF2B5EF4-FFF2-40B4-BE49-F238E27FC236}">
                  <a16:creationId xmlns:a16="http://schemas.microsoft.com/office/drawing/2014/main" id="{C4F76CC8-D0C1-B624-9AE6-B1049114041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5" name="Freeform 482">
              <a:extLst>
                <a:ext uri="{FF2B5EF4-FFF2-40B4-BE49-F238E27FC236}">
                  <a16:creationId xmlns:a16="http://schemas.microsoft.com/office/drawing/2014/main" id="{A6A62C6A-DB9D-B774-1AFB-8FC99590F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6" name="Freeform 483">
              <a:extLst>
                <a:ext uri="{FF2B5EF4-FFF2-40B4-BE49-F238E27FC236}">
                  <a16:creationId xmlns:a16="http://schemas.microsoft.com/office/drawing/2014/main" id="{BA103E8C-BAC4-F33B-7812-E3088D175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7" name="Freeform 484">
              <a:extLst>
                <a:ext uri="{FF2B5EF4-FFF2-40B4-BE49-F238E27FC236}">
                  <a16:creationId xmlns:a16="http://schemas.microsoft.com/office/drawing/2014/main" id="{639CB2A7-F69E-6FD7-96BF-F3DA336E1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8" name="Freeform 485">
              <a:extLst>
                <a:ext uri="{FF2B5EF4-FFF2-40B4-BE49-F238E27FC236}">
                  <a16:creationId xmlns:a16="http://schemas.microsoft.com/office/drawing/2014/main" id="{1D440ADA-8C1E-1619-11E9-50246DD03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9" name="Oval 486">
              <a:extLst>
                <a:ext uri="{FF2B5EF4-FFF2-40B4-BE49-F238E27FC236}">
                  <a16:creationId xmlns:a16="http://schemas.microsoft.com/office/drawing/2014/main" id="{1FF11037-3C80-47B9-DF7E-FA601D836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0" name="Oval 498">
              <a:extLst>
                <a:ext uri="{FF2B5EF4-FFF2-40B4-BE49-F238E27FC236}">
                  <a16:creationId xmlns:a16="http://schemas.microsoft.com/office/drawing/2014/main" id="{B0DD1C67-F2A0-52A2-B84C-C92A78D15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1" name="Oval 499">
              <a:extLst>
                <a:ext uri="{FF2B5EF4-FFF2-40B4-BE49-F238E27FC236}">
                  <a16:creationId xmlns:a16="http://schemas.microsoft.com/office/drawing/2014/main" id="{B6486C25-24A6-88DD-95D5-F7C345EE2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2" name="Freeform 500">
              <a:extLst>
                <a:ext uri="{FF2B5EF4-FFF2-40B4-BE49-F238E27FC236}">
                  <a16:creationId xmlns:a16="http://schemas.microsoft.com/office/drawing/2014/main" id="{0F2BF4CC-652D-420E-35FA-BB3D65542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3" name="Freeform 501">
              <a:extLst>
                <a:ext uri="{FF2B5EF4-FFF2-40B4-BE49-F238E27FC236}">
                  <a16:creationId xmlns:a16="http://schemas.microsoft.com/office/drawing/2014/main" id="{844C8F2B-0238-C125-7408-1E7F53664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4" name="Freeform 502">
              <a:extLst>
                <a:ext uri="{FF2B5EF4-FFF2-40B4-BE49-F238E27FC236}">
                  <a16:creationId xmlns:a16="http://schemas.microsoft.com/office/drawing/2014/main" id="{533FCA49-5A13-1B4C-89D6-5BE850697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5" name="Freeform 503">
              <a:extLst>
                <a:ext uri="{FF2B5EF4-FFF2-40B4-BE49-F238E27FC236}">
                  <a16:creationId xmlns:a16="http://schemas.microsoft.com/office/drawing/2014/main" id="{C723EFE2-537D-FEEB-3FCF-5A9EF428B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6" name="Freeform 504">
              <a:extLst>
                <a:ext uri="{FF2B5EF4-FFF2-40B4-BE49-F238E27FC236}">
                  <a16:creationId xmlns:a16="http://schemas.microsoft.com/office/drawing/2014/main" id="{82CBACCC-1851-9487-7D34-35858E19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7" name="Freeform 505">
              <a:extLst>
                <a:ext uri="{FF2B5EF4-FFF2-40B4-BE49-F238E27FC236}">
                  <a16:creationId xmlns:a16="http://schemas.microsoft.com/office/drawing/2014/main" id="{35B68258-44A5-DE9C-ABCD-EE1A67A63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8" name="Freeform 506">
              <a:extLst>
                <a:ext uri="{FF2B5EF4-FFF2-40B4-BE49-F238E27FC236}">
                  <a16:creationId xmlns:a16="http://schemas.microsoft.com/office/drawing/2014/main" id="{926E34D2-640E-6EE9-B9CA-62B37250C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9" name="Oval 518">
              <a:extLst>
                <a:ext uri="{FF2B5EF4-FFF2-40B4-BE49-F238E27FC236}">
                  <a16:creationId xmlns:a16="http://schemas.microsoft.com/office/drawing/2014/main" id="{8CD4C38D-1FBF-3E96-3806-6AFAC1782F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0" name="Freeform 519">
              <a:extLst>
                <a:ext uri="{FF2B5EF4-FFF2-40B4-BE49-F238E27FC236}">
                  <a16:creationId xmlns:a16="http://schemas.microsoft.com/office/drawing/2014/main" id="{0EE20D84-F12F-9E0F-0B23-826621B09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1" name="Freeform 520">
              <a:extLst>
                <a:ext uri="{FF2B5EF4-FFF2-40B4-BE49-F238E27FC236}">
                  <a16:creationId xmlns:a16="http://schemas.microsoft.com/office/drawing/2014/main" id="{B946905E-0D3F-1AA7-9A44-BBEDF71409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2" name="Freeform 521">
              <a:extLst>
                <a:ext uri="{FF2B5EF4-FFF2-40B4-BE49-F238E27FC236}">
                  <a16:creationId xmlns:a16="http://schemas.microsoft.com/office/drawing/2014/main" id="{B93F3207-F823-3168-6824-064BC64EE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3" name="Freeform 522">
              <a:extLst>
                <a:ext uri="{FF2B5EF4-FFF2-40B4-BE49-F238E27FC236}">
                  <a16:creationId xmlns:a16="http://schemas.microsoft.com/office/drawing/2014/main" id="{6633FB73-D025-39B2-FDD8-0B7D214FAB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4" name="Freeform 523">
              <a:extLst>
                <a:ext uri="{FF2B5EF4-FFF2-40B4-BE49-F238E27FC236}">
                  <a16:creationId xmlns:a16="http://schemas.microsoft.com/office/drawing/2014/main" id="{6FB64B2F-CC1F-D90D-653B-9282837FB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5" name="Freeform 524">
              <a:extLst>
                <a:ext uri="{FF2B5EF4-FFF2-40B4-BE49-F238E27FC236}">
                  <a16:creationId xmlns:a16="http://schemas.microsoft.com/office/drawing/2014/main" id="{6491D525-D5C4-8768-44D6-95BFB491E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6" name="Freeform 525">
              <a:extLst>
                <a:ext uri="{FF2B5EF4-FFF2-40B4-BE49-F238E27FC236}">
                  <a16:creationId xmlns:a16="http://schemas.microsoft.com/office/drawing/2014/main" id="{D8C3BDA2-0F56-35F9-3F1D-D92D47F2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7" name="Freeform 526">
              <a:extLst>
                <a:ext uri="{FF2B5EF4-FFF2-40B4-BE49-F238E27FC236}">
                  <a16:creationId xmlns:a16="http://schemas.microsoft.com/office/drawing/2014/main" id="{1293162B-13BC-C418-79A6-5C6F82FF0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8" name="Freeform 538">
              <a:extLst>
                <a:ext uri="{FF2B5EF4-FFF2-40B4-BE49-F238E27FC236}">
                  <a16:creationId xmlns:a16="http://schemas.microsoft.com/office/drawing/2014/main" id="{3CDFF3D2-5D99-729B-FFEC-FDDFB0C7B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9" name="Freeform 539">
              <a:extLst>
                <a:ext uri="{FF2B5EF4-FFF2-40B4-BE49-F238E27FC236}">
                  <a16:creationId xmlns:a16="http://schemas.microsoft.com/office/drawing/2014/main" id="{79C3F17B-2859-4FF6-D077-D88CCD3019F1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0" name="Oval 540">
              <a:extLst>
                <a:ext uri="{FF2B5EF4-FFF2-40B4-BE49-F238E27FC236}">
                  <a16:creationId xmlns:a16="http://schemas.microsoft.com/office/drawing/2014/main" id="{AD6E7A58-6663-0FD0-EC2A-F46C7DEB0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1" name="Oval 541">
              <a:extLst>
                <a:ext uri="{FF2B5EF4-FFF2-40B4-BE49-F238E27FC236}">
                  <a16:creationId xmlns:a16="http://schemas.microsoft.com/office/drawing/2014/main" id="{B4206378-5FF9-0373-4C33-349CECDEC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2" name="Freeform 542">
              <a:extLst>
                <a:ext uri="{FF2B5EF4-FFF2-40B4-BE49-F238E27FC236}">
                  <a16:creationId xmlns:a16="http://schemas.microsoft.com/office/drawing/2014/main" id="{3C424545-73F0-5160-CB22-9377F31096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3" name="Freeform 543">
              <a:extLst>
                <a:ext uri="{FF2B5EF4-FFF2-40B4-BE49-F238E27FC236}">
                  <a16:creationId xmlns:a16="http://schemas.microsoft.com/office/drawing/2014/main" id="{67D5A224-B369-A3CC-C073-7B5CE733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4" name="Freeform 544">
              <a:extLst>
                <a:ext uri="{FF2B5EF4-FFF2-40B4-BE49-F238E27FC236}">
                  <a16:creationId xmlns:a16="http://schemas.microsoft.com/office/drawing/2014/main" id="{9A3290F1-7D4E-A0E6-65FE-0340D39F1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5" name="Freeform 545">
              <a:extLst>
                <a:ext uri="{FF2B5EF4-FFF2-40B4-BE49-F238E27FC236}">
                  <a16:creationId xmlns:a16="http://schemas.microsoft.com/office/drawing/2014/main" id="{B56AAEDE-24D7-4386-7458-0998CEA74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6" name="Freeform 546">
              <a:extLst>
                <a:ext uri="{FF2B5EF4-FFF2-40B4-BE49-F238E27FC236}">
                  <a16:creationId xmlns:a16="http://schemas.microsoft.com/office/drawing/2014/main" id="{CD0919A5-7F09-7618-DC57-36A3ACDDF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7" name="Freeform 558">
              <a:extLst>
                <a:ext uri="{FF2B5EF4-FFF2-40B4-BE49-F238E27FC236}">
                  <a16:creationId xmlns:a16="http://schemas.microsoft.com/office/drawing/2014/main" id="{BE8D593F-787D-83B8-B565-D4E4E60BC6C8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8" name="Freeform 559">
              <a:extLst>
                <a:ext uri="{FF2B5EF4-FFF2-40B4-BE49-F238E27FC236}">
                  <a16:creationId xmlns:a16="http://schemas.microsoft.com/office/drawing/2014/main" id="{F75865B6-2CA2-109D-3D2A-C60839838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9" name="Oval 560">
              <a:extLst>
                <a:ext uri="{FF2B5EF4-FFF2-40B4-BE49-F238E27FC236}">
                  <a16:creationId xmlns:a16="http://schemas.microsoft.com/office/drawing/2014/main" id="{CB9916F1-AB4A-583A-4B01-08A144696B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0" name="Oval 561">
              <a:extLst>
                <a:ext uri="{FF2B5EF4-FFF2-40B4-BE49-F238E27FC236}">
                  <a16:creationId xmlns:a16="http://schemas.microsoft.com/office/drawing/2014/main" id="{B5376169-C494-4BD6-66D9-A5ACDEA73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1" name="Freeform 562">
              <a:extLst>
                <a:ext uri="{FF2B5EF4-FFF2-40B4-BE49-F238E27FC236}">
                  <a16:creationId xmlns:a16="http://schemas.microsoft.com/office/drawing/2014/main" id="{8102451F-96B3-BAF8-3166-8B2E81F10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2" name="Freeform 563">
              <a:extLst>
                <a:ext uri="{FF2B5EF4-FFF2-40B4-BE49-F238E27FC236}">
                  <a16:creationId xmlns:a16="http://schemas.microsoft.com/office/drawing/2014/main" id="{B41D3A78-0368-BA96-E0F2-A32916FE9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3" name="Freeform 564">
              <a:extLst>
                <a:ext uri="{FF2B5EF4-FFF2-40B4-BE49-F238E27FC236}">
                  <a16:creationId xmlns:a16="http://schemas.microsoft.com/office/drawing/2014/main" id="{C4766303-AE74-9407-46BF-85AA8590A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4" name="Freeform 565">
              <a:extLst>
                <a:ext uri="{FF2B5EF4-FFF2-40B4-BE49-F238E27FC236}">
                  <a16:creationId xmlns:a16="http://schemas.microsoft.com/office/drawing/2014/main" id="{CE1E6F12-DBD1-0023-B4E7-9BFA6BAB6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5" name="Freeform 566">
              <a:extLst>
                <a:ext uri="{FF2B5EF4-FFF2-40B4-BE49-F238E27FC236}">
                  <a16:creationId xmlns:a16="http://schemas.microsoft.com/office/drawing/2014/main" id="{575D266F-DDA8-FD70-4B8A-9ACE923E6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6" name="Freeform 578">
              <a:extLst>
                <a:ext uri="{FF2B5EF4-FFF2-40B4-BE49-F238E27FC236}">
                  <a16:creationId xmlns:a16="http://schemas.microsoft.com/office/drawing/2014/main" id="{125CE159-6DCA-CA27-7DDA-981ACC9A4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7" name="Freeform 579">
              <a:extLst>
                <a:ext uri="{FF2B5EF4-FFF2-40B4-BE49-F238E27FC236}">
                  <a16:creationId xmlns:a16="http://schemas.microsoft.com/office/drawing/2014/main" id="{A8FFCA21-C4C9-F7F3-2970-D912D8F6F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8" name="Freeform 580">
              <a:extLst>
                <a:ext uri="{FF2B5EF4-FFF2-40B4-BE49-F238E27FC236}">
                  <a16:creationId xmlns:a16="http://schemas.microsoft.com/office/drawing/2014/main" id="{B22A6798-D125-9871-8124-3588620853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9" name="Freeform 581">
              <a:extLst>
                <a:ext uri="{FF2B5EF4-FFF2-40B4-BE49-F238E27FC236}">
                  <a16:creationId xmlns:a16="http://schemas.microsoft.com/office/drawing/2014/main" id="{03CC8649-501B-C9C6-2B3F-144EECA96B4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0" name="Freeform 582">
              <a:extLst>
                <a:ext uri="{FF2B5EF4-FFF2-40B4-BE49-F238E27FC236}">
                  <a16:creationId xmlns:a16="http://schemas.microsoft.com/office/drawing/2014/main" id="{5FE625A6-520C-4793-2C4D-1C94C7B93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1" name="Oval 583">
              <a:extLst>
                <a:ext uri="{FF2B5EF4-FFF2-40B4-BE49-F238E27FC236}">
                  <a16:creationId xmlns:a16="http://schemas.microsoft.com/office/drawing/2014/main" id="{33F1ED4C-6BF8-761D-917E-5BF8657A5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2" name="Freeform 584">
              <a:extLst>
                <a:ext uri="{FF2B5EF4-FFF2-40B4-BE49-F238E27FC236}">
                  <a16:creationId xmlns:a16="http://schemas.microsoft.com/office/drawing/2014/main" id="{DEDAB198-A4B4-DDF8-21F2-25C33ABF5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3" name="Freeform 585">
              <a:extLst>
                <a:ext uri="{FF2B5EF4-FFF2-40B4-BE49-F238E27FC236}">
                  <a16:creationId xmlns:a16="http://schemas.microsoft.com/office/drawing/2014/main" id="{EC188A2F-2D80-73F2-BF06-79699985CD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4" name="Freeform 586">
              <a:extLst>
                <a:ext uri="{FF2B5EF4-FFF2-40B4-BE49-F238E27FC236}">
                  <a16:creationId xmlns:a16="http://schemas.microsoft.com/office/drawing/2014/main" id="{699E8E68-988C-32D1-3AB3-F8A2D7E05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5" name="Freeform 598">
              <a:extLst>
                <a:ext uri="{FF2B5EF4-FFF2-40B4-BE49-F238E27FC236}">
                  <a16:creationId xmlns:a16="http://schemas.microsoft.com/office/drawing/2014/main" id="{565C55CF-C135-9AA4-C48D-96951544B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6" name="Freeform 599">
              <a:extLst>
                <a:ext uri="{FF2B5EF4-FFF2-40B4-BE49-F238E27FC236}">
                  <a16:creationId xmlns:a16="http://schemas.microsoft.com/office/drawing/2014/main" id="{8BD9DDCD-CC2B-A1D9-9031-DB3F60B23D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7" name="Freeform 600">
              <a:extLst>
                <a:ext uri="{FF2B5EF4-FFF2-40B4-BE49-F238E27FC236}">
                  <a16:creationId xmlns:a16="http://schemas.microsoft.com/office/drawing/2014/main" id="{A3F4C5A3-2CE4-053E-B4ED-058ACE8E8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8" name="Freeform 601">
              <a:extLst>
                <a:ext uri="{FF2B5EF4-FFF2-40B4-BE49-F238E27FC236}">
                  <a16:creationId xmlns:a16="http://schemas.microsoft.com/office/drawing/2014/main" id="{D412C261-1395-FC70-660F-13BF4607E0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9" name="Freeform 602">
              <a:extLst>
                <a:ext uri="{FF2B5EF4-FFF2-40B4-BE49-F238E27FC236}">
                  <a16:creationId xmlns:a16="http://schemas.microsoft.com/office/drawing/2014/main" id="{654C88B9-7E58-3016-96A2-F5915B146F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Oval 603">
              <a:extLst>
                <a:ext uri="{FF2B5EF4-FFF2-40B4-BE49-F238E27FC236}">
                  <a16:creationId xmlns:a16="http://schemas.microsoft.com/office/drawing/2014/main" id="{ADFA4A2D-5B47-3641-89A9-1E453BAE93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Oval 604">
              <a:extLst>
                <a:ext uri="{FF2B5EF4-FFF2-40B4-BE49-F238E27FC236}">
                  <a16:creationId xmlns:a16="http://schemas.microsoft.com/office/drawing/2014/main" id="{BB02B951-C161-1320-4C0E-784482FDB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605">
              <a:extLst>
                <a:ext uri="{FF2B5EF4-FFF2-40B4-BE49-F238E27FC236}">
                  <a16:creationId xmlns:a16="http://schemas.microsoft.com/office/drawing/2014/main" id="{DE69210E-1BCC-1FC8-C95F-4A916BE2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606">
              <a:extLst>
                <a:ext uri="{FF2B5EF4-FFF2-40B4-BE49-F238E27FC236}">
                  <a16:creationId xmlns:a16="http://schemas.microsoft.com/office/drawing/2014/main" id="{9CD88471-9D47-FE97-9E85-3FF0F53F1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8"/>
          <p:cNvSpPr txBox="1">
            <a:spLocks noGrp="1"/>
          </p:cNvSpPr>
          <p:nvPr>
            <p:ph type="title"/>
          </p:nvPr>
        </p:nvSpPr>
        <p:spPr>
          <a:xfrm>
            <a:off x="723900" y="1971470"/>
            <a:ext cx="6883130" cy="79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Bebas Neue"/>
              <a:buNone/>
              <a:defRPr sz="50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6" name="Google Shape;36;p18"/>
          <p:cNvSpPr txBox="1">
            <a:spLocks noGrp="1"/>
          </p:cNvSpPr>
          <p:nvPr>
            <p:ph type="body" idx="1"/>
          </p:nvPr>
        </p:nvSpPr>
        <p:spPr>
          <a:xfrm>
            <a:off x="723900" y="2727185"/>
            <a:ext cx="6883130" cy="449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37" name="Google Shape;37;p18"/>
          <p:cNvSpPr txBox="1">
            <a:spLocks noGrp="1"/>
          </p:cNvSpPr>
          <p:nvPr>
            <p:ph type="body" idx="2"/>
          </p:nvPr>
        </p:nvSpPr>
        <p:spPr>
          <a:xfrm>
            <a:off x="723901" y="974767"/>
            <a:ext cx="1117869" cy="648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5000"/>
              <a:buNone/>
              <a:defRPr sz="50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grpSp>
        <p:nvGrpSpPr>
          <p:cNvPr id="267" name="Group 888">
            <a:extLst>
              <a:ext uri="{FF2B5EF4-FFF2-40B4-BE49-F238E27FC236}">
                <a16:creationId xmlns:a16="http://schemas.microsoft.com/office/drawing/2014/main" id="{124B21BF-B8A0-FB80-C279-B215D92FD9CC}"/>
              </a:ext>
            </a:extLst>
          </p:cNvPr>
          <p:cNvGrpSpPr/>
          <p:nvPr userDrawn="1"/>
        </p:nvGrpSpPr>
        <p:grpSpPr>
          <a:xfrm flipH="1" flipV="1">
            <a:off x="7203958" y="-155157"/>
            <a:ext cx="2187206" cy="2789633"/>
            <a:chOff x="3700202" y="2700338"/>
            <a:chExt cx="1654175" cy="2109788"/>
          </a:xfrm>
        </p:grpSpPr>
        <p:sp>
          <p:nvSpPr>
            <p:cNvPr id="268" name="Freeform 880">
              <a:extLst>
                <a:ext uri="{FF2B5EF4-FFF2-40B4-BE49-F238E27FC236}">
                  <a16:creationId xmlns:a16="http://schemas.microsoft.com/office/drawing/2014/main" id="{F5793FBE-42E5-3D77-A19B-25186F2CB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9" name="Freeform 882">
              <a:extLst>
                <a:ext uri="{FF2B5EF4-FFF2-40B4-BE49-F238E27FC236}">
                  <a16:creationId xmlns:a16="http://schemas.microsoft.com/office/drawing/2014/main" id="{68537F61-9193-3F88-5AC6-61DD0C0DE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0" name="Freeform 883">
              <a:extLst>
                <a:ext uri="{FF2B5EF4-FFF2-40B4-BE49-F238E27FC236}">
                  <a16:creationId xmlns:a16="http://schemas.microsoft.com/office/drawing/2014/main" id="{F08FB566-D591-44F7-228F-29F45FFE9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884">
              <a:extLst>
                <a:ext uri="{FF2B5EF4-FFF2-40B4-BE49-F238E27FC236}">
                  <a16:creationId xmlns:a16="http://schemas.microsoft.com/office/drawing/2014/main" id="{518A5A0A-645E-61BA-39D0-E6D290D53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885">
              <a:extLst>
                <a:ext uri="{FF2B5EF4-FFF2-40B4-BE49-F238E27FC236}">
                  <a16:creationId xmlns:a16="http://schemas.microsoft.com/office/drawing/2014/main" id="{1EDC180E-67D3-EC7F-35F3-02908C8C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886">
              <a:extLst>
                <a:ext uri="{FF2B5EF4-FFF2-40B4-BE49-F238E27FC236}">
                  <a16:creationId xmlns:a16="http://schemas.microsoft.com/office/drawing/2014/main" id="{4FFC3B9B-85C9-76C7-6105-21869224F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274" name="Freeform 881">
            <a:extLst>
              <a:ext uri="{FF2B5EF4-FFF2-40B4-BE49-F238E27FC236}">
                <a16:creationId xmlns:a16="http://schemas.microsoft.com/office/drawing/2014/main" id="{D4AA97A7-5429-CEA0-F8B7-7BC598B434F9}"/>
              </a:ext>
            </a:extLst>
          </p:cNvPr>
          <p:cNvSpPr>
            <a:spLocks/>
          </p:cNvSpPr>
          <p:nvPr userDrawn="1"/>
        </p:nvSpPr>
        <p:spPr bwMode="auto">
          <a:xfrm rot="5400000">
            <a:off x="7871" y="3678747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275" name="Group 894">
            <a:extLst>
              <a:ext uri="{FF2B5EF4-FFF2-40B4-BE49-F238E27FC236}">
                <a16:creationId xmlns:a16="http://schemas.microsoft.com/office/drawing/2014/main" id="{6CBFE7F8-CFAD-25A1-ACC7-9D58EF91534C}"/>
              </a:ext>
            </a:extLst>
          </p:cNvPr>
          <p:cNvGrpSpPr/>
          <p:nvPr userDrawn="1"/>
        </p:nvGrpSpPr>
        <p:grpSpPr>
          <a:xfrm>
            <a:off x="-36209" y="4108002"/>
            <a:ext cx="1658248" cy="1282517"/>
            <a:chOff x="5136226" y="2246221"/>
            <a:chExt cx="1254126" cy="969962"/>
          </a:xfrm>
        </p:grpSpPr>
        <p:sp>
          <p:nvSpPr>
            <p:cNvPr id="276" name="Freeform 353">
              <a:extLst>
                <a:ext uri="{FF2B5EF4-FFF2-40B4-BE49-F238E27FC236}">
                  <a16:creationId xmlns:a16="http://schemas.microsoft.com/office/drawing/2014/main" id="{7D5AE591-C2A5-433D-3BA6-DF400F2773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8964" y="2246221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7" name="Freeform 354">
              <a:extLst>
                <a:ext uri="{FF2B5EF4-FFF2-40B4-BE49-F238E27FC236}">
                  <a16:creationId xmlns:a16="http://schemas.microsoft.com/office/drawing/2014/main" id="{25615A8C-4865-3F02-670A-C3C3EC0251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36226" y="2558958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8" name="Freeform 355">
              <a:extLst>
                <a:ext uri="{FF2B5EF4-FFF2-40B4-BE49-F238E27FC236}">
                  <a16:creationId xmlns:a16="http://schemas.microsoft.com/office/drawing/2014/main" id="{8AD144D0-A80B-8D5F-AA4D-11166CA1057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1989" y="2570071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9" name="Freeform 356">
              <a:extLst>
                <a:ext uri="{FF2B5EF4-FFF2-40B4-BE49-F238E27FC236}">
                  <a16:creationId xmlns:a16="http://schemas.microsoft.com/office/drawing/2014/main" id="{8C77B0C0-76D5-59FF-8142-730973364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4539" y="2487521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398" name="Grupo 397">
            <a:extLst>
              <a:ext uri="{FF2B5EF4-FFF2-40B4-BE49-F238E27FC236}">
                <a16:creationId xmlns:a16="http://schemas.microsoft.com/office/drawing/2014/main" id="{D1C73558-C7B5-35FE-0908-C81B3B56404F}"/>
              </a:ext>
            </a:extLst>
          </p:cNvPr>
          <p:cNvGrpSpPr/>
          <p:nvPr userDrawn="1"/>
        </p:nvGrpSpPr>
        <p:grpSpPr>
          <a:xfrm flipH="1">
            <a:off x="8012764" y="4051315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399" name="Oval 357">
              <a:extLst>
                <a:ext uri="{FF2B5EF4-FFF2-40B4-BE49-F238E27FC236}">
                  <a16:creationId xmlns:a16="http://schemas.microsoft.com/office/drawing/2014/main" id="{12F8CA7E-2D43-F1E2-41B5-5F40760620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0" name="Freeform 358">
              <a:extLst>
                <a:ext uri="{FF2B5EF4-FFF2-40B4-BE49-F238E27FC236}">
                  <a16:creationId xmlns:a16="http://schemas.microsoft.com/office/drawing/2014/main" id="{19B28483-F114-432D-EF16-AD9E474E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1" name="Freeform 359">
              <a:extLst>
                <a:ext uri="{FF2B5EF4-FFF2-40B4-BE49-F238E27FC236}">
                  <a16:creationId xmlns:a16="http://schemas.microsoft.com/office/drawing/2014/main" id="{479BBEF7-FD52-7DE0-21C8-0D42DB660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2" name="Freeform 360">
              <a:extLst>
                <a:ext uri="{FF2B5EF4-FFF2-40B4-BE49-F238E27FC236}">
                  <a16:creationId xmlns:a16="http://schemas.microsoft.com/office/drawing/2014/main" id="{C024C478-5C67-A7A3-023C-5782449B7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3" name="Freeform 361">
              <a:extLst>
                <a:ext uri="{FF2B5EF4-FFF2-40B4-BE49-F238E27FC236}">
                  <a16:creationId xmlns:a16="http://schemas.microsoft.com/office/drawing/2014/main" id="{C01CE9E7-0409-473C-5142-A1A3C08ED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4" name="Freeform 362">
              <a:extLst>
                <a:ext uri="{FF2B5EF4-FFF2-40B4-BE49-F238E27FC236}">
                  <a16:creationId xmlns:a16="http://schemas.microsoft.com/office/drawing/2014/main" id="{A744C6A3-3205-07EE-C248-E645C22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5" name="Freeform 363">
              <a:extLst>
                <a:ext uri="{FF2B5EF4-FFF2-40B4-BE49-F238E27FC236}">
                  <a16:creationId xmlns:a16="http://schemas.microsoft.com/office/drawing/2014/main" id="{B0E54A79-89A7-6356-C95C-62D2BD643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6" name="Freeform 364">
              <a:extLst>
                <a:ext uri="{FF2B5EF4-FFF2-40B4-BE49-F238E27FC236}">
                  <a16:creationId xmlns:a16="http://schemas.microsoft.com/office/drawing/2014/main" id="{E5BADCBA-C15C-4268-26F0-D000E6E4CF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7" name="Freeform 365">
              <a:extLst>
                <a:ext uri="{FF2B5EF4-FFF2-40B4-BE49-F238E27FC236}">
                  <a16:creationId xmlns:a16="http://schemas.microsoft.com/office/drawing/2014/main" id="{A585424A-57D5-7BE2-E387-D3B864BB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8" name="Freeform 377">
              <a:extLst>
                <a:ext uri="{FF2B5EF4-FFF2-40B4-BE49-F238E27FC236}">
                  <a16:creationId xmlns:a16="http://schemas.microsoft.com/office/drawing/2014/main" id="{594871EB-8DDD-F4B6-6DB6-E2D018BC9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9" name="Freeform 378">
              <a:extLst>
                <a:ext uri="{FF2B5EF4-FFF2-40B4-BE49-F238E27FC236}">
                  <a16:creationId xmlns:a16="http://schemas.microsoft.com/office/drawing/2014/main" id="{91F81B96-326A-3CC4-E429-DE19FD0D9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0" name="Oval 379">
              <a:extLst>
                <a:ext uri="{FF2B5EF4-FFF2-40B4-BE49-F238E27FC236}">
                  <a16:creationId xmlns:a16="http://schemas.microsoft.com/office/drawing/2014/main" id="{AC033FFC-54E5-6498-138B-9C47DF7C0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1" name="Oval 380">
              <a:extLst>
                <a:ext uri="{FF2B5EF4-FFF2-40B4-BE49-F238E27FC236}">
                  <a16:creationId xmlns:a16="http://schemas.microsoft.com/office/drawing/2014/main" id="{32BC7CDD-31DA-FC8B-AF9A-59A73DEEA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2" name="Freeform 381">
              <a:extLst>
                <a:ext uri="{FF2B5EF4-FFF2-40B4-BE49-F238E27FC236}">
                  <a16:creationId xmlns:a16="http://schemas.microsoft.com/office/drawing/2014/main" id="{5E66FE71-9846-B390-6594-900FD2BE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3" name="Freeform 382">
              <a:extLst>
                <a:ext uri="{FF2B5EF4-FFF2-40B4-BE49-F238E27FC236}">
                  <a16:creationId xmlns:a16="http://schemas.microsoft.com/office/drawing/2014/main" id="{26DE3057-247B-1435-5201-4EC80E370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4" name="Freeform 383">
              <a:extLst>
                <a:ext uri="{FF2B5EF4-FFF2-40B4-BE49-F238E27FC236}">
                  <a16:creationId xmlns:a16="http://schemas.microsoft.com/office/drawing/2014/main" id="{DE6A8B08-61D5-B46C-693D-0239BFD6A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5" name="Freeform 384">
              <a:extLst>
                <a:ext uri="{FF2B5EF4-FFF2-40B4-BE49-F238E27FC236}">
                  <a16:creationId xmlns:a16="http://schemas.microsoft.com/office/drawing/2014/main" id="{5A09E0C4-DC0A-F292-03BA-37ACE4D2F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6" name="Freeform 385">
              <a:extLst>
                <a:ext uri="{FF2B5EF4-FFF2-40B4-BE49-F238E27FC236}">
                  <a16:creationId xmlns:a16="http://schemas.microsoft.com/office/drawing/2014/main" id="{8DE325F5-49FE-A8BA-6D7E-0FD657901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7" name="Freeform 397">
              <a:extLst>
                <a:ext uri="{FF2B5EF4-FFF2-40B4-BE49-F238E27FC236}">
                  <a16:creationId xmlns:a16="http://schemas.microsoft.com/office/drawing/2014/main" id="{EEFC5FFF-F977-0C0D-AA08-69AC3239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8" name="Freeform 398">
              <a:extLst>
                <a:ext uri="{FF2B5EF4-FFF2-40B4-BE49-F238E27FC236}">
                  <a16:creationId xmlns:a16="http://schemas.microsoft.com/office/drawing/2014/main" id="{6CEF5634-4B58-318C-3125-711C50F44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9" name="Oval 399">
              <a:extLst>
                <a:ext uri="{FF2B5EF4-FFF2-40B4-BE49-F238E27FC236}">
                  <a16:creationId xmlns:a16="http://schemas.microsoft.com/office/drawing/2014/main" id="{E1B89449-4229-8CD8-5804-AE15ED3972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0" name="Oval 400">
              <a:extLst>
                <a:ext uri="{FF2B5EF4-FFF2-40B4-BE49-F238E27FC236}">
                  <a16:creationId xmlns:a16="http://schemas.microsoft.com/office/drawing/2014/main" id="{E82289AC-1E32-1D1B-C445-BF23255AA9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1" name="Freeform 401">
              <a:extLst>
                <a:ext uri="{FF2B5EF4-FFF2-40B4-BE49-F238E27FC236}">
                  <a16:creationId xmlns:a16="http://schemas.microsoft.com/office/drawing/2014/main" id="{7A1160E8-A932-2797-13E7-825560173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2" name="Freeform 402">
              <a:extLst>
                <a:ext uri="{FF2B5EF4-FFF2-40B4-BE49-F238E27FC236}">
                  <a16:creationId xmlns:a16="http://schemas.microsoft.com/office/drawing/2014/main" id="{05C6F2CA-A290-26C1-8BB5-37B615882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3" name="Freeform 403">
              <a:extLst>
                <a:ext uri="{FF2B5EF4-FFF2-40B4-BE49-F238E27FC236}">
                  <a16:creationId xmlns:a16="http://schemas.microsoft.com/office/drawing/2014/main" id="{BC56BA83-E9B9-C738-9DEF-ACBC4D785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4" name="Freeform 404">
              <a:extLst>
                <a:ext uri="{FF2B5EF4-FFF2-40B4-BE49-F238E27FC236}">
                  <a16:creationId xmlns:a16="http://schemas.microsoft.com/office/drawing/2014/main" id="{98C9507B-0ED8-138A-FF92-361F846984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5" name="Freeform 405">
              <a:extLst>
                <a:ext uri="{FF2B5EF4-FFF2-40B4-BE49-F238E27FC236}">
                  <a16:creationId xmlns:a16="http://schemas.microsoft.com/office/drawing/2014/main" id="{B5E2108A-7686-7123-0F97-D9638AF29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6" name="Freeform 418">
              <a:extLst>
                <a:ext uri="{FF2B5EF4-FFF2-40B4-BE49-F238E27FC236}">
                  <a16:creationId xmlns:a16="http://schemas.microsoft.com/office/drawing/2014/main" id="{FF573C7E-AD72-4C53-37DB-D06FF45044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7" name="Freeform 419">
              <a:extLst>
                <a:ext uri="{FF2B5EF4-FFF2-40B4-BE49-F238E27FC236}">
                  <a16:creationId xmlns:a16="http://schemas.microsoft.com/office/drawing/2014/main" id="{4FA07065-AD2F-2A57-92F4-73856404C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8" name="Freeform 420">
              <a:extLst>
                <a:ext uri="{FF2B5EF4-FFF2-40B4-BE49-F238E27FC236}">
                  <a16:creationId xmlns:a16="http://schemas.microsoft.com/office/drawing/2014/main" id="{C39AF497-6594-6928-A5FE-462746400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9" name="Freeform 421">
              <a:extLst>
                <a:ext uri="{FF2B5EF4-FFF2-40B4-BE49-F238E27FC236}">
                  <a16:creationId xmlns:a16="http://schemas.microsoft.com/office/drawing/2014/main" id="{A5FB3BCD-3461-165D-98EB-3E9D8E9F4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0" name="Freeform 422">
              <a:extLst>
                <a:ext uri="{FF2B5EF4-FFF2-40B4-BE49-F238E27FC236}">
                  <a16:creationId xmlns:a16="http://schemas.microsoft.com/office/drawing/2014/main" id="{D4AA5D36-E1FF-7943-8993-A59A6F69B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1" name="Oval 423">
              <a:extLst>
                <a:ext uri="{FF2B5EF4-FFF2-40B4-BE49-F238E27FC236}">
                  <a16:creationId xmlns:a16="http://schemas.microsoft.com/office/drawing/2014/main" id="{7EF264E8-67FD-BFC2-3BD6-172F0015E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2" name="Freeform 424">
              <a:extLst>
                <a:ext uri="{FF2B5EF4-FFF2-40B4-BE49-F238E27FC236}">
                  <a16:creationId xmlns:a16="http://schemas.microsoft.com/office/drawing/2014/main" id="{6EB09605-EBEF-A9E0-484D-BA4F1CD20B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3" name="Freeform 425">
              <a:extLst>
                <a:ext uri="{FF2B5EF4-FFF2-40B4-BE49-F238E27FC236}">
                  <a16:creationId xmlns:a16="http://schemas.microsoft.com/office/drawing/2014/main" id="{194F1153-19A8-36A8-0539-FAC427B70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4" name="Freeform 426">
              <a:extLst>
                <a:ext uri="{FF2B5EF4-FFF2-40B4-BE49-F238E27FC236}">
                  <a16:creationId xmlns:a16="http://schemas.microsoft.com/office/drawing/2014/main" id="{4E2A5790-8F22-28C6-B09F-0D3202C61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5" name="Freeform 438">
              <a:extLst>
                <a:ext uri="{FF2B5EF4-FFF2-40B4-BE49-F238E27FC236}">
                  <a16:creationId xmlns:a16="http://schemas.microsoft.com/office/drawing/2014/main" id="{E435D6BD-0BCF-0DCF-33AD-989F1BEB6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6" name="Freeform 439">
              <a:extLst>
                <a:ext uri="{FF2B5EF4-FFF2-40B4-BE49-F238E27FC236}">
                  <a16:creationId xmlns:a16="http://schemas.microsoft.com/office/drawing/2014/main" id="{49161DE5-07A3-9B78-8124-4CBD0681E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7" name="Freeform 440">
              <a:extLst>
                <a:ext uri="{FF2B5EF4-FFF2-40B4-BE49-F238E27FC236}">
                  <a16:creationId xmlns:a16="http://schemas.microsoft.com/office/drawing/2014/main" id="{53F3B992-1AEF-7D87-4F96-31AFD8AC0F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8" name="Freeform 441">
              <a:extLst>
                <a:ext uri="{FF2B5EF4-FFF2-40B4-BE49-F238E27FC236}">
                  <a16:creationId xmlns:a16="http://schemas.microsoft.com/office/drawing/2014/main" id="{5300C617-319C-9C4E-37C5-9B68A0450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9" name="Freeform 442">
              <a:extLst>
                <a:ext uri="{FF2B5EF4-FFF2-40B4-BE49-F238E27FC236}">
                  <a16:creationId xmlns:a16="http://schemas.microsoft.com/office/drawing/2014/main" id="{11038D8D-7D4A-5399-DAEC-DF4788F9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0" name="Oval 443">
              <a:extLst>
                <a:ext uri="{FF2B5EF4-FFF2-40B4-BE49-F238E27FC236}">
                  <a16:creationId xmlns:a16="http://schemas.microsoft.com/office/drawing/2014/main" id="{10157CFA-F41F-1FFF-68DD-635AB93A1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1" name="Oval 444">
              <a:extLst>
                <a:ext uri="{FF2B5EF4-FFF2-40B4-BE49-F238E27FC236}">
                  <a16:creationId xmlns:a16="http://schemas.microsoft.com/office/drawing/2014/main" id="{B7940A9E-A578-F60A-94B3-3075B72E07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2" name="Freeform 445">
              <a:extLst>
                <a:ext uri="{FF2B5EF4-FFF2-40B4-BE49-F238E27FC236}">
                  <a16:creationId xmlns:a16="http://schemas.microsoft.com/office/drawing/2014/main" id="{1F718683-828E-F00B-ADB7-968CF79EC8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3" name="Freeform 446">
              <a:extLst>
                <a:ext uri="{FF2B5EF4-FFF2-40B4-BE49-F238E27FC236}">
                  <a16:creationId xmlns:a16="http://schemas.microsoft.com/office/drawing/2014/main" id="{0C7588BD-2949-A61F-69D7-40860780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4" name="Freeform 458">
              <a:extLst>
                <a:ext uri="{FF2B5EF4-FFF2-40B4-BE49-F238E27FC236}">
                  <a16:creationId xmlns:a16="http://schemas.microsoft.com/office/drawing/2014/main" id="{08F10C8D-00C5-D7FC-888E-62233321E9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5" name="Freeform 459">
              <a:extLst>
                <a:ext uri="{FF2B5EF4-FFF2-40B4-BE49-F238E27FC236}">
                  <a16:creationId xmlns:a16="http://schemas.microsoft.com/office/drawing/2014/main" id="{499B3F6B-7B05-886E-A0BE-BA6F724DA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6" name="Freeform 460">
              <a:extLst>
                <a:ext uri="{FF2B5EF4-FFF2-40B4-BE49-F238E27FC236}">
                  <a16:creationId xmlns:a16="http://schemas.microsoft.com/office/drawing/2014/main" id="{BAE165A0-6F15-A878-0345-4204A9628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7" name="Freeform 461">
              <a:extLst>
                <a:ext uri="{FF2B5EF4-FFF2-40B4-BE49-F238E27FC236}">
                  <a16:creationId xmlns:a16="http://schemas.microsoft.com/office/drawing/2014/main" id="{2B5D4927-B844-2FC4-0651-9F09402D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8" name="Freeform 462">
              <a:extLst>
                <a:ext uri="{FF2B5EF4-FFF2-40B4-BE49-F238E27FC236}">
                  <a16:creationId xmlns:a16="http://schemas.microsoft.com/office/drawing/2014/main" id="{2A7C02A9-A9AB-4719-2976-A05E3C02D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9" name="Freeform 463">
              <a:extLst>
                <a:ext uri="{FF2B5EF4-FFF2-40B4-BE49-F238E27FC236}">
                  <a16:creationId xmlns:a16="http://schemas.microsoft.com/office/drawing/2014/main" id="{2560C22F-EEA2-3C71-00F4-702FA9D11D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0" name="Freeform 464">
              <a:extLst>
                <a:ext uri="{FF2B5EF4-FFF2-40B4-BE49-F238E27FC236}">
                  <a16:creationId xmlns:a16="http://schemas.microsoft.com/office/drawing/2014/main" id="{9BF87EDD-DCEB-8379-B695-60C1457C6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1" name="Freeform 465">
              <a:extLst>
                <a:ext uri="{FF2B5EF4-FFF2-40B4-BE49-F238E27FC236}">
                  <a16:creationId xmlns:a16="http://schemas.microsoft.com/office/drawing/2014/main" id="{529B08BA-BFA1-0358-D942-0CFC63A5A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2" name="Freeform 466">
              <a:extLst>
                <a:ext uri="{FF2B5EF4-FFF2-40B4-BE49-F238E27FC236}">
                  <a16:creationId xmlns:a16="http://schemas.microsoft.com/office/drawing/2014/main" id="{DD5F57BD-E26D-72F2-9541-46A5108D8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3" name="Freeform 478">
              <a:extLst>
                <a:ext uri="{FF2B5EF4-FFF2-40B4-BE49-F238E27FC236}">
                  <a16:creationId xmlns:a16="http://schemas.microsoft.com/office/drawing/2014/main" id="{B4C432B0-BEB2-380B-F551-0A7199AB2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4" name="Freeform 479">
              <a:extLst>
                <a:ext uri="{FF2B5EF4-FFF2-40B4-BE49-F238E27FC236}">
                  <a16:creationId xmlns:a16="http://schemas.microsoft.com/office/drawing/2014/main" id="{AD41CA35-6E62-086A-C6B4-23D6F2E17B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5" name="Freeform 480">
              <a:extLst>
                <a:ext uri="{FF2B5EF4-FFF2-40B4-BE49-F238E27FC236}">
                  <a16:creationId xmlns:a16="http://schemas.microsoft.com/office/drawing/2014/main" id="{915A92BC-299A-89F4-3162-2229D674FB2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6" name="Freeform 481">
              <a:extLst>
                <a:ext uri="{FF2B5EF4-FFF2-40B4-BE49-F238E27FC236}">
                  <a16:creationId xmlns:a16="http://schemas.microsoft.com/office/drawing/2014/main" id="{95A0D4F1-6935-B633-C438-2C2FE431D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7" name="Freeform 482">
              <a:extLst>
                <a:ext uri="{FF2B5EF4-FFF2-40B4-BE49-F238E27FC236}">
                  <a16:creationId xmlns:a16="http://schemas.microsoft.com/office/drawing/2014/main" id="{93C0E57D-98AF-9A8F-7382-105E6C071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8" name="Freeform 483">
              <a:extLst>
                <a:ext uri="{FF2B5EF4-FFF2-40B4-BE49-F238E27FC236}">
                  <a16:creationId xmlns:a16="http://schemas.microsoft.com/office/drawing/2014/main" id="{7BC30182-32B4-A8BE-A012-FB5F6E350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9" name="Freeform 484">
              <a:extLst>
                <a:ext uri="{FF2B5EF4-FFF2-40B4-BE49-F238E27FC236}">
                  <a16:creationId xmlns:a16="http://schemas.microsoft.com/office/drawing/2014/main" id="{A4AFC230-8A26-2BD6-3BA4-FA5D42D22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0" name="Freeform 485">
              <a:extLst>
                <a:ext uri="{FF2B5EF4-FFF2-40B4-BE49-F238E27FC236}">
                  <a16:creationId xmlns:a16="http://schemas.microsoft.com/office/drawing/2014/main" id="{196B6DFC-26A9-1983-9881-7AA62700F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1" name="Oval 486">
              <a:extLst>
                <a:ext uri="{FF2B5EF4-FFF2-40B4-BE49-F238E27FC236}">
                  <a16:creationId xmlns:a16="http://schemas.microsoft.com/office/drawing/2014/main" id="{543E5B3F-A994-6576-47CD-A931CED195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2" name="Oval 498">
              <a:extLst>
                <a:ext uri="{FF2B5EF4-FFF2-40B4-BE49-F238E27FC236}">
                  <a16:creationId xmlns:a16="http://schemas.microsoft.com/office/drawing/2014/main" id="{F1EE7854-91B7-89C0-4118-5FE17CB48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3" name="Oval 499">
              <a:extLst>
                <a:ext uri="{FF2B5EF4-FFF2-40B4-BE49-F238E27FC236}">
                  <a16:creationId xmlns:a16="http://schemas.microsoft.com/office/drawing/2014/main" id="{6130D860-D444-5ECA-7625-DC9C59C6D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4" name="Freeform 500">
              <a:extLst>
                <a:ext uri="{FF2B5EF4-FFF2-40B4-BE49-F238E27FC236}">
                  <a16:creationId xmlns:a16="http://schemas.microsoft.com/office/drawing/2014/main" id="{1ED566D0-6EC4-8444-501C-5535EED9F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5" name="Freeform 501">
              <a:extLst>
                <a:ext uri="{FF2B5EF4-FFF2-40B4-BE49-F238E27FC236}">
                  <a16:creationId xmlns:a16="http://schemas.microsoft.com/office/drawing/2014/main" id="{75402C3D-A4B2-8A73-6285-A6DDD9375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6" name="Freeform 502">
              <a:extLst>
                <a:ext uri="{FF2B5EF4-FFF2-40B4-BE49-F238E27FC236}">
                  <a16:creationId xmlns:a16="http://schemas.microsoft.com/office/drawing/2014/main" id="{CB03C726-9602-D7DC-4C32-AB6FAB50E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7" name="Freeform 503">
              <a:extLst>
                <a:ext uri="{FF2B5EF4-FFF2-40B4-BE49-F238E27FC236}">
                  <a16:creationId xmlns:a16="http://schemas.microsoft.com/office/drawing/2014/main" id="{691FD724-969D-EB12-AFE2-641624DA92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8" name="Freeform 504">
              <a:extLst>
                <a:ext uri="{FF2B5EF4-FFF2-40B4-BE49-F238E27FC236}">
                  <a16:creationId xmlns:a16="http://schemas.microsoft.com/office/drawing/2014/main" id="{8A1F3841-03B8-284B-E3CF-AA833ED6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9" name="Freeform 505">
              <a:extLst>
                <a:ext uri="{FF2B5EF4-FFF2-40B4-BE49-F238E27FC236}">
                  <a16:creationId xmlns:a16="http://schemas.microsoft.com/office/drawing/2014/main" id="{86DC976C-2D94-D38B-5073-26953477E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0" name="Freeform 506">
              <a:extLst>
                <a:ext uri="{FF2B5EF4-FFF2-40B4-BE49-F238E27FC236}">
                  <a16:creationId xmlns:a16="http://schemas.microsoft.com/office/drawing/2014/main" id="{5B652EF3-B7CC-1F16-063A-3C1F43B35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1" name="Oval 518">
              <a:extLst>
                <a:ext uri="{FF2B5EF4-FFF2-40B4-BE49-F238E27FC236}">
                  <a16:creationId xmlns:a16="http://schemas.microsoft.com/office/drawing/2014/main" id="{C75DA373-977C-C7FB-A51F-0E7ADA953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2" name="Freeform 519">
              <a:extLst>
                <a:ext uri="{FF2B5EF4-FFF2-40B4-BE49-F238E27FC236}">
                  <a16:creationId xmlns:a16="http://schemas.microsoft.com/office/drawing/2014/main" id="{804AAD77-DE2B-102F-576F-184222CA7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3" name="Freeform 520">
              <a:extLst>
                <a:ext uri="{FF2B5EF4-FFF2-40B4-BE49-F238E27FC236}">
                  <a16:creationId xmlns:a16="http://schemas.microsoft.com/office/drawing/2014/main" id="{7C22ED0C-CC7D-93DF-E8F4-611D8AE95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4" name="Freeform 521">
              <a:extLst>
                <a:ext uri="{FF2B5EF4-FFF2-40B4-BE49-F238E27FC236}">
                  <a16:creationId xmlns:a16="http://schemas.microsoft.com/office/drawing/2014/main" id="{A88C632A-5DA2-03A0-DF1D-609CBE962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5" name="Freeform 522">
              <a:extLst>
                <a:ext uri="{FF2B5EF4-FFF2-40B4-BE49-F238E27FC236}">
                  <a16:creationId xmlns:a16="http://schemas.microsoft.com/office/drawing/2014/main" id="{B5BEAE05-6D80-186E-36CF-0AEA4713D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6" name="Freeform 523">
              <a:extLst>
                <a:ext uri="{FF2B5EF4-FFF2-40B4-BE49-F238E27FC236}">
                  <a16:creationId xmlns:a16="http://schemas.microsoft.com/office/drawing/2014/main" id="{0487BF27-53F8-8FA0-42C0-239C5ECBC4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7" name="Freeform 524">
              <a:extLst>
                <a:ext uri="{FF2B5EF4-FFF2-40B4-BE49-F238E27FC236}">
                  <a16:creationId xmlns:a16="http://schemas.microsoft.com/office/drawing/2014/main" id="{E49FA7B6-2547-F65D-1B93-33859EE57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8" name="Freeform 525">
              <a:extLst>
                <a:ext uri="{FF2B5EF4-FFF2-40B4-BE49-F238E27FC236}">
                  <a16:creationId xmlns:a16="http://schemas.microsoft.com/office/drawing/2014/main" id="{1EE9A3C6-383B-C936-EA4D-F5D94D84B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9" name="Freeform 526">
              <a:extLst>
                <a:ext uri="{FF2B5EF4-FFF2-40B4-BE49-F238E27FC236}">
                  <a16:creationId xmlns:a16="http://schemas.microsoft.com/office/drawing/2014/main" id="{03A5E4E6-D91B-1015-1007-BFB0CACD5B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0" name="Freeform 538">
              <a:extLst>
                <a:ext uri="{FF2B5EF4-FFF2-40B4-BE49-F238E27FC236}">
                  <a16:creationId xmlns:a16="http://schemas.microsoft.com/office/drawing/2014/main" id="{31BADE55-464A-8B70-4C55-576193B58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1" name="Freeform 539">
              <a:extLst>
                <a:ext uri="{FF2B5EF4-FFF2-40B4-BE49-F238E27FC236}">
                  <a16:creationId xmlns:a16="http://schemas.microsoft.com/office/drawing/2014/main" id="{64C1B046-1FE7-7211-F42D-9C4F436CC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2" name="Oval 540">
              <a:extLst>
                <a:ext uri="{FF2B5EF4-FFF2-40B4-BE49-F238E27FC236}">
                  <a16:creationId xmlns:a16="http://schemas.microsoft.com/office/drawing/2014/main" id="{2EAC4B37-3920-0FA7-0A68-E018670246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3" name="Oval 541">
              <a:extLst>
                <a:ext uri="{FF2B5EF4-FFF2-40B4-BE49-F238E27FC236}">
                  <a16:creationId xmlns:a16="http://schemas.microsoft.com/office/drawing/2014/main" id="{F40761D5-6431-D7FC-EBB4-4E3551CA6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4" name="Freeform 542">
              <a:extLst>
                <a:ext uri="{FF2B5EF4-FFF2-40B4-BE49-F238E27FC236}">
                  <a16:creationId xmlns:a16="http://schemas.microsoft.com/office/drawing/2014/main" id="{BB73C7BF-9530-3229-E720-A8E5A7DD23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5" name="Freeform 543">
              <a:extLst>
                <a:ext uri="{FF2B5EF4-FFF2-40B4-BE49-F238E27FC236}">
                  <a16:creationId xmlns:a16="http://schemas.microsoft.com/office/drawing/2014/main" id="{6563E250-B86A-2C10-33F1-2BCF4348D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6" name="Freeform 544">
              <a:extLst>
                <a:ext uri="{FF2B5EF4-FFF2-40B4-BE49-F238E27FC236}">
                  <a16:creationId xmlns:a16="http://schemas.microsoft.com/office/drawing/2014/main" id="{B42905EA-8D34-BD31-2892-C066806D83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7" name="Freeform 545">
              <a:extLst>
                <a:ext uri="{FF2B5EF4-FFF2-40B4-BE49-F238E27FC236}">
                  <a16:creationId xmlns:a16="http://schemas.microsoft.com/office/drawing/2014/main" id="{3FB9B579-8395-4591-C5F9-CBE016E1A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8" name="Freeform 546">
              <a:extLst>
                <a:ext uri="{FF2B5EF4-FFF2-40B4-BE49-F238E27FC236}">
                  <a16:creationId xmlns:a16="http://schemas.microsoft.com/office/drawing/2014/main" id="{BFF062EB-A034-1A0F-EC36-57E0A4D1EE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9" name="Freeform 558">
              <a:extLst>
                <a:ext uri="{FF2B5EF4-FFF2-40B4-BE49-F238E27FC236}">
                  <a16:creationId xmlns:a16="http://schemas.microsoft.com/office/drawing/2014/main" id="{1E4A59B4-E7EF-669C-BE36-DE5426D61C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0" name="Freeform 559">
              <a:extLst>
                <a:ext uri="{FF2B5EF4-FFF2-40B4-BE49-F238E27FC236}">
                  <a16:creationId xmlns:a16="http://schemas.microsoft.com/office/drawing/2014/main" id="{0CBA6348-9401-63C7-7DE1-8ADCD07D2D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1" name="Oval 560">
              <a:extLst>
                <a:ext uri="{FF2B5EF4-FFF2-40B4-BE49-F238E27FC236}">
                  <a16:creationId xmlns:a16="http://schemas.microsoft.com/office/drawing/2014/main" id="{E99153CE-3ECD-378B-6E38-D7F266E377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2" name="Oval 561">
              <a:extLst>
                <a:ext uri="{FF2B5EF4-FFF2-40B4-BE49-F238E27FC236}">
                  <a16:creationId xmlns:a16="http://schemas.microsoft.com/office/drawing/2014/main" id="{643CB6CE-4078-1BCA-4419-1D7BB37AA4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3" name="Freeform 562">
              <a:extLst>
                <a:ext uri="{FF2B5EF4-FFF2-40B4-BE49-F238E27FC236}">
                  <a16:creationId xmlns:a16="http://schemas.microsoft.com/office/drawing/2014/main" id="{A63574FA-3AA1-4F75-8FD9-0C466E012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4" name="Freeform 563">
              <a:extLst>
                <a:ext uri="{FF2B5EF4-FFF2-40B4-BE49-F238E27FC236}">
                  <a16:creationId xmlns:a16="http://schemas.microsoft.com/office/drawing/2014/main" id="{0DB05100-20A3-CAA8-7E81-323FCC17CA1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5" name="Freeform 564">
              <a:extLst>
                <a:ext uri="{FF2B5EF4-FFF2-40B4-BE49-F238E27FC236}">
                  <a16:creationId xmlns:a16="http://schemas.microsoft.com/office/drawing/2014/main" id="{BAB04E95-0944-CB97-0016-A4E494BB7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6" name="Freeform 565">
              <a:extLst>
                <a:ext uri="{FF2B5EF4-FFF2-40B4-BE49-F238E27FC236}">
                  <a16:creationId xmlns:a16="http://schemas.microsoft.com/office/drawing/2014/main" id="{1CB139FF-BD6B-2301-82CB-170216AE6E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7" name="Freeform 566">
              <a:extLst>
                <a:ext uri="{FF2B5EF4-FFF2-40B4-BE49-F238E27FC236}">
                  <a16:creationId xmlns:a16="http://schemas.microsoft.com/office/drawing/2014/main" id="{859A53B8-78F2-0810-DD6A-53EE21BDD3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8" name="Freeform 578">
              <a:extLst>
                <a:ext uri="{FF2B5EF4-FFF2-40B4-BE49-F238E27FC236}">
                  <a16:creationId xmlns:a16="http://schemas.microsoft.com/office/drawing/2014/main" id="{9C2923CF-F431-B839-AF07-208B290B7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9" name="Freeform 579">
              <a:extLst>
                <a:ext uri="{FF2B5EF4-FFF2-40B4-BE49-F238E27FC236}">
                  <a16:creationId xmlns:a16="http://schemas.microsoft.com/office/drawing/2014/main" id="{691089AC-784C-8E00-04E8-7EB9345E6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0" name="Freeform 580">
              <a:extLst>
                <a:ext uri="{FF2B5EF4-FFF2-40B4-BE49-F238E27FC236}">
                  <a16:creationId xmlns:a16="http://schemas.microsoft.com/office/drawing/2014/main" id="{1B098E65-068B-A1F5-F307-BC3BEC0D0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1" name="Freeform 581">
              <a:extLst>
                <a:ext uri="{FF2B5EF4-FFF2-40B4-BE49-F238E27FC236}">
                  <a16:creationId xmlns:a16="http://schemas.microsoft.com/office/drawing/2014/main" id="{76B6200E-F75D-B114-F946-755A2585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2" name="Freeform 582">
              <a:extLst>
                <a:ext uri="{FF2B5EF4-FFF2-40B4-BE49-F238E27FC236}">
                  <a16:creationId xmlns:a16="http://schemas.microsoft.com/office/drawing/2014/main" id="{73B6EAE6-E34B-588E-46BB-CC6C513B9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3" name="Oval 583">
              <a:extLst>
                <a:ext uri="{FF2B5EF4-FFF2-40B4-BE49-F238E27FC236}">
                  <a16:creationId xmlns:a16="http://schemas.microsoft.com/office/drawing/2014/main" id="{9DEA0310-C290-7369-039B-2153C3AF9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4" name="Freeform 584">
              <a:extLst>
                <a:ext uri="{FF2B5EF4-FFF2-40B4-BE49-F238E27FC236}">
                  <a16:creationId xmlns:a16="http://schemas.microsoft.com/office/drawing/2014/main" id="{4EFD8918-90AF-FBE9-7F14-B4FCECD024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5" name="Freeform 585">
              <a:extLst>
                <a:ext uri="{FF2B5EF4-FFF2-40B4-BE49-F238E27FC236}">
                  <a16:creationId xmlns:a16="http://schemas.microsoft.com/office/drawing/2014/main" id="{577D71A9-BA6F-8CBD-6E33-13862B814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6" name="Freeform 586">
              <a:extLst>
                <a:ext uri="{FF2B5EF4-FFF2-40B4-BE49-F238E27FC236}">
                  <a16:creationId xmlns:a16="http://schemas.microsoft.com/office/drawing/2014/main" id="{BE7ECED0-BABD-9D73-A860-7324232B9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7" name="Freeform 598">
              <a:extLst>
                <a:ext uri="{FF2B5EF4-FFF2-40B4-BE49-F238E27FC236}">
                  <a16:creationId xmlns:a16="http://schemas.microsoft.com/office/drawing/2014/main" id="{CB72995A-43BB-9886-354D-76ADD6F9E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8" name="Freeform 599">
              <a:extLst>
                <a:ext uri="{FF2B5EF4-FFF2-40B4-BE49-F238E27FC236}">
                  <a16:creationId xmlns:a16="http://schemas.microsoft.com/office/drawing/2014/main" id="{E14CF14F-5A97-9EA1-5F25-6390CD2DD2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9" name="Freeform 600">
              <a:extLst>
                <a:ext uri="{FF2B5EF4-FFF2-40B4-BE49-F238E27FC236}">
                  <a16:creationId xmlns:a16="http://schemas.microsoft.com/office/drawing/2014/main" id="{663BBF12-3A7B-2E6F-F151-B6DBA4C5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0" name="Freeform 601">
              <a:extLst>
                <a:ext uri="{FF2B5EF4-FFF2-40B4-BE49-F238E27FC236}">
                  <a16:creationId xmlns:a16="http://schemas.microsoft.com/office/drawing/2014/main" id="{BA0B4491-88B8-20A9-9E68-08875E01B9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1" name="Freeform 602">
              <a:extLst>
                <a:ext uri="{FF2B5EF4-FFF2-40B4-BE49-F238E27FC236}">
                  <a16:creationId xmlns:a16="http://schemas.microsoft.com/office/drawing/2014/main" id="{D38F8CAC-8AE7-973E-8C1B-D60055FD4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Oval 603">
              <a:extLst>
                <a:ext uri="{FF2B5EF4-FFF2-40B4-BE49-F238E27FC236}">
                  <a16:creationId xmlns:a16="http://schemas.microsoft.com/office/drawing/2014/main" id="{AB777C9D-0D42-A6C0-37E2-34A26F6B0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Oval 604">
              <a:extLst>
                <a:ext uri="{FF2B5EF4-FFF2-40B4-BE49-F238E27FC236}">
                  <a16:creationId xmlns:a16="http://schemas.microsoft.com/office/drawing/2014/main" id="{326498A0-D7B2-6225-0154-773986105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Freeform 605">
              <a:extLst>
                <a:ext uri="{FF2B5EF4-FFF2-40B4-BE49-F238E27FC236}">
                  <a16:creationId xmlns:a16="http://schemas.microsoft.com/office/drawing/2014/main" id="{E06EC3D0-0AA0-934F-94FD-A100B4BA4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Freeform 606">
              <a:extLst>
                <a:ext uri="{FF2B5EF4-FFF2-40B4-BE49-F238E27FC236}">
                  <a16:creationId xmlns:a16="http://schemas.microsoft.com/office/drawing/2014/main" id="{F7BCA102-1A99-D3C5-4A3F-4F3BCC484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723901" y="1329448"/>
            <a:ext cx="3848100" cy="2295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D6B7CA12-FE1F-2746-7F5B-05BDFED037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9" name="Freeform 881">
            <a:extLst>
              <a:ext uri="{FF2B5EF4-FFF2-40B4-BE49-F238E27FC236}">
                <a16:creationId xmlns:a16="http://schemas.microsoft.com/office/drawing/2014/main" id="{33D62BF4-CE4A-CC32-6749-C82822B15E27}"/>
              </a:ext>
            </a:extLst>
          </p:cNvPr>
          <p:cNvSpPr>
            <a:spLocks/>
          </p:cNvSpPr>
          <p:nvPr userDrawn="1"/>
        </p:nvSpPr>
        <p:spPr bwMode="auto">
          <a:xfrm>
            <a:off x="8421714" y="4402286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40" name="Marcador de posición de imagen 3">
            <a:extLst>
              <a:ext uri="{FF2B5EF4-FFF2-40B4-BE49-F238E27FC236}">
                <a16:creationId xmlns:a16="http://schemas.microsoft.com/office/drawing/2014/main" id="{78163A04-F440-4CB0-883C-6D1759740DA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337435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grpSp>
        <p:nvGrpSpPr>
          <p:cNvPr id="578" name="Grupo 577">
            <a:extLst>
              <a:ext uri="{FF2B5EF4-FFF2-40B4-BE49-F238E27FC236}">
                <a16:creationId xmlns:a16="http://schemas.microsoft.com/office/drawing/2014/main" id="{00D8ADC7-E891-4522-BF50-4F26751CD6C8}"/>
              </a:ext>
            </a:extLst>
          </p:cNvPr>
          <p:cNvGrpSpPr/>
          <p:nvPr userDrawn="1"/>
        </p:nvGrpSpPr>
        <p:grpSpPr>
          <a:xfrm flipH="1">
            <a:off x="-132623" y="3762786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79" name="Oval 357">
              <a:extLst>
                <a:ext uri="{FF2B5EF4-FFF2-40B4-BE49-F238E27FC236}">
                  <a16:creationId xmlns:a16="http://schemas.microsoft.com/office/drawing/2014/main" id="{79653F58-25F7-7579-CCB7-93F9934384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358">
              <a:extLst>
                <a:ext uri="{FF2B5EF4-FFF2-40B4-BE49-F238E27FC236}">
                  <a16:creationId xmlns:a16="http://schemas.microsoft.com/office/drawing/2014/main" id="{F925F502-36A2-7DF8-047B-C36B6CAE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359">
              <a:extLst>
                <a:ext uri="{FF2B5EF4-FFF2-40B4-BE49-F238E27FC236}">
                  <a16:creationId xmlns:a16="http://schemas.microsoft.com/office/drawing/2014/main" id="{A3D07A5F-7B8C-1E31-01E7-321357EDF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360">
              <a:extLst>
                <a:ext uri="{FF2B5EF4-FFF2-40B4-BE49-F238E27FC236}">
                  <a16:creationId xmlns:a16="http://schemas.microsoft.com/office/drawing/2014/main" id="{BB2BD9EF-F417-CE5D-5F70-BD79146DFB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361">
              <a:extLst>
                <a:ext uri="{FF2B5EF4-FFF2-40B4-BE49-F238E27FC236}">
                  <a16:creationId xmlns:a16="http://schemas.microsoft.com/office/drawing/2014/main" id="{439D1C34-888D-556F-AE64-F188A9DFB4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362">
              <a:extLst>
                <a:ext uri="{FF2B5EF4-FFF2-40B4-BE49-F238E27FC236}">
                  <a16:creationId xmlns:a16="http://schemas.microsoft.com/office/drawing/2014/main" id="{0FB9D91C-A73A-B292-5291-2525575E6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363">
              <a:extLst>
                <a:ext uri="{FF2B5EF4-FFF2-40B4-BE49-F238E27FC236}">
                  <a16:creationId xmlns:a16="http://schemas.microsoft.com/office/drawing/2014/main" id="{8C2D492C-8FCF-61F3-BFB2-D95BF3308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64">
              <a:extLst>
                <a:ext uri="{FF2B5EF4-FFF2-40B4-BE49-F238E27FC236}">
                  <a16:creationId xmlns:a16="http://schemas.microsoft.com/office/drawing/2014/main" id="{2804C858-571F-7066-80C5-36312EF1A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65">
              <a:extLst>
                <a:ext uri="{FF2B5EF4-FFF2-40B4-BE49-F238E27FC236}">
                  <a16:creationId xmlns:a16="http://schemas.microsoft.com/office/drawing/2014/main" id="{C5A88FA7-5AE9-C482-BAA0-BBA2D2D48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77">
              <a:extLst>
                <a:ext uri="{FF2B5EF4-FFF2-40B4-BE49-F238E27FC236}">
                  <a16:creationId xmlns:a16="http://schemas.microsoft.com/office/drawing/2014/main" id="{BF746621-3FC2-1AA3-4477-46F5C849E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78">
              <a:extLst>
                <a:ext uri="{FF2B5EF4-FFF2-40B4-BE49-F238E27FC236}">
                  <a16:creationId xmlns:a16="http://schemas.microsoft.com/office/drawing/2014/main" id="{77B0826C-0D13-65F7-2576-47F2F0A1E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Oval 379">
              <a:extLst>
                <a:ext uri="{FF2B5EF4-FFF2-40B4-BE49-F238E27FC236}">
                  <a16:creationId xmlns:a16="http://schemas.microsoft.com/office/drawing/2014/main" id="{76F2B53E-AA98-A5A3-FC31-9F201E245A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380">
              <a:extLst>
                <a:ext uri="{FF2B5EF4-FFF2-40B4-BE49-F238E27FC236}">
                  <a16:creationId xmlns:a16="http://schemas.microsoft.com/office/drawing/2014/main" id="{9D7CD264-F0B7-101E-C9BB-7CE280CCB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81">
              <a:extLst>
                <a:ext uri="{FF2B5EF4-FFF2-40B4-BE49-F238E27FC236}">
                  <a16:creationId xmlns:a16="http://schemas.microsoft.com/office/drawing/2014/main" id="{2E7B0038-45C4-315E-3CA3-1ABB864254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82">
              <a:extLst>
                <a:ext uri="{FF2B5EF4-FFF2-40B4-BE49-F238E27FC236}">
                  <a16:creationId xmlns:a16="http://schemas.microsoft.com/office/drawing/2014/main" id="{FB88DAAC-328B-E5E6-36AD-C4F88286C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83">
              <a:extLst>
                <a:ext uri="{FF2B5EF4-FFF2-40B4-BE49-F238E27FC236}">
                  <a16:creationId xmlns:a16="http://schemas.microsoft.com/office/drawing/2014/main" id="{B6FF4721-F5DD-D643-D5EA-B7A2444AB28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84">
              <a:extLst>
                <a:ext uri="{FF2B5EF4-FFF2-40B4-BE49-F238E27FC236}">
                  <a16:creationId xmlns:a16="http://schemas.microsoft.com/office/drawing/2014/main" id="{FB6552C2-E8AF-A7F9-BF28-5A83173542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385">
              <a:extLst>
                <a:ext uri="{FF2B5EF4-FFF2-40B4-BE49-F238E27FC236}">
                  <a16:creationId xmlns:a16="http://schemas.microsoft.com/office/drawing/2014/main" id="{26D4220F-586D-96C2-7013-0162E8BA6E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397">
              <a:extLst>
                <a:ext uri="{FF2B5EF4-FFF2-40B4-BE49-F238E27FC236}">
                  <a16:creationId xmlns:a16="http://schemas.microsoft.com/office/drawing/2014/main" id="{2AB60C06-B3BD-3336-B2B5-181C6A13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98">
              <a:extLst>
                <a:ext uri="{FF2B5EF4-FFF2-40B4-BE49-F238E27FC236}">
                  <a16:creationId xmlns:a16="http://schemas.microsoft.com/office/drawing/2014/main" id="{023AE478-FDFF-A76D-8F8D-D6511CDEE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399">
              <a:extLst>
                <a:ext uri="{FF2B5EF4-FFF2-40B4-BE49-F238E27FC236}">
                  <a16:creationId xmlns:a16="http://schemas.microsoft.com/office/drawing/2014/main" id="{436CCADC-EE90-3883-C143-291045E64D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Oval 400">
              <a:extLst>
                <a:ext uri="{FF2B5EF4-FFF2-40B4-BE49-F238E27FC236}">
                  <a16:creationId xmlns:a16="http://schemas.microsoft.com/office/drawing/2014/main" id="{24CCB7D4-70BC-C439-2D14-087826983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401">
              <a:extLst>
                <a:ext uri="{FF2B5EF4-FFF2-40B4-BE49-F238E27FC236}">
                  <a16:creationId xmlns:a16="http://schemas.microsoft.com/office/drawing/2014/main" id="{4B7B3F07-AB41-3C8F-F88B-81FD17BC6C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402">
              <a:extLst>
                <a:ext uri="{FF2B5EF4-FFF2-40B4-BE49-F238E27FC236}">
                  <a16:creationId xmlns:a16="http://schemas.microsoft.com/office/drawing/2014/main" id="{75290AFC-814D-4866-5434-BD365BF51F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403">
              <a:extLst>
                <a:ext uri="{FF2B5EF4-FFF2-40B4-BE49-F238E27FC236}">
                  <a16:creationId xmlns:a16="http://schemas.microsoft.com/office/drawing/2014/main" id="{9AED5218-B5A1-DFA6-2F38-772370657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404">
              <a:extLst>
                <a:ext uri="{FF2B5EF4-FFF2-40B4-BE49-F238E27FC236}">
                  <a16:creationId xmlns:a16="http://schemas.microsoft.com/office/drawing/2014/main" id="{4E997065-DC09-6558-53F0-2055DD010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405">
              <a:extLst>
                <a:ext uri="{FF2B5EF4-FFF2-40B4-BE49-F238E27FC236}">
                  <a16:creationId xmlns:a16="http://schemas.microsoft.com/office/drawing/2014/main" id="{1FC2B492-CA3C-E997-C813-80B6D04B55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418">
              <a:extLst>
                <a:ext uri="{FF2B5EF4-FFF2-40B4-BE49-F238E27FC236}">
                  <a16:creationId xmlns:a16="http://schemas.microsoft.com/office/drawing/2014/main" id="{E8979222-37CF-59F8-F769-3232233A3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19">
              <a:extLst>
                <a:ext uri="{FF2B5EF4-FFF2-40B4-BE49-F238E27FC236}">
                  <a16:creationId xmlns:a16="http://schemas.microsoft.com/office/drawing/2014/main" id="{78635079-B048-AF9B-A49E-930F5F3E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20">
              <a:extLst>
                <a:ext uri="{FF2B5EF4-FFF2-40B4-BE49-F238E27FC236}">
                  <a16:creationId xmlns:a16="http://schemas.microsoft.com/office/drawing/2014/main" id="{CD59F882-D4C7-3678-4DCE-12ABAC51A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21">
              <a:extLst>
                <a:ext uri="{FF2B5EF4-FFF2-40B4-BE49-F238E27FC236}">
                  <a16:creationId xmlns:a16="http://schemas.microsoft.com/office/drawing/2014/main" id="{12425F26-A64B-7D95-2485-FE8AF40F3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22">
              <a:extLst>
                <a:ext uri="{FF2B5EF4-FFF2-40B4-BE49-F238E27FC236}">
                  <a16:creationId xmlns:a16="http://schemas.microsoft.com/office/drawing/2014/main" id="{2E07A129-7B59-01D9-A617-910001745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Oval 423">
              <a:extLst>
                <a:ext uri="{FF2B5EF4-FFF2-40B4-BE49-F238E27FC236}">
                  <a16:creationId xmlns:a16="http://schemas.microsoft.com/office/drawing/2014/main" id="{FDFD7E96-392F-D3DA-F1CB-4E49D9C5B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24">
              <a:extLst>
                <a:ext uri="{FF2B5EF4-FFF2-40B4-BE49-F238E27FC236}">
                  <a16:creationId xmlns:a16="http://schemas.microsoft.com/office/drawing/2014/main" id="{7C6C95A9-3F6A-AE0E-FDE7-E839CC492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25">
              <a:extLst>
                <a:ext uri="{FF2B5EF4-FFF2-40B4-BE49-F238E27FC236}">
                  <a16:creationId xmlns:a16="http://schemas.microsoft.com/office/drawing/2014/main" id="{18BD09AC-C195-E1D0-0C09-924BBB36F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6">
              <a:extLst>
                <a:ext uri="{FF2B5EF4-FFF2-40B4-BE49-F238E27FC236}">
                  <a16:creationId xmlns:a16="http://schemas.microsoft.com/office/drawing/2014/main" id="{099C463A-C32B-B2BA-1CAC-33E73B8E4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38">
              <a:extLst>
                <a:ext uri="{FF2B5EF4-FFF2-40B4-BE49-F238E27FC236}">
                  <a16:creationId xmlns:a16="http://schemas.microsoft.com/office/drawing/2014/main" id="{12A33860-5D2A-2D78-295F-8CD5345BB3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39">
              <a:extLst>
                <a:ext uri="{FF2B5EF4-FFF2-40B4-BE49-F238E27FC236}">
                  <a16:creationId xmlns:a16="http://schemas.microsoft.com/office/drawing/2014/main" id="{B3D10206-E208-E679-035F-A556DDCDF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440">
              <a:extLst>
                <a:ext uri="{FF2B5EF4-FFF2-40B4-BE49-F238E27FC236}">
                  <a16:creationId xmlns:a16="http://schemas.microsoft.com/office/drawing/2014/main" id="{A51EBC09-168E-0130-2159-309E285DA7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41">
              <a:extLst>
                <a:ext uri="{FF2B5EF4-FFF2-40B4-BE49-F238E27FC236}">
                  <a16:creationId xmlns:a16="http://schemas.microsoft.com/office/drawing/2014/main" id="{C4402B8B-29A4-BF30-611B-8133336E2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42">
              <a:extLst>
                <a:ext uri="{FF2B5EF4-FFF2-40B4-BE49-F238E27FC236}">
                  <a16:creationId xmlns:a16="http://schemas.microsoft.com/office/drawing/2014/main" id="{721509AE-D02C-9FEA-B587-8EBCBF09A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Oval 443">
              <a:extLst>
                <a:ext uri="{FF2B5EF4-FFF2-40B4-BE49-F238E27FC236}">
                  <a16:creationId xmlns:a16="http://schemas.microsoft.com/office/drawing/2014/main" id="{787BC33F-D530-B0FE-C1F9-17CAF5A654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444">
              <a:extLst>
                <a:ext uri="{FF2B5EF4-FFF2-40B4-BE49-F238E27FC236}">
                  <a16:creationId xmlns:a16="http://schemas.microsoft.com/office/drawing/2014/main" id="{455A4D88-1EBA-304D-762B-3A0E9CB851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45">
              <a:extLst>
                <a:ext uri="{FF2B5EF4-FFF2-40B4-BE49-F238E27FC236}">
                  <a16:creationId xmlns:a16="http://schemas.microsoft.com/office/drawing/2014/main" id="{FD53EBBF-8A5D-54E1-35C1-F0C852447B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6">
              <a:extLst>
                <a:ext uri="{FF2B5EF4-FFF2-40B4-BE49-F238E27FC236}">
                  <a16:creationId xmlns:a16="http://schemas.microsoft.com/office/drawing/2014/main" id="{F7F4936A-9B65-208E-0C9D-19DD9DA38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58">
              <a:extLst>
                <a:ext uri="{FF2B5EF4-FFF2-40B4-BE49-F238E27FC236}">
                  <a16:creationId xmlns:a16="http://schemas.microsoft.com/office/drawing/2014/main" id="{36B1001A-8950-D531-5685-EDC322A91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59">
              <a:extLst>
                <a:ext uri="{FF2B5EF4-FFF2-40B4-BE49-F238E27FC236}">
                  <a16:creationId xmlns:a16="http://schemas.microsoft.com/office/drawing/2014/main" id="{FDB0D192-F3F2-0B2F-A58B-139DA206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460">
              <a:extLst>
                <a:ext uri="{FF2B5EF4-FFF2-40B4-BE49-F238E27FC236}">
                  <a16:creationId xmlns:a16="http://schemas.microsoft.com/office/drawing/2014/main" id="{84D317F8-6BDA-949C-ADB7-BB7ED3556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461">
              <a:extLst>
                <a:ext uri="{FF2B5EF4-FFF2-40B4-BE49-F238E27FC236}">
                  <a16:creationId xmlns:a16="http://schemas.microsoft.com/office/drawing/2014/main" id="{259BDD6C-E6DB-ACF9-BD62-3A4C6750E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62">
              <a:extLst>
                <a:ext uri="{FF2B5EF4-FFF2-40B4-BE49-F238E27FC236}">
                  <a16:creationId xmlns:a16="http://schemas.microsoft.com/office/drawing/2014/main" id="{689B75B9-2D80-9D74-C83D-31B73433E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63">
              <a:extLst>
                <a:ext uri="{FF2B5EF4-FFF2-40B4-BE49-F238E27FC236}">
                  <a16:creationId xmlns:a16="http://schemas.microsoft.com/office/drawing/2014/main" id="{4EFF6B8D-BD63-97FF-83F2-596F9C57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64">
              <a:extLst>
                <a:ext uri="{FF2B5EF4-FFF2-40B4-BE49-F238E27FC236}">
                  <a16:creationId xmlns:a16="http://schemas.microsoft.com/office/drawing/2014/main" id="{9542918E-FD73-871E-3612-510D1C404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65">
              <a:extLst>
                <a:ext uri="{FF2B5EF4-FFF2-40B4-BE49-F238E27FC236}">
                  <a16:creationId xmlns:a16="http://schemas.microsoft.com/office/drawing/2014/main" id="{64048E43-342C-3461-54EA-1B89FBB11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6">
              <a:extLst>
                <a:ext uri="{FF2B5EF4-FFF2-40B4-BE49-F238E27FC236}">
                  <a16:creationId xmlns:a16="http://schemas.microsoft.com/office/drawing/2014/main" id="{1630A430-F2AD-5DA9-2559-774211197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78">
              <a:extLst>
                <a:ext uri="{FF2B5EF4-FFF2-40B4-BE49-F238E27FC236}">
                  <a16:creationId xmlns:a16="http://schemas.microsoft.com/office/drawing/2014/main" id="{415F4B21-115D-438C-2D95-209C6D2CE4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79">
              <a:extLst>
                <a:ext uri="{FF2B5EF4-FFF2-40B4-BE49-F238E27FC236}">
                  <a16:creationId xmlns:a16="http://schemas.microsoft.com/office/drawing/2014/main" id="{883A6B40-FF67-52EC-4734-F9AF04A3B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80">
              <a:extLst>
                <a:ext uri="{FF2B5EF4-FFF2-40B4-BE49-F238E27FC236}">
                  <a16:creationId xmlns:a16="http://schemas.microsoft.com/office/drawing/2014/main" id="{1D34B30E-40A4-723C-F9B7-CE6966EFA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81">
              <a:extLst>
                <a:ext uri="{FF2B5EF4-FFF2-40B4-BE49-F238E27FC236}">
                  <a16:creationId xmlns:a16="http://schemas.microsoft.com/office/drawing/2014/main" id="{6B1C4AB8-D854-FA07-6C8E-A5A5E7786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82">
              <a:extLst>
                <a:ext uri="{FF2B5EF4-FFF2-40B4-BE49-F238E27FC236}">
                  <a16:creationId xmlns:a16="http://schemas.microsoft.com/office/drawing/2014/main" id="{03196FFB-60C8-1A61-DE5F-DA87EFB11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83">
              <a:extLst>
                <a:ext uri="{FF2B5EF4-FFF2-40B4-BE49-F238E27FC236}">
                  <a16:creationId xmlns:a16="http://schemas.microsoft.com/office/drawing/2014/main" id="{4966A9E6-A74B-84DA-3AB8-430F05EA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84">
              <a:extLst>
                <a:ext uri="{FF2B5EF4-FFF2-40B4-BE49-F238E27FC236}">
                  <a16:creationId xmlns:a16="http://schemas.microsoft.com/office/drawing/2014/main" id="{0D54B2A3-5E00-C2E7-04E6-391DED8C5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85">
              <a:extLst>
                <a:ext uri="{FF2B5EF4-FFF2-40B4-BE49-F238E27FC236}">
                  <a16:creationId xmlns:a16="http://schemas.microsoft.com/office/drawing/2014/main" id="{2F5C6050-56B9-0E99-EC56-B8EC33FE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Oval 486">
              <a:extLst>
                <a:ext uri="{FF2B5EF4-FFF2-40B4-BE49-F238E27FC236}">
                  <a16:creationId xmlns:a16="http://schemas.microsoft.com/office/drawing/2014/main" id="{4762E9A9-9270-BF9B-4A0B-B1707E5A8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498">
              <a:extLst>
                <a:ext uri="{FF2B5EF4-FFF2-40B4-BE49-F238E27FC236}">
                  <a16:creationId xmlns:a16="http://schemas.microsoft.com/office/drawing/2014/main" id="{BA6C803E-54BF-A106-A560-3C99E853DB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499">
              <a:extLst>
                <a:ext uri="{FF2B5EF4-FFF2-40B4-BE49-F238E27FC236}">
                  <a16:creationId xmlns:a16="http://schemas.microsoft.com/office/drawing/2014/main" id="{2F3D6513-6C12-8C4E-8DEC-0C8EE3E110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00">
              <a:extLst>
                <a:ext uri="{FF2B5EF4-FFF2-40B4-BE49-F238E27FC236}">
                  <a16:creationId xmlns:a16="http://schemas.microsoft.com/office/drawing/2014/main" id="{DDAC18A7-FEE2-F005-7D3E-035FAB861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501">
              <a:extLst>
                <a:ext uri="{FF2B5EF4-FFF2-40B4-BE49-F238E27FC236}">
                  <a16:creationId xmlns:a16="http://schemas.microsoft.com/office/drawing/2014/main" id="{58EAA11F-2531-E7E9-4665-4C5A59599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502">
              <a:extLst>
                <a:ext uri="{FF2B5EF4-FFF2-40B4-BE49-F238E27FC236}">
                  <a16:creationId xmlns:a16="http://schemas.microsoft.com/office/drawing/2014/main" id="{F72F5351-9B83-E8B2-DCF6-6CA67DE53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503">
              <a:extLst>
                <a:ext uri="{FF2B5EF4-FFF2-40B4-BE49-F238E27FC236}">
                  <a16:creationId xmlns:a16="http://schemas.microsoft.com/office/drawing/2014/main" id="{BC2763A8-5AEA-4542-1A73-4CA69D1829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504">
              <a:extLst>
                <a:ext uri="{FF2B5EF4-FFF2-40B4-BE49-F238E27FC236}">
                  <a16:creationId xmlns:a16="http://schemas.microsoft.com/office/drawing/2014/main" id="{168BA17E-4672-6558-F49E-674AD7655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505">
              <a:extLst>
                <a:ext uri="{FF2B5EF4-FFF2-40B4-BE49-F238E27FC236}">
                  <a16:creationId xmlns:a16="http://schemas.microsoft.com/office/drawing/2014/main" id="{9DF9D880-AFCA-CF0A-8055-75E45A971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6">
              <a:extLst>
                <a:ext uri="{FF2B5EF4-FFF2-40B4-BE49-F238E27FC236}">
                  <a16:creationId xmlns:a16="http://schemas.microsoft.com/office/drawing/2014/main" id="{6F6EC4A8-65A1-FBE8-2C12-6A3DD3F58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Oval 518">
              <a:extLst>
                <a:ext uri="{FF2B5EF4-FFF2-40B4-BE49-F238E27FC236}">
                  <a16:creationId xmlns:a16="http://schemas.microsoft.com/office/drawing/2014/main" id="{66E58AEA-5BE1-DF37-5DA5-8275BB6D4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19">
              <a:extLst>
                <a:ext uri="{FF2B5EF4-FFF2-40B4-BE49-F238E27FC236}">
                  <a16:creationId xmlns:a16="http://schemas.microsoft.com/office/drawing/2014/main" id="{AEAAECA5-BC97-E8CA-023C-A850BB0895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20">
              <a:extLst>
                <a:ext uri="{FF2B5EF4-FFF2-40B4-BE49-F238E27FC236}">
                  <a16:creationId xmlns:a16="http://schemas.microsoft.com/office/drawing/2014/main" id="{0722834B-486C-7822-5015-AEBCE7018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21">
              <a:extLst>
                <a:ext uri="{FF2B5EF4-FFF2-40B4-BE49-F238E27FC236}">
                  <a16:creationId xmlns:a16="http://schemas.microsoft.com/office/drawing/2014/main" id="{CC256974-C51E-3E08-B54B-4A40CC6D1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22">
              <a:extLst>
                <a:ext uri="{FF2B5EF4-FFF2-40B4-BE49-F238E27FC236}">
                  <a16:creationId xmlns:a16="http://schemas.microsoft.com/office/drawing/2014/main" id="{98C17D6B-814F-B76F-51EE-BCAA8775B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23">
              <a:extLst>
                <a:ext uri="{FF2B5EF4-FFF2-40B4-BE49-F238E27FC236}">
                  <a16:creationId xmlns:a16="http://schemas.microsoft.com/office/drawing/2014/main" id="{7D0BA41D-45DC-1F42-89C5-3B770D125D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524">
              <a:extLst>
                <a:ext uri="{FF2B5EF4-FFF2-40B4-BE49-F238E27FC236}">
                  <a16:creationId xmlns:a16="http://schemas.microsoft.com/office/drawing/2014/main" id="{3B5C7677-95E0-27C4-14F6-65C047361D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25">
              <a:extLst>
                <a:ext uri="{FF2B5EF4-FFF2-40B4-BE49-F238E27FC236}">
                  <a16:creationId xmlns:a16="http://schemas.microsoft.com/office/drawing/2014/main" id="{B276CAAA-4345-FDA6-EFB0-CFE2ED412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6">
              <a:extLst>
                <a:ext uri="{FF2B5EF4-FFF2-40B4-BE49-F238E27FC236}">
                  <a16:creationId xmlns:a16="http://schemas.microsoft.com/office/drawing/2014/main" id="{51A0ED6F-695B-B659-46A4-BD0E65972D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38">
              <a:extLst>
                <a:ext uri="{FF2B5EF4-FFF2-40B4-BE49-F238E27FC236}">
                  <a16:creationId xmlns:a16="http://schemas.microsoft.com/office/drawing/2014/main" id="{DF37DF1B-B926-D842-E49B-26A15143D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39">
              <a:extLst>
                <a:ext uri="{FF2B5EF4-FFF2-40B4-BE49-F238E27FC236}">
                  <a16:creationId xmlns:a16="http://schemas.microsoft.com/office/drawing/2014/main" id="{BC7266E5-3CB7-4BB6-4565-162D4AD23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Oval 540">
              <a:extLst>
                <a:ext uri="{FF2B5EF4-FFF2-40B4-BE49-F238E27FC236}">
                  <a16:creationId xmlns:a16="http://schemas.microsoft.com/office/drawing/2014/main" id="{1A67E7FE-160E-B7CD-F6F0-3F7631F13F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Oval 541">
              <a:extLst>
                <a:ext uri="{FF2B5EF4-FFF2-40B4-BE49-F238E27FC236}">
                  <a16:creationId xmlns:a16="http://schemas.microsoft.com/office/drawing/2014/main" id="{8723EBED-0FF9-E79E-9168-800AAFF3E8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42">
              <a:extLst>
                <a:ext uri="{FF2B5EF4-FFF2-40B4-BE49-F238E27FC236}">
                  <a16:creationId xmlns:a16="http://schemas.microsoft.com/office/drawing/2014/main" id="{27A3E18D-0AF0-342B-2F7F-8D95ECEC4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43">
              <a:extLst>
                <a:ext uri="{FF2B5EF4-FFF2-40B4-BE49-F238E27FC236}">
                  <a16:creationId xmlns:a16="http://schemas.microsoft.com/office/drawing/2014/main" id="{79934ACD-B4DA-3C00-3834-933BB422C5C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44">
              <a:extLst>
                <a:ext uri="{FF2B5EF4-FFF2-40B4-BE49-F238E27FC236}">
                  <a16:creationId xmlns:a16="http://schemas.microsoft.com/office/drawing/2014/main" id="{A8C91725-39EC-5D78-3C72-20E4E10A5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45">
              <a:extLst>
                <a:ext uri="{FF2B5EF4-FFF2-40B4-BE49-F238E27FC236}">
                  <a16:creationId xmlns:a16="http://schemas.microsoft.com/office/drawing/2014/main" id="{FD04B0CB-215B-C65B-2502-11D5D6775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546">
              <a:extLst>
                <a:ext uri="{FF2B5EF4-FFF2-40B4-BE49-F238E27FC236}">
                  <a16:creationId xmlns:a16="http://schemas.microsoft.com/office/drawing/2014/main" id="{E1C29662-3F74-7225-CDD2-C8E411A0B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558">
              <a:extLst>
                <a:ext uri="{FF2B5EF4-FFF2-40B4-BE49-F238E27FC236}">
                  <a16:creationId xmlns:a16="http://schemas.microsoft.com/office/drawing/2014/main" id="{7FC3C914-B401-BB3E-1493-C76EFF58C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59">
              <a:extLst>
                <a:ext uri="{FF2B5EF4-FFF2-40B4-BE49-F238E27FC236}">
                  <a16:creationId xmlns:a16="http://schemas.microsoft.com/office/drawing/2014/main" id="{17A568BE-3F09-9398-AB6C-13139C7A2D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Oval 560">
              <a:extLst>
                <a:ext uri="{FF2B5EF4-FFF2-40B4-BE49-F238E27FC236}">
                  <a16:creationId xmlns:a16="http://schemas.microsoft.com/office/drawing/2014/main" id="{FF1480DA-C366-F8C4-C5DF-F0747EA0DD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Oval 561">
              <a:extLst>
                <a:ext uri="{FF2B5EF4-FFF2-40B4-BE49-F238E27FC236}">
                  <a16:creationId xmlns:a16="http://schemas.microsoft.com/office/drawing/2014/main" id="{1D8402A5-90E4-1BF4-1342-944D4EE4B0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62">
              <a:extLst>
                <a:ext uri="{FF2B5EF4-FFF2-40B4-BE49-F238E27FC236}">
                  <a16:creationId xmlns:a16="http://schemas.microsoft.com/office/drawing/2014/main" id="{815D2393-8386-581E-EBBD-13995ACF7F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63">
              <a:extLst>
                <a:ext uri="{FF2B5EF4-FFF2-40B4-BE49-F238E27FC236}">
                  <a16:creationId xmlns:a16="http://schemas.microsoft.com/office/drawing/2014/main" id="{42696A4D-C98B-F9E9-AD0A-222BD5977A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64">
              <a:extLst>
                <a:ext uri="{FF2B5EF4-FFF2-40B4-BE49-F238E27FC236}">
                  <a16:creationId xmlns:a16="http://schemas.microsoft.com/office/drawing/2014/main" id="{953675CF-0E79-5DF3-8387-D93BB1D61A8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65">
              <a:extLst>
                <a:ext uri="{FF2B5EF4-FFF2-40B4-BE49-F238E27FC236}">
                  <a16:creationId xmlns:a16="http://schemas.microsoft.com/office/drawing/2014/main" id="{691C7A8F-DC56-7288-4D5E-FC7AEF875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566">
              <a:extLst>
                <a:ext uri="{FF2B5EF4-FFF2-40B4-BE49-F238E27FC236}">
                  <a16:creationId xmlns:a16="http://schemas.microsoft.com/office/drawing/2014/main" id="{64A4BB3A-242D-3C10-82F1-9CF256BC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578">
              <a:extLst>
                <a:ext uri="{FF2B5EF4-FFF2-40B4-BE49-F238E27FC236}">
                  <a16:creationId xmlns:a16="http://schemas.microsoft.com/office/drawing/2014/main" id="{D4E112E4-F7D8-5AF2-0C88-6374587E2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79">
              <a:extLst>
                <a:ext uri="{FF2B5EF4-FFF2-40B4-BE49-F238E27FC236}">
                  <a16:creationId xmlns:a16="http://schemas.microsoft.com/office/drawing/2014/main" id="{27D13CB9-5E06-E789-AA9B-0F7EEE685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80">
              <a:extLst>
                <a:ext uri="{FF2B5EF4-FFF2-40B4-BE49-F238E27FC236}">
                  <a16:creationId xmlns:a16="http://schemas.microsoft.com/office/drawing/2014/main" id="{16F91511-7B41-2AA0-A26D-1E78F98FF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81">
              <a:extLst>
                <a:ext uri="{FF2B5EF4-FFF2-40B4-BE49-F238E27FC236}">
                  <a16:creationId xmlns:a16="http://schemas.microsoft.com/office/drawing/2014/main" id="{46D9FB95-3B72-223D-663B-A66BC643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82">
              <a:extLst>
                <a:ext uri="{FF2B5EF4-FFF2-40B4-BE49-F238E27FC236}">
                  <a16:creationId xmlns:a16="http://schemas.microsoft.com/office/drawing/2014/main" id="{47C7F0C8-69A1-4A1C-3110-032BFBB939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Oval 583">
              <a:extLst>
                <a:ext uri="{FF2B5EF4-FFF2-40B4-BE49-F238E27FC236}">
                  <a16:creationId xmlns:a16="http://schemas.microsoft.com/office/drawing/2014/main" id="{7C56413F-847D-A66A-06FD-61BAE4C560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84">
              <a:extLst>
                <a:ext uri="{FF2B5EF4-FFF2-40B4-BE49-F238E27FC236}">
                  <a16:creationId xmlns:a16="http://schemas.microsoft.com/office/drawing/2014/main" id="{71E6FB58-42FD-C39F-0618-1CF54836D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85">
              <a:extLst>
                <a:ext uri="{FF2B5EF4-FFF2-40B4-BE49-F238E27FC236}">
                  <a16:creationId xmlns:a16="http://schemas.microsoft.com/office/drawing/2014/main" id="{60072C04-BF23-C23D-13F3-B4D130F1B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6">
              <a:extLst>
                <a:ext uri="{FF2B5EF4-FFF2-40B4-BE49-F238E27FC236}">
                  <a16:creationId xmlns:a16="http://schemas.microsoft.com/office/drawing/2014/main" id="{C4E819E7-FB19-73D6-700F-69152A931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98">
              <a:extLst>
                <a:ext uri="{FF2B5EF4-FFF2-40B4-BE49-F238E27FC236}">
                  <a16:creationId xmlns:a16="http://schemas.microsoft.com/office/drawing/2014/main" id="{846B525B-1190-DD2E-C4DD-75F3AA7C61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99">
              <a:extLst>
                <a:ext uri="{FF2B5EF4-FFF2-40B4-BE49-F238E27FC236}">
                  <a16:creationId xmlns:a16="http://schemas.microsoft.com/office/drawing/2014/main" id="{D74CD22D-F495-5579-DA78-14E3BECFFA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600">
              <a:extLst>
                <a:ext uri="{FF2B5EF4-FFF2-40B4-BE49-F238E27FC236}">
                  <a16:creationId xmlns:a16="http://schemas.microsoft.com/office/drawing/2014/main" id="{F469D46C-D189-9C7C-0E5C-814927960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601">
              <a:extLst>
                <a:ext uri="{FF2B5EF4-FFF2-40B4-BE49-F238E27FC236}">
                  <a16:creationId xmlns:a16="http://schemas.microsoft.com/office/drawing/2014/main" id="{0414734B-B99A-AC6C-A2BD-FAF9864251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602">
              <a:extLst>
                <a:ext uri="{FF2B5EF4-FFF2-40B4-BE49-F238E27FC236}">
                  <a16:creationId xmlns:a16="http://schemas.microsoft.com/office/drawing/2014/main" id="{DDD60A29-A8BC-3196-E111-CA33F43D00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Oval 603">
              <a:extLst>
                <a:ext uri="{FF2B5EF4-FFF2-40B4-BE49-F238E27FC236}">
                  <a16:creationId xmlns:a16="http://schemas.microsoft.com/office/drawing/2014/main" id="{EDF7134F-5EE7-F384-36C9-A6470E43F0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Oval 604">
              <a:extLst>
                <a:ext uri="{FF2B5EF4-FFF2-40B4-BE49-F238E27FC236}">
                  <a16:creationId xmlns:a16="http://schemas.microsoft.com/office/drawing/2014/main" id="{FA1FEBCE-3CAC-1B79-58B9-92F5D4261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605">
              <a:extLst>
                <a:ext uri="{FF2B5EF4-FFF2-40B4-BE49-F238E27FC236}">
                  <a16:creationId xmlns:a16="http://schemas.microsoft.com/office/drawing/2014/main" id="{038AB99D-57B1-D3B3-34A2-99C00834D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6">
              <a:extLst>
                <a:ext uri="{FF2B5EF4-FFF2-40B4-BE49-F238E27FC236}">
                  <a16:creationId xmlns:a16="http://schemas.microsoft.com/office/drawing/2014/main" id="{5292A1F7-7602-8DE3-0709-7ED62DC1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9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userDrawn="1">
  <p:cSld name="Title and two columns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body" idx="1"/>
          </p:nvPr>
        </p:nvSpPr>
        <p:spPr>
          <a:xfrm>
            <a:off x="1511030" y="3006348"/>
            <a:ext cx="2464340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2"/>
          </p:nvPr>
        </p:nvSpPr>
        <p:spPr>
          <a:xfrm>
            <a:off x="5168632" y="3006348"/>
            <a:ext cx="2464338" cy="89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1511030" y="2581073"/>
            <a:ext cx="2464340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5168632" y="2581073"/>
            <a:ext cx="2464338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BA103533-DD08-19B9-786D-079AA5998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grpSp>
        <p:nvGrpSpPr>
          <p:cNvPr id="3" name="Group 895">
            <a:extLst>
              <a:ext uri="{FF2B5EF4-FFF2-40B4-BE49-F238E27FC236}">
                <a16:creationId xmlns:a16="http://schemas.microsoft.com/office/drawing/2014/main" id="{2522249B-51E6-3131-F40B-E462FE49CE1D}"/>
              </a:ext>
            </a:extLst>
          </p:cNvPr>
          <p:cNvGrpSpPr/>
          <p:nvPr userDrawn="1"/>
        </p:nvGrpSpPr>
        <p:grpSpPr>
          <a:xfrm>
            <a:off x="-15880" y="3526526"/>
            <a:ext cx="2300556" cy="2575530"/>
            <a:chOff x="3238240" y="323850"/>
            <a:chExt cx="1739901" cy="1947863"/>
          </a:xfrm>
        </p:grpSpPr>
        <p:sp>
          <p:nvSpPr>
            <p:cNvPr id="4" name="Freeform 352">
              <a:extLst>
                <a:ext uri="{FF2B5EF4-FFF2-40B4-BE49-F238E27FC236}">
                  <a16:creationId xmlns:a16="http://schemas.microsoft.com/office/drawing/2014/main" id="{2B0E972C-DD8E-14DD-8B04-053CBAEDC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3">
              <a:extLst>
                <a:ext uri="{FF2B5EF4-FFF2-40B4-BE49-F238E27FC236}">
                  <a16:creationId xmlns:a16="http://schemas.microsoft.com/office/drawing/2014/main" id="{D9AE9480-FBD0-7154-DBA8-46A14E2DAB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54">
              <a:extLst>
                <a:ext uri="{FF2B5EF4-FFF2-40B4-BE49-F238E27FC236}">
                  <a16:creationId xmlns:a16="http://schemas.microsoft.com/office/drawing/2014/main" id="{AA0ED537-B92C-D3E8-369C-8952D0E6EE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" name="Freeform 355">
              <a:extLst>
                <a:ext uri="{FF2B5EF4-FFF2-40B4-BE49-F238E27FC236}">
                  <a16:creationId xmlns:a16="http://schemas.microsoft.com/office/drawing/2014/main" id="{FC92FA4D-7ADD-E079-F49C-B2FDA9ADB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56">
              <a:extLst>
                <a:ext uri="{FF2B5EF4-FFF2-40B4-BE49-F238E27FC236}">
                  <a16:creationId xmlns:a16="http://schemas.microsoft.com/office/drawing/2014/main" id="{690D51D2-7BB1-C6B8-8384-16C76C5B0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 userDrawn="1">
  <p:cSld name="Title and three 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817925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3432412" y="3073338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3"/>
          </p:nvPr>
        </p:nvSpPr>
        <p:spPr>
          <a:xfrm>
            <a:off x="817926" y="2709438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4"/>
          </p:nvPr>
        </p:nvSpPr>
        <p:spPr>
          <a:xfrm>
            <a:off x="3432412" y="270776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5"/>
          </p:nvPr>
        </p:nvSpPr>
        <p:spPr>
          <a:xfrm>
            <a:off x="6067792" y="3073337"/>
            <a:ext cx="2279176" cy="839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3pPr>
            <a:lvl4pPr marL="1828800" lvl="3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4pPr>
            <a:lvl5pPr marL="2286000" lvl="4" indent="-330200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6"/>
          </p:nvPr>
        </p:nvSpPr>
        <p:spPr>
          <a:xfrm>
            <a:off x="6067793" y="2703610"/>
            <a:ext cx="2279176" cy="3924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400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2E058883-9132-34D2-D315-61C9CF42C4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4" name="Freeform 881">
            <a:extLst>
              <a:ext uri="{FF2B5EF4-FFF2-40B4-BE49-F238E27FC236}">
                <a16:creationId xmlns:a16="http://schemas.microsoft.com/office/drawing/2014/main" id="{621FDAFB-7F20-C923-F854-5671DFB9486F}"/>
              </a:ext>
            </a:extLst>
          </p:cNvPr>
          <p:cNvSpPr>
            <a:spLocks/>
          </p:cNvSpPr>
          <p:nvPr userDrawn="1"/>
        </p:nvSpPr>
        <p:spPr bwMode="auto">
          <a:xfrm rot="10800000">
            <a:off x="-4702" y="0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48" name="Grupo 47">
            <a:extLst>
              <a:ext uri="{FF2B5EF4-FFF2-40B4-BE49-F238E27FC236}">
                <a16:creationId xmlns:a16="http://schemas.microsoft.com/office/drawing/2014/main" id="{28331CC6-3D7B-C927-AE82-6BE485D04D11}"/>
              </a:ext>
            </a:extLst>
          </p:cNvPr>
          <p:cNvGrpSpPr/>
          <p:nvPr userDrawn="1"/>
        </p:nvGrpSpPr>
        <p:grpSpPr>
          <a:xfrm>
            <a:off x="8273608" y="4200584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35" name="Oval 357">
              <a:extLst>
                <a:ext uri="{FF2B5EF4-FFF2-40B4-BE49-F238E27FC236}">
                  <a16:creationId xmlns:a16="http://schemas.microsoft.com/office/drawing/2014/main" id="{1DAD88F7-4B42-EFC0-AF04-E40FE058F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58">
              <a:extLst>
                <a:ext uri="{FF2B5EF4-FFF2-40B4-BE49-F238E27FC236}">
                  <a16:creationId xmlns:a16="http://schemas.microsoft.com/office/drawing/2014/main" id="{82E98E92-6920-B943-0F80-5228ACA2F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59">
              <a:extLst>
                <a:ext uri="{FF2B5EF4-FFF2-40B4-BE49-F238E27FC236}">
                  <a16:creationId xmlns:a16="http://schemas.microsoft.com/office/drawing/2014/main" id="{3D5206C6-B0CD-76A3-E421-984E7777F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60">
              <a:extLst>
                <a:ext uri="{FF2B5EF4-FFF2-40B4-BE49-F238E27FC236}">
                  <a16:creationId xmlns:a16="http://schemas.microsoft.com/office/drawing/2014/main" id="{8F2D5EED-F747-CFE2-359A-73096FC48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61">
              <a:extLst>
                <a:ext uri="{FF2B5EF4-FFF2-40B4-BE49-F238E27FC236}">
                  <a16:creationId xmlns:a16="http://schemas.microsoft.com/office/drawing/2014/main" id="{6C081B5F-F5BB-5F8E-E761-F32910292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Freeform 362">
              <a:extLst>
                <a:ext uri="{FF2B5EF4-FFF2-40B4-BE49-F238E27FC236}">
                  <a16:creationId xmlns:a16="http://schemas.microsoft.com/office/drawing/2014/main" id="{C7EB3274-67A3-292B-71C6-153491215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Freeform 363">
              <a:extLst>
                <a:ext uri="{FF2B5EF4-FFF2-40B4-BE49-F238E27FC236}">
                  <a16:creationId xmlns:a16="http://schemas.microsoft.com/office/drawing/2014/main" id="{4825555E-EB4E-BB4D-6430-8AE6BA0BCD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64">
              <a:extLst>
                <a:ext uri="{FF2B5EF4-FFF2-40B4-BE49-F238E27FC236}">
                  <a16:creationId xmlns:a16="http://schemas.microsoft.com/office/drawing/2014/main" id="{06D83182-87A9-2B24-30F8-5C5B3A4B03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65">
              <a:extLst>
                <a:ext uri="{FF2B5EF4-FFF2-40B4-BE49-F238E27FC236}">
                  <a16:creationId xmlns:a16="http://schemas.microsoft.com/office/drawing/2014/main" id="{B15B57D9-A06A-3FB8-6E44-5EF958425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77">
              <a:extLst>
                <a:ext uri="{FF2B5EF4-FFF2-40B4-BE49-F238E27FC236}">
                  <a16:creationId xmlns:a16="http://schemas.microsoft.com/office/drawing/2014/main" id="{4F64B168-81B0-93FA-FD1C-D240F374D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78">
              <a:extLst>
                <a:ext uri="{FF2B5EF4-FFF2-40B4-BE49-F238E27FC236}">
                  <a16:creationId xmlns:a16="http://schemas.microsoft.com/office/drawing/2014/main" id="{CB8E9734-6805-E028-86D2-211CDEB3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Oval 379">
              <a:extLst>
                <a:ext uri="{FF2B5EF4-FFF2-40B4-BE49-F238E27FC236}">
                  <a16:creationId xmlns:a16="http://schemas.microsoft.com/office/drawing/2014/main" id="{990B0478-6D5F-8A87-83A4-C352BF209E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Oval 380">
              <a:extLst>
                <a:ext uri="{FF2B5EF4-FFF2-40B4-BE49-F238E27FC236}">
                  <a16:creationId xmlns:a16="http://schemas.microsoft.com/office/drawing/2014/main" id="{FC6A9498-8680-C111-47F6-2A00EA6F1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81">
              <a:extLst>
                <a:ext uri="{FF2B5EF4-FFF2-40B4-BE49-F238E27FC236}">
                  <a16:creationId xmlns:a16="http://schemas.microsoft.com/office/drawing/2014/main" id="{1F5912B7-3528-2279-EB3A-274835794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Freeform 382">
              <a:extLst>
                <a:ext uri="{FF2B5EF4-FFF2-40B4-BE49-F238E27FC236}">
                  <a16:creationId xmlns:a16="http://schemas.microsoft.com/office/drawing/2014/main" id="{721EED9D-E3EB-683C-26F6-7B064DB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Freeform 383">
              <a:extLst>
                <a:ext uri="{FF2B5EF4-FFF2-40B4-BE49-F238E27FC236}">
                  <a16:creationId xmlns:a16="http://schemas.microsoft.com/office/drawing/2014/main" id="{6CBEA68D-4493-0340-BA6E-0ACA887B5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384">
              <a:extLst>
                <a:ext uri="{FF2B5EF4-FFF2-40B4-BE49-F238E27FC236}">
                  <a16:creationId xmlns:a16="http://schemas.microsoft.com/office/drawing/2014/main" id="{AA3E905A-1CC7-3516-9925-0A0471E66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385">
              <a:extLst>
                <a:ext uri="{FF2B5EF4-FFF2-40B4-BE49-F238E27FC236}">
                  <a16:creationId xmlns:a16="http://schemas.microsoft.com/office/drawing/2014/main" id="{6BA17AC7-2E06-7FA1-FA30-79D137B26C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397">
              <a:extLst>
                <a:ext uri="{FF2B5EF4-FFF2-40B4-BE49-F238E27FC236}">
                  <a16:creationId xmlns:a16="http://schemas.microsoft.com/office/drawing/2014/main" id="{AE135C53-A6DF-4995-8475-8667FABD43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398">
              <a:extLst>
                <a:ext uri="{FF2B5EF4-FFF2-40B4-BE49-F238E27FC236}">
                  <a16:creationId xmlns:a16="http://schemas.microsoft.com/office/drawing/2014/main" id="{081D0BFA-9AE0-6082-6752-96E8E1A64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Oval 399">
              <a:extLst>
                <a:ext uri="{FF2B5EF4-FFF2-40B4-BE49-F238E27FC236}">
                  <a16:creationId xmlns:a16="http://schemas.microsoft.com/office/drawing/2014/main" id="{C62689BD-4795-94A1-2ADD-4F4ACA9F93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Oval 400">
              <a:extLst>
                <a:ext uri="{FF2B5EF4-FFF2-40B4-BE49-F238E27FC236}">
                  <a16:creationId xmlns:a16="http://schemas.microsoft.com/office/drawing/2014/main" id="{B6C57751-9774-8D95-62F9-F45EC98EEB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01">
              <a:extLst>
                <a:ext uri="{FF2B5EF4-FFF2-40B4-BE49-F238E27FC236}">
                  <a16:creationId xmlns:a16="http://schemas.microsoft.com/office/drawing/2014/main" id="{ED03AFB9-D96F-FE80-BC10-5A3C90F2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02">
              <a:extLst>
                <a:ext uri="{FF2B5EF4-FFF2-40B4-BE49-F238E27FC236}">
                  <a16:creationId xmlns:a16="http://schemas.microsoft.com/office/drawing/2014/main" id="{9644E079-2B37-393D-311A-F4424E9D860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03">
              <a:extLst>
                <a:ext uri="{FF2B5EF4-FFF2-40B4-BE49-F238E27FC236}">
                  <a16:creationId xmlns:a16="http://schemas.microsoft.com/office/drawing/2014/main" id="{4626B771-1D45-8F24-3119-4A913A6BA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04">
              <a:extLst>
                <a:ext uri="{FF2B5EF4-FFF2-40B4-BE49-F238E27FC236}">
                  <a16:creationId xmlns:a16="http://schemas.microsoft.com/office/drawing/2014/main" id="{476EEBC2-A1B5-BE19-18BE-BBB0C68D5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Freeform 405">
              <a:extLst>
                <a:ext uri="{FF2B5EF4-FFF2-40B4-BE49-F238E27FC236}">
                  <a16:creationId xmlns:a16="http://schemas.microsoft.com/office/drawing/2014/main" id="{E704E6DD-1DD7-9D07-561C-9A3ED5C5398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18">
              <a:extLst>
                <a:ext uri="{FF2B5EF4-FFF2-40B4-BE49-F238E27FC236}">
                  <a16:creationId xmlns:a16="http://schemas.microsoft.com/office/drawing/2014/main" id="{E71AED59-8C4E-F2F8-2A54-86AFE71627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19">
              <a:extLst>
                <a:ext uri="{FF2B5EF4-FFF2-40B4-BE49-F238E27FC236}">
                  <a16:creationId xmlns:a16="http://schemas.microsoft.com/office/drawing/2014/main" id="{AAE198AF-BD71-7929-04BD-CB5702521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0">
              <a:extLst>
                <a:ext uri="{FF2B5EF4-FFF2-40B4-BE49-F238E27FC236}">
                  <a16:creationId xmlns:a16="http://schemas.microsoft.com/office/drawing/2014/main" id="{E0D6453D-5FF2-ED80-C461-D6C295C47E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21">
              <a:extLst>
                <a:ext uri="{FF2B5EF4-FFF2-40B4-BE49-F238E27FC236}">
                  <a16:creationId xmlns:a16="http://schemas.microsoft.com/office/drawing/2014/main" id="{394C4F48-CF5D-1C80-1D87-69EFC88DF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22">
              <a:extLst>
                <a:ext uri="{FF2B5EF4-FFF2-40B4-BE49-F238E27FC236}">
                  <a16:creationId xmlns:a16="http://schemas.microsoft.com/office/drawing/2014/main" id="{FD554CEF-D17C-E137-7A9F-783AF611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Oval 423">
              <a:extLst>
                <a:ext uri="{FF2B5EF4-FFF2-40B4-BE49-F238E27FC236}">
                  <a16:creationId xmlns:a16="http://schemas.microsoft.com/office/drawing/2014/main" id="{20FC3864-726C-554D-DF2C-3D436ACC2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24">
              <a:extLst>
                <a:ext uri="{FF2B5EF4-FFF2-40B4-BE49-F238E27FC236}">
                  <a16:creationId xmlns:a16="http://schemas.microsoft.com/office/drawing/2014/main" id="{FAB7A66F-3EEE-0BC0-79B2-C3EA7E72F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25">
              <a:extLst>
                <a:ext uri="{FF2B5EF4-FFF2-40B4-BE49-F238E27FC236}">
                  <a16:creationId xmlns:a16="http://schemas.microsoft.com/office/drawing/2014/main" id="{85AFD2E9-5A40-F9CA-B8C3-0EF9C13D9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Freeform 426">
              <a:extLst>
                <a:ext uri="{FF2B5EF4-FFF2-40B4-BE49-F238E27FC236}">
                  <a16:creationId xmlns:a16="http://schemas.microsoft.com/office/drawing/2014/main" id="{F2287618-47B0-3F4C-BC67-E5C3FBDFE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Freeform 438">
              <a:extLst>
                <a:ext uri="{FF2B5EF4-FFF2-40B4-BE49-F238E27FC236}">
                  <a16:creationId xmlns:a16="http://schemas.microsoft.com/office/drawing/2014/main" id="{6FE256CC-A3DE-0720-E551-68EA891DA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39">
              <a:extLst>
                <a:ext uri="{FF2B5EF4-FFF2-40B4-BE49-F238E27FC236}">
                  <a16:creationId xmlns:a16="http://schemas.microsoft.com/office/drawing/2014/main" id="{57D7D052-90B1-CD3E-F5ED-F4034146F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0">
              <a:extLst>
                <a:ext uri="{FF2B5EF4-FFF2-40B4-BE49-F238E27FC236}">
                  <a16:creationId xmlns:a16="http://schemas.microsoft.com/office/drawing/2014/main" id="{9353C1EA-3C4B-3D8A-4F50-201024413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41">
              <a:extLst>
                <a:ext uri="{FF2B5EF4-FFF2-40B4-BE49-F238E27FC236}">
                  <a16:creationId xmlns:a16="http://schemas.microsoft.com/office/drawing/2014/main" id="{1D8EC528-17F5-8FC4-1552-846F014B23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42">
              <a:extLst>
                <a:ext uri="{FF2B5EF4-FFF2-40B4-BE49-F238E27FC236}">
                  <a16:creationId xmlns:a16="http://schemas.microsoft.com/office/drawing/2014/main" id="{168140DA-C650-BBB7-1530-29F1F784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Oval 443">
              <a:extLst>
                <a:ext uri="{FF2B5EF4-FFF2-40B4-BE49-F238E27FC236}">
                  <a16:creationId xmlns:a16="http://schemas.microsoft.com/office/drawing/2014/main" id="{3613AAEC-B2DE-E1DE-1E2D-F1E983318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Oval 444">
              <a:extLst>
                <a:ext uri="{FF2B5EF4-FFF2-40B4-BE49-F238E27FC236}">
                  <a16:creationId xmlns:a16="http://schemas.microsoft.com/office/drawing/2014/main" id="{DAE9A987-337A-81FB-E4AB-BD9B49D3EC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45">
              <a:extLst>
                <a:ext uri="{FF2B5EF4-FFF2-40B4-BE49-F238E27FC236}">
                  <a16:creationId xmlns:a16="http://schemas.microsoft.com/office/drawing/2014/main" id="{34E73F57-607A-7114-7041-195490B2E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46">
              <a:extLst>
                <a:ext uri="{FF2B5EF4-FFF2-40B4-BE49-F238E27FC236}">
                  <a16:creationId xmlns:a16="http://schemas.microsoft.com/office/drawing/2014/main" id="{FD0DB570-8799-6CD4-2E02-0A3209C53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58">
              <a:extLst>
                <a:ext uri="{FF2B5EF4-FFF2-40B4-BE49-F238E27FC236}">
                  <a16:creationId xmlns:a16="http://schemas.microsoft.com/office/drawing/2014/main" id="{FAF01791-5A27-C725-5ED9-4CCF1F46C5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59">
              <a:extLst>
                <a:ext uri="{FF2B5EF4-FFF2-40B4-BE49-F238E27FC236}">
                  <a16:creationId xmlns:a16="http://schemas.microsoft.com/office/drawing/2014/main" id="{92016EFE-3518-E010-15B5-D647BAB2D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0">
              <a:extLst>
                <a:ext uri="{FF2B5EF4-FFF2-40B4-BE49-F238E27FC236}">
                  <a16:creationId xmlns:a16="http://schemas.microsoft.com/office/drawing/2014/main" id="{1DA3C034-EC09-C9B5-4067-ED831CED0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61">
              <a:extLst>
                <a:ext uri="{FF2B5EF4-FFF2-40B4-BE49-F238E27FC236}">
                  <a16:creationId xmlns:a16="http://schemas.microsoft.com/office/drawing/2014/main" id="{D37329AF-8338-2D66-1619-4B117366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62">
              <a:extLst>
                <a:ext uri="{FF2B5EF4-FFF2-40B4-BE49-F238E27FC236}">
                  <a16:creationId xmlns:a16="http://schemas.microsoft.com/office/drawing/2014/main" id="{2A84D235-544D-3D87-4530-045182AD8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63">
              <a:extLst>
                <a:ext uri="{FF2B5EF4-FFF2-40B4-BE49-F238E27FC236}">
                  <a16:creationId xmlns:a16="http://schemas.microsoft.com/office/drawing/2014/main" id="{0E9C4906-75FC-FED7-562F-5A9EF1667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64">
              <a:extLst>
                <a:ext uri="{FF2B5EF4-FFF2-40B4-BE49-F238E27FC236}">
                  <a16:creationId xmlns:a16="http://schemas.microsoft.com/office/drawing/2014/main" id="{39387CE3-69FF-BF82-363A-E5A28A39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65">
              <a:extLst>
                <a:ext uri="{FF2B5EF4-FFF2-40B4-BE49-F238E27FC236}">
                  <a16:creationId xmlns:a16="http://schemas.microsoft.com/office/drawing/2014/main" id="{78028CD4-6F2F-ADAF-559C-975279CACFA5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66">
              <a:extLst>
                <a:ext uri="{FF2B5EF4-FFF2-40B4-BE49-F238E27FC236}">
                  <a16:creationId xmlns:a16="http://schemas.microsoft.com/office/drawing/2014/main" id="{6ACF5758-C196-1C13-1B5A-412035BBF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78">
              <a:extLst>
                <a:ext uri="{FF2B5EF4-FFF2-40B4-BE49-F238E27FC236}">
                  <a16:creationId xmlns:a16="http://schemas.microsoft.com/office/drawing/2014/main" id="{2A877D03-BABD-40D2-73D0-3B48676D3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79">
              <a:extLst>
                <a:ext uri="{FF2B5EF4-FFF2-40B4-BE49-F238E27FC236}">
                  <a16:creationId xmlns:a16="http://schemas.microsoft.com/office/drawing/2014/main" id="{6827547E-AE36-2CA7-1165-2546823A3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480">
              <a:extLst>
                <a:ext uri="{FF2B5EF4-FFF2-40B4-BE49-F238E27FC236}">
                  <a16:creationId xmlns:a16="http://schemas.microsoft.com/office/drawing/2014/main" id="{9CC4B829-5965-5CD5-3C3C-EC985E995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481">
              <a:extLst>
                <a:ext uri="{FF2B5EF4-FFF2-40B4-BE49-F238E27FC236}">
                  <a16:creationId xmlns:a16="http://schemas.microsoft.com/office/drawing/2014/main" id="{36D15D26-3D11-8CA8-5798-45B6177D1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482">
              <a:extLst>
                <a:ext uri="{FF2B5EF4-FFF2-40B4-BE49-F238E27FC236}">
                  <a16:creationId xmlns:a16="http://schemas.microsoft.com/office/drawing/2014/main" id="{AC18E4A0-7A3E-383A-8D12-2FBEE277D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483">
              <a:extLst>
                <a:ext uri="{FF2B5EF4-FFF2-40B4-BE49-F238E27FC236}">
                  <a16:creationId xmlns:a16="http://schemas.microsoft.com/office/drawing/2014/main" id="{F6123F0E-9611-053A-E940-A3438F0F8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484">
              <a:extLst>
                <a:ext uri="{FF2B5EF4-FFF2-40B4-BE49-F238E27FC236}">
                  <a16:creationId xmlns:a16="http://schemas.microsoft.com/office/drawing/2014/main" id="{D8D1B729-D8E3-7139-6363-5B62C9A93A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485">
              <a:extLst>
                <a:ext uri="{FF2B5EF4-FFF2-40B4-BE49-F238E27FC236}">
                  <a16:creationId xmlns:a16="http://schemas.microsoft.com/office/drawing/2014/main" id="{BFD1E1D8-FCE2-4885-0CCE-24B57C49839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486">
              <a:extLst>
                <a:ext uri="{FF2B5EF4-FFF2-40B4-BE49-F238E27FC236}">
                  <a16:creationId xmlns:a16="http://schemas.microsoft.com/office/drawing/2014/main" id="{B4A12B94-985C-F18A-DD5C-B10E7C98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Oval 498">
              <a:extLst>
                <a:ext uri="{FF2B5EF4-FFF2-40B4-BE49-F238E27FC236}">
                  <a16:creationId xmlns:a16="http://schemas.microsoft.com/office/drawing/2014/main" id="{C9F77C34-D576-EAE0-F738-C51149D9B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Oval 499">
              <a:extLst>
                <a:ext uri="{FF2B5EF4-FFF2-40B4-BE49-F238E27FC236}">
                  <a16:creationId xmlns:a16="http://schemas.microsoft.com/office/drawing/2014/main" id="{BF0D82FF-4D01-1BB5-FEC1-DF5787594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0">
              <a:extLst>
                <a:ext uri="{FF2B5EF4-FFF2-40B4-BE49-F238E27FC236}">
                  <a16:creationId xmlns:a16="http://schemas.microsoft.com/office/drawing/2014/main" id="{CBFAE7CA-E593-F808-DF9B-35472E3F4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501">
              <a:extLst>
                <a:ext uri="{FF2B5EF4-FFF2-40B4-BE49-F238E27FC236}">
                  <a16:creationId xmlns:a16="http://schemas.microsoft.com/office/drawing/2014/main" id="{D261A3BA-E6FD-3AFE-5AA7-AE7C7EEAE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02">
              <a:extLst>
                <a:ext uri="{FF2B5EF4-FFF2-40B4-BE49-F238E27FC236}">
                  <a16:creationId xmlns:a16="http://schemas.microsoft.com/office/drawing/2014/main" id="{6DEF1841-E839-ED01-A40F-BE39599FB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03">
              <a:extLst>
                <a:ext uri="{FF2B5EF4-FFF2-40B4-BE49-F238E27FC236}">
                  <a16:creationId xmlns:a16="http://schemas.microsoft.com/office/drawing/2014/main" id="{77F9C638-EA75-E76F-2150-4A8B8D218B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04">
              <a:extLst>
                <a:ext uri="{FF2B5EF4-FFF2-40B4-BE49-F238E27FC236}">
                  <a16:creationId xmlns:a16="http://schemas.microsoft.com/office/drawing/2014/main" id="{F2F77771-CB12-151E-52EF-700BC05A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05">
              <a:extLst>
                <a:ext uri="{FF2B5EF4-FFF2-40B4-BE49-F238E27FC236}">
                  <a16:creationId xmlns:a16="http://schemas.microsoft.com/office/drawing/2014/main" id="{75546EAE-D14B-DC55-3886-62F320A37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06">
              <a:extLst>
                <a:ext uri="{FF2B5EF4-FFF2-40B4-BE49-F238E27FC236}">
                  <a16:creationId xmlns:a16="http://schemas.microsoft.com/office/drawing/2014/main" id="{D8F5FD97-70DD-1046-DBA3-DEA34EA55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Oval 518">
              <a:extLst>
                <a:ext uri="{FF2B5EF4-FFF2-40B4-BE49-F238E27FC236}">
                  <a16:creationId xmlns:a16="http://schemas.microsoft.com/office/drawing/2014/main" id="{9CD447F5-3B39-C4A7-9AAC-5B330C4C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19">
              <a:extLst>
                <a:ext uri="{FF2B5EF4-FFF2-40B4-BE49-F238E27FC236}">
                  <a16:creationId xmlns:a16="http://schemas.microsoft.com/office/drawing/2014/main" id="{B8BD9E69-A459-8C94-B5A2-C031F5F0D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0">
              <a:extLst>
                <a:ext uri="{FF2B5EF4-FFF2-40B4-BE49-F238E27FC236}">
                  <a16:creationId xmlns:a16="http://schemas.microsoft.com/office/drawing/2014/main" id="{568BE9B0-775E-0082-831B-C7B130E28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21">
              <a:extLst>
                <a:ext uri="{FF2B5EF4-FFF2-40B4-BE49-F238E27FC236}">
                  <a16:creationId xmlns:a16="http://schemas.microsoft.com/office/drawing/2014/main" id="{ACE07BF6-7BF2-8AEF-AA68-1036C192D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22">
              <a:extLst>
                <a:ext uri="{FF2B5EF4-FFF2-40B4-BE49-F238E27FC236}">
                  <a16:creationId xmlns:a16="http://schemas.microsoft.com/office/drawing/2014/main" id="{866F5AA0-199C-56D2-9F65-CF0B9CB02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523">
              <a:extLst>
                <a:ext uri="{FF2B5EF4-FFF2-40B4-BE49-F238E27FC236}">
                  <a16:creationId xmlns:a16="http://schemas.microsoft.com/office/drawing/2014/main" id="{CC765BB6-8FB4-F5CD-F14E-9A8675975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524">
              <a:extLst>
                <a:ext uri="{FF2B5EF4-FFF2-40B4-BE49-F238E27FC236}">
                  <a16:creationId xmlns:a16="http://schemas.microsoft.com/office/drawing/2014/main" id="{66FBD188-CA4F-B305-F0B9-E0122DC5D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25">
              <a:extLst>
                <a:ext uri="{FF2B5EF4-FFF2-40B4-BE49-F238E27FC236}">
                  <a16:creationId xmlns:a16="http://schemas.microsoft.com/office/drawing/2014/main" id="{622DB03F-56EB-B357-BC5E-F3D8C107E3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26">
              <a:extLst>
                <a:ext uri="{FF2B5EF4-FFF2-40B4-BE49-F238E27FC236}">
                  <a16:creationId xmlns:a16="http://schemas.microsoft.com/office/drawing/2014/main" id="{EC53DF48-606A-9F3E-FF56-DD0236D35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38">
              <a:extLst>
                <a:ext uri="{FF2B5EF4-FFF2-40B4-BE49-F238E27FC236}">
                  <a16:creationId xmlns:a16="http://schemas.microsoft.com/office/drawing/2014/main" id="{5573ADC6-2A7F-B72B-91B9-744498CB7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39">
              <a:extLst>
                <a:ext uri="{FF2B5EF4-FFF2-40B4-BE49-F238E27FC236}">
                  <a16:creationId xmlns:a16="http://schemas.microsoft.com/office/drawing/2014/main" id="{72334573-65E1-47E9-47CA-FFA83E20B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Oval 540">
              <a:extLst>
                <a:ext uri="{FF2B5EF4-FFF2-40B4-BE49-F238E27FC236}">
                  <a16:creationId xmlns:a16="http://schemas.microsoft.com/office/drawing/2014/main" id="{4B4A0D87-BAEC-D005-8253-D1D886608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Oval 541">
              <a:extLst>
                <a:ext uri="{FF2B5EF4-FFF2-40B4-BE49-F238E27FC236}">
                  <a16:creationId xmlns:a16="http://schemas.microsoft.com/office/drawing/2014/main" id="{9BBE8F40-2AB7-B35E-4C0C-C89B91F5C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42">
              <a:extLst>
                <a:ext uri="{FF2B5EF4-FFF2-40B4-BE49-F238E27FC236}">
                  <a16:creationId xmlns:a16="http://schemas.microsoft.com/office/drawing/2014/main" id="{5CEAD924-07E2-35EF-D5DD-39B8F7A96E97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543">
              <a:extLst>
                <a:ext uri="{FF2B5EF4-FFF2-40B4-BE49-F238E27FC236}">
                  <a16:creationId xmlns:a16="http://schemas.microsoft.com/office/drawing/2014/main" id="{D69379B1-A6D2-A552-320E-2A55A8CA58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544">
              <a:extLst>
                <a:ext uri="{FF2B5EF4-FFF2-40B4-BE49-F238E27FC236}">
                  <a16:creationId xmlns:a16="http://schemas.microsoft.com/office/drawing/2014/main" id="{67C80A7F-BD1D-4BFD-1033-B777A43769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45">
              <a:extLst>
                <a:ext uri="{FF2B5EF4-FFF2-40B4-BE49-F238E27FC236}">
                  <a16:creationId xmlns:a16="http://schemas.microsoft.com/office/drawing/2014/main" id="{CBECE999-0137-8308-6977-2E54E6D09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46">
              <a:extLst>
                <a:ext uri="{FF2B5EF4-FFF2-40B4-BE49-F238E27FC236}">
                  <a16:creationId xmlns:a16="http://schemas.microsoft.com/office/drawing/2014/main" id="{E71143FD-E3BD-3943-1C88-73327CEAA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58">
              <a:extLst>
                <a:ext uri="{FF2B5EF4-FFF2-40B4-BE49-F238E27FC236}">
                  <a16:creationId xmlns:a16="http://schemas.microsoft.com/office/drawing/2014/main" id="{A5BCF783-33C2-5A6D-B8E7-AF65C8AA6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59">
              <a:extLst>
                <a:ext uri="{FF2B5EF4-FFF2-40B4-BE49-F238E27FC236}">
                  <a16:creationId xmlns:a16="http://schemas.microsoft.com/office/drawing/2014/main" id="{3934CB6E-1DAA-DF60-0F30-A1D633F1F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560">
              <a:extLst>
                <a:ext uri="{FF2B5EF4-FFF2-40B4-BE49-F238E27FC236}">
                  <a16:creationId xmlns:a16="http://schemas.microsoft.com/office/drawing/2014/main" id="{1E0A1D8D-6052-2534-B9E3-1376A97AD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Oval 561">
              <a:extLst>
                <a:ext uri="{FF2B5EF4-FFF2-40B4-BE49-F238E27FC236}">
                  <a16:creationId xmlns:a16="http://schemas.microsoft.com/office/drawing/2014/main" id="{7D067252-7B35-B513-64BC-E6B1E933A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62">
              <a:extLst>
                <a:ext uri="{FF2B5EF4-FFF2-40B4-BE49-F238E27FC236}">
                  <a16:creationId xmlns:a16="http://schemas.microsoft.com/office/drawing/2014/main" id="{96B4C7B3-D551-11EE-2FD5-F26FD3997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63">
              <a:extLst>
                <a:ext uri="{FF2B5EF4-FFF2-40B4-BE49-F238E27FC236}">
                  <a16:creationId xmlns:a16="http://schemas.microsoft.com/office/drawing/2014/main" id="{F530897B-FB41-8CD7-94FE-3C7CFC5CE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64">
              <a:extLst>
                <a:ext uri="{FF2B5EF4-FFF2-40B4-BE49-F238E27FC236}">
                  <a16:creationId xmlns:a16="http://schemas.microsoft.com/office/drawing/2014/main" id="{221ADA77-B200-1171-3F3A-DC7B95252F3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65">
              <a:extLst>
                <a:ext uri="{FF2B5EF4-FFF2-40B4-BE49-F238E27FC236}">
                  <a16:creationId xmlns:a16="http://schemas.microsoft.com/office/drawing/2014/main" id="{4C747D35-CF36-6375-E46A-82385854D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566">
              <a:extLst>
                <a:ext uri="{FF2B5EF4-FFF2-40B4-BE49-F238E27FC236}">
                  <a16:creationId xmlns:a16="http://schemas.microsoft.com/office/drawing/2014/main" id="{3F20FB22-462B-D850-E019-7EC868C4B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78">
              <a:extLst>
                <a:ext uri="{FF2B5EF4-FFF2-40B4-BE49-F238E27FC236}">
                  <a16:creationId xmlns:a16="http://schemas.microsoft.com/office/drawing/2014/main" id="{F7C5F088-11B1-1DEC-6103-47FB3895F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79">
              <a:extLst>
                <a:ext uri="{FF2B5EF4-FFF2-40B4-BE49-F238E27FC236}">
                  <a16:creationId xmlns:a16="http://schemas.microsoft.com/office/drawing/2014/main" id="{3CBEA02B-A6D2-BD30-A376-0F7C26F85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0">
              <a:extLst>
                <a:ext uri="{FF2B5EF4-FFF2-40B4-BE49-F238E27FC236}">
                  <a16:creationId xmlns:a16="http://schemas.microsoft.com/office/drawing/2014/main" id="{7091DFBC-82D1-58E0-3DC7-581A39E21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81">
              <a:extLst>
                <a:ext uri="{FF2B5EF4-FFF2-40B4-BE49-F238E27FC236}">
                  <a16:creationId xmlns:a16="http://schemas.microsoft.com/office/drawing/2014/main" id="{373F4A22-6307-AC8D-68F2-E56A63F19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82">
              <a:extLst>
                <a:ext uri="{FF2B5EF4-FFF2-40B4-BE49-F238E27FC236}">
                  <a16:creationId xmlns:a16="http://schemas.microsoft.com/office/drawing/2014/main" id="{80184DBF-C835-EDB8-DD19-18C9CCA300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Oval 583">
              <a:extLst>
                <a:ext uri="{FF2B5EF4-FFF2-40B4-BE49-F238E27FC236}">
                  <a16:creationId xmlns:a16="http://schemas.microsoft.com/office/drawing/2014/main" id="{A50E28C3-0DEF-9757-0830-C7C224805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584">
              <a:extLst>
                <a:ext uri="{FF2B5EF4-FFF2-40B4-BE49-F238E27FC236}">
                  <a16:creationId xmlns:a16="http://schemas.microsoft.com/office/drawing/2014/main" id="{13E65008-C8AF-B08B-4F13-872525AB1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585">
              <a:extLst>
                <a:ext uri="{FF2B5EF4-FFF2-40B4-BE49-F238E27FC236}">
                  <a16:creationId xmlns:a16="http://schemas.microsoft.com/office/drawing/2014/main" id="{51FF0A38-135E-9A3D-D38A-69A1CAD45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586">
              <a:extLst>
                <a:ext uri="{FF2B5EF4-FFF2-40B4-BE49-F238E27FC236}">
                  <a16:creationId xmlns:a16="http://schemas.microsoft.com/office/drawing/2014/main" id="{9EA7ED73-B958-E0AD-91FC-C3BC9C11C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598">
              <a:extLst>
                <a:ext uri="{FF2B5EF4-FFF2-40B4-BE49-F238E27FC236}">
                  <a16:creationId xmlns:a16="http://schemas.microsoft.com/office/drawing/2014/main" id="{6EC922D5-DBDE-C161-0978-11B19D3E2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599">
              <a:extLst>
                <a:ext uri="{FF2B5EF4-FFF2-40B4-BE49-F238E27FC236}">
                  <a16:creationId xmlns:a16="http://schemas.microsoft.com/office/drawing/2014/main" id="{BB563F70-5BBD-E7DC-2B0B-EF1C20B6D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0">
              <a:extLst>
                <a:ext uri="{FF2B5EF4-FFF2-40B4-BE49-F238E27FC236}">
                  <a16:creationId xmlns:a16="http://schemas.microsoft.com/office/drawing/2014/main" id="{AD4B6F7C-1AB8-9DAC-9FC7-A34BB251D6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601">
              <a:extLst>
                <a:ext uri="{FF2B5EF4-FFF2-40B4-BE49-F238E27FC236}">
                  <a16:creationId xmlns:a16="http://schemas.microsoft.com/office/drawing/2014/main" id="{841B7F47-8D37-0ED3-0920-A54007528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Freeform 602">
              <a:extLst>
                <a:ext uri="{FF2B5EF4-FFF2-40B4-BE49-F238E27FC236}">
                  <a16:creationId xmlns:a16="http://schemas.microsoft.com/office/drawing/2014/main" id="{BEC66F50-0EF9-46B5-01F4-F8996CE676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603">
              <a:extLst>
                <a:ext uri="{FF2B5EF4-FFF2-40B4-BE49-F238E27FC236}">
                  <a16:creationId xmlns:a16="http://schemas.microsoft.com/office/drawing/2014/main" id="{F105301A-0BDD-3591-F925-E8311E9A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604">
              <a:extLst>
                <a:ext uri="{FF2B5EF4-FFF2-40B4-BE49-F238E27FC236}">
                  <a16:creationId xmlns:a16="http://schemas.microsoft.com/office/drawing/2014/main" id="{45B19AEA-4EFF-9493-4281-A60C5FD04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605">
              <a:extLst>
                <a:ext uri="{FF2B5EF4-FFF2-40B4-BE49-F238E27FC236}">
                  <a16:creationId xmlns:a16="http://schemas.microsoft.com/office/drawing/2014/main" id="{BDC02EDF-2DD1-12CD-F9CD-FCF45F411A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606">
              <a:extLst>
                <a:ext uri="{FF2B5EF4-FFF2-40B4-BE49-F238E27FC236}">
                  <a16:creationId xmlns:a16="http://schemas.microsoft.com/office/drawing/2014/main" id="{2B19C4BA-3E34-E16E-8B4B-853364486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52" name="Grupo 651">
            <a:extLst>
              <a:ext uri="{FF2B5EF4-FFF2-40B4-BE49-F238E27FC236}">
                <a16:creationId xmlns:a16="http://schemas.microsoft.com/office/drawing/2014/main" id="{A19A6D04-D1ED-0EA4-EC81-9A746E25EF3A}"/>
              </a:ext>
            </a:extLst>
          </p:cNvPr>
          <p:cNvGrpSpPr/>
          <p:nvPr userDrawn="1"/>
        </p:nvGrpSpPr>
        <p:grpSpPr>
          <a:xfrm flipH="1">
            <a:off x="8324353" y="-62414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53" name="Oval 357">
              <a:extLst>
                <a:ext uri="{FF2B5EF4-FFF2-40B4-BE49-F238E27FC236}">
                  <a16:creationId xmlns:a16="http://schemas.microsoft.com/office/drawing/2014/main" id="{D0530E70-8F29-2143-EC7E-EF12E007B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58">
              <a:extLst>
                <a:ext uri="{FF2B5EF4-FFF2-40B4-BE49-F238E27FC236}">
                  <a16:creationId xmlns:a16="http://schemas.microsoft.com/office/drawing/2014/main" id="{DE90F518-48F9-63B4-5237-821845ACD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59">
              <a:extLst>
                <a:ext uri="{FF2B5EF4-FFF2-40B4-BE49-F238E27FC236}">
                  <a16:creationId xmlns:a16="http://schemas.microsoft.com/office/drawing/2014/main" id="{ECF227EF-F8D2-B2BE-7A11-01720F9FF0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60">
              <a:extLst>
                <a:ext uri="{FF2B5EF4-FFF2-40B4-BE49-F238E27FC236}">
                  <a16:creationId xmlns:a16="http://schemas.microsoft.com/office/drawing/2014/main" id="{6A9D6B76-CA3B-37F9-4E76-C6FFCFB32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61">
              <a:extLst>
                <a:ext uri="{FF2B5EF4-FFF2-40B4-BE49-F238E27FC236}">
                  <a16:creationId xmlns:a16="http://schemas.microsoft.com/office/drawing/2014/main" id="{957538C0-0813-5FCA-B17C-436CE2EEB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362">
              <a:extLst>
                <a:ext uri="{FF2B5EF4-FFF2-40B4-BE49-F238E27FC236}">
                  <a16:creationId xmlns:a16="http://schemas.microsoft.com/office/drawing/2014/main" id="{BFB150D7-D30B-477E-0A63-9DA80481D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363">
              <a:extLst>
                <a:ext uri="{FF2B5EF4-FFF2-40B4-BE49-F238E27FC236}">
                  <a16:creationId xmlns:a16="http://schemas.microsoft.com/office/drawing/2014/main" id="{61C54EBC-313B-6DF1-8DD8-B9E609332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64">
              <a:extLst>
                <a:ext uri="{FF2B5EF4-FFF2-40B4-BE49-F238E27FC236}">
                  <a16:creationId xmlns:a16="http://schemas.microsoft.com/office/drawing/2014/main" id="{4A395791-CBC6-EE88-F593-FA9315713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65">
              <a:extLst>
                <a:ext uri="{FF2B5EF4-FFF2-40B4-BE49-F238E27FC236}">
                  <a16:creationId xmlns:a16="http://schemas.microsoft.com/office/drawing/2014/main" id="{E47B2921-7004-1BBF-C9E2-379B33103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77">
              <a:extLst>
                <a:ext uri="{FF2B5EF4-FFF2-40B4-BE49-F238E27FC236}">
                  <a16:creationId xmlns:a16="http://schemas.microsoft.com/office/drawing/2014/main" id="{1CB916DA-F308-2356-2BB0-47A51207C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78">
              <a:extLst>
                <a:ext uri="{FF2B5EF4-FFF2-40B4-BE49-F238E27FC236}">
                  <a16:creationId xmlns:a16="http://schemas.microsoft.com/office/drawing/2014/main" id="{A6A2DD0E-EE14-202C-1332-CA61BC77A9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Oval 379">
              <a:extLst>
                <a:ext uri="{FF2B5EF4-FFF2-40B4-BE49-F238E27FC236}">
                  <a16:creationId xmlns:a16="http://schemas.microsoft.com/office/drawing/2014/main" id="{239C9B85-A8A1-9C62-1CE0-746D354B6D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Oval 380">
              <a:extLst>
                <a:ext uri="{FF2B5EF4-FFF2-40B4-BE49-F238E27FC236}">
                  <a16:creationId xmlns:a16="http://schemas.microsoft.com/office/drawing/2014/main" id="{6CAAEBF5-9885-9C10-F5E4-C2496B3E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81">
              <a:extLst>
                <a:ext uri="{FF2B5EF4-FFF2-40B4-BE49-F238E27FC236}">
                  <a16:creationId xmlns:a16="http://schemas.microsoft.com/office/drawing/2014/main" id="{6CF68F78-107A-8C7C-A150-D7A34C88B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382">
              <a:extLst>
                <a:ext uri="{FF2B5EF4-FFF2-40B4-BE49-F238E27FC236}">
                  <a16:creationId xmlns:a16="http://schemas.microsoft.com/office/drawing/2014/main" id="{D60C0D2E-DDB4-1299-2AC7-216F45B8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Freeform 383">
              <a:extLst>
                <a:ext uri="{FF2B5EF4-FFF2-40B4-BE49-F238E27FC236}">
                  <a16:creationId xmlns:a16="http://schemas.microsoft.com/office/drawing/2014/main" id="{5255C340-EBD7-7858-199F-F2209B9384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384">
              <a:extLst>
                <a:ext uri="{FF2B5EF4-FFF2-40B4-BE49-F238E27FC236}">
                  <a16:creationId xmlns:a16="http://schemas.microsoft.com/office/drawing/2014/main" id="{A3FF722B-B61B-6615-F847-C1A6FC50A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385">
              <a:extLst>
                <a:ext uri="{FF2B5EF4-FFF2-40B4-BE49-F238E27FC236}">
                  <a16:creationId xmlns:a16="http://schemas.microsoft.com/office/drawing/2014/main" id="{783D075B-5060-8212-3C07-E3D4186EB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397">
              <a:extLst>
                <a:ext uri="{FF2B5EF4-FFF2-40B4-BE49-F238E27FC236}">
                  <a16:creationId xmlns:a16="http://schemas.microsoft.com/office/drawing/2014/main" id="{91E38847-631B-7463-8420-1620121873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398">
              <a:extLst>
                <a:ext uri="{FF2B5EF4-FFF2-40B4-BE49-F238E27FC236}">
                  <a16:creationId xmlns:a16="http://schemas.microsoft.com/office/drawing/2014/main" id="{7F5FAD3A-683C-0806-C1AE-EDEFA41E4E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Oval 399">
              <a:extLst>
                <a:ext uri="{FF2B5EF4-FFF2-40B4-BE49-F238E27FC236}">
                  <a16:creationId xmlns:a16="http://schemas.microsoft.com/office/drawing/2014/main" id="{7538A5E2-127B-F1C7-5A09-654461C674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Oval 400">
              <a:extLst>
                <a:ext uri="{FF2B5EF4-FFF2-40B4-BE49-F238E27FC236}">
                  <a16:creationId xmlns:a16="http://schemas.microsoft.com/office/drawing/2014/main" id="{292739B1-AEF5-AC37-3641-E08CA6A3A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01">
              <a:extLst>
                <a:ext uri="{FF2B5EF4-FFF2-40B4-BE49-F238E27FC236}">
                  <a16:creationId xmlns:a16="http://schemas.microsoft.com/office/drawing/2014/main" id="{C0CDA6F6-924C-8E05-33A0-5FA84F6E2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02">
              <a:extLst>
                <a:ext uri="{FF2B5EF4-FFF2-40B4-BE49-F238E27FC236}">
                  <a16:creationId xmlns:a16="http://schemas.microsoft.com/office/drawing/2014/main" id="{BB29F9E9-592E-9A7A-4044-8AED50751A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03">
              <a:extLst>
                <a:ext uri="{FF2B5EF4-FFF2-40B4-BE49-F238E27FC236}">
                  <a16:creationId xmlns:a16="http://schemas.microsoft.com/office/drawing/2014/main" id="{16E862D9-F0C2-1D54-AA80-6DBB97C02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04">
              <a:extLst>
                <a:ext uri="{FF2B5EF4-FFF2-40B4-BE49-F238E27FC236}">
                  <a16:creationId xmlns:a16="http://schemas.microsoft.com/office/drawing/2014/main" id="{1410AF19-4BC8-D9AE-589E-913448667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405">
              <a:extLst>
                <a:ext uri="{FF2B5EF4-FFF2-40B4-BE49-F238E27FC236}">
                  <a16:creationId xmlns:a16="http://schemas.microsoft.com/office/drawing/2014/main" id="{D92E0F53-E135-657D-0738-65C676A1C7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18">
              <a:extLst>
                <a:ext uri="{FF2B5EF4-FFF2-40B4-BE49-F238E27FC236}">
                  <a16:creationId xmlns:a16="http://schemas.microsoft.com/office/drawing/2014/main" id="{75C9AFB0-D8E0-9F78-B266-0F03D88D2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19">
              <a:extLst>
                <a:ext uri="{FF2B5EF4-FFF2-40B4-BE49-F238E27FC236}">
                  <a16:creationId xmlns:a16="http://schemas.microsoft.com/office/drawing/2014/main" id="{56B4419B-511B-6B5D-7DDF-AF9075B4BD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0">
              <a:extLst>
                <a:ext uri="{FF2B5EF4-FFF2-40B4-BE49-F238E27FC236}">
                  <a16:creationId xmlns:a16="http://schemas.microsoft.com/office/drawing/2014/main" id="{F32BA37E-C1A0-A3BE-2279-DBEAE6001E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21">
              <a:extLst>
                <a:ext uri="{FF2B5EF4-FFF2-40B4-BE49-F238E27FC236}">
                  <a16:creationId xmlns:a16="http://schemas.microsoft.com/office/drawing/2014/main" id="{25AF0DA7-CF3D-DB21-2589-E7C756A0F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22">
              <a:extLst>
                <a:ext uri="{FF2B5EF4-FFF2-40B4-BE49-F238E27FC236}">
                  <a16:creationId xmlns:a16="http://schemas.microsoft.com/office/drawing/2014/main" id="{10F2911A-0688-DEB7-83E9-F7785FD3D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Oval 423">
              <a:extLst>
                <a:ext uri="{FF2B5EF4-FFF2-40B4-BE49-F238E27FC236}">
                  <a16:creationId xmlns:a16="http://schemas.microsoft.com/office/drawing/2014/main" id="{CCF4ED6A-B338-52D5-D565-97AC478C5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24">
              <a:extLst>
                <a:ext uri="{FF2B5EF4-FFF2-40B4-BE49-F238E27FC236}">
                  <a16:creationId xmlns:a16="http://schemas.microsoft.com/office/drawing/2014/main" id="{58DDBDFE-DA8B-811A-327F-BF0F6C760B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25">
              <a:extLst>
                <a:ext uri="{FF2B5EF4-FFF2-40B4-BE49-F238E27FC236}">
                  <a16:creationId xmlns:a16="http://schemas.microsoft.com/office/drawing/2014/main" id="{80955948-5CBB-B480-F308-D23451F4A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426">
              <a:extLst>
                <a:ext uri="{FF2B5EF4-FFF2-40B4-BE49-F238E27FC236}">
                  <a16:creationId xmlns:a16="http://schemas.microsoft.com/office/drawing/2014/main" id="{955B99A3-ACFE-AB24-D574-8D9D33CB10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Freeform 438">
              <a:extLst>
                <a:ext uri="{FF2B5EF4-FFF2-40B4-BE49-F238E27FC236}">
                  <a16:creationId xmlns:a16="http://schemas.microsoft.com/office/drawing/2014/main" id="{E1F981E6-E94B-8644-04B5-316840D07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39">
              <a:extLst>
                <a:ext uri="{FF2B5EF4-FFF2-40B4-BE49-F238E27FC236}">
                  <a16:creationId xmlns:a16="http://schemas.microsoft.com/office/drawing/2014/main" id="{5AD56D56-C76E-8D73-E698-F89D36713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0">
              <a:extLst>
                <a:ext uri="{FF2B5EF4-FFF2-40B4-BE49-F238E27FC236}">
                  <a16:creationId xmlns:a16="http://schemas.microsoft.com/office/drawing/2014/main" id="{433E5A5E-A169-DB24-7996-630DA387D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41">
              <a:extLst>
                <a:ext uri="{FF2B5EF4-FFF2-40B4-BE49-F238E27FC236}">
                  <a16:creationId xmlns:a16="http://schemas.microsoft.com/office/drawing/2014/main" id="{AA1C4DC5-ADB9-B40D-4305-31C943A4D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42">
              <a:extLst>
                <a:ext uri="{FF2B5EF4-FFF2-40B4-BE49-F238E27FC236}">
                  <a16:creationId xmlns:a16="http://schemas.microsoft.com/office/drawing/2014/main" id="{ECFB0FC9-C6B5-B35B-D5A5-BD81CE135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Oval 443">
              <a:extLst>
                <a:ext uri="{FF2B5EF4-FFF2-40B4-BE49-F238E27FC236}">
                  <a16:creationId xmlns:a16="http://schemas.microsoft.com/office/drawing/2014/main" id="{3882459D-52BB-9D2F-11A1-3F98424E16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Oval 444">
              <a:extLst>
                <a:ext uri="{FF2B5EF4-FFF2-40B4-BE49-F238E27FC236}">
                  <a16:creationId xmlns:a16="http://schemas.microsoft.com/office/drawing/2014/main" id="{E7E601CC-2FD5-9987-96F9-3EDF5D4A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45">
              <a:extLst>
                <a:ext uri="{FF2B5EF4-FFF2-40B4-BE49-F238E27FC236}">
                  <a16:creationId xmlns:a16="http://schemas.microsoft.com/office/drawing/2014/main" id="{E5A1658C-9D96-0172-0145-887050D38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46">
              <a:extLst>
                <a:ext uri="{FF2B5EF4-FFF2-40B4-BE49-F238E27FC236}">
                  <a16:creationId xmlns:a16="http://schemas.microsoft.com/office/drawing/2014/main" id="{63F6591E-0494-3FB6-E432-010349931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58">
              <a:extLst>
                <a:ext uri="{FF2B5EF4-FFF2-40B4-BE49-F238E27FC236}">
                  <a16:creationId xmlns:a16="http://schemas.microsoft.com/office/drawing/2014/main" id="{8DEEBDDA-C5C9-9EE3-B5A0-DEDC43485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59">
              <a:extLst>
                <a:ext uri="{FF2B5EF4-FFF2-40B4-BE49-F238E27FC236}">
                  <a16:creationId xmlns:a16="http://schemas.microsoft.com/office/drawing/2014/main" id="{B7D70DCA-1C3C-1D46-83DB-53170FD39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0">
              <a:extLst>
                <a:ext uri="{FF2B5EF4-FFF2-40B4-BE49-F238E27FC236}">
                  <a16:creationId xmlns:a16="http://schemas.microsoft.com/office/drawing/2014/main" id="{01E38625-10A1-DB94-C352-5D32F6F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61">
              <a:extLst>
                <a:ext uri="{FF2B5EF4-FFF2-40B4-BE49-F238E27FC236}">
                  <a16:creationId xmlns:a16="http://schemas.microsoft.com/office/drawing/2014/main" id="{BAA31D84-1712-7774-DAD7-15D5263948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62">
              <a:extLst>
                <a:ext uri="{FF2B5EF4-FFF2-40B4-BE49-F238E27FC236}">
                  <a16:creationId xmlns:a16="http://schemas.microsoft.com/office/drawing/2014/main" id="{4F6001C5-F4C5-A664-3A24-083D7B1D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63">
              <a:extLst>
                <a:ext uri="{FF2B5EF4-FFF2-40B4-BE49-F238E27FC236}">
                  <a16:creationId xmlns:a16="http://schemas.microsoft.com/office/drawing/2014/main" id="{4E746BDB-F52F-E792-A325-52BDEA955D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64">
              <a:extLst>
                <a:ext uri="{FF2B5EF4-FFF2-40B4-BE49-F238E27FC236}">
                  <a16:creationId xmlns:a16="http://schemas.microsoft.com/office/drawing/2014/main" id="{F8CC04D3-16B4-CE16-EC1E-7C73226B768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65">
              <a:extLst>
                <a:ext uri="{FF2B5EF4-FFF2-40B4-BE49-F238E27FC236}">
                  <a16:creationId xmlns:a16="http://schemas.microsoft.com/office/drawing/2014/main" id="{D97C362C-A97C-DBD2-7053-C2E668028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66">
              <a:extLst>
                <a:ext uri="{FF2B5EF4-FFF2-40B4-BE49-F238E27FC236}">
                  <a16:creationId xmlns:a16="http://schemas.microsoft.com/office/drawing/2014/main" id="{06837009-12DE-CA02-5195-0F6465CBB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78">
              <a:extLst>
                <a:ext uri="{FF2B5EF4-FFF2-40B4-BE49-F238E27FC236}">
                  <a16:creationId xmlns:a16="http://schemas.microsoft.com/office/drawing/2014/main" id="{0949996B-1F62-269F-2711-302DF9149E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79">
              <a:extLst>
                <a:ext uri="{FF2B5EF4-FFF2-40B4-BE49-F238E27FC236}">
                  <a16:creationId xmlns:a16="http://schemas.microsoft.com/office/drawing/2014/main" id="{5A27311D-4E4A-92C9-6751-953B92E5C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Freeform 480">
              <a:extLst>
                <a:ext uri="{FF2B5EF4-FFF2-40B4-BE49-F238E27FC236}">
                  <a16:creationId xmlns:a16="http://schemas.microsoft.com/office/drawing/2014/main" id="{A260E852-52D6-AD1F-4CB2-89220DC778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Freeform 481">
              <a:extLst>
                <a:ext uri="{FF2B5EF4-FFF2-40B4-BE49-F238E27FC236}">
                  <a16:creationId xmlns:a16="http://schemas.microsoft.com/office/drawing/2014/main" id="{0966A00C-4FB0-1AD7-1C2B-D198BE5E1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Freeform 482">
              <a:extLst>
                <a:ext uri="{FF2B5EF4-FFF2-40B4-BE49-F238E27FC236}">
                  <a16:creationId xmlns:a16="http://schemas.microsoft.com/office/drawing/2014/main" id="{774E8495-9005-5310-C457-EA31A7523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483">
              <a:extLst>
                <a:ext uri="{FF2B5EF4-FFF2-40B4-BE49-F238E27FC236}">
                  <a16:creationId xmlns:a16="http://schemas.microsoft.com/office/drawing/2014/main" id="{611E27A3-0539-6DC8-01F6-768F34B65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484">
              <a:extLst>
                <a:ext uri="{FF2B5EF4-FFF2-40B4-BE49-F238E27FC236}">
                  <a16:creationId xmlns:a16="http://schemas.microsoft.com/office/drawing/2014/main" id="{877E17A2-9294-B777-5251-4DDACC4C91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485">
              <a:extLst>
                <a:ext uri="{FF2B5EF4-FFF2-40B4-BE49-F238E27FC236}">
                  <a16:creationId xmlns:a16="http://schemas.microsoft.com/office/drawing/2014/main" id="{80E5F60E-EACC-D41A-0F9B-48764D2D6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Oval 486">
              <a:extLst>
                <a:ext uri="{FF2B5EF4-FFF2-40B4-BE49-F238E27FC236}">
                  <a16:creationId xmlns:a16="http://schemas.microsoft.com/office/drawing/2014/main" id="{34DE99E3-3781-1CAD-AC94-3C9C8DF1AC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Oval 498">
              <a:extLst>
                <a:ext uri="{FF2B5EF4-FFF2-40B4-BE49-F238E27FC236}">
                  <a16:creationId xmlns:a16="http://schemas.microsoft.com/office/drawing/2014/main" id="{59273108-36DD-B9A8-2FEC-6DA334FBE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Oval 499">
              <a:extLst>
                <a:ext uri="{FF2B5EF4-FFF2-40B4-BE49-F238E27FC236}">
                  <a16:creationId xmlns:a16="http://schemas.microsoft.com/office/drawing/2014/main" id="{C2D7B4A1-83A5-9477-4F04-1B278BAF2A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0">
              <a:extLst>
                <a:ext uri="{FF2B5EF4-FFF2-40B4-BE49-F238E27FC236}">
                  <a16:creationId xmlns:a16="http://schemas.microsoft.com/office/drawing/2014/main" id="{A83A1C58-AEF9-4F0B-959F-EC3059625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Freeform 501">
              <a:extLst>
                <a:ext uri="{FF2B5EF4-FFF2-40B4-BE49-F238E27FC236}">
                  <a16:creationId xmlns:a16="http://schemas.microsoft.com/office/drawing/2014/main" id="{9C840195-2313-13B1-11DA-58B1C4B4E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02">
              <a:extLst>
                <a:ext uri="{FF2B5EF4-FFF2-40B4-BE49-F238E27FC236}">
                  <a16:creationId xmlns:a16="http://schemas.microsoft.com/office/drawing/2014/main" id="{3716B0EE-5450-F4ED-BEDA-CF2943D3F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03">
              <a:extLst>
                <a:ext uri="{FF2B5EF4-FFF2-40B4-BE49-F238E27FC236}">
                  <a16:creationId xmlns:a16="http://schemas.microsoft.com/office/drawing/2014/main" id="{B4A38A36-E5F7-FA8E-FB28-00FF80C02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04">
              <a:extLst>
                <a:ext uri="{FF2B5EF4-FFF2-40B4-BE49-F238E27FC236}">
                  <a16:creationId xmlns:a16="http://schemas.microsoft.com/office/drawing/2014/main" id="{69E26592-94BB-F29A-8011-4B01E4A20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05">
              <a:extLst>
                <a:ext uri="{FF2B5EF4-FFF2-40B4-BE49-F238E27FC236}">
                  <a16:creationId xmlns:a16="http://schemas.microsoft.com/office/drawing/2014/main" id="{EFBB73B7-210D-2291-5ECB-C188425A60A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06">
              <a:extLst>
                <a:ext uri="{FF2B5EF4-FFF2-40B4-BE49-F238E27FC236}">
                  <a16:creationId xmlns:a16="http://schemas.microsoft.com/office/drawing/2014/main" id="{77E02397-BA8C-E0CB-15B7-92A105517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Oval 518">
              <a:extLst>
                <a:ext uri="{FF2B5EF4-FFF2-40B4-BE49-F238E27FC236}">
                  <a16:creationId xmlns:a16="http://schemas.microsoft.com/office/drawing/2014/main" id="{6A5ED3AC-7C64-F976-358F-992636645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19">
              <a:extLst>
                <a:ext uri="{FF2B5EF4-FFF2-40B4-BE49-F238E27FC236}">
                  <a16:creationId xmlns:a16="http://schemas.microsoft.com/office/drawing/2014/main" id="{6C5DE1C1-7361-BD29-C580-835DA0D1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0">
              <a:extLst>
                <a:ext uri="{FF2B5EF4-FFF2-40B4-BE49-F238E27FC236}">
                  <a16:creationId xmlns:a16="http://schemas.microsoft.com/office/drawing/2014/main" id="{CFEF93ED-955D-B17C-4230-C41797B30F4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21">
              <a:extLst>
                <a:ext uri="{FF2B5EF4-FFF2-40B4-BE49-F238E27FC236}">
                  <a16:creationId xmlns:a16="http://schemas.microsoft.com/office/drawing/2014/main" id="{2988D285-0E59-8C92-7E26-0DCB7DD7D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22">
              <a:extLst>
                <a:ext uri="{FF2B5EF4-FFF2-40B4-BE49-F238E27FC236}">
                  <a16:creationId xmlns:a16="http://schemas.microsoft.com/office/drawing/2014/main" id="{66D3EF3C-9B02-BFFB-5E33-91F301D439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Freeform 523">
              <a:extLst>
                <a:ext uri="{FF2B5EF4-FFF2-40B4-BE49-F238E27FC236}">
                  <a16:creationId xmlns:a16="http://schemas.microsoft.com/office/drawing/2014/main" id="{59FF33F0-C3A5-1DC1-458B-BAA0B208B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Freeform 524">
              <a:extLst>
                <a:ext uri="{FF2B5EF4-FFF2-40B4-BE49-F238E27FC236}">
                  <a16:creationId xmlns:a16="http://schemas.microsoft.com/office/drawing/2014/main" id="{F73B00FD-41F5-F3EF-1DEC-073AE7F1C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25">
              <a:extLst>
                <a:ext uri="{FF2B5EF4-FFF2-40B4-BE49-F238E27FC236}">
                  <a16:creationId xmlns:a16="http://schemas.microsoft.com/office/drawing/2014/main" id="{A1F55D1F-B526-92C5-18F4-D8D5342423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26">
              <a:extLst>
                <a:ext uri="{FF2B5EF4-FFF2-40B4-BE49-F238E27FC236}">
                  <a16:creationId xmlns:a16="http://schemas.microsoft.com/office/drawing/2014/main" id="{9C92671B-8746-A110-2D1C-5D91A7B29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38">
              <a:extLst>
                <a:ext uri="{FF2B5EF4-FFF2-40B4-BE49-F238E27FC236}">
                  <a16:creationId xmlns:a16="http://schemas.microsoft.com/office/drawing/2014/main" id="{C3A93765-9EB7-ADF1-69B9-17BC449913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39">
              <a:extLst>
                <a:ext uri="{FF2B5EF4-FFF2-40B4-BE49-F238E27FC236}">
                  <a16:creationId xmlns:a16="http://schemas.microsoft.com/office/drawing/2014/main" id="{F6FF1FD7-DC6F-7433-083E-028E4B88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Oval 540">
              <a:extLst>
                <a:ext uri="{FF2B5EF4-FFF2-40B4-BE49-F238E27FC236}">
                  <a16:creationId xmlns:a16="http://schemas.microsoft.com/office/drawing/2014/main" id="{A792C309-C48B-FE1F-BCDB-31EF772D9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Oval 541">
              <a:extLst>
                <a:ext uri="{FF2B5EF4-FFF2-40B4-BE49-F238E27FC236}">
                  <a16:creationId xmlns:a16="http://schemas.microsoft.com/office/drawing/2014/main" id="{D54E9893-DC66-0DF9-53D3-E107BD23D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42">
              <a:extLst>
                <a:ext uri="{FF2B5EF4-FFF2-40B4-BE49-F238E27FC236}">
                  <a16:creationId xmlns:a16="http://schemas.microsoft.com/office/drawing/2014/main" id="{FE9B9457-0D0B-7D60-EF64-880D79DE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Freeform 543">
              <a:extLst>
                <a:ext uri="{FF2B5EF4-FFF2-40B4-BE49-F238E27FC236}">
                  <a16:creationId xmlns:a16="http://schemas.microsoft.com/office/drawing/2014/main" id="{9AE775A0-0337-B86B-2C56-F1760535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Freeform 544">
              <a:extLst>
                <a:ext uri="{FF2B5EF4-FFF2-40B4-BE49-F238E27FC236}">
                  <a16:creationId xmlns:a16="http://schemas.microsoft.com/office/drawing/2014/main" id="{355F907E-1714-280F-3FBE-9770492D2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45">
              <a:extLst>
                <a:ext uri="{FF2B5EF4-FFF2-40B4-BE49-F238E27FC236}">
                  <a16:creationId xmlns:a16="http://schemas.microsoft.com/office/drawing/2014/main" id="{E4843B65-B93C-56C0-CD13-B33742D6E51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46">
              <a:extLst>
                <a:ext uri="{FF2B5EF4-FFF2-40B4-BE49-F238E27FC236}">
                  <a16:creationId xmlns:a16="http://schemas.microsoft.com/office/drawing/2014/main" id="{70479B7B-86C1-A5D0-1A44-CFF132CA59E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58">
              <a:extLst>
                <a:ext uri="{FF2B5EF4-FFF2-40B4-BE49-F238E27FC236}">
                  <a16:creationId xmlns:a16="http://schemas.microsoft.com/office/drawing/2014/main" id="{781B9F35-55D5-69E3-0A9F-63A7A71E1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59">
              <a:extLst>
                <a:ext uri="{FF2B5EF4-FFF2-40B4-BE49-F238E27FC236}">
                  <a16:creationId xmlns:a16="http://schemas.microsoft.com/office/drawing/2014/main" id="{CC397596-ECF8-D7DD-BFAB-8FD9DA5EC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Oval 560">
              <a:extLst>
                <a:ext uri="{FF2B5EF4-FFF2-40B4-BE49-F238E27FC236}">
                  <a16:creationId xmlns:a16="http://schemas.microsoft.com/office/drawing/2014/main" id="{9923CE1C-CC26-EE18-D8A7-0CA5A31D8D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Oval 561">
              <a:extLst>
                <a:ext uri="{FF2B5EF4-FFF2-40B4-BE49-F238E27FC236}">
                  <a16:creationId xmlns:a16="http://schemas.microsoft.com/office/drawing/2014/main" id="{CA21DCCD-DC06-816E-D17A-BF2447CC65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62">
              <a:extLst>
                <a:ext uri="{FF2B5EF4-FFF2-40B4-BE49-F238E27FC236}">
                  <a16:creationId xmlns:a16="http://schemas.microsoft.com/office/drawing/2014/main" id="{8C34635A-A6DB-861B-9C29-34F49E4AE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63">
              <a:extLst>
                <a:ext uri="{FF2B5EF4-FFF2-40B4-BE49-F238E27FC236}">
                  <a16:creationId xmlns:a16="http://schemas.microsoft.com/office/drawing/2014/main" id="{7FCA66D0-1394-45F2-95F0-58288CAAA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64">
              <a:extLst>
                <a:ext uri="{FF2B5EF4-FFF2-40B4-BE49-F238E27FC236}">
                  <a16:creationId xmlns:a16="http://schemas.microsoft.com/office/drawing/2014/main" id="{544DA716-BC97-208E-91CC-DB72672972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65">
              <a:extLst>
                <a:ext uri="{FF2B5EF4-FFF2-40B4-BE49-F238E27FC236}">
                  <a16:creationId xmlns:a16="http://schemas.microsoft.com/office/drawing/2014/main" id="{61972D82-DF1C-2160-912F-4AB7534D9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Freeform 566">
              <a:extLst>
                <a:ext uri="{FF2B5EF4-FFF2-40B4-BE49-F238E27FC236}">
                  <a16:creationId xmlns:a16="http://schemas.microsoft.com/office/drawing/2014/main" id="{7CC4FAF8-696F-BD86-FEBF-50408A8E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78">
              <a:extLst>
                <a:ext uri="{FF2B5EF4-FFF2-40B4-BE49-F238E27FC236}">
                  <a16:creationId xmlns:a16="http://schemas.microsoft.com/office/drawing/2014/main" id="{F1B8A16F-13E4-0E7A-30C4-0C4C2E0F6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79">
              <a:extLst>
                <a:ext uri="{FF2B5EF4-FFF2-40B4-BE49-F238E27FC236}">
                  <a16:creationId xmlns:a16="http://schemas.microsoft.com/office/drawing/2014/main" id="{84F940FF-6545-A9C1-CFBC-8E109671CC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0">
              <a:extLst>
                <a:ext uri="{FF2B5EF4-FFF2-40B4-BE49-F238E27FC236}">
                  <a16:creationId xmlns:a16="http://schemas.microsoft.com/office/drawing/2014/main" id="{84F6577A-CE83-A445-359C-4DEBA0FA4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81">
              <a:extLst>
                <a:ext uri="{FF2B5EF4-FFF2-40B4-BE49-F238E27FC236}">
                  <a16:creationId xmlns:a16="http://schemas.microsoft.com/office/drawing/2014/main" id="{D02FDF02-834D-D8E1-8893-052203C4C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82">
              <a:extLst>
                <a:ext uri="{FF2B5EF4-FFF2-40B4-BE49-F238E27FC236}">
                  <a16:creationId xmlns:a16="http://schemas.microsoft.com/office/drawing/2014/main" id="{13EAA7FB-01EB-9D88-4BB2-3FC7DE2B0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Oval 583">
              <a:extLst>
                <a:ext uri="{FF2B5EF4-FFF2-40B4-BE49-F238E27FC236}">
                  <a16:creationId xmlns:a16="http://schemas.microsoft.com/office/drawing/2014/main" id="{0C590E32-F55C-A0E8-E255-E8CC0D7D0F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584">
              <a:extLst>
                <a:ext uri="{FF2B5EF4-FFF2-40B4-BE49-F238E27FC236}">
                  <a16:creationId xmlns:a16="http://schemas.microsoft.com/office/drawing/2014/main" id="{AB3106A1-A1EB-32E2-12D6-1148F7E49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585">
              <a:extLst>
                <a:ext uri="{FF2B5EF4-FFF2-40B4-BE49-F238E27FC236}">
                  <a16:creationId xmlns:a16="http://schemas.microsoft.com/office/drawing/2014/main" id="{C58995F9-1DF5-59A8-05CD-C32061D89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Freeform 586">
              <a:extLst>
                <a:ext uri="{FF2B5EF4-FFF2-40B4-BE49-F238E27FC236}">
                  <a16:creationId xmlns:a16="http://schemas.microsoft.com/office/drawing/2014/main" id="{D130E0D5-CB64-8E68-48F3-0E35E16CE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Freeform 598">
              <a:extLst>
                <a:ext uri="{FF2B5EF4-FFF2-40B4-BE49-F238E27FC236}">
                  <a16:creationId xmlns:a16="http://schemas.microsoft.com/office/drawing/2014/main" id="{5AB6EAC3-2D12-8AF9-A1D3-73E9F7789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599">
              <a:extLst>
                <a:ext uri="{FF2B5EF4-FFF2-40B4-BE49-F238E27FC236}">
                  <a16:creationId xmlns:a16="http://schemas.microsoft.com/office/drawing/2014/main" id="{2FB12F5A-7A49-CCAF-831F-DDFE99A78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0">
              <a:extLst>
                <a:ext uri="{FF2B5EF4-FFF2-40B4-BE49-F238E27FC236}">
                  <a16:creationId xmlns:a16="http://schemas.microsoft.com/office/drawing/2014/main" id="{C5BAE6BC-06D6-9D43-CA2D-329A0E56E3C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4" name="Freeform 601">
              <a:extLst>
                <a:ext uri="{FF2B5EF4-FFF2-40B4-BE49-F238E27FC236}">
                  <a16:creationId xmlns:a16="http://schemas.microsoft.com/office/drawing/2014/main" id="{EC221956-795C-63DC-6755-F4A8B21F0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5" name="Freeform 602">
              <a:extLst>
                <a:ext uri="{FF2B5EF4-FFF2-40B4-BE49-F238E27FC236}">
                  <a16:creationId xmlns:a16="http://schemas.microsoft.com/office/drawing/2014/main" id="{170C1DB8-070B-54A2-965B-6D6F976DD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6" name="Oval 603">
              <a:extLst>
                <a:ext uri="{FF2B5EF4-FFF2-40B4-BE49-F238E27FC236}">
                  <a16:creationId xmlns:a16="http://schemas.microsoft.com/office/drawing/2014/main" id="{138571B0-E1B5-DB2C-6850-381106FBC2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7" name="Oval 604">
              <a:extLst>
                <a:ext uri="{FF2B5EF4-FFF2-40B4-BE49-F238E27FC236}">
                  <a16:creationId xmlns:a16="http://schemas.microsoft.com/office/drawing/2014/main" id="{BE9FE740-50AE-E213-672F-2A61B0BDB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8" name="Freeform 605">
              <a:extLst>
                <a:ext uri="{FF2B5EF4-FFF2-40B4-BE49-F238E27FC236}">
                  <a16:creationId xmlns:a16="http://schemas.microsoft.com/office/drawing/2014/main" id="{8B043478-7512-F76B-35A1-2255DC6C1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9" name="Freeform 606">
              <a:extLst>
                <a:ext uri="{FF2B5EF4-FFF2-40B4-BE49-F238E27FC236}">
                  <a16:creationId xmlns:a16="http://schemas.microsoft.com/office/drawing/2014/main" id="{1715AC9D-2C64-5185-DD5D-9C9F565C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4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userDrawn="1">
  <p:cSld name="Section title and descri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 895">
            <a:extLst>
              <a:ext uri="{FF2B5EF4-FFF2-40B4-BE49-F238E27FC236}">
                <a16:creationId xmlns:a16="http://schemas.microsoft.com/office/drawing/2014/main" id="{F10E0E69-2F01-90BE-B85C-2717E014D771}"/>
              </a:ext>
            </a:extLst>
          </p:cNvPr>
          <p:cNvGrpSpPr/>
          <p:nvPr userDrawn="1"/>
        </p:nvGrpSpPr>
        <p:grpSpPr>
          <a:xfrm>
            <a:off x="7144602" y="3147253"/>
            <a:ext cx="2300556" cy="2575530"/>
            <a:chOff x="3238240" y="323850"/>
            <a:chExt cx="1739901" cy="1947863"/>
          </a:xfrm>
        </p:grpSpPr>
        <p:sp>
          <p:nvSpPr>
            <p:cNvPr id="270" name="Freeform 352">
              <a:extLst>
                <a:ext uri="{FF2B5EF4-FFF2-40B4-BE49-F238E27FC236}">
                  <a16:creationId xmlns:a16="http://schemas.microsoft.com/office/drawing/2014/main" id="{4F928119-3507-CEE1-705A-70A8142A3E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1" name="Freeform 353">
              <a:extLst>
                <a:ext uri="{FF2B5EF4-FFF2-40B4-BE49-F238E27FC236}">
                  <a16:creationId xmlns:a16="http://schemas.microsoft.com/office/drawing/2014/main" id="{964E2358-0FD3-2FEC-1A49-9FF87C395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2" name="Freeform 354">
              <a:extLst>
                <a:ext uri="{FF2B5EF4-FFF2-40B4-BE49-F238E27FC236}">
                  <a16:creationId xmlns:a16="http://schemas.microsoft.com/office/drawing/2014/main" id="{DB89901F-5793-B9D6-E270-8419B90527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3" name="Freeform 355">
              <a:extLst>
                <a:ext uri="{FF2B5EF4-FFF2-40B4-BE49-F238E27FC236}">
                  <a16:creationId xmlns:a16="http://schemas.microsoft.com/office/drawing/2014/main" id="{A2C8AF43-4C71-C51C-4D1C-BCEF60EB6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4" name="Freeform 356">
              <a:extLst>
                <a:ext uri="{FF2B5EF4-FFF2-40B4-BE49-F238E27FC236}">
                  <a16:creationId xmlns:a16="http://schemas.microsoft.com/office/drawing/2014/main" id="{61E1542F-9937-D8AC-C0DF-87A97F90E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56" name="Google Shape;56;p22"/>
          <p:cNvSpPr txBox="1">
            <a:spLocks noGrp="1"/>
          </p:cNvSpPr>
          <p:nvPr>
            <p:ph type="title"/>
          </p:nvPr>
        </p:nvSpPr>
        <p:spPr>
          <a:xfrm>
            <a:off x="723901" y="1362353"/>
            <a:ext cx="3998224" cy="155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400"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2"/>
          <p:cNvSpPr txBox="1">
            <a:spLocks noGrp="1"/>
          </p:cNvSpPr>
          <p:nvPr>
            <p:ph type="body" idx="1"/>
          </p:nvPr>
        </p:nvSpPr>
        <p:spPr>
          <a:xfrm>
            <a:off x="723901" y="2890654"/>
            <a:ext cx="3998224" cy="882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200"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 dirty="0"/>
          </a:p>
        </p:txBody>
      </p:sp>
      <p:sp>
        <p:nvSpPr>
          <p:cNvPr id="5" name="Marcador de posición de imagen 3">
            <a:extLst>
              <a:ext uri="{FF2B5EF4-FFF2-40B4-BE49-F238E27FC236}">
                <a16:creationId xmlns:a16="http://schemas.microsoft.com/office/drawing/2014/main" id="{27C9E1CD-086B-13CB-8582-DC117D5FD78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124450" y="1173659"/>
            <a:ext cx="3295650" cy="2804616"/>
          </a:xfrm>
          <a:prstGeom prst="roundRect">
            <a:avLst>
              <a:gd name="adj" fmla="val 7665"/>
            </a:avLst>
          </a:prstGeom>
        </p:spPr>
        <p:txBody>
          <a:bodyPr/>
          <a:lstStyle/>
          <a:p>
            <a:endParaRPr lang="es-ES" dirty="0"/>
          </a:p>
        </p:txBody>
      </p:sp>
      <p:sp>
        <p:nvSpPr>
          <p:cNvPr id="275" name="Freeform 352">
            <a:extLst>
              <a:ext uri="{FF2B5EF4-FFF2-40B4-BE49-F238E27FC236}">
                <a16:creationId xmlns:a16="http://schemas.microsoft.com/office/drawing/2014/main" id="{1F40C6CB-BB32-CA1B-BC96-AE974453E7D2}"/>
              </a:ext>
            </a:extLst>
          </p:cNvPr>
          <p:cNvSpPr>
            <a:spLocks/>
          </p:cNvSpPr>
          <p:nvPr userDrawn="1"/>
        </p:nvSpPr>
        <p:spPr bwMode="auto">
          <a:xfrm>
            <a:off x="-684423" y="-1789571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84" name="Grupo 583">
            <a:extLst>
              <a:ext uri="{FF2B5EF4-FFF2-40B4-BE49-F238E27FC236}">
                <a16:creationId xmlns:a16="http://schemas.microsoft.com/office/drawing/2014/main" id="{842099AE-24D1-FC60-955A-E748A84F4082}"/>
              </a:ext>
            </a:extLst>
          </p:cNvPr>
          <p:cNvGrpSpPr/>
          <p:nvPr userDrawn="1"/>
        </p:nvGrpSpPr>
        <p:grpSpPr>
          <a:xfrm flipH="1">
            <a:off x="8238205" y="-570849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585" name="Oval 357">
              <a:extLst>
                <a:ext uri="{FF2B5EF4-FFF2-40B4-BE49-F238E27FC236}">
                  <a16:creationId xmlns:a16="http://schemas.microsoft.com/office/drawing/2014/main" id="{8AB17841-A5E8-AF03-E5EE-DE71DC07D0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358">
              <a:extLst>
                <a:ext uri="{FF2B5EF4-FFF2-40B4-BE49-F238E27FC236}">
                  <a16:creationId xmlns:a16="http://schemas.microsoft.com/office/drawing/2014/main" id="{53A5427A-29AE-93F0-B0CE-019C15747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359">
              <a:extLst>
                <a:ext uri="{FF2B5EF4-FFF2-40B4-BE49-F238E27FC236}">
                  <a16:creationId xmlns:a16="http://schemas.microsoft.com/office/drawing/2014/main" id="{3EDD0951-15DC-DD02-7E4A-46A7A6DF6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360">
              <a:extLst>
                <a:ext uri="{FF2B5EF4-FFF2-40B4-BE49-F238E27FC236}">
                  <a16:creationId xmlns:a16="http://schemas.microsoft.com/office/drawing/2014/main" id="{230D0FA2-0861-0CE4-26BA-DD1E3DF59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361">
              <a:extLst>
                <a:ext uri="{FF2B5EF4-FFF2-40B4-BE49-F238E27FC236}">
                  <a16:creationId xmlns:a16="http://schemas.microsoft.com/office/drawing/2014/main" id="{B1676439-1347-5E6C-14F9-99480DFBD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362">
              <a:extLst>
                <a:ext uri="{FF2B5EF4-FFF2-40B4-BE49-F238E27FC236}">
                  <a16:creationId xmlns:a16="http://schemas.microsoft.com/office/drawing/2014/main" id="{F62D06D9-A5F1-39D3-1884-BBCB863D26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Freeform 363">
              <a:extLst>
                <a:ext uri="{FF2B5EF4-FFF2-40B4-BE49-F238E27FC236}">
                  <a16:creationId xmlns:a16="http://schemas.microsoft.com/office/drawing/2014/main" id="{06FDD54B-755C-839F-A771-135EAF7DB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Freeform 364">
              <a:extLst>
                <a:ext uri="{FF2B5EF4-FFF2-40B4-BE49-F238E27FC236}">
                  <a16:creationId xmlns:a16="http://schemas.microsoft.com/office/drawing/2014/main" id="{E269F0C6-E780-70BA-7A09-B01B52F5F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Freeform 365">
              <a:extLst>
                <a:ext uri="{FF2B5EF4-FFF2-40B4-BE49-F238E27FC236}">
                  <a16:creationId xmlns:a16="http://schemas.microsoft.com/office/drawing/2014/main" id="{FFAC9097-DEE1-B2DE-819F-DB0764112D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377">
              <a:extLst>
                <a:ext uri="{FF2B5EF4-FFF2-40B4-BE49-F238E27FC236}">
                  <a16:creationId xmlns:a16="http://schemas.microsoft.com/office/drawing/2014/main" id="{2CB208B1-6558-C845-7058-6CCD37DB9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378">
              <a:extLst>
                <a:ext uri="{FF2B5EF4-FFF2-40B4-BE49-F238E27FC236}">
                  <a16:creationId xmlns:a16="http://schemas.microsoft.com/office/drawing/2014/main" id="{C41F6254-F7C6-98F3-33B6-A111F7722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Oval 379">
              <a:extLst>
                <a:ext uri="{FF2B5EF4-FFF2-40B4-BE49-F238E27FC236}">
                  <a16:creationId xmlns:a16="http://schemas.microsoft.com/office/drawing/2014/main" id="{984E3E86-2F75-7337-4365-BE441CEF4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Oval 380">
              <a:extLst>
                <a:ext uri="{FF2B5EF4-FFF2-40B4-BE49-F238E27FC236}">
                  <a16:creationId xmlns:a16="http://schemas.microsoft.com/office/drawing/2014/main" id="{977B369B-F36E-DB4B-49FE-F4F24C3D70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381">
              <a:extLst>
                <a:ext uri="{FF2B5EF4-FFF2-40B4-BE49-F238E27FC236}">
                  <a16:creationId xmlns:a16="http://schemas.microsoft.com/office/drawing/2014/main" id="{B8397777-4ACC-DDDB-7A18-1571D7128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382">
              <a:extLst>
                <a:ext uri="{FF2B5EF4-FFF2-40B4-BE49-F238E27FC236}">
                  <a16:creationId xmlns:a16="http://schemas.microsoft.com/office/drawing/2014/main" id="{C6732825-62AB-A689-DB6F-93DADA21D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383">
              <a:extLst>
                <a:ext uri="{FF2B5EF4-FFF2-40B4-BE49-F238E27FC236}">
                  <a16:creationId xmlns:a16="http://schemas.microsoft.com/office/drawing/2014/main" id="{760EE64B-8C5A-A404-80C2-93ED3E5A8B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Freeform 384">
              <a:extLst>
                <a:ext uri="{FF2B5EF4-FFF2-40B4-BE49-F238E27FC236}">
                  <a16:creationId xmlns:a16="http://schemas.microsoft.com/office/drawing/2014/main" id="{8FCBF925-A9CB-CD09-D594-1E93DD5A2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385">
              <a:extLst>
                <a:ext uri="{FF2B5EF4-FFF2-40B4-BE49-F238E27FC236}">
                  <a16:creationId xmlns:a16="http://schemas.microsoft.com/office/drawing/2014/main" id="{982373E1-7DA0-1712-21D1-3AB9D0401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397">
              <a:extLst>
                <a:ext uri="{FF2B5EF4-FFF2-40B4-BE49-F238E27FC236}">
                  <a16:creationId xmlns:a16="http://schemas.microsoft.com/office/drawing/2014/main" id="{53315842-74D7-23F9-A54A-4CC39F8E2C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398">
              <a:extLst>
                <a:ext uri="{FF2B5EF4-FFF2-40B4-BE49-F238E27FC236}">
                  <a16:creationId xmlns:a16="http://schemas.microsoft.com/office/drawing/2014/main" id="{0A371547-81B0-3E0B-1C42-78D700DBB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Oval 399">
              <a:extLst>
                <a:ext uri="{FF2B5EF4-FFF2-40B4-BE49-F238E27FC236}">
                  <a16:creationId xmlns:a16="http://schemas.microsoft.com/office/drawing/2014/main" id="{C56B2D3B-5977-D296-499D-0326F03D42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Oval 400">
              <a:extLst>
                <a:ext uri="{FF2B5EF4-FFF2-40B4-BE49-F238E27FC236}">
                  <a16:creationId xmlns:a16="http://schemas.microsoft.com/office/drawing/2014/main" id="{AA669C50-6467-71A9-DDD8-67BC4E2D90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401">
              <a:extLst>
                <a:ext uri="{FF2B5EF4-FFF2-40B4-BE49-F238E27FC236}">
                  <a16:creationId xmlns:a16="http://schemas.microsoft.com/office/drawing/2014/main" id="{816D73E0-1DC2-85A0-BCC3-811608B92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402">
              <a:extLst>
                <a:ext uri="{FF2B5EF4-FFF2-40B4-BE49-F238E27FC236}">
                  <a16:creationId xmlns:a16="http://schemas.microsoft.com/office/drawing/2014/main" id="{8EEB0662-E940-022E-77FA-ACD09CA8AC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403">
              <a:extLst>
                <a:ext uri="{FF2B5EF4-FFF2-40B4-BE49-F238E27FC236}">
                  <a16:creationId xmlns:a16="http://schemas.microsoft.com/office/drawing/2014/main" id="{D572846D-22B5-AC0D-1BEE-8E7C297C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404">
              <a:extLst>
                <a:ext uri="{FF2B5EF4-FFF2-40B4-BE49-F238E27FC236}">
                  <a16:creationId xmlns:a16="http://schemas.microsoft.com/office/drawing/2014/main" id="{D06DFD8D-713B-FA3A-C2DA-2780EA2107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405">
              <a:extLst>
                <a:ext uri="{FF2B5EF4-FFF2-40B4-BE49-F238E27FC236}">
                  <a16:creationId xmlns:a16="http://schemas.microsoft.com/office/drawing/2014/main" id="{93633266-8F9B-EF7B-8E32-79CB7F262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Freeform 418">
              <a:extLst>
                <a:ext uri="{FF2B5EF4-FFF2-40B4-BE49-F238E27FC236}">
                  <a16:creationId xmlns:a16="http://schemas.microsoft.com/office/drawing/2014/main" id="{8D495935-8D3E-2866-823D-C13C5DE24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Freeform 419">
              <a:extLst>
                <a:ext uri="{FF2B5EF4-FFF2-40B4-BE49-F238E27FC236}">
                  <a16:creationId xmlns:a16="http://schemas.microsoft.com/office/drawing/2014/main" id="{96D44C01-4866-C894-CA28-D357C2693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420">
              <a:extLst>
                <a:ext uri="{FF2B5EF4-FFF2-40B4-BE49-F238E27FC236}">
                  <a16:creationId xmlns:a16="http://schemas.microsoft.com/office/drawing/2014/main" id="{7B695F2F-8C04-E705-7906-54D200B09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421">
              <a:extLst>
                <a:ext uri="{FF2B5EF4-FFF2-40B4-BE49-F238E27FC236}">
                  <a16:creationId xmlns:a16="http://schemas.microsoft.com/office/drawing/2014/main" id="{8122C130-5B33-5D7A-7CEC-1A1261433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422">
              <a:extLst>
                <a:ext uri="{FF2B5EF4-FFF2-40B4-BE49-F238E27FC236}">
                  <a16:creationId xmlns:a16="http://schemas.microsoft.com/office/drawing/2014/main" id="{14004321-6873-1306-DAF1-3F57F127A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Oval 423">
              <a:extLst>
                <a:ext uri="{FF2B5EF4-FFF2-40B4-BE49-F238E27FC236}">
                  <a16:creationId xmlns:a16="http://schemas.microsoft.com/office/drawing/2014/main" id="{FBF8C682-0935-E940-9628-330034CC1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424">
              <a:extLst>
                <a:ext uri="{FF2B5EF4-FFF2-40B4-BE49-F238E27FC236}">
                  <a16:creationId xmlns:a16="http://schemas.microsoft.com/office/drawing/2014/main" id="{CBB84BA1-083A-B610-CE0C-3CF6785008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425">
              <a:extLst>
                <a:ext uri="{FF2B5EF4-FFF2-40B4-BE49-F238E27FC236}">
                  <a16:creationId xmlns:a16="http://schemas.microsoft.com/office/drawing/2014/main" id="{055FEBCD-E503-C8C5-22DC-A2939F110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426">
              <a:extLst>
                <a:ext uri="{FF2B5EF4-FFF2-40B4-BE49-F238E27FC236}">
                  <a16:creationId xmlns:a16="http://schemas.microsoft.com/office/drawing/2014/main" id="{6813D93E-3D7B-928B-072D-92A882F8B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Freeform 438">
              <a:extLst>
                <a:ext uri="{FF2B5EF4-FFF2-40B4-BE49-F238E27FC236}">
                  <a16:creationId xmlns:a16="http://schemas.microsoft.com/office/drawing/2014/main" id="{C9679B50-CC64-D433-B19D-802084A1B6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Freeform 439">
              <a:extLst>
                <a:ext uri="{FF2B5EF4-FFF2-40B4-BE49-F238E27FC236}">
                  <a16:creationId xmlns:a16="http://schemas.microsoft.com/office/drawing/2014/main" id="{AD5FEA2D-9859-EB39-BE51-6032E21FF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440">
              <a:extLst>
                <a:ext uri="{FF2B5EF4-FFF2-40B4-BE49-F238E27FC236}">
                  <a16:creationId xmlns:a16="http://schemas.microsoft.com/office/drawing/2014/main" id="{73359E07-E972-3B0D-3FEE-913AADBA1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441">
              <a:extLst>
                <a:ext uri="{FF2B5EF4-FFF2-40B4-BE49-F238E27FC236}">
                  <a16:creationId xmlns:a16="http://schemas.microsoft.com/office/drawing/2014/main" id="{A2200AC1-345E-6AA4-9601-A532E970C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442">
              <a:extLst>
                <a:ext uri="{FF2B5EF4-FFF2-40B4-BE49-F238E27FC236}">
                  <a16:creationId xmlns:a16="http://schemas.microsoft.com/office/drawing/2014/main" id="{5AA26EDE-9920-E4CA-BF57-2FA17AD404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Oval 443">
              <a:extLst>
                <a:ext uri="{FF2B5EF4-FFF2-40B4-BE49-F238E27FC236}">
                  <a16:creationId xmlns:a16="http://schemas.microsoft.com/office/drawing/2014/main" id="{08BA3F21-7827-2201-510E-7FB61071C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Oval 444">
              <a:extLst>
                <a:ext uri="{FF2B5EF4-FFF2-40B4-BE49-F238E27FC236}">
                  <a16:creationId xmlns:a16="http://schemas.microsoft.com/office/drawing/2014/main" id="{0261522C-A8CE-C289-B56E-3D552B5EA9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445">
              <a:extLst>
                <a:ext uri="{FF2B5EF4-FFF2-40B4-BE49-F238E27FC236}">
                  <a16:creationId xmlns:a16="http://schemas.microsoft.com/office/drawing/2014/main" id="{6E14ADC5-F8A8-3ACD-CD08-F203B09E6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446">
              <a:extLst>
                <a:ext uri="{FF2B5EF4-FFF2-40B4-BE49-F238E27FC236}">
                  <a16:creationId xmlns:a16="http://schemas.microsoft.com/office/drawing/2014/main" id="{D95F58D0-07A1-3C36-F0D7-A2BBC45DB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458">
              <a:extLst>
                <a:ext uri="{FF2B5EF4-FFF2-40B4-BE49-F238E27FC236}">
                  <a16:creationId xmlns:a16="http://schemas.microsoft.com/office/drawing/2014/main" id="{4A5BA89A-7D12-3B0F-D1A9-CF393DB20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459">
              <a:extLst>
                <a:ext uri="{FF2B5EF4-FFF2-40B4-BE49-F238E27FC236}">
                  <a16:creationId xmlns:a16="http://schemas.microsoft.com/office/drawing/2014/main" id="{6AB748F7-2FE4-1BD0-73D3-FFB0CFBC3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460">
              <a:extLst>
                <a:ext uri="{FF2B5EF4-FFF2-40B4-BE49-F238E27FC236}">
                  <a16:creationId xmlns:a16="http://schemas.microsoft.com/office/drawing/2014/main" id="{401D24CB-CF2C-6F35-541C-24E08E0F66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Freeform 461">
              <a:extLst>
                <a:ext uri="{FF2B5EF4-FFF2-40B4-BE49-F238E27FC236}">
                  <a16:creationId xmlns:a16="http://schemas.microsoft.com/office/drawing/2014/main" id="{B28F19C4-FF4F-57F4-DC94-3127BC434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462">
              <a:extLst>
                <a:ext uri="{FF2B5EF4-FFF2-40B4-BE49-F238E27FC236}">
                  <a16:creationId xmlns:a16="http://schemas.microsoft.com/office/drawing/2014/main" id="{96DB4560-43AC-E69A-2D8F-785FD42C9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463">
              <a:extLst>
                <a:ext uri="{FF2B5EF4-FFF2-40B4-BE49-F238E27FC236}">
                  <a16:creationId xmlns:a16="http://schemas.microsoft.com/office/drawing/2014/main" id="{B77A3538-3A86-C57B-EB05-88A34CCB3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464">
              <a:extLst>
                <a:ext uri="{FF2B5EF4-FFF2-40B4-BE49-F238E27FC236}">
                  <a16:creationId xmlns:a16="http://schemas.microsoft.com/office/drawing/2014/main" id="{85A98F0B-C5C2-6634-1C77-A39D4480F6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465">
              <a:extLst>
                <a:ext uri="{FF2B5EF4-FFF2-40B4-BE49-F238E27FC236}">
                  <a16:creationId xmlns:a16="http://schemas.microsoft.com/office/drawing/2014/main" id="{729BF74A-1913-81AD-2B9D-B0BB78232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466">
              <a:extLst>
                <a:ext uri="{FF2B5EF4-FFF2-40B4-BE49-F238E27FC236}">
                  <a16:creationId xmlns:a16="http://schemas.microsoft.com/office/drawing/2014/main" id="{E41799E5-AA43-756C-21E1-A75EB1D40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478">
              <a:extLst>
                <a:ext uri="{FF2B5EF4-FFF2-40B4-BE49-F238E27FC236}">
                  <a16:creationId xmlns:a16="http://schemas.microsoft.com/office/drawing/2014/main" id="{D31826C0-D805-E67D-588D-2EFD903CC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479">
              <a:extLst>
                <a:ext uri="{FF2B5EF4-FFF2-40B4-BE49-F238E27FC236}">
                  <a16:creationId xmlns:a16="http://schemas.microsoft.com/office/drawing/2014/main" id="{2ACC9D86-5BC1-951E-3153-540EFB603F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480">
              <a:extLst>
                <a:ext uri="{FF2B5EF4-FFF2-40B4-BE49-F238E27FC236}">
                  <a16:creationId xmlns:a16="http://schemas.microsoft.com/office/drawing/2014/main" id="{3020119F-C343-DE26-B0CF-EB1057ACE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Freeform 481">
              <a:extLst>
                <a:ext uri="{FF2B5EF4-FFF2-40B4-BE49-F238E27FC236}">
                  <a16:creationId xmlns:a16="http://schemas.microsoft.com/office/drawing/2014/main" id="{E3823BA8-F624-5F06-E902-A4269C5B3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Freeform 482">
              <a:extLst>
                <a:ext uri="{FF2B5EF4-FFF2-40B4-BE49-F238E27FC236}">
                  <a16:creationId xmlns:a16="http://schemas.microsoft.com/office/drawing/2014/main" id="{37385268-604E-0329-1F9B-25B1FAC40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483">
              <a:extLst>
                <a:ext uri="{FF2B5EF4-FFF2-40B4-BE49-F238E27FC236}">
                  <a16:creationId xmlns:a16="http://schemas.microsoft.com/office/drawing/2014/main" id="{804A012E-A897-158E-B882-12F5CC909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484">
              <a:extLst>
                <a:ext uri="{FF2B5EF4-FFF2-40B4-BE49-F238E27FC236}">
                  <a16:creationId xmlns:a16="http://schemas.microsoft.com/office/drawing/2014/main" id="{8F90BC75-DB87-94DA-6AF1-69248C7AE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6" name="Freeform 485">
              <a:extLst>
                <a:ext uri="{FF2B5EF4-FFF2-40B4-BE49-F238E27FC236}">
                  <a16:creationId xmlns:a16="http://schemas.microsoft.com/office/drawing/2014/main" id="{70FA1390-E858-898F-EF58-DBD6E947AAB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7" name="Oval 486">
              <a:extLst>
                <a:ext uri="{FF2B5EF4-FFF2-40B4-BE49-F238E27FC236}">
                  <a16:creationId xmlns:a16="http://schemas.microsoft.com/office/drawing/2014/main" id="{541BE27C-CB08-84A4-AD43-C6D616BEF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Oval 498">
              <a:extLst>
                <a:ext uri="{FF2B5EF4-FFF2-40B4-BE49-F238E27FC236}">
                  <a16:creationId xmlns:a16="http://schemas.microsoft.com/office/drawing/2014/main" id="{C181773E-288C-0512-B976-CC3FBACA7E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Oval 499">
              <a:extLst>
                <a:ext uri="{FF2B5EF4-FFF2-40B4-BE49-F238E27FC236}">
                  <a16:creationId xmlns:a16="http://schemas.microsoft.com/office/drawing/2014/main" id="{C9CA2F05-3070-0EF6-A3F7-6094923C77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500">
              <a:extLst>
                <a:ext uri="{FF2B5EF4-FFF2-40B4-BE49-F238E27FC236}">
                  <a16:creationId xmlns:a16="http://schemas.microsoft.com/office/drawing/2014/main" id="{50502BD3-C00F-C2BF-1946-930501B3A0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501">
              <a:extLst>
                <a:ext uri="{FF2B5EF4-FFF2-40B4-BE49-F238E27FC236}">
                  <a16:creationId xmlns:a16="http://schemas.microsoft.com/office/drawing/2014/main" id="{726606B3-BA60-2889-388C-A9E7E9CDC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502">
              <a:extLst>
                <a:ext uri="{FF2B5EF4-FFF2-40B4-BE49-F238E27FC236}">
                  <a16:creationId xmlns:a16="http://schemas.microsoft.com/office/drawing/2014/main" id="{35858887-863E-F2B4-2DE6-AE5678C84F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503">
              <a:extLst>
                <a:ext uri="{FF2B5EF4-FFF2-40B4-BE49-F238E27FC236}">
                  <a16:creationId xmlns:a16="http://schemas.microsoft.com/office/drawing/2014/main" id="{3E49523F-5DAE-4DA3-F0C1-3D07C4137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504">
              <a:extLst>
                <a:ext uri="{FF2B5EF4-FFF2-40B4-BE49-F238E27FC236}">
                  <a16:creationId xmlns:a16="http://schemas.microsoft.com/office/drawing/2014/main" id="{3273CA68-B3A1-8C12-8B1A-3C2944A54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505">
              <a:extLst>
                <a:ext uri="{FF2B5EF4-FFF2-40B4-BE49-F238E27FC236}">
                  <a16:creationId xmlns:a16="http://schemas.microsoft.com/office/drawing/2014/main" id="{DF5FB7BF-7F85-BE22-7A87-68A3E0F3A7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506">
              <a:extLst>
                <a:ext uri="{FF2B5EF4-FFF2-40B4-BE49-F238E27FC236}">
                  <a16:creationId xmlns:a16="http://schemas.microsoft.com/office/drawing/2014/main" id="{E7340214-B23F-9033-4ECC-BE1B15B2A6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Oval 518">
              <a:extLst>
                <a:ext uri="{FF2B5EF4-FFF2-40B4-BE49-F238E27FC236}">
                  <a16:creationId xmlns:a16="http://schemas.microsoft.com/office/drawing/2014/main" id="{6E8BA4C5-1CC7-46F7-FDCD-85D4D909D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Freeform 519">
              <a:extLst>
                <a:ext uri="{FF2B5EF4-FFF2-40B4-BE49-F238E27FC236}">
                  <a16:creationId xmlns:a16="http://schemas.microsoft.com/office/drawing/2014/main" id="{6828CEDF-47A1-318D-666D-AF7627E7D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Freeform 520">
              <a:extLst>
                <a:ext uri="{FF2B5EF4-FFF2-40B4-BE49-F238E27FC236}">
                  <a16:creationId xmlns:a16="http://schemas.microsoft.com/office/drawing/2014/main" id="{B32EFA04-F5C3-61B6-6F14-708B2D9B01F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521">
              <a:extLst>
                <a:ext uri="{FF2B5EF4-FFF2-40B4-BE49-F238E27FC236}">
                  <a16:creationId xmlns:a16="http://schemas.microsoft.com/office/drawing/2014/main" id="{7A2B66BF-E750-A0F4-A6F9-F3706F96C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522">
              <a:extLst>
                <a:ext uri="{FF2B5EF4-FFF2-40B4-BE49-F238E27FC236}">
                  <a16:creationId xmlns:a16="http://schemas.microsoft.com/office/drawing/2014/main" id="{49F847DE-8A24-9770-5770-CE8C9DE753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523">
              <a:extLst>
                <a:ext uri="{FF2B5EF4-FFF2-40B4-BE49-F238E27FC236}">
                  <a16:creationId xmlns:a16="http://schemas.microsoft.com/office/drawing/2014/main" id="{13A72AF2-F314-700B-E88B-3696225DB7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524">
              <a:extLst>
                <a:ext uri="{FF2B5EF4-FFF2-40B4-BE49-F238E27FC236}">
                  <a16:creationId xmlns:a16="http://schemas.microsoft.com/office/drawing/2014/main" id="{78B84B34-CA38-2C59-5B9D-97A7514396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525">
              <a:extLst>
                <a:ext uri="{FF2B5EF4-FFF2-40B4-BE49-F238E27FC236}">
                  <a16:creationId xmlns:a16="http://schemas.microsoft.com/office/drawing/2014/main" id="{7491BC4C-BC3A-4102-F92B-2D0E72E3E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526">
              <a:extLst>
                <a:ext uri="{FF2B5EF4-FFF2-40B4-BE49-F238E27FC236}">
                  <a16:creationId xmlns:a16="http://schemas.microsoft.com/office/drawing/2014/main" id="{C32568E9-1C67-6A9B-AF54-FB498E429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538">
              <a:extLst>
                <a:ext uri="{FF2B5EF4-FFF2-40B4-BE49-F238E27FC236}">
                  <a16:creationId xmlns:a16="http://schemas.microsoft.com/office/drawing/2014/main" id="{57827C3C-5DBA-4D1E-0E6F-19C8DEE7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Freeform 539">
              <a:extLst>
                <a:ext uri="{FF2B5EF4-FFF2-40B4-BE49-F238E27FC236}">
                  <a16:creationId xmlns:a16="http://schemas.microsoft.com/office/drawing/2014/main" id="{F4AEA9D5-19CA-3F7F-143D-00AE6D153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540">
              <a:extLst>
                <a:ext uri="{FF2B5EF4-FFF2-40B4-BE49-F238E27FC236}">
                  <a16:creationId xmlns:a16="http://schemas.microsoft.com/office/drawing/2014/main" id="{4D21EABD-65CD-03BB-D7ED-455DF56DE8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Oval 541">
              <a:extLst>
                <a:ext uri="{FF2B5EF4-FFF2-40B4-BE49-F238E27FC236}">
                  <a16:creationId xmlns:a16="http://schemas.microsoft.com/office/drawing/2014/main" id="{E7046E7C-F47F-10E7-0A91-B6544CB7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542">
              <a:extLst>
                <a:ext uri="{FF2B5EF4-FFF2-40B4-BE49-F238E27FC236}">
                  <a16:creationId xmlns:a16="http://schemas.microsoft.com/office/drawing/2014/main" id="{36C8395E-6273-7C57-EB34-70C8B3DFD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543">
              <a:extLst>
                <a:ext uri="{FF2B5EF4-FFF2-40B4-BE49-F238E27FC236}">
                  <a16:creationId xmlns:a16="http://schemas.microsoft.com/office/drawing/2014/main" id="{1C29C689-2C18-EB6B-47D6-4DD6316705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544">
              <a:extLst>
                <a:ext uri="{FF2B5EF4-FFF2-40B4-BE49-F238E27FC236}">
                  <a16:creationId xmlns:a16="http://schemas.microsoft.com/office/drawing/2014/main" id="{161026CF-84C2-F818-DA31-10FAB37E2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545">
              <a:extLst>
                <a:ext uri="{FF2B5EF4-FFF2-40B4-BE49-F238E27FC236}">
                  <a16:creationId xmlns:a16="http://schemas.microsoft.com/office/drawing/2014/main" id="{DF3F7481-2450-FC29-64E5-EE1FB676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546">
              <a:extLst>
                <a:ext uri="{FF2B5EF4-FFF2-40B4-BE49-F238E27FC236}">
                  <a16:creationId xmlns:a16="http://schemas.microsoft.com/office/drawing/2014/main" id="{5694DFCE-CC44-80E7-A896-15F4FCCE8A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558">
              <a:extLst>
                <a:ext uri="{FF2B5EF4-FFF2-40B4-BE49-F238E27FC236}">
                  <a16:creationId xmlns:a16="http://schemas.microsoft.com/office/drawing/2014/main" id="{4AA8F5B3-5A29-DEA5-2C8F-641ED686E0C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559">
              <a:extLst>
                <a:ext uri="{FF2B5EF4-FFF2-40B4-BE49-F238E27FC236}">
                  <a16:creationId xmlns:a16="http://schemas.microsoft.com/office/drawing/2014/main" id="{F9AE191F-75F8-6C92-7335-6FEA22B2C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Oval 560">
              <a:extLst>
                <a:ext uri="{FF2B5EF4-FFF2-40B4-BE49-F238E27FC236}">
                  <a16:creationId xmlns:a16="http://schemas.microsoft.com/office/drawing/2014/main" id="{4B0B8B8C-66A0-356C-7B9F-BBA7258453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Oval 561">
              <a:extLst>
                <a:ext uri="{FF2B5EF4-FFF2-40B4-BE49-F238E27FC236}">
                  <a16:creationId xmlns:a16="http://schemas.microsoft.com/office/drawing/2014/main" id="{35D6A264-E922-7052-AC8B-0810D00AD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Freeform 562">
              <a:extLst>
                <a:ext uri="{FF2B5EF4-FFF2-40B4-BE49-F238E27FC236}">
                  <a16:creationId xmlns:a16="http://schemas.microsoft.com/office/drawing/2014/main" id="{DDE42A56-16DC-505D-057E-A7A3B50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563">
              <a:extLst>
                <a:ext uri="{FF2B5EF4-FFF2-40B4-BE49-F238E27FC236}">
                  <a16:creationId xmlns:a16="http://schemas.microsoft.com/office/drawing/2014/main" id="{BEFEBFD1-56DF-216E-E1EA-1D3A3E39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564">
              <a:extLst>
                <a:ext uri="{FF2B5EF4-FFF2-40B4-BE49-F238E27FC236}">
                  <a16:creationId xmlns:a16="http://schemas.microsoft.com/office/drawing/2014/main" id="{9C827C3B-DA9B-0C03-58F1-41C9ED439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565">
              <a:extLst>
                <a:ext uri="{FF2B5EF4-FFF2-40B4-BE49-F238E27FC236}">
                  <a16:creationId xmlns:a16="http://schemas.microsoft.com/office/drawing/2014/main" id="{C6F5FC82-AB67-6C76-0C0D-B6CE47811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566">
              <a:extLst>
                <a:ext uri="{FF2B5EF4-FFF2-40B4-BE49-F238E27FC236}">
                  <a16:creationId xmlns:a16="http://schemas.microsoft.com/office/drawing/2014/main" id="{7BA99009-BEF0-601B-49BD-40D696BEB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578">
              <a:extLst>
                <a:ext uri="{FF2B5EF4-FFF2-40B4-BE49-F238E27FC236}">
                  <a16:creationId xmlns:a16="http://schemas.microsoft.com/office/drawing/2014/main" id="{BC07610A-CCEA-5F7B-E062-4E13196A1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579">
              <a:extLst>
                <a:ext uri="{FF2B5EF4-FFF2-40B4-BE49-F238E27FC236}">
                  <a16:creationId xmlns:a16="http://schemas.microsoft.com/office/drawing/2014/main" id="{DD8C4D9F-C06B-2B04-5C26-1948E74128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580">
              <a:extLst>
                <a:ext uri="{FF2B5EF4-FFF2-40B4-BE49-F238E27FC236}">
                  <a16:creationId xmlns:a16="http://schemas.microsoft.com/office/drawing/2014/main" id="{137A70BE-09C7-C634-56B5-AD19C11ED3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581">
              <a:extLst>
                <a:ext uri="{FF2B5EF4-FFF2-40B4-BE49-F238E27FC236}">
                  <a16:creationId xmlns:a16="http://schemas.microsoft.com/office/drawing/2014/main" id="{9849581E-F5A4-B3BA-BFEA-4921F444C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Freeform 582">
              <a:extLst>
                <a:ext uri="{FF2B5EF4-FFF2-40B4-BE49-F238E27FC236}">
                  <a16:creationId xmlns:a16="http://schemas.microsoft.com/office/drawing/2014/main" id="{8937FCB3-FDC9-C62D-12CC-F9D67370CC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583">
              <a:extLst>
                <a:ext uri="{FF2B5EF4-FFF2-40B4-BE49-F238E27FC236}">
                  <a16:creationId xmlns:a16="http://schemas.microsoft.com/office/drawing/2014/main" id="{09CB3AA9-FB19-FBE3-8630-84BF49F599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584">
              <a:extLst>
                <a:ext uri="{FF2B5EF4-FFF2-40B4-BE49-F238E27FC236}">
                  <a16:creationId xmlns:a16="http://schemas.microsoft.com/office/drawing/2014/main" id="{7CEE52BE-616C-B34D-29FD-20B390CCC5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585">
              <a:extLst>
                <a:ext uri="{FF2B5EF4-FFF2-40B4-BE49-F238E27FC236}">
                  <a16:creationId xmlns:a16="http://schemas.microsoft.com/office/drawing/2014/main" id="{D562E2E5-EB35-1DBB-982C-F9EF84736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586">
              <a:extLst>
                <a:ext uri="{FF2B5EF4-FFF2-40B4-BE49-F238E27FC236}">
                  <a16:creationId xmlns:a16="http://schemas.microsoft.com/office/drawing/2014/main" id="{A24179DF-9317-7DA8-2B74-9166F5685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598">
              <a:extLst>
                <a:ext uri="{FF2B5EF4-FFF2-40B4-BE49-F238E27FC236}">
                  <a16:creationId xmlns:a16="http://schemas.microsoft.com/office/drawing/2014/main" id="{647863C6-34FE-AEDD-B93A-569EA3C19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599">
              <a:extLst>
                <a:ext uri="{FF2B5EF4-FFF2-40B4-BE49-F238E27FC236}">
                  <a16:creationId xmlns:a16="http://schemas.microsoft.com/office/drawing/2014/main" id="{5E2C8508-4788-2CD4-A452-A6C4EC32A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600">
              <a:extLst>
                <a:ext uri="{FF2B5EF4-FFF2-40B4-BE49-F238E27FC236}">
                  <a16:creationId xmlns:a16="http://schemas.microsoft.com/office/drawing/2014/main" id="{CF7319F9-EC0C-B601-3F28-C7419F905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601">
              <a:extLst>
                <a:ext uri="{FF2B5EF4-FFF2-40B4-BE49-F238E27FC236}">
                  <a16:creationId xmlns:a16="http://schemas.microsoft.com/office/drawing/2014/main" id="{91EC9888-26A7-A071-3F49-A54CBEC8FC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602">
              <a:extLst>
                <a:ext uri="{FF2B5EF4-FFF2-40B4-BE49-F238E27FC236}">
                  <a16:creationId xmlns:a16="http://schemas.microsoft.com/office/drawing/2014/main" id="{C193C2D1-9F79-3E96-23F8-951C6AC49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Oval 603">
              <a:extLst>
                <a:ext uri="{FF2B5EF4-FFF2-40B4-BE49-F238E27FC236}">
                  <a16:creationId xmlns:a16="http://schemas.microsoft.com/office/drawing/2014/main" id="{7F1AAE91-01D6-1954-ED60-A8256AF9F9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Oval 604">
              <a:extLst>
                <a:ext uri="{FF2B5EF4-FFF2-40B4-BE49-F238E27FC236}">
                  <a16:creationId xmlns:a16="http://schemas.microsoft.com/office/drawing/2014/main" id="{CEEF7EB8-A841-599B-3BBD-CEDE2A05F7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605">
              <a:extLst>
                <a:ext uri="{FF2B5EF4-FFF2-40B4-BE49-F238E27FC236}">
                  <a16:creationId xmlns:a16="http://schemas.microsoft.com/office/drawing/2014/main" id="{F02536BC-C0F6-003C-DEE2-34E8085AB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606">
              <a:extLst>
                <a:ext uri="{FF2B5EF4-FFF2-40B4-BE49-F238E27FC236}">
                  <a16:creationId xmlns:a16="http://schemas.microsoft.com/office/drawing/2014/main" id="{27581C83-731E-7C06-ADC6-55A0E028A8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" grpId="0" animBg="1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869F9B1-3ADF-9A7B-16E8-991F96655B9E}"/>
              </a:ext>
            </a:extLst>
          </p:cNvPr>
          <p:cNvGrpSpPr/>
          <p:nvPr userDrawn="1"/>
        </p:nvGrpSpPr>
        <p:grpSpPr>
          <a:xfrm>
            <a:off x="-426172" y="4245886"/>
            <a:ext cx="1507863" cy="1510278"/>
            <a:chOff x="39184" y="-151930"/>
            <a:chExt cx="1309806" cy="1311904"/>
          </a:xfrm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8979EFC8-D0C4-D8B8-180B-E170DABE42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BC628214-81A8-5FAD-1328-967F8906DE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D53C56D0-7AE0-AA2D-E652-58154AF56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95D2062E-CE2C-7BBC-EC07-A94A9E4CFB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ADDE6A18-C241-1683-833A-E6B857179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772B71ED-74F0-E6CB-845F-0A1411CE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4E4856D8-5526-B5D6-9857-7AC9276ECC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9A2663BE-EA30-0045-D357-2D55EF052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4FCC8A8A-B25D-7594-007B-38EE055B6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50A22E7E-9930-E406-375C-67F7A7C038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0046D750-28F6-20C6-286A-F6B8BD3E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7E35E656-5525-3E38-0E92-CE977EF74B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4A31D876-A2AC-C81E-0DF2-7A0E38F4A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121EF516-8534-325E-0168-851A48A93BC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06518848-CA3D-7D1F-A6F6-8C29A7067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078137A6-4B96-3E12-AB2F-12AD85513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0885CF06-6312-26E7-AA43-4B5123309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84030195-0568-2F3D-6247-F1E79E7924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B094E0A9-5A91-2764-64AB-703E5A947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B55678C8-684E-F5C6-6640-4A1295A7EB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D909CDCB-258A-3C8D-946B-628502F33C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BC8ABB09-CDDE-54F7-D1E0-2009CEA9FA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15BACB2F-3812-F13F-1134-A9FFD7C3867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450B0BA5-5444-7755-5798-C11E6A526C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6D6620AA-F76E-CDF6-6143-7AEB2FEA4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145E18E2-3389-BCF6-87F2-08A42442C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80E51BD7-D2A3-97D9-BFE1-10E090452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3D9B68C3-3FD3-A586-5B1D-39764E804C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0CAE32DB-2584-E03B-AB38-94B59CD16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E04F34B5-5CF5-D465-525C-33CBAEBCFBD2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E3751F14-86F8-D264-8B64-93FB2473BB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C47BA99D-6809-CA98-3B92-0EB8356FE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43C6E3B0-9A12-7B28-6457-81C83DC4C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0AF53616-29B2-2334-72DC-B53DAB1D8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8FCCDB5-5B3D-02FB-2BEB-167BBA8243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997492CD-CDE7-427A-A7D2-29C42ADA985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096FDB70-8DCC-F85B-8201-835225BC20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253D3263-DBDE-D308-C9A0-0130AF897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78FD1FFA-9EBC-509B-16E6-71B81F506B0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0740672F-7424-2316-DE4C-39FF6C976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2B9F491E-93FD-6835-49F0-12F396B02CBB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BC1BEBF2-F512-D678-C622-C4823E50B7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BB201502-E1E7-EA8C-5F84-A3AC60A81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45957882-7612-FFBE-FF48-9D5097794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C4C93CF4-51C8-B160-1D54-0CF24E9FC18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69C069A4-B812-60FD-87F2-8B1DBEA12E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31C4D95A-72E9-D0AB-1B73-987A57AE6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D6A88D4C-6ADE-CE25-C9F4-78D2D14E90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A405F051-06A0-BF91-C142-7377EF455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D00FA151-1AE4-010F-D86D-78E66B299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BFD0D50F-8321-C9BC-1C49-E59BE6AF4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AD9E8D00-5C3D-159A-95FA-CFC9BBB91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F0CAD145-B033-FF0F-A6FC-53A1BA8AF7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7286FF32-980A-BC09-80B4-19B2879A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4C21FC76-D94C-5B55-CBB9-929990797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2F78A8C-B51C-2F59-5BA4-7E900C3D7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777BB872-F81D-3E99-EB07-D09DAAEF4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C8E5EF7C-9088-9BE6-FC6C-A6015A47A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5A378C8A-683D-BD83-E99B-62F6D5E122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3BAED017-6CC5-65B8-1111-45924F296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2AF6A1A2-EC75-E8F8-82B4-97287E4C8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A75A8088-76F5-DB46-DA21-8841B80A2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135810B7-930F-C31A-9CBB-EE12ADC9A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92389D91-054F-3071-C0DA-EA1EB9E3A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A8D800BB-0D83-8CB4-8494-77764CD50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1636AEA4-8ABE-4033-A21D-F4545609F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7FD0F348-08AC-012E-B630-542EA521F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CB167BF7-F791-9E3B-85E7-D511EE9CB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6781B68-F871-7F85-8F65-A592C7EE99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6D1D6F72-89D3-1EAA-3321-6498B580D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AAF7ADD0-96E6-6B2D-5243-519AC150525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66360173-D919-5C55-64F0-221CB2EC1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AFFCB7BA-ED6E-62CA-0153-AADD3FA7E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C6C23CBA-0611-E114-526E-CD5C50083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B50E8927-C622-A3A9-F34C-904691E8F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AC117373-9299-E56E-6F86-FBF8CA16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700FBBD-E5A0-3A03-44C9-86FB0DF1B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ADCDA25-5890-480E-CC43-683445639F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DF08DE8-872A-CD35-03FF-A8BF9715D6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04104E55-3744-D660-ADC9-59E2C7587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9EDADDE3-13F4-14FC-517C-7DAA400C4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2FDC3F09-9322-0EE1-2E1D-A592351ED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CF24BB3D-EE00-DDDB-098B-78CD0FF1C53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F1E136B-C2EE-9FF1-3081-A04EBAE00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DD6CCE2E-C670-538F-B412-C8284E892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46324639-B34D-054E-EE84-3DAC3FFF5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15658730-658A-FE6D-1728-3C76403B5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769C3DC8-AB80-74CD-E464-8A8DF134D6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06DF445D-F460-88A9-5186-FFFE4C3FE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C0EC9134-E06E-AFDC-A28D-555A22F4427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FA9954FD-3312-27A9-CE75-635F9DF97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AA42449-6EBB-F487-CB23-44B03804F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22493332-7631-B17D-B081-DE5005AE98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78491CA5-5BA8-6598-2BFB-19EA9AB23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232339EA-759B-49ED-A86D-0753B8B0EA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8AC3C04A-B536-E226-8CCD-B6EE969BAC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51E77321-F1A4-2955-F008-7B2A9AD0A5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F00772F9-6788-78D7-51B0-8EB82E686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8FD908CF-D1EA-348B-5FC1-B435D7733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29D17CFC-3483-8789-511C-8F196D3E96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5F76E5E-9992-E92A-5F84-40D9133CC03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745E5111-135E-B662-93EE-F5463FB641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A7C6F850-D128-601D-D3C4-EFD3DFC428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C3413FBA-8ED3-89FE-E140-66A9AB4D7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3164A91C-6180-6BD3-567F-F9244BCC1B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D5F6B6FB-1B5F-1790-FBF6-827B9F719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8C011A0C-81DE-F7E1-05BB-5A4CA6EC8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302CDEE3-724D-CFE5-E769-8A6A123CD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5A19F751-ACC3-CAFA-5BF3-90D431FF9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5822E495-0E1E-8439-3B30-3D8BC9ADC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E40FC2C2-556B-0596-6783-4480FF753191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5FC08F83-3F8D-CEA1-51C5-AAA652302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F548625C-5E59-78C5-92EE-A4D3E20CD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3FB6A315-0279-5D20-C626-E5D165591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122B29C5-4B3D-3B97-D51C-C31D67960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80402CF2-DEAC-7761-D15F-0322EE767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CE85CF84-CEA7-5BE8-9081-7CBA5209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1AEB289A-1894-C9BD-81BE-A263F6A6FE8E}"/>
              </a:ext>
            </a:extLst>
          </p:cNvPr>
          <p:cNvGrpSpPr/>
          <p:nvPr userDrawn="1"/>
        </p:nvGrpSpPr>
        <p:grpSpPr>
          <a:xfrm flipH="1">
            <a:off x="8329145" y="-639688"/>
            <a:ext cx="1507863" cy="1510278"/>
            <a:chOff x="39184" y="-151930"/>
            <a:chExt cx="1309806" cy="1311904"/>
          </a:xfrm>
          <a:solidFill>
            <a:schemeClr val="accent1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786697A8-0C42-5701-F82D-C9913D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AE15A62A-E122-F299-6F7E-D29E288FE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93701B10-B4E5-37A5-8136-B9EB4824E4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BBF110B7-4D47-533A-379D-6B7ED31106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800B48FC-24D0-62E6-94A6-6F8789DCF7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4435880E-5761-8C59-8807-62803951C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37445C20-F388-962B-1F45-14778A86BF4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129DCB00-0623-3B27-9275-0991E3D4F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1F855168-3A02-9F82-68F8-2EE7CF6174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6F0ADB5D-6EC3-9752-4717-0CAF7D67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AEDF27F-621E-5886-739E-56033B60B7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B8EDE8CF-8819-DA5A-CE41-6C0EF59EC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E70F87B1-6FF6-FB44-4ED0-53EBE7ACB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356B7AEA-9073-DCA9-D046-1405B6768E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5645E7EE-0E77-CE9B-39E8-5755F9BFD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F5F11D96-E56F-C04C-B9E7-50CAB2596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06C5EBE1-C713-5D99-777B-74BEE4B14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39A2C946-694E-F244-4812-D7D4F1A0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891131D4-F03C-2A22-48B7-54191CAB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A5AD32E2-5642-DD48-F3CA-50AF753AF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B9A673B9-3586-8F04-3062-E446E811ED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00B81DEB-EEA4-CE4E-202C-19F66DFC6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45D098FA-4688-4E05-8C91-1B853FDFFF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5F16B6CD-3F8A-1E0E-6664-C871851714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FA863D65-10A2-C991-C750-B7676A704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08C87244-E0C3-BA78-4EE5-3F05AF8E06A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CBAFFE1A-96AC-523C-CEC6-885F68E35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3709263D-EAFB-2CF1-2279-AF359740B6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1F0537D3-E74C-A603-A130-CE0BC3AC69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5A817384-8946-7641-E46D-CD9B326CB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6088C79D-3A37-2535-663F-FE02CF6E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5893BB48-B2E5-9EB6-928C-5BCB5919A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9C86D1E6-646B-6F5A-3147-40DA976B73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915A773F-281F-588D-5F63-9023ADA6CAD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90C9F37F-CA03-FEDA-3061-05C0F9B2D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5731486D-7ED9-EF69-D676-33597FBE9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DA844360-BF5C-AAD9-3E78-A2FE3168A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06132149-15C3-BF99-DF8F-C613D76E98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2614704F-AA0A-43B2-D1D5-6534067B2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EDCFDE8C-4615-2009-8C37-3993815803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83208649-66A8-42AE-4EFA-133BD2F5B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30CDB1A1-E314-FBA5-0CCF-623E0899E0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26421220-75E1-D8E7-914A-2419853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1BF6839C-74C8-E9A6-D2F4-BC413DA8B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D7CD945B-A4BF-338D-2CE5-681E860F0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EC528A84-ED52-8475-9E2A-6AB3C5904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EFA28DD5-D872-958A-E487-2B6E215B1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4D1A215E-5664-06E5-B072-A1FCD1424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9E277024-1384-82B8-ECC1-3449B0F182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B08B7D52-E5D6-BFB3-E8B8-59210188C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CD7D5ABD-6484-FCB7-8181-7A45619C797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726E5EA4-56B5-FCDF-1EF3-1A3A7E1B0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8C4BDF4-C673-27C6-6BF0-B88328180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9748EDA5-B828-092B-5592-E4CF6D8D7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F4511118-13A1-34F9-F844-665959972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1CCAF0DC-C56A-83CC-0403-7CDCDA4D861F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02E4E89C-D3D1-3E33-A936-4BCD12909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65A93FE9-F8AC-8E1E-CAB5-4276B793025F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896CAE93-7523-960B-FE8B-8301E1623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62FF9716-7C2A-BE52-6A5F-E58F8F6EE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E3AAFB6B-B7AF-C412-7D34-A7890CF269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A5875E77-D0D6-F8E9-2D9A-198B39AD15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AF87599F-2390-E4FE-9ABD-05D92D6D0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6A9F937-7FCB-AB76-0218-B96A5EF24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E4B830FF-2175-86C6-20E8-86E07B37E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45FB705F-C926-25F6-9AC1-CCB9D9CDBF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710A5D33-3635-B8B0-76A4-352E12926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D7C7AF15-C8F4-44A7-7DED-68C7CC68AF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73E2C6CD-81C5-DEB4-54EC-9C091E9431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93CB1E2A-3C63-12DE-F982-4F8E9487F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F54E8210-D984-36B3-A2B3-CE5154CA2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7607BA26-03CC-4DC2-7C01-65B83974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C372BBA6-2CA8-6E50-C331-FB6F1A1F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C95EBC2A-A9CF-EE7A-1B33-EB574045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CB10C5C2-7789-611A-2417-CDF540957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D5305040-4CDA-831D-B320-E00FE2439F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028922C-35F8-5603-0493-BEE0ABBD76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8737DD05-DD32-B3D2-B5BA-7986C6069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7CC603A3-9A81-AF40-14DD-BE8B5B91B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32090E01-E848-ACCE-0253-08CECDE1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561D4FF6-4D1A-DBBD-4B8B-5256D7B65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5A14CCAF-955D-67A3-22E3-C722709E2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089C1AC-E5E6-042A-60B3-6EF85FB7B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7A70138E-4AA8-FC1F-D053-1B0F673451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0ACF30D4-6113-12E4-9B15-58281DDB1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68D014C4-F1C2-4C52-DADE-98BE8E6605AA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0774A84-CEFE-DD3A-9C9B-2E8C0E7BB3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99F5ADF1-D667-3C66-0C42-46E0A5422F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FDE5B265-9A66-29AA-C546-CC3FB927F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A2C60D1B-602A-9406-470B-FC462ED5B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A00987A4-32C9-BC83-9DE0-2083E0BD18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5FC9F9AB-6A61-CC82-7386-8BB248B91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7B0F0678-FF75-B86D-82B8-5EC003C14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C3C57E1A-2249-B3CF-F359-7EB58026DF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D8623AF-7082-BC23-024A-5264B3163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0440064-DC5F-5B2C-1591-3C4BC80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20A100CC-EA7D-62EA-E176-6A4139D1995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9E1515B8-734F-02F2-AC3B-CEF69E667D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1A5E801C-1292-EFBB-2917-6823B79D0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3D0B2773-27BE-EE2A-EBBF-9F93A2071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C81BA941-C4DC-6FDB-525A-5CFFCCEB8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595952E7-9B78-923D-1AA5-389E4D07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C0B61EB2-0E79-EC0E-A379-C412333BB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4925FB10-5481-92B2-7751-34645D2BC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3CA78E2F-5EA8-B2D2-EA0A-A23F71E6E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9541B9D9-6B6E-AF2E-95AA-AA2990A337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9094B2AC-59BB-0B88-F393-5D77A36BA2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932FF444-C023-4ED2-2F54-014EA350C2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E44B6397-C76F-5CFE-740B-A6E80BEFF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3F7CA24B-2FE0-CC67-2A0D-3690F2902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56449BA6-CA5F-B8E4-7C2D-E3668793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A37FF3C2-940D-27EC-3C04-F662BE26D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63CFB13C-758C-2AA6-760A-EC059DEE96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0FAA3487-60DD-E93A-E7F6-F0FE4ED989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EAF96612-73C8-18E2-EBE7-3B305240E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6A89B892-A518-9D30-D052-58FBEA812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759EFE86-652F-BB2E-0234-AB76F19E0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 1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;p16">
            <a:extLst>
              <a:ext uri="{FF2B5EF4-FFF2-40B4-BE49-F238E27FC236}">
                <a16:creationId xmlns:a16="http://schemas.microsoft.com/office/drawing/2014/main" id="{11AA3C7D-7CE8-40C4-CB27-634D521DBE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3900" y="552449"/>
            <a:ext cx="7696200" cy="63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400" b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32" name="Freeform 881">
            <a:extLst>
              <a:ext uri="{FF2B5EF4-FFF2-40B4-BE49-F238E27FC236}">
                <a16:creationId xmlns:a16="http://schemas.microsoft.com/office/drawing/2014/main" id="{19A0085F-6F17-AF39-B504-CDC88FE6E004}"/>
              </a:ext>
            </a:extLst>
          </p:cNvPr>
          <p:cNvSpPr>
            <a:spLocks/>
          </p:cNvSpPr>
          <p:nvPr userDrawn="1"/>
        </p:nvSpPr>
        <p:spPr bwMode="auto">
          <a:xfrm>
            <a:off x="8420420" y="4398962"/>
            <a:ext cx="740964" cy="740964"/>
          </a:xfrm>
          <a:custGeom>
            <a:avLst/>
            <a:gdLst>
              <a:gd name="T0" fmla="*/ 16944 w 16944"/>
              <a:gd name="T1" fmla="*/ 0 h 16944"/>
              <a:gd name="T2" fmla="*/ 16944 w 16944"/>
              <a:gd name="T3" fmla="*/ 16944 h 16944"/>
              <a:gd name="T4" fmla="*/ 0 w 16944"/>
              <a:gd name="T5" fmla="*/ 16944 h 16944"/>
              <a:gd name="T6" fmla="*/ 0 w 16944"/>
              <a:gd name="T7" fmla="*/ 12436 h 16944"/>
              <a:gd name="T8" fmla="*/ 12435 w 16944"/>
              <a:gd name="T9" fmla="*/ 0 h 16944"/>
              <a:gd name="T10" fmla="*/ 16944 w 16944"/>
              <a:gd name="T11" fmla="*/ 0 h 16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944" h="16944">
                <a:moveTo>
                  <a:pt x="16944" y="0"/>
                </a:moveTo>
                <a:lnTo>
                  <a:pt x="16944" y="16944"/>
                </a:lnTo>
                <a:lnTo>
                  <a:pt x="0" y="16944"/>
                </a:lnTo>
                <a:lnTo>
                  <a:pt x="0" y="12436"/>
                </a:lnTo>
                <a:cubicBezTo>
                  <a:pt x="0" y="5568"/>
                  <a:pt x="5567" y="0"/>
                  <a:pt x="12435" y="0"/>
                </a:cubicBezTo>
                <a:lnTo>
                  <a:pt x="1694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 dirty="0"/>
          </a:p>
        </p:txBody>
      </p: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7199CD34-E81B-DEBC-1868-D0EBC671B874}"/>
              </a:ext>
            </a:extLst>
          </p:cNvPr>
          <p:cNvGrpSpPr/>
          <p:nvPr userDrawn="1"/>
        </p:nvGrpSpPr>
        <p:grpSpPr>
          <a:xfrm>
            <a:off x="-481750" y="4102338"/>
            <a:ext cx="1507863" cy="1510278"/>
            <a:chOff x="39184" y="-151930"/>
            <a:chExt cx="1309806" cy="1311904"/>
          </a:xfrm>
          <a:solidFill>
            <a:schemeClr val="bg2"/>
          </a:solidFill>
        </p:grpSpPr>
        <p:sp>
          <p:nvSpPr>
            <p:cNvPr id="528" name="Oval 357">
              <a:extLst>
                <a:ext uri="{FF2B5EF4-FFF2-40B4-BE49-F238E27FC236}">
                  <a16:creationId xmlns:a16="http://schemas.microsoft.com/office/drawing/2014/main" id="{7DE5C326-86CD-6426-ADDA-64284D2A36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358">
              <a:extLst>
                <a:ext uri="{FF2B5EF4-FFF2-40B4-BE49-F238E27FC236}">
                  <a16:creationId xmlns:a16="http://schemas.microsoft.com/office/drawing/2014/main" id="{5BA8993C-9FE2-A5FC-CB99-8080BE8FFC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359">
              <a:extLst>
                <a:ext uri="{FF2B5EF4-FFF2-40B4-BE49-F238E27FC236}">
                  <a16:creationId xmlns:a16="http://schemas.microsoft.com/office/drawing/2014/main" id="{7F7C8FA8-211F-AFC8-8431-3D3791424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360">
              <a:extLst>
                <a:ext uri="{FF2B5EF4-FFF2-40B4-BE49-F238E27FC236}">
                  <a16:creationId xmlns:a16="http://schemas.microsoft.com/office/drawing/2014/main" id="{BFFE6BB9-B73C-5DB2-49D0-D1C4D3006E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361">
              <a:extLst>
                <a:ext uri="{FF2B5EF4-FFF2-40B4-BE49-F238E27FC236}">
                  <a16:creationId xmlns:a16="http://schemas.microsoft.com/office/drawing/2014/main" id="{4C247B38-BF32-C515-AC16-4E203EE3E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4" name="Freeform 362">
              <a:extLst>
                <a:ext uri="{FF2B5EF4-FFF2-40B4-BE49-F238E27FC236}">
                  <a16:creationId xmlns:a16="http://schemas.microsoft.com/office/drawing/2014/main" id="{63F6E132-3013-8285-7294-11DD7A73C7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5" name="Freeform 363">
              <a:extLst>
                <a:ext uri="{FF2B5EF4-FFF2-40B4-BE49-F238E27FC236}">
                  <a16:creationId xmlns:a16="http://schemas.microsoft.com/office/drawing/2014/main" id="{8BFD6815-1899-4C65-84B4-D347AC4DD1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6" name="Freeform 364">
              <a:extLst>
                <a:ext uri="{FF2B5EF4-FFF2-40B4-BE49-F238E27FC236}">
                  <a16:creationId xmlns:a16="http://schemas.microsoft.com/office/drawing/2014/main" id="{323432DA-3FFB-8165-CA10-A55173CCF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7" name="Freeform 365">
              <a:extLst>
                <a:ext uri="{FF2B5EF4-FFF2-40B4-BE49-F238E27FC236}">
                  <a16:creationId xmlns:a16="http://schemas.microsoft.com/office/drawing/2014/main" id="{83C0D049-E83E-5FB7-172B-2CC9DE0C3FA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8" name="Freeform 377">
              <a:extLst>
                <a:ext uri="{FF2B5EF4-FFF2-40B4-BE49-F238E27FC236}">
                  <a16:creationId xmlns:a16="http://schemas.microsoft.com/office/drawing/2014/main" id="{B40D7070-E1EF-E424-3126-F85DE71B5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9" name="Freeform 378">
              <a:extLst>
                <a:ext uri="{FF2B5EF4-FFF2-40B4-BE49-F238E27FC236}">
                  <a16:creationId xmlns:a16="http://schemas.microsoft.com/office/drawing/2014/main" id="{5E2DC23C-5AF8-4B38-678C-676F3FBF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0" name="Oval 379">
              <a:extLst>
                <a:ext uri="{FF2B5EF4-FFF2-40B4-BE49-F238E27FC236}">
                  <a16:creationId xmlns:a16="http://schemas.microsoft.com/office/drawing/2014/main" id="{DA7F6BB9-5C68-AD71-779B-3E64FFD0F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1" name="Oval 380">
              <a:extLst>
                <a:ext uri="{FF2B5EF4-FFF2-40B4-BE49-F238E27FC236}">
                  <a16:creationId xmlns:a16="http://schemas.microsoft.com/office/drawing/2014/main" id="{DCFB791F-1763-B985-BA80-AD150B7AFB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2" name="Freeform 381">
              <a:extLst>
                <a:ext uri="{FF2B5EF4-FFF2-40B4-BE49-F238E27FC236}">
                  <a16:creationId xmlns:a16="http://schemas.microsoft.com/office/drawing/2014/main" id="{5373AD66-273F-CFD4-185B-9713E3DDE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3" name="Freeform 382">
              <a:extLst>
                <a:ext uri="{FF2B5EF4-FFF2-40B4-BE49-F238E27FC236}">
                  <a16:creationId xmlns:a16="http://schemas.microsoft.com/office/drawing/2014/main" id="{A0FA309E-F114-BFC2-2EA5-65484744AA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4" name="Freeform 383">
              <a:extLst>
                <a:ext uri="{FF2B5EF4-FFF2-40B4-BE49-F238E27FC236}">
                  <a16:creationId xmlns:a16="http://schemas.microsoft.com/office/drawing/2014/main" id="{2C18F86B-4214-C870-18AD-B936C8399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5" name="Freeform 384">
              <a:extLst>
                <a:ext uri="{FF2B5EF4-FFF2-40B4-BE49-F238E27FC236}">
                  <a16:creationId xmlns:a16="http://schemas.microsoft.com/office/drawing/2014/main" id="{8D557B9C-2057-1A61-F14E-0B68772C7E35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6" name="Freeform 385">
              <a:extLst>
                <a:ext uri="{FF2B5EF4-FFF2-40B4-BE49-F238E27FC236}">
                  <a16:creationId xmlns:a16="http://schemas.microsoft.com/office/drawing/2014/main" id="{C8CDC7C8-7E01-C6C1-0F9B-F5E0BFE0A3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7" name="Freeform 397">
              <a:extLst>
                <a:ext uri="{FF2B5EF4-FFF2-40B4-BE49-F238E27FC236}">
                  <a16:creationId xmlns:a16="http://schemas.microsoft.com/office/drawing/2014/main" id="{DA4DAEDB-1960-5D38-C88D-5C51C715CE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8" name="Freeform 398">
              <a:extLst>
                <a:ext uri="{FF2B5EF4-FFF2-40B4-BE49-F238E27FC236}">
                  <a16:creationId xmlns:a16="http://schemas.microsoft.com/office/drawing/2014/main" id="{FEC6C131-D4E6-AD4D-BE43-54059B273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9" name="Oval 399">
              <a:extLst>
                <a:ext uri="{FF2B5EF4-FFF2-40B4-BE49-F238E27FC236}">
                  <a16:creationId xmlns:a16="http://schemas.microsoft.com/office/drawing/2014/main" id="{82E51217-3791-BA6F-2DA8-75F8C9E918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0" name="Oval 400">
              <a:extLst>
                <a:ext uri="{FF2B5EF4-FFF2-40B4-BE49-F238E27FC236}">
                  <a16:creationId xmlns:a16="http://schemas.microsoft.com/office/drawing/2014/main" id="{646C2D4B-3199-72FA-25FA-E25AC498B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1" name="Freeform 401">
              <a:extLst>
                <a:ext uri="{FF2B5EF4-FFF2-40B4-BE49-F238E27FC236}">
                  <a16:creationId xmlns:a16="http://schemas.microsoft.com/office/drawing/2014/main" id="{8CC88120-E92A-2746-AD86-BFD3C4E3C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2" name="Freeform 402">
              <a:extLst>
                <a:ext uri="{FF2B5EF4-FFF2-40B4-BE49-F238E27FC236}">
                  <a16:creationId xmlns:a16="http://schemas.microsoft.com/office/drawing/2014/main" id="{1602A9B6-2408-5AD8-748A-28E0C11E7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3" name="Freeform 403">
              <a:extLst>
                <a:ext uri="{FF2B5EF4-FFF2-40B4-BE49-F238E27FC236}">
                  <a16:creationId xmlns:a16="http://schemas.microsoft.com/office/drawing/2014/main" id="{BB5196B5-F96C-5078-B88C-CD0790E34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4" name="Freeform 404">
              <a:extLst>
                <a:ext uri="{FF2B5EF4-FFF2-40B4-BE49-F238E27FC236}">
                  <a16:creationId xmlns:a16="http://schemas.microsoft.com/office/drawing/2014/main" id="{C9CFD74E-4012-A9B0-DD7D-19445D46072A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5" name="Freeform 405">
              <a:extLst>
                <a:ext uri="{FF2B5EF4-FFF2-40B4-BE49-F238E27FC236}">
                  <a16:creationId xmlns:a16="http://schemas.microsoft.com/office/drawing/2014/main" id="{717E77D7-FD47-33B4-AB12-AF8BE1BC9F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6" name="Freeform 418">
              <a:extLst>
                <a:ext uri="{FF2B5EF4-FFF2-40B4-BE49-F238E27FC236}">
                  <a16:creationId xmlns:a16="http://schemas.microsoft.com/office/drawing/2014/main" id="{929ABBFC-FA39-15BF-B319-385D05409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7" name="Freeform 419">
              <a:extLst>
                <a:ext uri="{FF2B5EF4-FFF2-40B4-BE49-F238E27FC236}">
                  <a16:creationId xmlns:a16="http://schemas.microsoft.com/office/drawing/2014/main" id="{BE317364-4CAC-39E0-6F52-15B185B228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8" name="Freeform 420">
              <a:extLst>
                <a:ext uri="{FF2B5EF4-FFF2-40B4-BE49-F238E27FC236}">
                  <a16:creationId xmlns:a16="http://schemas.microsoft.com/office/drawing/2014/main" id="{DCD25B61-3A6C-84B6-EA8E-8DA638481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9" name="Freeform 421">
              <a:extLst>
                <a:ext uri="{FF2B5EF4-FFF2-40B4-BE49-F238E27FC236}">
                  <a16:creationId xmlns:a16="http://schemas.microsoft.com/office/drawing/2014/main" id="{48C050EF-4B88-0945-2149-1909F4C3A0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0" name="Freeform 422">
              <a:extLst>
                <a:ext uri="{FF2B5EF4-FFF2-40B4-BE49-F238E27FC236}">
                  <a16:creationId xmlns:a16="http://schemas.microsoft.com/office/drawing/2014/main" id="{0E029039-2640-3B98-CD42-E849337865D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1" name="Oval 423">
              <a:extLst>
                <a:ext uri="{FF2B5EF4-FFF2-40B4-BE49-F238E27FC236}">
                  <a16:creationId xmlns:a16="http://schemas.microsoft.com/office/drawing/2014/main" id="{E21B9E0F-6FDC-E809-CA75-262D6568DD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2" name="Freeform 424">
              <a:extLst>
                <a:ext uri="{FF2B5EF4-FFF2-40B4-BE49-F238E27FC236}">
                  <a16:creationId xmlns:a16="http://schemas.microsoft.com/office/drawing/2014/main" id="{63E0C134-12B5-03A1-F1F1-E5EAD4AC12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3" name="Freeform 425">
              <a:extLst>
                <a:ext uri="{FF2B5EF4-FFF2-40B4-BE49-F238E27FC236}">
                  <a16:creationId xmlns:a16="http://schemas.microsoft.com/office/drawing/2014/main" id="{03512538-E582-C602-55AD-7C2277179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4" name="Freeform 426">
              <a:extLst>
                <a:ext uri="{FF2B5EF4-FFF2-40B4-BE49-F238E27FC236}">
                  <a16:creationId xmlns:a16="http://schemas.microsoft.com/office/drawing/2014/main" id="{A23A2E0B-F90E-4D71-E137-C85DEBD9A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5" name="Freeform 438">
              <a:extLst>
                <a:ext uri="{FF2B5EF4-FFF2-40B4-BE49-F238E27FC236}">
                  <a16:creationId xmlns:a16="http://schemas.microsoft.com/office/drawing/2014/main" id="{71BC9683-530F-A4E1-DF6C-B9981455C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6" name="Freeform 439">
              <a:extLst>
                <a:ext uri="{FF2B5EF4-FFF2-40B4-BE49-F238E27FC236}">
                  <a16:creationId xmlns:a16="http://schemas.microsoft.com/office/drawing/2014/main" id="{3E1FF49E-55FE-14E6-AB23-C9F059E8A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7" name="Freeform 440">
              <a:extLst>
                <a:ext uri="{FF2B5EF4-FFF2-40B4-BE49-F238E27FC236}">
                  <a16:creationId xmlns:a16="http://schemas.microsoft.com/office/drawing/2014/main" id="{FFA0B0D6-218A-44C8-A83B-92CF294137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8" name="Freeform 441">
              <a:extLst>
                <a:ext uri="{FF2B5EF4-FFF2-40B4-BE49-F238E27FC236}">
                  <a16:creationId xmlns:a16="http://schemas.microsoft.com/office/drawing/2014/main" id="{39A72404-44A3-B6FF-70E9-E6FCE7D429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9" name="Freeform 442">
              <a:extLst>
                <a:ext uri="{FF2B5EF4-FFF2-40B4-BE49-F238E27FC236}">
                  <a16:creationId xmlns:a16="http://schemas.microsoft.com/office/drawing/2014/main" id="{DA8E0066-B0E4-32E7-8397-6A024D8FBD9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0" name="Oval 443">
              <a:extLst>
                <a:ext uri="{FF2B5EF4-FFF2-40B4-BE49-F238E27FC236}">
                  <a16:creationId xmlns:a16="http://schemas.microsoft.com/office/drawing/2014/main" id="{1157C327-9E90-FF6A-3684-E84AB9610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1" name="Oval 444">
              <a:extLst>
                <a:ext uri="{FF2B5EF4-FFF2-40B4-BE49-F238E27FC236}">
                  <a16:creationId xmlns:a16="http://schemas.microsoft.com/office/drawing/2014/main" id="{CD23F99B-43F3-6E98-00B5-A32DD7274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2" name="Freeform 445">
              <a:extLst>
                <a:ext uri="{FF2B5EF4-FFF2-40B4-BE49-F238E27FC236}">
                  <a16:creationId xmlns:a16="http://schemas.microsoft.com/office/drawing/2014/main" id="{749D2551-41D6-F098-81BE-642B617E7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3" name="Freeform 446">
              <a:extLst>
                <a:ext uri="{FF2B5EF4-FFF2-40B4-BE49-F238E27FC236}">
                  <a16:creationId xmlns:a16="http://schemas.microsoft.com/office/drawing/2014/main" id="{319AC92A-0940-8683-96F7-7CC4743F2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4" name="Freeform 458">
              <a:extLst>
                <a:ext uri="{FF2B5EF4-FFF2-40B4-BE49-F238E27FC236}">
                  <a16:creationId xmlns:a16="http://schemas.microsoft.com/office/drawing/2014/main" id="{71E6A5F9-F612-00D3-94BC-88282510A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5" name="Freeform 459">
              <a:extLst>
                <a:ext uri="{FF2B5EF4-FFF2-40B4-BE49-F238E27FC236}">
                  <a16:creationId xmlns:a16="http://schemas.microsoft.com/office/drawing/2014/main" id="{04C2A1FA-D393-9D23-FD0F-6710B26CB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6" name="Freeform 460">
              <a:extLst>
                <a:ext uri="{FF2B5EF4-FFF2-40B4-BE49-F238E27FC236}">
                  <a16:creationId xmlns:a16="http://schemas.microsoft.com/office/drawing/2014/main" id="{E086619E-FF62-58F0-C3EB-64BB1D03A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7" name="Freeform 461">
              <a:extLst>
                <a:ext uri="{FF2B5EF4-FFF2-40B4-BE49-F238E27FC236}">
                  <a16:creationId xmlns:a16="http://schemas.microsoft.com/office/drawing/2014/main" id="{4EACC1EF-089F-D6F0-13D5-C11D8A556A39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8" name="Freeform 462">
              <a:extLst>
                <a:ext uri="{FF2B5EF4-FFF2-40B4-BE49-F238E27FC236}">
                  <a16:creationId xmlns:a16="http://schemas.microsoft.com/office/drawing/2014/main" id="{92E4BCF2-84DB-7C91-BD13-AC1557C6F61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9" name="Freeform 463">
              <a:extLst>
                <a:ext uri="{FF2B5EF4-FFF2-40B4-BE49-F238E27FC236}">
                  <a16:creationId xmlns:a16="http://schemas.microsoft.com/office/drawing/2014/main" id="{DA319E02-6CB7-442B-8272-27B636E1B8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0" name="Freeform 464">
              <a:extLst>
                <a:ext uri="{FF2B5EF4-FFF2-40B4-BE49-F238E27FC236}">
                  <a16:creationId xmlns:a16="http://schemas.microsoft.com/office/drawing/2014/main" id="{B9619E00-93A7-5130-573A-6BF36AA549B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1" name="Freeform 465">
              <a:extLst>
                <a:ext uri="{FF2B5EF4-FFF2-40B4-BE49-F238E27FC236}">
                  <a16:creationId xmlns:a16="http://schemas.microsoft.com/office/drawing/2014/main" id="{C378BC45-49A7-E8ED-3F9B-062946B64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2" name="Freeform 466">
              <a:extLst>
                <a:ext uri="{FF2B5EF4-FFF2-40B4-BE49-F238E27FC236}">
                  <a16:creationId xmlns:a16="http://schemas.microsoft.com/office/drawing/2014/main" id="{FBB98015-08F4-4FC0-90FB-D3AF12566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3" name="Freeform 478">
              <a:extLst>
                <a:ext uri="{FF2B5EF4-FFF2-40B4-BE49-F238E27FC236}">
                  <a16:creationId xmlns:a16="http://schemas.microsoft.com/office/drawing/2014/main" id="{AEE0267F-C18D-C6B4-7963-882038E0BE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4" name="Freeform 479">
              <a:extLst>
                <a:ext uri="{FF2B5EF4-FFF2-40B4-BE49-F238E27FC236}">
                  <a16:creationId xmlns:a16="http://schemas.microsoft.com/office/drawing/2014/main" id="{EDFA98D4-B7FF-D88C-87DA-11BDCFB640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5" name="Freeform 480">
              <a:extLst>
                <a:ext uri="{FF2B5EF4-FFF2-40B4-BE49-F238E27FC236}">
                  <a16:creationId xmlns:a16="http://schemas.microsoft.com/office/drawing/2014/main" id="{C6AD4DA5-C662-A8EF-9613-7681CA888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6" name="Freeform 481">
              <a:extLst>
                <a:ext uri="{FF2B5EF4-FFF2-40B4-BE49-F238E27FC236}">
                  <a16:creationId xmlns:a16="http://schemas.microsoft.com/office/drawing/2014/main" id="{32DE67C3-B095-CF08-8279-C5058FFA9B17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7" name="Freeform 482">
              <a:extLst>
                <a:ext uri="{FF2B5EF4-FFF2-40B4-BE49-F238E27FC236}">
                  <a16:creationId xmlns:a16="http://schemas.microsoft.com/office/drawing/2014/main" id="{9263C65D-4B9C-EC85-40BD-79F09AC4DD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8" name="Freeform 483">
              <a:extLst>
                <a:ext uri="{FF2B5EF4-FFF2-40B4-BE49-F238E27FC236}">
                  <a16:creationId xmlns:a16="http://schemas.microsoft.com/office/drawing/2014/main" id="{5537E648-9C51-2AC0-4628-B42FF78B8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9" name="Freeform 484">
              <a:extLst>
                <a:ext uri="{FF2B5EF4-FFF2-40B4-BE49-F238E27FC236}">
                  <a16:creationId xmlns:a16="http://schemas.microsoft.com/office/drawing/2014/main" id="{0D7A8691-B96B-6695-3DA1-6F618E3077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0" name="Freeform 485">
              <a:extLst>
                <a:ext uri="{FF2B5EF4-FFF2-40B4-BE49-F238E27FC236}">
                  <a16:creationId xmlns:a16="http://schemas.microsoft.com/office/drawing/2014/main" id="{8F3725B0-FDC5-BEE5-55D9-5C0CD636D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1" name="Oval 486">
              <a:extLst>
                <a:ext uri="{FF2B5EF4-FFF2-40B4-BE49-F238E27FC236}">
                  <a16:creationId xmlns:a16="http://schemas.microsoft.com/office/drawing/2014/main" id="{9DAAD8D1-8668-11C4-8FE2-EC7FCFFF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2" name="Oval 498">
              <a:extLst>
                <a:ext uri="{FF2B5EF4-FFF2-40B4-BE49-F238E27FC236}">
                  <a16:creationId xmlns:a16="http://schemas.microsoft.com/office/drawing/2014/main" id="{75A8C128-AEAB-C336-6071-1D13F73716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3" name="Oval 499">
              <a:extLst>
                <a:ext uri="{FF2B5EF4-FFF2-40B4-BE49-F238E27FC236}">
                  <a16:creationId xmlns:a16="http://schemas.microsoft.com/office/drawing/2014/main" id="{E2D96025-DC1F-7954-F870-E18AD9CEA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4" name="Freeform 500">
              <a:extLst>
                <a:ext uri="{FF2B5EF4-FFF2-40B4-BE49-F238E27FC236}">
                  <a16:creationId xmlns:a16="http://schemas.microsoft.com/office/drawing/2014/main" id="{30FBF349-12E6-F57C-2B90-B2E59EEE7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5" name="Freeform 501">
              <a:extLst>
                <a:ext uri="{FF2B5EF4-FFF2-40B4-BE49-F238E27FC236}">
                  <a16:creationId xmlns:a16="http://schemas.microsoft.com/office/drawing/2014/main" id="{BAF30721-9985-8D8D-7E4A-F35A999BC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6" name="Freeform 502">
              <a:extLst>
                <a:ext uri="{FF2B5EF4-FFF2-40B4-BE49-F238E27FC236}">
                  <a16:creationId xmlns:a16="http://schemas.microsoft.com/office/drawing/2014/main" id="{1239A730-3846-EDEE-4F4F-E23FD14D37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7" name="Freeform 503">
              <a:extLst>
                <a:ext uri="{FF2B5EF4-FFF2-40B4-BE49-F238E27FC236}">
                  <a16:creationId xmlns:a16="http://schemas.microsoft.com/office/drawing/2014/main" id="{43003082-106A-5B86-F2EC-BED0F4A86A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8" name="Freeform 504">
              <a:extLst>
                <a:ext uri="{FF2B5EF4-FFF2-40B4-BE49-F238E27FC236}">
                  <a16:creationId xmlns:a16="http://schemas.microsoft.com/office/drawing/2014/main" id="{5A6A233A-C41E-EC88-8DD2-D8CE47527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9" name="Freeform 505">
              <a:extLst>
                <a:ext uri="{FF2B5EF4-FFF2-40B4-BE49-F238E27FC236}">
                  <a16:creationId xmlns:a16="http://schemas.microsoft.com/office/drawing/2014/main" id="{743FCB0A-F2E4-4DE4-3628-B59055AEF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0" name="Freeform 506">
              <a:extLst>
                <a:ext uri="{FF2B5EF4-FFF2-40B4-BE49-F238E27FC236}">
                  <a16:creationId xmlns:a16="http://schemas.microsoft.com/office/drawing/2014/main" id="{4290A72C-A952-8101-C7F2-ECC8329D0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1" name="Oval 518">
              <a:extLst>
                <a:ext uri="{FF2B5EF4-FFF2-40B4-BE49-F238E27FC236}">
                  <a16:creationId xmlns:a16="http://schemas.microsoft.com/office/drawing/2014/main" id="{D32331B4-2A8F-435C-4323-FFB0C38E3E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2" name="Freeform 519">
              <a:extLst>
                <a:ext uri="{FF2B5EF4-FFF2-40B4-BE49-F238E27FC236}">
                  <a16:creationId xmlns:a16="http://schemas.microsoft.com/office/drawing/2014/main" id="{2067A225-EC69-FC12-32A5-790A8136FA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3" name="Freeform 520">
              <a:extLst>
                <a:ext uri="{FF2B5EF4-FFF2-40B4-BE49-F238E27FC236}">
                  <a16:creationId xmlns:a16="http://schemas.microsoft.com/office/drawing/2014/main" id="{5115182B-9AF4-2882-A50F-D1BD910A1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4" name="Freeform 521">
              <a:extLst>
                <a:ext uri="{FF2B5EF4-FFF2-40B4-BE49-F238E27FC236}">
                  <a16:creationId xmlns:a16="http://schemas.microsoft.com/office/drawing/2014/main" id="{9A5EA469-E13D-E8D9-AC01-BAC5CF0C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5" name="Freeform 522">
              <a:extLst>
                <a:ext uri="{FF2B5EF4-FFF2-40B4-BE49-F238E27FC236}">
                  <a16:creationId xmlns:a16="http://schemas.microsoft.com/office/drawing/2014/main" id="{CB31D526-4F15-8FC0-28A6-69AE857B7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6" name="Freeform 523">
              <a:extLst>
                <a:ext uri="{FF2B5EF4-FFF2-40B4-BE49-F238E27FC236}">
                  <a16:creationId xmlns:a16="http://schemas.microsoft.com/office/drawing/2014/main" id="{7729BC28-95D5-A85E-4599-5C125A48C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7" name="Freeform 524">
              <a:extLst>
                <a:ext uri="{FF2B5EF4-FFF2-40B4-BE49-F238E27FC236}">
                  <a16:creationId xmlns:a16="http://schemas.microsoft.com/office/drawing/2014/main" id="{E21F780C-4AA8-1D01-6862-6088E823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8" name="Freeform 525">
              <a:extLst>
                <a:ext uri="{FF2B5EF4-FFF2-40B4-BE49-F238E27FC236}">
                  <a16:creationId xmlns:a16="http://schemas.microsoft.com/office/drawing/2014/main" id="{BD38EB68-B026-F203-A133-C3BC2AB1CA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9" name="Freeform 526">
              <a:extLst>
                <a:ext uri="{FF2B5EF4-FFF2-40B4-BE49-F238E27FC236}">
                  <a16:creationId xmlns:a16="http://schemas.microsoft.com/office/drawing/2014/main" id="{FFD5D30A-1D66-B0DE-2FCC-85E1C86ADF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0" name="Freeform 538">
              <a:extLst>
                <a:ext uri="{FF2B5EF4-FFF2-40B4-BE49-F238E27FC236}">
                  <a16:creationId xmlns:a16="http://schemas.microsoft.com/office/drawing/2014/main" id="{9EA5D82A-C99D-501E-57C7-AA78FB2E9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1" name="Freeform 539">
              <a:extLst>
                <a:ext uri="{FF2B5EF4-FFF2-40B4-BE49-F238E27FC236}">
                  <a16:creationId xmlns:a16="http://schemas.microsoft.com/office/drawing/2014/main" id="{7C3406EB-0EAB-3F13-7CAF-B4870A929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2" name="Oval 540">
              <a:extLst>
                <a:ext uri="{FF2B5EF4-FFF2-40B4-BE49-F238E27FC236}">
                  <a16:creationId xmlns:a16="http://schemas.microsoft.com/office/drawing/2014/main" id="{FC452BAE-E413-7061-D460-FB1C3A5AB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3" name="Oval 541">
              <a:extLst>
                <a:ext uri="{FF2B5EF4-FFF2-40B4-BE49-F238E27FC236}">
                  <a16:creationId xmlns:a16="http://schemas.microsoft.com/office/drawing/2014/main" id="{08CA0D41-D4C9-991A-83AE-5077CB8E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4" name="Freeform 542">
              <a:extLst>
                <a:ext uri="{FF2B5EF4-FFF2-40B4-BE49-F238E27FC236}">
                  <a16:creationId xmlns:a16="http://schemas.microsoft.com/office/drawing/2014/main" id="{3E837D9A-540B-BF35-001D-35B0E65C6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5" name="Freeform 543">
              <a:extLst>
                <a:ext uri="{FF2B5EF4-FFF2-40B4-BE49-F238E27FC236}">
                  <a16:creationId xmlns:a16="http://schemas.microsoft.com/office/drawing/2014/main" id="{525CFED7-6DED-1684-285C-F5F312EBBB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6" name="Freeform 544">
              <a:extLst>
                <a:ext uri="{FF2B5EF4-FFF2-40B4-BE49-F238E27FC236}">
                  <a16:creationId xmlns:a16="http://schemas.microsoft.com/office/drawing/2014/main" id="{847841A0-24C8-78A1-CAE9-5C0F17D1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7" name="Freeform 545">
              <a:extLst>
                <a:ext uri="{FF2B5EF4-FFF2-40B4-BE49-F238E27FC236}">
                  <a16:creationId xmlns:a16="http://schemas.microsoft.com/office/drawing/2014/main" id="{A4209084-C106-9D02-4FA0-40E76E071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8" name="Freeform 546">
              <a:extLst>
                <a:ext uri="{FF2B5EF4-FFF2-40B4-BE49-F238E27FC236}">
                  <a16:creationId xmlns:a16="http://schemas.microsoft.com/office/drawing/2014/main" id="{9512A91D-EBB8-968C-AF24-2F98FC81B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9" name="Freeform 558">
              <a:extLst>
                <a:ext uri="{FF2B5EF4-FFF2-40B4-BE49-F238E27FC236}">
                  <a16:creationId xmlns:a16="http://schemas.microsoft.com/office/drawing/2014/main" id="{E740C039-1813-7877-B834-F1E799E56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0" name="Freeform 559">
              <a:extLst>
                <a:ext uri="{FF2B5EF4-FFF2-40B4-BE49-F238E27FC236}">
                  <a16:creationId xmlns:a16="http://schemas.microsoft.com/office/drawing/2014/main" id="{BF46BCF2-5B46-8677-5BE2-BC85D7822C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1" name="Oval 560">
              <a:extLst>
                <a:ext uri="{FF2B5EF4-FFF2-40B4-BE49-F238E27FC236}">
                  <a16:creationId xmlns:a16="http://schemas.microsoft.com/office/drawing/2014/main" id="{DA64B186-DC40-53A2-E549-49E2A9CF6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2" name="Oval 561">
              <a:extLst>
                <a:ext uri="{FF2B5EF4-FFF2-40B4-BE49-F238E27FC236}">
                  <a16:creationId xmlns:a16="http://schemas.microsoft.com/office/drawing/2014/main" id="{F13E9716-0A84-222E-E8CD-515F4CB02B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3" name="Freeform 562">
              <a:extLst>
                <a:ext uri="{FF2B5EF4-FFF2-40B4-BE49-F238E27FC236}">
                  <a16:creationId xmlns:a16="http://schemas.microsoft.com/office/drawing/2014/main" id="{F2AAF0FE-EE6E-8452-96E7-C00744C13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4" name="Freeform 563">
              <a:extLst>
                <a:ext uri="{FF2B5EF4-FFF2-40B4-BE49-F238E27FC236}">
                  <a16:creationId xmlns:a16="http://schemas.microsoft.com/office/drawing/2014/main" id="{607EB9BE-435A-A864-7DF9-8C09F2963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5" name="Freeform 564">
              <a:extLst>
                <a:ext uri="{FF2B5EF4-FFF2-40B4-BE49-F238E27FC236}">
                  <a16:creationId xmlns:a16="http://schemas.microsoft.com/office/drawing/2014/main" id="{0F2976D1-CEC8-7D02-1C46-C376640FC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6" name="Freeform 565">
              <a:extLst>
                <a:ext uri="{FF2B5EF4-FFF2-40B4-BE49-F238E27FC236}">
                  <a16:creationId xmlns:a16="http://schemas.microsoft.com/office/drawing/2014/main" id="{2586044A-0F9A-496C-5E6C-2CE6D2504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7" name="Freeform 566">
              <a:extLst>
                <a:ext uri="{FF2B5EF4-FFF2-40B4-BE49-F238E27FC236}">
                  <a16:creationId xmlns:a16="http://schemas.microsoft.com/office/drawing/2014/main" id="{F60D6CC6-779C-F691-A5D9-E3509A79D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8" name="Freeform 578">
              <a:extLst>
                <a:ext uri="{FF2B5EF4-FFF2-40B4-BE49-F238E27FC236}">
                  <a16:creationId xmlns:a16="http://schemas.microsoft.com/office/drawing/2014/main" id="{91ED5C77-48D5-5949-E831-FF1FA6512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9" name="Freeform 579">
              <a:extLst>
                <a:ext uri="{FF2B5EF4-FFF2-40B4-BE49-F238E27FC236}">
                  <a16:creationId xmlns:a16="http://schemas.microsoft.com/office/drawing/2014/main" id="{0A1AE663-49E8-983E-E41E-500D7CF6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0" name="Freeform 580">
              <a:extLst>
                <a:ext uri="{FF2B5EF4-FFF2-40B4-BE49-F238E27FC236}">
                  <a16:creationId xmlns:a16="http://schemas.microsoft.com/office/drawing/2014/main" id="{003FD1D3-A550-2870-05AD-F487564661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1" name="Freeform 581">
              <a:extLst>
                <a:ext uri="{FF2B5EF4-FFF2-40B4-BE49-F238E27FC236}">
                  <a16:creationId xmlns:a16="http://schemas.microsoft.com/office/drawing/2014/main" id="{E1920AA4-7B5A-0A0C-587E-A5E1B82DE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2" name="Freeform 582">
              <a:extLst>
                <a:ext uri="{FF2B5EF4-FFF2-40B4-BE49-F238E27FC236}">
                  <a16:creationId xmlns:a16="http://schemas.microsoft.com/office/drawing/2014/main" id="{AC9EA8FA-829B-8FA9-A3F6-C32A280DD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3" name="Oval 583">
              <a:extLst>
                <a:ext uri="{FF2B5EF4-FFF2-40B4-BE49-F238E27FC236}">
                  <a16:creationId xmlns:a16="http://schemas.microsoft.com/office/drawing/2014/main" id="{FDEDEC51-65B5-657A-43D3-E515AB91A3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4" name="Freeform 584">
              <a:extLst>
                <a:ext uri="{FF2B5EF4-FFF2-40B4-BE49-F238E27FC236}">
                  <a16:creationId xmlns:a16="http://schemas.microsoft.com/office/drawing/2014/main" id="{2CC886D6-1761-A1EB-5A21-1E7893DAD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5" name="Freeform 585">
              <a:extLst>
                <a:ext uri="{FF2B5EF4-FFF2-40B4-BE49-F238E27FC236}">
                  <a16:creationId xmlns:a16="http://schemas.microsoft.com/office/drawing/2014/main" id="{7DBDAA26-3B61-6B11-B93F-78470D43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6" name="Freeform 586">
              <a:extLst>
                <a:ext uri="{FF2B5EF4-FFF2-40B4-BE49-F238E27FC236}">
                  <a16:creationId xmlns:a16="http://schemas.microsoft.com/office/drawing/2014/main" id="{F2DA07C7-66F7-5CFD-3186-F6F84A0628B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7" name="Freeform 598">
              <a:extLst>
                <a:ext uri="{FF2B5EF4-FFF2-40B4-BE49-F238E27FC236}">
                  <a16:creationId xmlns:a16="http://schemas.microsoft.com/office/drawing/2014/main" id="{F9A52906-CBF0-F159-0F35-373778A44E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8" name="Freeform 599">
              <a:extLst>
                <a:ext uri="{FF2B5EF4-FFF2-40B4-BE49-F238E27FC236}">
                  <a16:creationId xmlns:a16="http://schemas.microsoft.com/office/drawing/2014/main" id="{FA08D29C-8CA7-5122-BFB0-F905433BA1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9" name="Freeform 600">
              <a:extLst>
                <a:ext uri="{FF2B5EF4-FFF2-40B4-BE49-F238E27FC236}">
                  <a16:creationId xmlns:a16="http://schemas.microsoft.com/office/drawing/2014/main" id="{35FA1103-6017-D526-64E8-22F2118AE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0" name="Freeform 601">
              <a:extLst>
                <a:ext uri="{FF2B5EF4-FFF2-40B4-BE49-F238E27FC236}">
                  <a16:creationId xmlns:a16="http://schemas.microsoft.com/office/drawing/2014/main" id="{91DC5BE4-5DC3-BF91-26DD-BFAAD37FC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1" name="Freeform 602">
              <a:extLst>
                <a:ext uri="{FF2B5EF4-FFF2-40B4-BE49-F238E27FC236}">
                  <a16:creationId xmlns:a16="http://schemas.microsoft.com/office/drawing/2014/main" id="{7D5F95FB-01E9-0CF9-48C3-A55944795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2" name="Oval 603">
              <a:extLst>
                <a:ext uri="{FF2B5EF4-FFF2-40B4-BE49-F238E27FC236}">
                  <a16:creationId xmlns:a16="http://schemas.microsoft.com/office/drawing/2014/main" id="{947F75BA-2A70-0C47-7DEC-B17F95901A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3" name="Oval 604">
              <a:extLst>
                <a:ext uri="{FF2B5EF4-FFF2-40B4-BE49-F238E27FC236}">
                  <a16:creationId xmlns:a16="http://schemas.microsoft.com/office/drawing/2014/main" id="{CBC2373A-92F5-C1DC-FBDD-8B29253F3B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4" name="Freeform 605">
              <a:extLst>
                <a:ext uri="{FF2B5EF4-FFF2-40B4-BE49-F238E27FC236}">
                  <a16:creationId xmlns:a16="http://schemas.microsoft.com/office/drawing/2014/main" id="{C2445A62-6F2B-036F-8799-A2BEBF777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5" name="Freeform 606">
              <a:extLst>
                <a:ext uri="{FF2B5EF4-FFF2-40B4-BE49-F238E27FC236}">
                  <a16:creationId xmlns:a16="http://schemas.microsoft.com/office/drawing/2014/main" id="{462FFA54-20CF-A7B5-CCA6-010D76CBE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646" name="Grupo 645">
            <a:extLst>
              <a:ext uri="{FF2B5EF4-FFF2-40B4-BE49-F238E27FC236}">
                <a16:creationId xmlns:a16="http://schemas.microsoft.com/office/drawing/2014/main" id="{ADF0405F-46DE-533F-7962-FFEB521BEC96}"/>
              </a:ext>
            </a:extLst>
          </p:cNvPr>
          <p:cNvGrpSpPr/>
          <p:nvPr userDrawn="1"/>
        </p:nvGrpSpPr>
        <p:grpSpPr>
          <a:xfrm flipH="1">
            <a:off x="8632886" y="-120502"/>
            <a:ext cx="1507863" cy="1510278"/>
            <a:chOff x="39184" y="-151930"/>
            <a:chExt cx="1309806" cy="1311904"/>
          </a:xfrm>
          <a:solidFill>
            <a:schemeClr val="tx2"/>
          </a:solidFill>
        </p:grpSpPr>
        <p:sp>
          <p:nvSpPr>
            <p:cNvPr id="647" name="Oval 357">
              <a:extLst>
                <a:ext uri="{FF2B5EF4-FFF2-40B4-BE49-F238E27FC236}">
                  <a16:creationId xmlns:a16="http://schemas.microsoft.com/office/drawing/2014/main" id="{8FB48A68-D6C2-D7CB-B379-71C01FE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8" name="Freeform 358">
              <a:extLst>
                <a:ext uri="{FF2B5EF4-FFF2-40B4-BE49-F238E27FC236}">
                  <a16:creationId xmlns:a16="http://schemas.microsoft.com/office/drawing/2014/main" id="{8EF770E9-DE11-DAAE-1812-E57B732FF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9" name="Freeform 359">
              <a:extLst>
                <a:ext uri="{FF2B5EF4-FFF2-40B4-BE49-F238E27FC236}">
                  <a16:creationId xmlns:a16="http://schemas.microsoft.com/office/drawing/2014/main" id="{86B011DF-1678-26F9-A814-0A462763B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0" name="Freeform 360">
              <a:extLst>
                <a:ext uri="{FF2B5EF4-FFF2-40B4-BE49-F238E27FC236}">
                  <a16:creationId xmlns:a16="http://schemas.microsoft.com/office/drawing/2014/main" id="{F5C753C3-A623-F32F-E3FF-057ED5DE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1" name="Freeform 361">
              <a:extLst>
                <a:ext uri="{FF2B5EF4-FFF2-40B4-BE49-F238E27FC236}">
                  <a16:creationId xmlns:a16="http://schemas.microsoft.com/office/drawing/2014/main" id="{1777587F-C9B7-A95B-588F-ADC9F8151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2" name="Freeform 362">
              <a:extLst>
                <a:ext uri="{FF2B5EF4-FFF2-40B4-BE49-F238E27FC236}">
                  <a16:creationId xmlns:a16="http://schemas.microsoft.com/office/drawing/2014/main" id="{283328FF-1881-6A88-3D78-363FAB2D23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3" name="Freeform 363">
              <a:extLst>
                <a:ext uri="{FF2B5EF4-FFF2-40B4-BE49-F238E27FC236}">
                  <a16:creationId xmlns:a16="http://schemas.microsoft.com/office/drawing/2014/main" id="{F58858F1-A559-4E0E-4F7A-11F8419FBD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4" name="Freeform 364">
              <a:extLst>
                <a:ext uri="{FF2B5EF4-FFF2-40B4-BE49-F238E27FC236}">
                  <a16:creationId xmlns:a16="http://schemas.microsoft.com/office/drawing/2014/main" id="{B4591188-F4DE-9C6D-3A75-00E69980C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5" name="Freeform 365">
              <a:extLst>
                <a:ext uri="{FF2B5EF4-FFF2-40B4-BE49-F238E27FC236}">
                  <a16:creationId xmlns:a16="http://schemas.microsoft.com/office/drawing/2014/main" id="{379CEB33-1278-6490-8A7E-73BD6289A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6" name="Freeform 377">
              <a:extLst>
                <a:ext uri="{FF2B5EF4-FFF2-40B4-BE49-F238E27FC236}">
                  <a16:creationId xmlns:a16="http://schemas.microsoft.com/office/drawing/2014/main" id="{A123E215-6E43-22D2-838A-E4F01A8FF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7" name="Freeform 378">
              <a:extLst>
                <a:ext uri="{FF2B5EF4-FFF2-40B4-BE49-F238E27FC236}">
                  <a16:creationId xmlns:a16="http://schemas.microsoft.com/office/drawing/2014/main" id="{F9698EF3-9DF0-476E-3429-C56400D69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8" name="Oval 379">
              <a:extLst>
                <a:ext uri="{FF2B5EF4-FFF2-40B4-BE49-F238E27FC236}">
                  <a16:creationId xmlns:a16="http://schemas.microsoft.com/office/drawing/2014/main" id="{27C33C34-0D8A-AAE2-62B2-87E4D11276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9" name="Oval 380">
              <a:extLst>
                <a:ext uri="{FF2B5EF4-FFF2-40B4-BE49-F238E27FC236}">
                  <a16:creationId xmlns:a16="http://schemas.microsoft.com/office/drawing/2014/main" id="{1AC0A68C-314F-B3BA-7FCF-CE1CE7A88F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0" name="Freeform 381">
              <a:extLst>
                <a:ext uri="{FF2B5EF4-FFF2-40B4-BE49-F238E27FC236}">
                  <a16:creationId xmlns:a16="http://schemas.microsoft.com/office/drawing/2014/main" id="{B219CB6B-1339-3B5B-B7AA-7EFF7DC5C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1" name="Freeform 382">
              <a:extLst>
                <a:ext uri="{FF2B5EF4-FFF2-40B4-BE49-F238E27FC236}">
                  <a16:creationId xmlns:a16="http://schemas.microsoft.com/office/drawing/2014/main" id="{74423429-FF60-0494-D87A-05535252C9E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2" name="Freeform 383">
              <a:extLst>
                <a:ext uri="{FF2B5EF4-FFF2-40B4-BE49-F238E27FC236}">
                  <a16:creationId xmlns:a16="http://schemas.microsoft.com/office/drawing/2014/main" id="{EBD0A504-6606-84E6-3A51-9B12EF6E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3" name="Freeform 384">
              <a:extLst>
                <a:ext uri="{FF2B5EF4-FFF2-40B4-BE49-F238E27FC236}">
                  <a16:creationId xmlns:a16="http://schemas.microsoft.com/office/drawing/2014/main" id="{6D4A2899-7C4B-FCEF-33A7-204C0496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4" name="Freeform 385">
              <a:extLst>
                <a:ext uri="{FF2B5EF4-FFF2-40B4-BE49-F238E27FC236}">
                  <a16:creationId xmlns:a16="http://schemas.microsoft.com/office/drawing/2014/main" id="{5379C480-121F-E22B-4577-1127130F2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5" name="Freeform 397">
              <a:extLst>
                <a:ext uri="{FF2B5EF4-FFF2-40B4-BE49-F238E27FC236}">
                  <a16:creationId xmlns:a16="http://schemas.microsoft.com/office/drawing/2014/main" id="{0D61D4EB-7B78-28FF-0C13-C592B4167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6" name="Freeform 398">
              <a:extLst>
                <a:ext uri="{FF2B5EF4-FFF2-40B4-BE49-F238E27FC236}">
                  <a16:creationId xmlns:a16="http://schemas.microsoft.com/office/drawing/2014/main" id="{5DBC8665-2BCC-61E6-B885-9BEE952CE7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7" name="Oval 399">
              <a:extLst>
                <a:ext uri="{FF2B5EF4-FFF2-40B4-BE49-F238E27FC236}">
                  <a16:creationId xmlns:a16="http://schemas.microsoft.com/office/drawing/2014/main" id="{7CADFA7C-6868-DC8E-2F93-9A79353BA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8" name="Oval 400">
              <a:extLst>
                <a:ext uri="{FF2B5EF4-FFF2-40B4-BE49-F238E27FC236}">
                  <a16:creationId xmlns:a16="http://schemas.microsoft.com/office/drawing/2014/main" id="{2F2CD6FC-306A-8349-81BD-41BD64877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9" name="Freeform 401">
              <a:extLst>
                <a:ext uri="{FF2B5EF4-FFF2-40B4-BE49-F238E27FC236}">
                  <a16:creationId xmlns:a16="http://schemas.microsoft.com/office/drawing/2014/main" id="{03474E5E-BBBE-6D6A-2F42-624720CAF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0" name="Freeform 402">
              <a:extLst>
                <a:ext uri="{FF2B5EF4-FFF2-40B4-BE49-F238E27FC236}">
                  <a16:creationId xmlns:a16="http://schemas.microsoft.com/office/drawing/2014/main" id="{35DAC2A8-D669-75AC-1642-BD108B697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1" name="Freeform 403">
              <a:extLst>
                <a:ext uri="{FF2B5EF4-FFF2-40B4-BE49-F238E27FC236}">
                  <a16:creationId xmlns:a16="http://schemas.microsoft.com/office/drawing/2014/main" id="{BA4A0EF5-968C-26F9-319D-8207DDD1DC5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2" name="Freeform 404">
              <a:extLst>
                <a:ext uri="{FF2B5EF4-FFF2-40B4-BE49-F238E27FC236}">
                  <a16:creationId xmlns:a16="http://schemas.microsoft.com/office/drawing/2014/main" id="{C5B62E49-15E7-0230-3737-98F3EDEA8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3" name="Freeform 405">
              <a:extLst>
                <a:ext uri="{FF2B5EF4-FFF2-40B4-BE49-F238E27FC236}">
                  <a16:creationId xmlns:a16="http://schemas.microsoft.com/office/drawing/2014/main" id="{6E73E502-4033-538B-8A36-2236BC0748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4" name="Freeform 418">
              <a:extLst>
                <a:ext uri="{FF2B5EF4-FFF2-40B4-BE49-F238E27FC236}">
                  <a16:creationId xmlns:a16="http://schemas.microsoft.com/office/drawing/2014/main" id="{DF06F0A4-205D-7C36-031C-3759BC314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5" name="Freeform 419">
              <a:extLst>
                <a:ext uri="{FF2B5EF4-FFF2-40B4-BE49-F238E27FC236}">
                  <a16:creationId xmlns:a16="http://schemas.microsoft.com/office/drawing/2014/main" id="{97B6E6CE-592B-7E78-FE4A-4510B75C4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6" name="Freeform 420">
              <a:extLst>
                <a:ext uri="{FF2B5EF4-FFF2-40B4-BE49-F238E27FC236}">
                  <a16:creationId xmlns:a16="http://schemas.microsoft.com/office/drawing/2014/main" id="{39A1B0F6-CD60-64F6-C479-4CCB7FDC41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7" name="Freeform 421">
              <a:extLst>
                <a:ext uri="{FF2B5EF4-FFF2-40B4-BE49-F238E27FC236}">
                  <a16:creationId xmlns:a16="http://schemas.microsoft.com/office/drawing/2014/main" id="{D05AFDF6-3640-48B8-13D5-6A1705AC6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8" name="Freeform 422">
              <a:extLst>
                <a:ext uri="{FF2B5EF4-FFF2-40B4-BE49-F238E27FC236}">
                  <a16:creationId xmlns:a16="http://schemas.microsoft.com/office/drawing/2014/main" id="{0D22503A-204F-D481-32A1-DEF4B00DB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9" name="Oval 423">
              <a:extLst>
                <a:ext uri="{FF2B5EF4-FFF2-40B4-BE49-F238E27FC236}">
                  <a16:creationId xmlns:a16="http://schemas.microsoft.com/office/drawing/2014/main" id="{BD06A3E8-E47D-88DF-BECD-69997E2730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0" name="Freeform 424">
              <a:extLst>
                <a:ext uri="{FF2B5EF4-FFF2-40B4-BE49-F238E27FC236}">
                  <a16:creationId xmlns:a16="http://schemas.microsoft.com/office/drawing/2014/main" id="{04A24349-7A81-2DD7-D706-60D02C27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1" name="Freeform 425">
              <a:extLst>
                <a:ext uri="{FF2B5EF4-FFF2-40B4-BE49-F238E27FC236}">
                  <a16:creationId xmlns:a16="http://schemas.microsoft.com/office/drawing/2014/main" id="{39D5E00D-5CEE-E011-0AF6-3E6DA220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2" name="Freeform 426">
              <a:extLst>
                <a:ext uri="{FF2B5EF4-FFF2-40B4-BE49-F238E27FC236}">
                  <a16:creationId xmlns:a16="http://schemas.microsoft.com/office/drawing/2014/main" id="{F58068B3-5323-0B21-D311-FCCFED240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3" name="Freeform 438">
              <a:extLst>
                <a:ext uri="{FF2B5EF4-FFF2-40B4-BE49-F238E27FC236}">
                  <a16:creationId xmlns:a16="http://schemas.microsoft.com/office/drawing/2014/main" id="{554C7C55-0E55-0ECE-E5E5-F449767D4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4" name="Freeform 439">
              <a:extLst>
                <a:ext uri="{FF2B5EF4-FFF2-40B4-BE49-F238E27FC236}">
                  <a16:creationId xmlns:a16="http://schemas.microsoft.com/office/drawing/2014/main" id="{82082C8E-04B4-6A58-B54F-D83159559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5" name="Freeform 440">
              <a:extLst>
                <a:ext uri="{FF2B5EF4-FFF2-40B4-BE49-F238E27FC236}">
                  <a16:creationId xmlns:a16="http://schemas.microsoft.com/office/drawing/2014/main" id="{A37700E8-46DA-B56A-5CB1-4FFF5C959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6" name="Freeform 441">
              <a:extLst>
                <a:ext uri="{FF2B5EF4-FFF2-40B4-BE49-F238E27FC236}">
                  <a16:creationId xmlns:a16="http://schemas.microsoft.com/office/drawing/2014/main" id="{CACB906F-DA61-746D-1A0C-97F15A989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7" name="Freeform 442">
              <a:extLst>
                <a:ext uri="{FF2B5EF4-FFF2-40B4-BE49-F238E27FC236}">
                  <a16:creationId xmlns:a16="http://schemas.microsoft.com/office/drawing/2014/main" id="{E648D660-F49B-D6DA-0913-BEF0C7861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8" name="Oval 443">
              <a:extLst>
                <a:ext uri="{FF2B5EF4-FFF2-40B4-BE49-F238E27FC236}">
                  <a16:creationId xmlns:a16="http://schemas.microsoft.com/office/drawing/2014/main" id="{C6FFDE14-1C62-872C-1CFF-9BE33D5C3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9" name="Oval 444">
              <a:extLst>
                <a:ext uri="{FF2B5EF4-FFF2-40B4-BE49-F238E27FC236}">
                  <a16:creationId xmlns:a16="http://schemas.microsoft.com/office/drawing/2014/main" id="{C50AEBFE-C156-D695-D733-90824737AF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0" name="Freeform 445">
              <a:extLst>
                <a:ext uri="{FF2B5EF4-FFF2-40B4-BE49-F238E27FC236}">
                  <a16:creationId xmlns:a16="http://schemas.microsoft.com/office/drawing/2014/main" id="{22250783-FF23-1A54-AFEE-EFC32026B8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1" name="Freeform 446">
              <a:extLst>
                <a:ext uri="{FF2B5EF4-FFF2-40B4-BE49-F238E27FC236}">
                  <a16:creationId xmlns:a16="http://schemas.microsoft.com/office/drawing/2014/main" id="{BFC7804F-5E8E-C6D0-03A2-031661D602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2" name="Freeform 458">
              <a:extLst>
                <a:ext uri="{FF2B5EF4-FFF2-40B4-BE49-F238E27FC236}">
                  <a16:creationId xmlns:a16="http://schemas.microsoft.com/office/drawing/2014/main" id="{D27BCBA9-4691-8253-6ACB-DD01B71E9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3" name="Freeform 459">
              <a:extLst>
                <a:ext uri="{FF2B5EF4-FFF2-40B4-BE49-F238E27FC236}">
                  <a16:creationId xmlns:a16="http://schemas.microsoft.com/office/drawing/2014/main" id="{C5DD3BEB-5BD9-2CBB-C364-BF225D5BC1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4" name="Freeform 460">
              <a:extLst>
                <a:ext uri="{FF2B5EF4-FFF2-40B4-BE49-F238E27FC236}">
                  <a16:creationId xmlns:a16="http://schemas.microsoft.com/office/drawing/2014/main" id="{5D35A396-CEAE-3CA9-7929-AD18B4669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5" name="Freeform 461">
              <a:extLst>
                <a:ext uri="{FF2B5EF4-FFF2-40B4-BE49-F238E27FC236}">
                  <a16:creationId xmlns:a16="http://schemas.microsoft.com/office/drawing/2014/main" id="{BFC75994-FF39-7C43-0F08-ADF12E539B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6" name="Freeform 462">
              <a:extLst>
                <a:ext uri="{FF2B5EF4-FFF2-40B4-BE49-F238E27FC236}">
                  <a16:creationId xmlns:a16="http://schemas.microsoft.com/office/drawing/2014/main" id="{6667C85C-1A65-5C4B-E980-A0B553948D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7" name="Freeform 463">
              <a:extLst>
                <a:ext uri="{FF2B5EF4-FFF2-40B4-BE49-F238E27FC236}">
                  <a16:creationId xmlns:a16="http://schemas.microsoft.com/office/drawing/2014/main" id="{7856E648-5961-593B-4C7A-F643F853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8" name="Freeform 464">
              <a:extLst>
                <a:ext uri="{FF2B5EF4-FFF2-40B4-BE49-F238E27FC236}">
                  <a16:creationId xmlns:a16="http://schemas.microsoft.com/office/drawing/2014/main" id="{1BCC0C38-0F9A-CA35-C096-05C6786F0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9" name="Freeform 465">
              <a:extLst>
                <a:ext uri="{FF2B5EF4-FFF2-40B4-BE49-F238E27FC236}">
                  <a16:creationId xmlns:a16="http://schemas.microsoft.com/office/drawing/2014/main" id="{20A92CDE-9159-133E-3653-7F452EEF57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0" name="Freeform 466">
              <a:extLst>
                <a:ext uri="{FF2B5EF4-FFF2-40B4-BE49-F238E27FC236}">
                  <a16:creationId xmlns:a16="http://schemas.microsoft.com/office/drawing/2014/main" id="{D9A48A0E-A58A-E594-75F6-15780A4DF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1" name="Freeform 478">
              <a:extLst>
                <a:ext uri="{FF2B5EF4-FFF2-40B4-BE49-F238E27FC236}">
                  <a16:creationId xmlns:a16="http://schemas.microsoft.com/office/drawing/2014/main" id="{10A16416-17B1-7C7C-3EF6-E0E4F2405CC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2" name="Freeform 479">
              <a:extLst>
                <a:ext uri="{FF2B5EF4-FFF2-40B4-BE49-F238E27FC236}">
                  <a16:creationId xmlns:a16="http://schemas.microsoft.com/office/drawing/2014/main" id="{30CA7FC0-A3D1-6BB4-FD9B-CA57ECBC3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3" name="Freeform 480">
              <a:extLst>
                <a:ext uri="{FF2B5EF4-FFF2-40B4-BE49-F238E27FC236}">
                  <a16:creationId xmlns:a16="http://schemas.microsoft.com/office/drawing/2014/main" id="{9BC12D3C-B474-E4C1-3029-F7821F88332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4" name="Freeform 481">
              <a:extLst>
                <a:ext uri="{FF2B5EF4-FFF2-40B4-BE49-F238E27FC236}">
                  <a16:creationId xmlns:a16="http://schemas.microsoft.com/office/drawing/2014/main" id="{AD7C9774-807F-A223-33F8-E8AE28DC6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5" name="Freeform 482">
              <a:extLst>
                <a:ext uri="{FF2B5EF4-FFF2-40B4-BE49-F238E27FC236}">
                  <a16:creationId xmlns:a16="http://schemas.microsoft.com/office/drawing/2014/main" id="{247C8088-A644-D54C-3236-E5D55A38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6" name="Freeform 483">
              <a:extLst>
                <a:ext uri="{FF2B5EF4-FFF2-40B4-BE49-F238E27FC236}">
                  <a16:creationId xmlns:a16="http://schemas.microsoft.com/office/drawing/2014/main" id="{18E205A7-07E5-2BC9-FDA3-2B964F049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7" name="Freeform 484">
              <a:extLst>
                <a:ext uri="{FF2B5EF4-FFF2-40B4-BE49-F238E27FC236}">
                  <a16:creationId xmlns:a16="http://schemas.microsoft.com/office/drawing/2014/main" id="{1D20C188-0006-68B2-4A2F-BFCAF63845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8" name="Freeform 485">
              <a:extLst>
                <a:ext uri="{FF2B5EF4-FFF2-40B4-BE49-F238E27FC236}">
                  <a16:creationId xmlns:a16="http://schemas.microsoft.com/office/drawing/2014/main" id="{E21BF48D-5B78-395E-F7BA-FDDA12DA2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9" name="Oval 486">
              <a:extLst>
                <a:ext uri="{FF2B5EF4-FFF2-40B4-BE49-F238E27FC236}">
                  <a16:creationId xmlns:a16="http://schemas.microsoft.com/office/drawing/2014/main" id="{1F200692-42E0-2703-840C-680A931A7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0" name="Oval 498">
              <a:extLst>
                <a:ext uri="{FF2B5EF4-FFF2-40B4-BE49-F238E27FC236}">
                  <a16:creationId xmlns:a16="http://schemas.microsoft.com/office/drawing/2014/main" id="{3BA7BDF3-3FAA-2A3D-C904-8D2967B938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1" name="Oval 499">
              <a:extLst>
                <a:ext uri="{FF2B5EF4-FFF2-40B4-BE49-F238E27FC236}">
                  <a16:creationId xmlns:a16="http://schemas.microsoft.com/office/drawing/2014/main" id="{401EF930-7340-562C-C306-8F54B363D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2" name="Freeform 500">
              <a:extLst>
                <a:ext uri="{FF2B5EF4-FFF2-40B4-BE49-F238E27FC236}">
                  <a16:creationId xmlns:a16="http://schemas.microsoft.com/office/drawing/2014/main" id="{728C3DD4-C020-9E61-8A54-BC270332C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3" name="Freeform 501">
              <a:extLst>
                <a:ext uri="{FF2B5EF4-FFF2-40B4-BE49-F238E27FC236}">
                  <a16:creationId xmlns:a16="http://schemas.microsoft.com/office/drawing/2014/main" id="{403A3122-8C89-5D46-9E55-097A00013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4" name="Freeform 502">
              <a:extLst>
                <a:ext uri="{FF2B5EF4-FFF2-40B4-BE49-F238E27FC236}">
                  <a16:creationId xmlns:a16="http://schemas.microsoft.com/office/drawing/2014/main" id="{93E9D4AB-3918-E307-8941-02099E2368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5" name="Freeform 503">
              <a:extLst>
                <a:ext uri="{FF2B5EF4-FFF2-40B4-BE49-F238E27FC236}">
                  <a16:creationId xmlns:a16="http://schemas.microsoft.com/office/drawing/2014/main" id="{39A1FADB-56CA-842C-0C8B-F95188BB4940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6" name="Freeform 504">
              <a:extLst>
                <a:ext uri="{FF2B5EF4-FFF2-40B4-BE49-F238E27FC236}">
                  <a16:creationId xmlns:a16="http://schemas.microsoft.com/office/drawing/2014/main" id="{8BB85061-8EC2-99DC-DBC2-4A9EE6439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7" name="Freeform 505">
              <a:extLst>
                <a:ext uri="{FF2B5EF4-FFF2-40B4-BE49-F238E27FC236}">
                  <a16:creationId xmlns:a16="http://schemas.microsoft.com/office/drawing/2014/main" id="{D3EE8548-5D04-FEC3-1D0C-643B47EC287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8" name="Freeform 506">
              <a:extLst>
                <a:ext uri="{FF2B5EF4-FFF2-40B4-BE49-F238E27FC236}">
                  <a16:creationId xmlns:a16="http://schemas.microsoft.com/office/drawing/2014/main" id="{1632DC5B-8F8F-38ED-C5BE-7962017B7D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9" name="Oval 518">
              <a:extLst>
                <a:ext uri="{FF2B5EF4-FFF2-40B4-BE49-F238E27FC236}">
                  <a16:creationId xmlns:a16="http://schemas.microsoft.com/office/drawing/2014/main" id="{A7ABA925-5223-F28C-2858-901538B3C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0" name="Freeform 519">
              <a:extLst>
                <a:ext uri="{FF2B5EF4-FFF2-40B4-BE49-F238E27FC236}">
                  <a16:creationId xmlns:a16="http://schemas.microsoft.com/office/drawing/2014/main" id="{9460E9B6-5E04-E970-5112-2327C7D7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1" name="Freeform 520">
              <a:extLst>
                <a:ext uri="{FF2B5EF4-FFF2-40B4-BE49-F238E27FC236}">
                  <a16:creationId xmlns:a16="http://schemas.microsoft.com/office/drawing/2014/main" id="{E860F32F-164A-B83B-42FB-B5ADC36BE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2" name="Freeform 521">
              <a:extLst>
                <a:ext uri="{FF2B5EF4-FFF2-40B4-BE49-F238E27FC236}">
                  <a16:creationId xmlns:a16="http://schemas.microsoft.com/office/drawing/2014/main" id="{0E0974BD-C5BD-C0E5-1D4D-5366F699D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3" name="Freeform 522">
              <a:extLst>
                <a:ext uri="{FF2B5EF4-FFF2-40B4-BE49-F238E27FC236}">
                  <a16:creationId xmlns:a16="http://schemas.microsoft.com/office/drawing/2014/main" id="{6780BCBB-C121-BF96-95E5-C84623454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4" name="Freeform 523">
              <a:extLst>
                <a:ext uri="{FF2B5EF4-FFF2-40B4-BE49-F238E27FC236}">
                  <a16:creationId xmlns:a16="http://schemas.microsoft.com/office/drawing/2014/main" id="{97367F99-9BD9-2EE9-A638-316803D52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5" name="Freeform 524">
              <a:extLst>
                <a:ext uri="{FF2B5EF4-FFF2-40B4-BE49-F238E27FC236}">
                  <a16:creationId xmlns:a16="http://schemas.microsoft.com/office/drawing/2014/main" id="{C939BC6A-7D90-633A-B977-BC2AD412F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6" name="Freeform 525">
              <a:extLst>
                <a:ext uri="{FF2B5EF4-FFF2-40B4-BE49-F238E27FC236}">
                  <a16:creationId xmlns:a16="http://schemas.microsoft.com/office/drawing/2014/main" id="{E591E329-44F1-C733-ABD6-4FF9A9726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7" name="Freeform 526">
              <a:extLst>
                <a:ext uri="{FF2B5EF4-FFF2-40B4-BE49-F238E27FC236}">
                  <a16:creationId xmlns:a16="http://schemas.microsoft.com/office/drawing/2014/main" id="{BA03B428-208F-3534-5AB6-392B564862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8" name="Freeform 538">
              <a:extLst>
                <a:ext uri="{FF2B5EF4-FFF2-40B4-BE49-F238E27FC236}">
                  <a16:creationId xmlns:a16="http://schemas.microsoft.com/office/drawing/2014/main" id="{6408E4DA-EAA7-CDE0-BD63-8914A99000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9" name="Freeform 539">
              <a:extLst>
                <a:ext uri="{FF2B5EF4-FFF2-40B4-BE49-F238E27FC236}">
                  <a16:creationId xmlns:a16="http://schemas.microsoft.com/office/drawing/2014/main" id="{4C432136-5F54-A76B-4B52-F84A68217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0" name="Oval 540">
              <a:extLst>
                <a:ext uri="{FF2B5EF4-FFF2-40B4-BE49-F238E27FC236}">
                  <a16:creationId xmlns:a16="http://schemas.microsoft.com/office/drawing/2014/main" id="{49A8792F-D2DA-1D96-F00C-C6B1D41689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1" name="Oval 541">
              <a:extLst>
                <a:ext uri="{FF2B5EF4-FFF2-40B4-BE49-F238E27FC236}">
                  <a16:creationId xmlns:a16="http://schemas.microsoft.com/office/drawing/2014/main" id="{E1CF51DD-0163-F548-AA7B-68ACA516D9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2" name="Freeform 542">
              <a:extLst>
                <a:ext uri="{FF2B5EF4-FFF2-40B4-BE49-F238E27FC236}">
                  <a16:creationId xmlns:a16="http://schemas.microsoft.com/office/drawing/2014/main" id="{20F7D6EC-5F80-3D37-4CE3-75DF8E9816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3" name="Freeform 543">
              <a:extLst>
                <a:ext uri="{FF2B5EF4-FFF2-40B4-BE49-F238E27FC236}">
                  <a16:creationId xmlns:a16="http://schemas.microsoft.com/office/drawing/2014/main" id="{D856E5D7-55CF-C8EA-59C7-51A8A7862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4" name="Freeform 544">
              <a:extLst>
                <a:ext uri="{FF2B5EF4-FFF2-40B4-BE49-F238E27FC236}">
                  <a16:creationId xmlns:a16="http://schemas.microsoft.com/office/drawing/2014/main" id="{40D207EA-75AC-64F7-2995-5EF124AA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5" name="Freeform 545">
              <a:extLst>
                <a:ext uri="{FF2B5EF4-FFF2-40B4-BE49-F238E27FC236}">
                  <a16:creationId xmlns:a16="http://schemas.microsoft.com/office/drawing/2014/main" id="{087AED77-7EE6-CE73-904B-1230A3A3B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6" name="Freeform 546">
              <a:extLst>
                <a:ext uri="{FF2B5EF4-FFF2-40B4-BE49-F238E27FC236}">
                  <a16:creationId xmlns:a16="http://schemas.microsoft.com/office/drawing/2014/main" id="{90F5B2F1-081E-C62E-FE04-151130642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7" name="Freeform 558">
              <a:extLst>
                <a:ext uri="{FF2B5EF4-FFF2-40B4-BE49-F238E27FC236}">
                  <a16:creationId xmlns:a16="http://schemas.microsoft.com/office/drawing/2014/main" id="{95D7682F-A69E-5D04-7834-27C864095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8" name="Freeform 559">
              <a:extLst>
                <a:ext uri="{FF2B5EF4-FFF2-40B4-BE49-F238E27FC236}">
                  <a16:creationId xmlns:a16="http://schemas.microsoft.com/office/drawing/2014/main" id="{9265AD98-700C-F2B3-1022-B88EAA9AB1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9" name="Oval 560">
              <a:extLst>
                <a:ext uri="{FF2B5EF4-FFF2-40B4-BE49-F238E27FC236}">
                  <a16:creationId xmlns:a16="http://schemas.microsoft.com/office/drawing/2014/main" id="{E27996AD-B899-5DC1-AE50-1C416350C7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0" name="Oval 561">
              <a:extLst>
                <a:ext uri="{FF2B5EF4-FFF2-40B4-BE49-F238E27FC236}">
                  <a16:creationId xmlns:a16="http://schemas.microsoft.com/office/drawing/2014/main" id="{1CEC05BE-C8CF-718B-42B8-A5306A098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1" name="Freeform 562">
              <a:extLst>
                <a:ext uri="{FF2B5EF4-FFF2-40B4-BE49-F238E27FC236}">
                  <a16:creationId xmlns:a16="http://schemas.microsoft.com/office/drawing/2014/main" id="{5914FA68-C253-3101-CA61-0635335F6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2" name="Freeform 563">
              <a:extLst>
                <a:ext uri="{FF2B5EF4-FFF2-40B4-BE49-F238E27FC236}">
                  <a16:creationId xmlns:a16="http://schemas.microsoft.com/office/drawing/2014/main" id="{762F6F38-6A40-F17A-C2C4-6A00942672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3" name="Freeform 564">
              <a:extLst>
                <a:ext uri="{FF2B5EF4-FFF2-40B4-BE49-F238E27FC236}">
                  <a16:creationId xmlns:a16="http://schemas.microsoft.com/office/drawing/2014/main" id="{9A76894C-139D-B9BC-8EE6-19EB43105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4" name="Freeform 565">
              <a:extLst>
                <a:ext uri="{FF2B5EF4-FFF2-40B4-BE49-F238E27FC236}">
                  <a16:creationId xmlns:a16="http://schemas.microsoft.com/office/drawing/2014/main" id="{7C9401AE-B5EA-C571-0351-A8DB8B00A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5" name="Freeform 566">
              <a:extLst>
                <a:ext uri="{FF2B5EF4-FFF2-40B4-BE49-F238E27FC236}">
                  <a16:creationId xmlns:a16="http://schemas.microsoft.com/office/drawing/2014/main" id="{8A1FECAD-E997-82BE-6E18-BA6F944DD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6" name="Freeform 578">
              <a:extLst>
                <a:ext uri="{FF2B5EF4-FFF2-40B4-BE49-F238E27FC236}">
                  <a16:creationId xmlns:a16="http://schemas.microsoft.com/office/drawing/2014/main" id="{01B0E56C-C7BE-391D-A27C-FEDB49CB60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7" name="Freeform 579">
              <a:extLst>
                <a:ext uri="{FF2B5EF4-FFF2-40B4-BE49-F238E27FC236}">
                  <a16:creationId xmlns:a16="http://schemas.microsoft.com/office/drawing/2014/main" id="{83BCE44C-6DE4-52DD-FE18-9006FBF29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8" name="Freeform 580">
              <a:extLst>
                <a:ext uri="{FF2B5EF4-FFF2-40B4-BE49-F238E27FC236}">
                  <a16:creationId xmlns:a16="http://schemas.microsoft.com/office/drawing/2014/main" id="{FD022750-7FEE-CDFA-6537-8245A14DF131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9" name="Freeform 581">
              <a:extLst>
                <a:ext uri="{FF2B5EF4-FFF2-40B4-BE49-F238E27FC236}">
                  <a16:creationId xmlns:a16="http://schemas.microsoft.com/office/drawing/2014/main" id="{D8780C81-D323-381D-4165-6FB486A8C4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0" name="Freeform 582">
              <a:extLst>
                <a:ext uri="{FF2B5EF4-FFF2-40B4-BE49-F238E27FC236}">
                  <a16:creationId xmlns:a16="http://schemas.microsoft.com/office/drawing/2014/main" id="{EC017C3A-56B7-B1C3-EC66-B95F5902FF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1" name="Oval 583">
              <a:extLst>
                <a:ext uri="{FF2B5EF4-FFF2-40B4-BE49-F238E27FC236}">
                  <a16:creationId xmlns:a16="http://schemas.microsoft.com/office/drawing/2014/main" id="{4225B8F3-0CE4-E50B-D217-B54DF3B53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2" name="Freeform 584">
              <a:extLst>
                <a:ext uri="{FF2B5EF4-FFF2-40B4-BE49-F238E27FC236}">
                  <a16:creationId xmlns:a16="http://schemas.microsoft.com/office/drawing/2014/main" id="{2BCFED4C-5DF8-2DA9-0BC2-5BA2F9ED2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3" name="Freeform 585">
              <a:extLst>
                <a:ext uri="{FF2B5EF4-FFF2-40B4-BE49-F238E27FC236}">
                  <a16:creationId xmlns:a16="http://schemas.microsoft.com/office/drawing/2014/main" id="{245CB00D-4957-5391-86DA-790589D348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4" name="Freeform 586">
              <a:extLst>
                <a:ext uri="{FF2B5EF4-FFF2-40B4-BE49-F238E27FC236}">
                  <a16:creationId xmlns:a16="http://schemas.microsoft.com/office/drawing/2014/main" id="{18DF681A-92DB-2477-1CC4-A0071986B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5" name="Freeform 598">
              <a:extLst>
                <a:ext uri="{FF2B5EF4-FFF2-40B4-BE49-F238E27FC236}">
                  <a16:creationId xmlns:a16="http://schemas.microsoft.com/office/drawing/2014/main" id="{CF381931-E59F-55C5-B726-214196C62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6" name="Freeform 599">
              <a:extLst>
                <a:ext uri="{FF2B5EF4-FFF2-40B4-BE49-F238E27FC236}">
                  <a16:creationId xmlns:a16="http://schemas.microsoft.com/office/drawing/2014/main" id="{C10E4108-46B9-29E6-2E22-779B6FED57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7" name="Freeform 600">
              <a:extLst>
                <a:ext uri="{FF2B5EF4-FFF2-40B4-BE49-F238E27FC236}">
                  <a16:creationId xmlns:a16="http://schemas.microsoft.com/office/drawing/2014/main" id="{6D1D3535-4E7C-9971-E102-78953CF84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8" name="Freeform 601">
              <a:extLst>
                <a:ext uri="{FF2B5EF4-FFF2-40B4-BE49-F238E27FC236}">
                  <a16:creationId xmlns:a16="http://schemas.microsoft.com/office/drawing/2014/main" id="{ECA0B7C7-D228-870E-8FE8-089F5B2B19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9" name="Freeform 602">
              <a:extLst>
                <a:ext uri="{FF2B5EF4-FFF2-40B4-BE49-F238E27FC236}">
                  <a16:creationId xmlns:a16="http://schemas.microsoft.com/office/drawing/2014/main" id="{E96DB9E6-7CF1-C24E-11A2-352E2CACB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0" name="Oval 603">
              <a:extLst>
                <a:ext uri="{FF2B5EF4-FFF2-40B4-BE49-F238E27FC236}">
                  <a16:creationId xmlns:a16="http://schemas.microsoft.com/office/drawing/2014/main" id="{94B8C185-D085-951A-5373-A2260D8AE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1" name="Oval 604">
              <a:extLst>
                <a:ext uri="{FF2B5EF4-FFF2-40B4-BE49-F238E27FC236}">
                  <a16:creationId xmlns:a16="http://schemas.microsoft.com/office/drawing/2014/main" id="{3A8275F4-24EF-5DD2-363D-B2FFCF107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2" name="Freeform 605">
              <a:extLst>
                <a:ext uri="{FF2B5EF4-FFF2-40B4-BE49-F238E27FC236}">
                  <a16:creationId xmlns:a16="http://schemas.microsoft.com/office/drawing/2014/main" id="{594A052D-44D7-653C-00CD-6B259D4612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3" name="Freeform 606">
              <a:extLst>
                <a:ext uri="{FF2B5EF4-FFF2-40B4-BE49-F238E27FC236}">
                  <a16:creationId xmlns:a16="http://schemas.microsoft.com/office/drawing/2014/main" id="{34760906-2B79-8A96-E6A1-64E4A7474B8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2550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" grpId="0" animBg="1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723900" y="1369219"/>
            <a:ext cx="7696200" cy="3221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72390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19621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66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1" i="0" u="none" strike="noStrike" cap="none">
          <a:solidFill>
            <a:schemeClr val="tx1"/>
          </a:solidFill>
          <a:latin typeface="Poppins ExtraBold" panose="00000900000000000000" pitchFamily="2" charset="0"/>
          <a:ea typeface="Poppins ExtraBold" panose="00000900000000000000" pitchFamily="2" charset="0"/>
          <a:cs typeface="Poppins ExtraBold" panose="00000900000000000000" pitchFamily="2" charset="0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8">
          <p15:clr>
            <a:srgbClr val="F26B43"/>
          </p15:clr>
        </p15:guide>
        <p15:guide id="2" orient="horz" pos="2892">
          <p15:clr>
            <a:srgbClr val="F26B43"/>
          </p15:clr>
        </p15:guide>
        <p15:guide id="3" pos="456">
          <p15:clr>
            <a:srgbClr val="F26B43"/>
          </p15:clr>
        </p15:guide>
        <p15:guide id="4" pos="5304">
          <p15:clr>
            <a:srgbClr val="F26B43"/>
          </p15:clr>
        </p15:guide>
        <p15:guide id="5" pos="2880">
          <p15:clr>
            <a:srgbClr val="F26B43"/>
          </p15:clr>
        </p15:guide>
        <p15:guide id="6" orient="horz" pos="162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079936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.sebraers.com.br/blog/empreendedorismo/tendencias-de-empreendedorismo-para-aplicar-no-seu-negocio-em-2024/#:~:text=Para%202024%2C%20a%20previs%C3%A3o%20da%20Secretaria%20de%20Pol%C3%ADtica,a%209%25%2C%20tornando%20empr%C3%A9stimos%20e%20financiamentos%20mais%20baratos." TargetMode="External"/><Relationship Id="rId2" Type="http://schemas.openxmlformats.org/officeDocument/2006/relationships/hyperlink" Target="https://www.significados.com.br/empreendedorismo/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https://bhub.com/blog/melhores-paises-do-mundo-para-empreender/" TargetMode="External"/><Relationship Id="rId4" Type="http://schemas.openxmlformats.org/officeDocument/2006/relationships/hyperlink" Target="https://www.todacarreira.com/tipos-empreendedorismo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519880" y="979451"/>
            <a:ext cx="8104239" cy="2078412"/>
          </a:xfrm>
        </p:spPr>
        <p:txBody>
          <a:bodyPr/>
          <a:lstStyle/>
          <a:p>
            <a:pPr lvl="0"/>
            <a:r>
              <a:rPr lang="en-US" sz="6000" dirty="0"/>
              <a:t>Empreendedorismo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8E90D-5FAD-5A0F-4EB0-F677D62E4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5434" y="4715158"/>
            <a:ext cx="6858000" cy="351388"/>
          </a:xfrm>
        </p:spPr>
        <p:txBody>
          <a:bodyPr/>
          <a:lstStyle/>
          <a:p>
            <a:r>
              <a:rPr lang="pt-BR" dirty="0"/>
              <a:t>GESTECH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1972219"/>
            <a:ext cx="6883130" cy="798754"/>
          </a:xfrm>
        </p:spPr>
        <p:txBody>
          <a:bodyPr/>
          <a:lstStyle/>
          <a:p>
            <a:pPr lvl="0"/>
            <a:r>
              <a:rPr lang="en-US" sz="4500" dirty="0"/>
              <a:t>Entrevista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573364" y="2754860"/>
            <a:ext cx="8405352" cy="730026"/>
          </a:xfrm>
        </p:spPr>
        <p:txBody>
          <a:bodyPr/>
          <a:lstStyle/>
          <a:p>
            <a:r>
              <a:rPr lang="en-US" dirty="0"/>
              <a:t>Sessão de perguntas para os empredendedores. </a:t>
            </a:r>
          </a:p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1337289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120194" y="2031720"/>
            <a:ext cx="6743646" cy="450231"/>
          </a:xfrm>
        </p:spPr>
        <p:txBody>
          <a:bodyPr/>
          <a:lstStyle/>
          <a:p>
            <a:pPr lvl="0" algn="ctr"/>
            <a:r>
              <a:rPr lang="en-US" sz="1800" dirty="0"/>
              <a:t>COMO VOCÊ INDENTIFICOU A OPORTUNIDADE DE MERCADO PARA O SEU NEGÓCIO?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629235" y="1941922"/>
            <a:ext cx="711885" cy="629828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598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424940" y="2121519"/>
            <a:ext cx="7040825" cy="450231"/>
          </a:xfrm>
        </p:spPr>
        <p:txBody>
          <a:bodyPr/>
          <a:lstStyle/>
          <a:p>
            <a:pPr lvl="0" algn="ctr"/>
            <a:r>
              <a:rPr lang="en-US" sz="1800" dirty="0"/>
              <a:t>QUAL É A IMPORTÂNCIA DA REDE DE  CONTATOS PARA O SEU  SUCESSO? E COMO VOCÊ A CONSTRÓI?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58649" y="2072607"/>
            <a:ext cx="666291" cy="610515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685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051587" y="2072607"/>
            <a:ext cx="7040825" cy="450231"/>
          </a:xfrm>
        </p:spPr>
        <p:txBody>
          <a:bodyPr/>
          <a:lstStyle/>
          <a:p>
            <a:pPr lvl="0" algn="ctr"/>
            <a:r>
              <a:rPr lang="en-US" sz="1800" dirty="0"/>
              <a:t>COMO VOCÊ SE MANTÉM ATUALIZADO SOBRE AS TENDÊNCIAS E MUDANÇAS NO SEU SETOR?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58649" y="2072607"/>
            <a:ext cx="666291" cy="610515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0352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280160" y="1997430"/>
            <a:ext cx="7330385" cy="450231"/>
          </a:xfrm>
        </p:spPr>
        <p:txBody>
          <a:bodyPr/>
          <a:lstStyle/>
          <a:p>
            <a:pPr lvl="0" algn="ctr"/>
            <a:r>
              <a:rPr lang="en-US" sz="1800" dirty="0"/>
              <a:t>QUAIS FORAM OS MAIORES DESAFIOS QUE VOCÊ ENFRENTOU NO SEU EMPREENDIMENTO? E COMO OS SUPEROU?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560656" y="1873342"/>
            <a:ext cx="719504" cy="698408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46914" y="2031720"/>
            <a:ext cx="6682685" cy="450231"/>
          </a:xfrm>
        </p:spPr>
        <p:txBody>
          <a:bodyPr/>
          <a:lstStyle/>
          <a:p>
            <a:pPr lvl="0" algn="ctr"/>
            <a:r>
              <a:rPr lang="en-US" sz="1800" dirty="0"/>
              <a:t>QUAL É A SUA ABORDAGEM PARA DESENVOLVER E IMPLEMENTAR UMA ESTRATÉGIA DE NEGÓCIOS EFICAZ?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81257" y="1941922"/>
            <a:ext cx="681783" cy="629828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5.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9861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01194" y="2072607"/>
            <a:ext cx="7040825" cy="450231"/>
          </a:xfrm>
        </p:spPr>
        <p:txBody>
          <a:bodyPr/>
          <a:lstStyle/>
          <a:p>
            <a:pPr lvl="0" algn="ctr"/>
            <a:r>
              <a:rPr lang="en-US" sz="1800" dirty="0"/>
              <a:t>COMO VOCÊ MANTÉM O EQUILÍBRIO ENTRE A VIDA PESSOAL E PROFISSIONAL?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58649" y="2072607"/>
            <a:ext cx="666291" cy="610515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6.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9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287834" y="2072607"/>
            <a:ext cx="7040825" cy="450231"/>
          </a:xfrm>
        </p:spPr>
        <p:txBody>
          <a:bodyPr/>
          <a:lstStyle/>
          <a:p>
            <a:pPr lvl="0" algn="ctr"/>
            <a:r>
              <a:rPr lang="en-US" sz="1800" dirty="0"/>
              <a:t>QUAIS HABILIDADES OU CARACTERÍSTICAS VOCÊ CONSIDERA ESSENCIAS PARA UM EMPREENDEDOR?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58649" y="2072607"/>
            <a:ext cx="666291" cy="610515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7.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6603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711546" y="2148189"/>
            <a:ext cx="6644585" cy="450231"/>
          </a:xfrm>
        </p:spPr>
        <p:txBody>
          <a:bodyPr/>
          <a:lstStyle/>
          <a:p>
            <a:pPr lvl="0" algn="ctr"/>
            <a:r>
              <a:rPr lang="en-US" sz="1800" dirty="0"/>
              <a:t>COMO VOCÊ LIDA COM O FRACASSO OU COM ERROS AO LONGO DO CAMINHO?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87869" y="2068620"/>
            <a:ext cx="682791" cy="606968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8.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0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>
            <a:spLocks noGrp="1"/>
          </p:cNvSpPr>
          <p:nvPr>
            <p:ph type="body" idx="3"/>
          </p:nvPr>
        </p:nvSpPr>
        <p:spPr>
          <a:xfrm>
            <a:off x="1524054" y="2114517"/>
            <a:ext cx="7040825" cy="450231"/>
          </a:xfrm>
        </p:spPr>
        <p:txBody>
          <a:bodyPr/>
          <a:lstStyle/>
          <a:p>
            <a:pPr lvl="0" algn="ctr"/>
            <a:r>
              <a:rPr lang="en-US" sz="1800" dirty="0"/>
              <a:t>QUAL FOI A DECISÃO MAIS DIFÍCIL QUE VOCÊ QUE TOMAR NO SEU NEGÓCIO? E O QUE APRENDEU COM ELA?</a:t>
            </a:r>
          </a:p>
        </p:txBody>
      </p:sp>
      <p:sp>
        <p:nvSpPr>
          <p:cNvPr id="7" name="Rectángulo: una sola esquina redondeada 6">
            <a:extLst>
              <a:ext uri="{FF2B5EF4-FFF2-40B4-BE49-F238E27FC236}">
                <a16:creationId xmlns:a16="http://schemas.microsoft.com/office/drawing/2014/main" id="{54EB0149-1A6A-3DB1-E6BE-633727040628}"/>
              </a:ext>
            </a:extLst>
          </p:cNvPr>
          <p:cNvSpPr/>
          <p:nvPr/>
        </p:nvSpPr>
        <p:spPr>
          <a:xfrm>
            <a:off x="758649" y="2072607"/>
            <a:ext cx="666291" cy="610515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9.</a:t>
            </a:r>
          </a:p>
        </p:txBody>
      </p:sp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58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Single Corner Rounded 5">
            <a:extLst>
              <a:ext uri="{FF2B5EF4-FFF2-40B4-BE49-F238E27FC236}">
                <a16:creationId xmlns:a16="http://schemas.microsoft.com/office/drawing/2014/main" id="{2C8A3517-EA08-1066-9782-CD03E7DA7569}"/>
              </a:ext>
            </a:extLst>
          </p:cNvPr>
          <p:cNvSpPr/>
          <p:nvPr/>
        </p:nvSpPr>
        <p:spPr>
          <a:xfrm>
            <a:off x="5104638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Rectangle: Single Corner Rounded 6">
            <a:extLst>
              <a:ext uri="{FF2B5EF4-FFF2-40B4-BE49-F238E27FC236}">
                <a16:creationId xmlns:a16="http://schemas.microsoft.com/office/drawing/2014/main" id="{A74CD01A-AABE-6F21-06BD-D9D9AD91D0D6}"/>
              </a:ext>
            </a:extLst>
          </p:cNvPr>
          <p:cNvSpPr/>
          <p:nvPr/>
        </p:nvSpPr>
        <p:spPr>
          <a:xfrm>
            <a:off x="1341657" y="3320957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267B0B55-B8B7-B760-11D9-BB04AFF28C17}"/>
              </a:ext>
            </a:extLst>
          </p:cNvPr>
          <p:cNvSpPr/>
          <p:nvPr/>
        </p:nvSpPr>
        <p:spPr>
          <a:xfrm>
            <a:off x="5104638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C5451D7-E40B-3363-08D6-B813AEF75030}"/>
              </a:ext>
            </a:extLst>
          </p:cNvPr>
          <p:cNvSpPr/>
          <p:nvPr/>
        </p:nvSpPr>
        <p:spPr>
          <a:xfrm>
            <a:off x="1341657" y="1850578"/>
            <a:ext cx="641445" cy="470848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2" name="Google Shape;92;p3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dirty="0"/>
              <a:t>O 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que é, </a:t>
            </a:r>
            <a:r>
              <a:rPr lang="en-US" dirty="0" err="1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tipos</a:t>
            </a:r>
            <a:r>
              <a:rPr lang="en-US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de empreendedorismo e impactos econômicos</a:t>
            </a:r>
            <a:r>
              <a:rPr lang="en-US" dirty="0"/>
              <a:t>.</a:t>
            </a:r>
          </a:p>
        </p:txBody>
      </p:sp>
      <p:sp>
        <p:nvSpPr>
          <p:cNvPr id="93" name="Google Shape;93;p3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Introdução</a:t>
            </a:r>
          </a:p>
        </p:txBody>
      </p:sp>
      <p:sp>
        <p:nvSpPr>
          <p:cNvPr id="94" name="Google Shape;94;p3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  <p:sp>
        <p:nvSpPr>
          <p:cNvPr id="95" name="Google Shape;95;p3"/>
          <p:cNvSpPr txBox="1">
            <a:spLocks noGrp="1"/>
          </p:cNvSpPr>
          <p:nvPr>
            <p:ph type="body" idx="4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Empresa e </a:t>
            </a:r>
            <a:r>
              <a:rPr lang="en-US" dirty="0" err="1"/>
              <a:t>fundadores</a:t>
            </a:r>
            <a:r>
              <a:rPr lang="en-US" dirty="0"/>
              <a:t>.</a:t>
            </a:r>
            <a:br>
              <a:rPr lang="en-US" dirty="0"/>
            </a:br>
            <a:endParaRPr lang="en-US" dirty="0"/>
          </a:p>
        </p:txBody>
      </p:sp>
      <p:sp>
        <p:nvSpPr>
          <p:cNvPr id="96" name="Google Shape;96;p3"/>
          <p:cNvSpPr txBox="1">
            <a:spLocks noGrp="1"/>
          </p:cNvSpPr>
          <p:nvPr>
            <p:ph type="body" idx="5"/>
          </p:nvPr>
        </p:nvSpPr>
        <p:spPr/>
        <p:txBody>
          <a:bodyPr/>
          <a:lstStyle/>
          <a:p>
            <a:pPr lvl="0"/>
            <a:r>
              <a:rPr lang="en-US" dirty="0"/>
              <a:t>Contexto</a:t>
            </a:r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6"/>
          </p:nvPr>
        </p:nvSpPr>
        <p:spPr/>
        <p:txBody>
          <a:bodyPr/>
          <a:lstStyle/>
          <a:p>
            <a:pPr lvl="0"/>
            <a:r>
              <a:rPr lang="en-US"/>
              <a:t>02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body" idx="7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Análise final e conselho. </a:t>
            </a:r>
            <a:br>
              <a:rPr lang="en-US" dirty="0"/>
            </a:br>
            <a:endParaRPr lang="en-US" dirty="0"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8"/>
          </p:nvPr>
        </p:nvSpPr>
        <p:spPr/>
        <p:txBody>
          <a:bodyPr/>
          <a:lstStyle/>
          <a:p>
            <a:pPr lvl="0"/>
            <a:r>
              <a:rPr lang="en-US" dirty="0"/>
              <a:t>Conclusão</a:t>
            </a:r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9"/>
          </p:nvPr>
        </p:nvSpPr>
        <p:spPr/>
        <p:txBody>
          <a:bodyPr/>
          <a:lstStyle/>
          <a:p>
            <a:pPr lvl="0"/>
            <a:r>
              <a:rPr lang="en-US"/>
              <a:t>04</a:t>
            </a:r>
          </a:p>
        </p:txBody>
      </p:sp>
      <p:sp>
        <p:nvSpPr>
          <p:cNvPr id="101" name="Google Shape;101;p3"/>
          <p:cNvSpPr txBox="1">
            <a:spLocks noGrp="1"/>
          </p:cNvSpPr>
          <p:nvPr>
            <p:ph type="body" idx="13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Sessão de perguntas para os empredendedores. </a:t>
            </a:r>
          </a:p>
        </p:txBody>
      </p:sp>
      <p:sp>
        <p:nvSpPr>
          <p:cNvPr id="102" name="Google Shape;102;p3"/>
          <p:cNvSpPr txBox="1">
            <a:spLocks noGrp="1"/>
          </p:cNvSpPr>
          <p:nvPr>
            <p:ph type="body" idx="14"/>
          </p:nvPr>
        </p:nvSpPr>
        <p:spPr/>
        <p:txBody>
          <a:bodyPr/>
          <a:lstStyle/>
          <a:p>
            <a:pPr lvl="0"/>
            <a:r>
              <a:rPr lang="en-US" dirty="0"/>
              <a:t>Entrevista</a:t>
            </a:r>
          </a:p>
        </p:txBody>
      </p:sp>
      <p:sp>
        <p:nvSpPr>
          <p:cNvPr id="103" name="Google Shape;103;p3"/>
          <p:cNvSpPr txBox="1">
            <a:spLocks noGrp="1"/>
          </p:cNvSpPr>
          <p:nvPr>
            <p:ph type="body" idx="15"/>
          </p:nvPr>
        </p:nvSpPr>
        <p:spPr/>
        <p:txBody>
          <a:bodyPr/>
          <a:lstStyle/>
          <a:p>
            <a:pPr lvl="0"/>
            <a:r>
              <a:rPr lang="en-US" dirty="0"/>
              <a:t>03</a:t>
            </a:r>
          </a:p>
        </p:txBody>
      </p:sp>
      <p:sp>
        <p:nvSpPr>
          <p:cNvPr id="91" name="Google Shape;91;p3"/>
          <p:cNvSpPr txBox="1">
            <a:spLocks noGrp="1"/>
          </p:cNvSpPr>
          <p:nvPr>
            <p:ph type="title"/>
          </p:nvPr>
        </p:nvSpPr>
        <p:spPr>
          <a:xfrm>
            <a:off x="620661" y="707043"/>
            <a:ext cx="7696200" cy="639388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 err="1"/>
              <a:t>Sumário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+.4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ac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/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-9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523699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696971" y="1324496"/>
            <a:ext cx="6883130" cy="798754"/>
          </a:xfrm>
        </p:spPr>
        <p:txBody>
          <a:bodyPr/>
          <a:lstStyle/>
          <a:p>
            <a:pPr lvl="0"/>
            <a:r>
              <a:rPr lang="en-US" sz="4500" dirty="0"/>
              <a:t>Conclusão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723900" y="1904468"/>
            <a:ext cx="8244840" cy="1629789"/>
          </a:xfrm>
        </p:spPr>
        <p:txBody>
          <a:bodyPr/>
          <a:lstStyle/>
          <a:p>
            <a:pPr lvl="0"/>
            <a:r>
              <a:rPr lang="en-US" dirty="0"/>
              <a:t> Ao longo desta apresentação, descutimos sobre o conceito de empreendedorismo, o impacto econômico, países em que o emprendedrorismo tem grandes benefícios e sobre a nossa empresa base para entrevista. </a:t>
            </a:r>
          </a:p>
          <a:p>
            <a:pPr lvl="0"/>
            <a:r>
              <a:rPr lang="en-US" dirty="0"/>
              <a:t>Com isso, entende-se que o mundo do empreendedorismo </a:t>
            </a:r>
            <a:r>
              <a:rPr lang="pt-BR" dirty="0"/>
              <a:t>é um motor vital para o progresso econômico, social e pessoal, desempenhando um papel fundament</a:t>
            </a:r>
            <a:r>
              <a:rPr lang="en-US" dirty="0"/>
              <a:t>al no avanço das sociedades e na melhora da qualidade de vida.</a:t>
            </a:r>
          </a:p>
          <a:p>
            <a:pPr lvl="0"/>
            <a:r>
              <a:rPr lang="en-US" dirty="0"/>
              <a:t> E com a entrevista, podemos concluir que </a:t>
            </a:r>
            <a:r>
              <a:rPr lang="pt-BR" dirty="0"/>
              <a:t>o empreendedorismo oferece liberdade, realização, inovação e oportunidades financeiras, apesar dos desafios que podem surgir.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>
          <a:xfrm>
            <a:off x="696971" y="523699"/>
            <a:ext cx="1117869" cy="648552"/>
          </a:xfrm>
        </p:spPr>
        <p:txBody>
          <a:bodyPr/>
          <a:lstStyle/>
          <a:p>
            <a:pPr lvl="0"/>
            <a:r>
              <a:rPr lang="en-US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72092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352">
            <a:extLst>
              <a:ext uri="{FF2B5EF4-FFF2-40B4-BE49-F238E27FC236}">
                <a16:creationId xmlns:a16="http://schemas.microsoft.com/office/drawing/2014/main" id="{ED8083AB-567C-1E72-A81B-AD2CFE4E1718}"/>
              </a:ext>
            </a:extLst>
          </p:cNvPr>
          <p:cNvSpPr>
            <a:spLocks/>
          </p:cNvSpPr>
          <p:nvPr/>
        </p:nvSpPr>
        <p:spPr bwMode="auto">
          <a:xfrm>
            <a:off x="7326497" y="-644372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D75F853-C94D-0DA7-2EB8-FA512C5B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0579" y="1202040"/>
            <a:ext cx="2350707" cy="3385018"/>
          </a:xfrm>
          <a:prstGeom prst="rect">
            <a:avLst/>
          </a:prstGeom>
        </p:spPr>
      </p:pic>
      <p:sp>
        <p:nvSpPr>
          <p:cNvPr id="6" name="Google Shape;126;p6">
            <a:extLst>
              <a:ext uri="{FF2B5EF4-FFF2-40B4-BE49-F238E27FC236}">
                <a16:creationId xmlns:a16="http://schemas.microsoft.com/office/drawing/2014/main" id="{F147EA43-A5FE-CC92-5181-1325408C6549}"/>
              </a:ext>
            </a:extLst>
          </p:cNvPr>
          <p:cNvSpPr txBox="1">
            <a:spLocks/>
          </p:cNvSpPr>
          <p:nvPr/>
        </p:nvSpPr>
        <p:spPr>
          <a:xfrm>
            <a:off x="699467" y="418277"/>
            <a:ext cx="7040825" cy="450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oppins ExtraBold" panose="00000900000000000000" pitchFamily="2" charset="0"/>
                <a:ea typeface="Poppins ExtraBold" panose="00000900000000000000" pitchFamily="2" charset="0"/>
                <a:cs typeface="Poppins ExtraBold" panose="00000900000000000000" pitchFamily="2" charset="0"/>
                <a:sym typeface="Bebas Neue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algn="ctr"/>
            <a:r>
              <a:rPr lang="en-US" sz="2500" dirty="0"/>
              <a:t>Futural Alumínio</a:t>
            </a:r>
          </a:p>
        </p:txBody>
      </p:sp>
    </p:spTree>
    <p:extLst>
      <p:ext uri="{BB962C8B-B14F-4D97-AF65-F5344CB8AC3E}">
        <p14:creationId xmlns:p14="http://schemas.microsoft.com/office/powerpoint/2010/main" val="183606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51311" y="686221"/>
            <a:ext cx="8104239" cy="2078412"/>
          </a:xfrm>
        </p:spPr>
        <p:txBody>
          <a:bodyPr/>
          <a:lstStyle/>
          <a:p>
            <a:pPr lvl="0"/>
            <a:r>
              <a:rPr lang="en-US" sz="3000" dirty="0"/>
              <a:t>QUAL CONSELHO VOCÊ DARIA PARA ALGUÉM QUE ESTÁ PENSANDO EM COMEÇAR SEU PRÓPRIO NEGÓCIO? </a:t>
            </a:r>
          </a:p>
        </p:txBody>
      </p:sp>
      <p:grpSp>
        <p:nvGrpSpPr>
          <p:cNvPr id="836" name="Group 835">
            <a:extLst>
              <a:ext uri="{FF2B5EF4-FFF2-40B4-BE49-F238E27FC236}">
                <a16:creationId xmlns:a16="http://schemas.microsoft.com/office/drawing/2014/main" id="{31AC16FC-AEF4-7332-4245-2AD669A3C5D4}"/>
              </a:ext>
            </a:extLst>
          </p:cNvPr>
          <p:cNvGrpSpPr/>
          <p:nvPr/>
        </p:nvGrpSpPr>
        <p:grpSpPr>
          <a:xfrm>
            <a:off x="7299731" y="-188874"/>
            <a:ext cx="2300556" cy="2575530"/>
            <a:chOff x="3238240" y="323850"/>
            <a:chExt cx="1739901" cy="1947863"/>
          </a:xfrm>
        </p:grpSpPr>
        <p:sp>
          <p:nvSpPr>
            <p:cNvPr id="837" name="Freeform 352">
              <a:extLst>
                <a:ext uri="{FF2B5EF4-FFF2-40B4-BE49-F238E27FC236}">
                  <a16:creationId xmlns:a16="http://schemas.microsoft.com/office/drawing/2014/main" id="{4031C319-4D43-65E7-D8A3-763518BDFCB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38240" y="323850"/>
              <a:ext cx="1654175" cy="1947863"/>
            </a:xfrm>
            <a:custGeom>
              <a:avLst/>
              <a:gdLst>
                <a:gd name="T0" fmla="*/ 50016 w 50016"/>
                <a:gd name="T1" fmla="*/ 49881 h 58876"/>
                <a:gd name="T2" fmla="*/ 135 w 50016"/>
                <a:gd name="T3" fmla="*/ 0 h 58876"/>
                <a:gd name="T4" fmla="*/ 0 w 50016"/>
                <a:gd name="T5" fmla="*/ 29959 h 58876"/>
                <a:gd name="T6" fmla="*/ 26668 w 50016"/>
                <a:gd name="T7" fmla="*/ 56627 h 58876"/>
                <a:gd name="T8" fmla="*/ 32096 w 50016"/>
                <a:gd name="T9" fmla="*/ 58876 h 58876"/>
                <a:gd name="T10" fmla="*/ 49927 w 50016"/>
                <a:gd name="T11" fmla="*/ 58876 h 58876"/>
                <a:gd name="T12" fmla="*/ 50016 w 50016"/>
                <a:gd name="T13" fmla="*/ 49881 h 588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0016" h="58876">
                  <a:moveTo>
                    <a:pt x="50016" y="49881"/>
                  </a:moveTo>
                  <a:lnTo>
                    <a:pt x="135" y="0"/>
                  </a:lnTo>
                  <a:lnTo>
                    <a:pt x="0" y="29959"/>
                  </a:lnTo>
                  <a:lnTo>
                    <a:pt x="26668" y="56627"/>
                  </a:lnTo>
                  <a:cubicBezTo>
                    <a:pt x="28107" y="58067"/>
                    <a:pt x="30060" y="58876"/>
                    <a:pt x="32096" y="58876"/>
                  </a:cubicBezTo>
                  <a:lnTo>
                    <a:pt x="49927" y="58876"/>
                  </a:lnTo>
                  <a:lnTo>
                    <a:pt x="50016" y="49881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8" name="Freeform 353">
              <a:extLst>
                <a:ext uri="{FF2B5EF4-FFF2-40B4-BE49-F238E27FC236}">
                  <a16:creationId xmlns:a16="http://schemas.microsoft.com/office/drawing/2014/main" id="{7B18F7C8-35B0-1E49-78B2-44873FFA06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6753" y="947738"/>
              <a:ext cx="941388" cy="657225"/>
            </a:xfrm>
            <a:custGeom>
              <a:avLst/>
              <a:gdLst>
                <a:gd name="T0" fmla="*/ 0 w 28452"/>
                <a:gd name="T1" fmla="*/ 5307 h 19847"/>
                <a:gd name="T2" fmla="*/ 0 w 28452"/>
                <a:gd name="T3" fmla="*/ 5307 h 19847"/>
                <a:gd name="T4" fmla="*/ 19219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2 w 28452"/>
                <a:gd name="T11" fmla="*/ 14540 h 19847"/>
                <a:gd name="T12" fmla="*/ 0 w 28452"/>
                <a:gd name="T13" fmla="*/ 5307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7"/>
                  </a:moveTo>
                  <a:lnTo>
                    <a:pt x="0" y="5307"/>
                  </a:lnTo>
                  <a:cubicBezTo>
                    <a:pt x="5307" y="0"/>
                    <a:pt x="13912" y="0"/>
                    <a:pt x="19219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4" y="19847"/>
                    <a:pt x="14540" y="19847"/>
                    <a:pt x="9232" y="14540"/>
                  </a:cubicBezTo>
                  <a:lnTo>
                    <a:pt x="0" y="5307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9" name="Freeform 354">
              <a:extLst>
                <a:ext uri="{FF2B5EF4-FFF2-40B4-BE49-F238E27FC236}">
                  <a16:creationId xmlns:a16="http://schemas.microsoft.com/office/drawing/2014/main" id="{F229DF5C-6D03-645C-D7B5-C5BC18DCCE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4015" y="1260475"/>
              <a:ext cx="941388" cy="657225"/>
            </a:xfrm>
            <a:custGeom>
              <a:avLst/>
              <a:gdLst>
                <a:gd name="T0" fmla="*/ 0 w 28452"/>
                <a:gd name="T1" fmla="*/ 5308 h 19847"/>
                <a:gd name="T2" fmla="*/ 0 w 28452"/>
                <a:gd name="T3" fmla="*/ 5308 h 19847"/>
                <a:gd name="T4" fmla="*/ 19220 w 28452"/>
                <a:gd name="T5" fmla="*/ 5307 h 19847"/>
                <a:gd name="T6" fmla="*/ 28452 w 28452"/>
                <a:gd name="T7" fmla="*/ 14540 h 19847"/>
                <a:gd name="T8" fmla="*/ 28452 w 28452"/>
                <a:gd name="T9" fmla="*/ 14540 h 19847"/>
                <a:gd name="T10" fmla="*/ 9233 w 28452"/>
                <a:gd name="T11" fmla="*/ 14540 h 19847"/>
                <a:gd name="T12" fmla="*/ 0 w 28452"/>
                <a:gd name="T13" fmla="*/ 5308 h 198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452" h="19847">
                  <a:moveTo>
                    <a:pt x="0" y="5308"/>
                  </a:moveTo>
                  <a:lnTo>
                    <a:pt x="0" y="5308"/>
                  </a:lnTo>
                  <a:cubicBezTo>
                    <a:pt x="5308" y="0"/>
                    <a:pt x="13912" y="0"/>
                    <a:pt x="19220" y="5307"/>
                  </a:cubicBezTo>
                  <a:lnTo>
                    <a:pt x="28452" y="14540"/>
                  </a:lnTo>
                  <a:lnTo>
                    <a:pt x="28452" y="14540"/>
                  </a:lnTo>
                  <a:cubicBezTo>
                    <a:pt x="23145" y="19847"/>
                    <a:pt x="14540" y="19847"/>
                    <a:pt x="9233" y="14540"/>
                  </a:cubicBezTo>
                  <a:lnTo>
                    <a:pt x="0" y="5308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0" name="Freeform 355">
              <a:extLst>
                <a:ext uri="{FF2B5EF4-FFF2-40B4-BE49-F238E27FC236}">
                  <a16:creationId xmlns:a16="http://schemas.microsoft.com/office/drawing/2014/main" id="{236F2C65-6F09-5015-1950-297B8231FE3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9778" y="1271588"/>
              <a:ext cx="403225" cy="403225"/>
            </a:xfrm>
            <a:custGeom>
              <a:avLst/>
              <a:gdLst>
                <a:gd name="T0" fmla="*/ 2664 w 12207"/>
                <a:gd name="T1" fmla="*/ 9543 h 12207"/>
                <a:gd name="T2" fmla="*/ 12207 w 12207"/>
                <a:gd name="T3" fmla="*/ 9655 h 12207"/>
                <a:gd name="T4" fmla="*/ 2552 w 12207"/>
                <a:gd name="T5" fmla="*/ 0 h 12207"/>
                <a:gd name="T6" fmla="*/ 2664 w 12207"/>
                <a:gd name="T7" fmla="*/ 9543 h 12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7" h="12207">
                  <a:moveTo>
                    <a:pt x="2664" y="9543"/>
                  </a:moveTo>
                  <a:cubicBezTo>
                    <a:pt x="5293" y="12173"/>
                    <a:pt x="9529" y="12207"/>
                    <a:pt x="12207" y="9655"/>
                  </a:cubicBezTo>
                  <a:lnTo>
                    <a:pt x="2552" y="0"/>
                  </a:lnTo>
                  <a:cubicBezTo>
                    <a:pt x="0" y="2678"/>
                    <a:pt x="34" y="6914"/>
                    <a:pt x="2664" y="9543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1" name="Freeform 356">
              <a:extLst>
                <a:ext uri="{FF2B5EF4-FFF2-40B4-BE49-F238E27FC236}">
                  <a16:creationId xmlns:a16="http://schemas.microsoft.com/office/drawing/2014/main" id="{D5E04068-30CE-603B-B5E1-EAC88BC61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328" y="1189038"/>
              <a:ext cx="403225" cy="403225"/>
            </a:xfrm>
            <a:custGeom>
              <a:avLst/>
              <a:gdLst>
                <a:gd name="T0" fmla="*/ 9543 w 12206"/>
                <a:gd name="T1" fmla="*/ 2663 h 12206"/>
                <a:gd name="T2" fmla="*/ 0 w 12206"/>
                <a:gd name="T3" fmla="*/ 2551 h 12206"/>
                <a:gd name="T4" fmla="*/ 9655 w 12206"/>
                <a:gd name="T5" fmla="*/ 12206 h 12206"/>
                <a:gd name="T6" fmla="*/ 9543 w 12206"/>
                <a:gd name="T7" fmla="*/ 2663 h 12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06" h="12206">
                  <a:moveTo>
                    <a:pt x="9543" y="2663"/>
                  </a:moveTo>
                  <a:cubicBezTo>
                    <a:pt x="6913" y="34"/>
                    <a:pt x="2677" y="0"/>
                    <a:pt x="0" y="2551"/>
                  </a:cubicBezTo>
                  <a:lnTo>
                    <a:pt x="9655" y="12206"/>
                  </a:lnTo>
                  <a:cubicBezTo>
                    <a:pt x="12206" y="9529"/>
                    <a:pt x="12172" y="5293"/>
                    <a:pt x="9543" y="266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104" name="Group 1103">
            <a:extLst>
              <a:ext uri="{FF2B5EF4-FFF2-40B4-BE49-F238E27FC236}">
                <a16:creationId xmlns:a16="http://schemas.microsoft.com/office/drawing/2014/main" id="{4A988A65-2E46-B550-F28A-B96596A88AEE}"/>
              </a:ext>
            </a:extLst>
          </p:cNvPr>
          <p:cNvGrpSpPr/>
          <p:nvPr/>
        </p:nvGrpSpPr>
        <p:grpSpPr>
          <a:xfrm>
            <a:off x="-8453" y="2367224"/>
            <a:ext cx="2187206" cy="2789633"/>
            <a:chOff x="3700202" y="2700338"/>
            <a:chExt cx="1654175" cy="2109788"/>
          </a:xfrm>
        </p:grpSpPr>
        <p:sp>
          <p:nvSpPr>
            <p:cNvPr id="1105" name="Freeform 880">
              <a:extLst>
                <a:ext uri="{FF2B5EF4-FFF2-40B4-BE49-F238E27FC236}">
                  <a16:creationId xmlns:a16="http://schemas.microsoft.com/office/drawing/2014/main" id="{F4954309-A5D7-314F-52B2-034B54A79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0202" y="2700338"/>
              <a:ext cx="1654175" cy="2109788"/>
            </a:xfrm>
            <a:custGeom>
              <a:avLst/>
              <a:gdLst>
                <a:gd name="T0" fmla="*/ 50004 w 50004"/>
                <a:gd name="T1" fmla="*/ 50004 h 63780"/>
                <a:gd name="T2" fmla="*/ 0 w 50004"/>
                <a:gd name="T3" fmla="*/ 0 h 63780"/>
                <a:gd name="T4" fmla="*/ 79 w 50004"/>
                <a:gd name="T5" fmla="*/ 29993 h 63780"/>
                <a:gd name="T6" fmla="*/ 33867 w 50004"/>
                <a:gd name="T7" fmla="*/ 63780 h 63780"/>
                <a:gd name="T8" fmla="*/ 50001 w 50004"/>
                <a:gd name="T9" fmla="*/ 63703 h 63780"/>
                <a:gd name="T10" fmla="*/ 50004 w 50004"/>
                <a:gd name="T11" fmla="*/ 50004 h 637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004" h="63780">
                  <a:moveTo>
                    <a:pt x="50004" y="50004"/>
                  </a:moveTo>
                  <a:lnTo>
                    <a:pt x="0" y="0"/>
                  </a:lnTo>
                  <a:lnTo>
                    <a:pt x="79" y="29993"/>
                  </a:lnTo>
                  <a:lnTo>
                    <a:pt x="33867" y="63780"/>
                  </a:lnTo>
                  <a:lnTo>
                    <a:pt x="50001" y="63703"/>
                  </a:lnTo>
                  <a:lnTo>
                    <a:pt x="50004" y="50004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6" name="Freeform 882">
              <a:extLst>
                <a:ext uri="{FF2B5EF4-FFF2-40B4-BE49-F238E27FC236}">
                  <a16:creationId xmlns:a16="http://schemas.microsoft.com/office/drawing/2014/main" id="{7DB28536-63A3-E3E8-4642-1BA5E80AD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3377" y="3690938"/>
              <a:ext cx="1117600" cy="1117600"/>
            </a:xfrm>
            <a:custGeom>
              <a:avLst/>
              <a:gdLst>
                <a:gd name="T0" fmla="*/ 0 w 33788"/>
                <a:gd name="T1" fmla="*/ 0 h 33787"/>
                <a:gd name="T2" fmla="*/ 33788 w 33788"/>
                <a:gd name="T3" fmla="*/ 33787 h 33787"/>
                <a:gd name="T4" fmla="*/ 36 w 33788"/>
                <a:gd name="T5" fmla="*/ 33751 h 33787"/>
                <a:gd name="T6" fmla="*/ 0 w 33788"/>
                <a:gd name="T7" fmla="*/ 0 h 337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788" h="33787">
                  <a:moveTo>
                    <a:pt x="0" y="0"/>
                  </a:moveTo>
                  <a:lnTo>
                    <a:pt x="33788" y="33787"/>
                  </a:lnTo>
                  <a:lnTo>
                    <a:pt x="36" y="337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7" name="Freeform 883">
              <a:extLst>
                <a:ext uri="{FF2B5EF4-FFF2-40B4-BE49-F238E27FC236}">
                  <a16:creationId xmlns:a16="http://schemas.microsoft.com/office/drawing/2014/main" id="{CFD8116B-5277-543A-8C47-14BFB030A4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7390" y="3656013"/>
              <a:ext cx="935038" cy="652463"/>
            </a:xfrm>
            <a:custGeom>
              <a:avLst/>
              <a:gdLst>
                <a:gd name="T0" fmla="*/ 0 w 28281"/>
                <a:gd name="T1" fmla="*/ 5276 h 19728"/>
                <a:gd name="T2" fmla="*/ 0 w 28281"/>
                <a:gd name="T3" fmla="*/ 5276 h 19728"/>
                <a:gd name="T4" fmla="*/ 19104 w 28281"/>
                <a:gd name="T5" fmla="*/ 5276 h 19728"/>
                <a:gd name="T6" fmla="*/ 28281 w 28281"/>
                <a:gd name="T7" fmla="*/ 14453 h 19728"/>
                <a:gd name="T8" fmla="*/ 28281 w 28281"/>
                <a:gd name="T9" fmla="*/ 14453 h 19728"/>
                <a:gd name="T10" fmla="*/ 9177 w 28281"/>
                <a:gd name="T11" fmla="*/ 14453 h 19728"/>
                <a:gd name="T12" fmla="*/ 0 w 28281"/>
                <a:gd name="T13" fmla="*/ 5276 h 197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8">
                  <a:moveTo>
                    <a:pt x="0" y="5276"/>
                  </a:moveTo>
                  <a:lnTo>
                    <a:pt x="0" y="5276"/>
                  </a:lnTo>
                  <a:cubicBezTo>
                    <a:pt x="5276" y="0"/>
                    <a:pt x="13829" y="0"/>
                    <a:pt x="19104" y="5276"/>
                  </a:cubicBezTo>
                  <a:lnTo>
                    <a:pt x="28281" y="14453"/>
                  </a:lnTo>
                  <a:lnTo>
                    <a:pt x="28281" y="14453"/>
                  </a:lnTo>
                  <a:cubicBezTo>
                    <a:pt x="23006" y="19728"/>
                    <a:pt x="14453" y="19728"/>
                    <a:pt x="9177" y="14453"/>
                  </a:cubicBezTo>
                  <a:lnTo>
                    <a:pt x="0" y="5276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8" name="Freeform 884">
              <a:extLst>
                <a:ext uri="{FF2B5EF4-FFF2-40B4-BE49-F238E27FC236}">
                  <a16:creationId xmlns:a16="http://schemas.microsoft.com/office/drawing/2014/main" id="{0D1E18A9-F22F-A830-C7D2-11C32912C8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6240" y="3967163"/>
              <a:ext cx="935038" cy="652463"/>
            </a:xfrm>
            <a:custGeom>
              <a:avLst/>
              <a:gdLst>
                <a:gd name="T0" fmla="*/ 0 w 28281"/>
                <a:gd name="T1" fmla="*/ 5275 h 19727"/>
                <a:gd name="T2" fmla="*/ 0 w 28281"/>
                <a:gd name="T3" fmla="*/ 5275 h 19727"/>
                <a:gd name="T4" fmla="*/ 19104 w 28281"/>
                <a:gd name="T5" fmla="*/ 5275 h 19727"/>
                <a:gd name="T6" fmla="*/ 28281 w 28281"/>
                <a:gd name="T7" fmla="*/ 14452 h 19727"/>
                <a:gd name="T8" fmla="*/ 28281 w 28281"/>
                <a:gd name="T9" fmla="*/ 14452 h 19727"/>
                <a:gd name="T10" fmla="*/ 9177 w 28281"/>
                <a:gd name="T11" fmla="*/ 14452 h 19727"/>
                <a:gd name="T12" fmla="*/ 0 w 28281"/>
                <a:gd name="T13" fmla="*/ 5275 h 19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8281" h="19727">
                  <a:moveTo>
                    <a:pt x="0" y="5275"/>
                  </a:moveTo>
                  <a:lnTo>
                    <a:pt x="0" y="5275"/>
                  </a:lnTo>
                  <a:cubicBezTo>
                    <a:pt x="5275" y="0"/>
                    <a:pt x="13828" y="0"/>
                    <a:pt x="19104" y="5275"/>
                  </a:cubicBezTo>
                  <a:lnTo>
                    <a:pt x="28281" y="14452"/>
                  </a:lnTo>
                  <a:lnTo>
                    <a:pt x="28281" y="14452"/>
                  </a:lnTo>
                  <a:cubicBezTo>
                    <a:pt x="23005" y="19727"/>
                    <a:pt x="14452" y="19727"/>
                    <a:pt x="9177" y="14452"/>
                  </a:cubicBezTo>
                  <a:lnTo>
                    <a:pt x="0" y="5275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09" name="Freeform 885">
              <a:extLst>
                <a:ext uri="{FF2B5EF4-FFF2-40B4-BE49-F238E27FC236}">
                  <a16:creationId xmlns:a16="http://schemas.microsoft.com/office/drawing/2014/main" id="{BA1B5432-1E1D-A92E-1F8F-505050640D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827" y="3976688"/>
              <a:ext cx="401638" cy="401638"/>
            </a:xfrm>
            <a:custGeom>
              <a:avLst/>
              <a:gdLst>
                <a:gd name="T0" fmla="*/ 2647 w 12133"/>
                <a:gd name="T1" fmla="*/ 9486 h 12133"/>
                <a:gd name="T2" fmla="*/ 12133 w 12133"/>
                <a:gd name="T3" fmla="*/ 9597 h 12133"/>
                <a:gd name="T4" fmla="*/ 2536 w 12133"/>
                <a:gd name="T5" fmla="*/ 0 h 12133"/>
                <a:gd name="T6" fmla="*/ 2647 w 12133"/>
                <a:gd name="T7" fmla="*/ 9486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2647" y="9486"/>
                  </a:moveTo>
                  <a:cubicBezTo>
                    <a:pt x="5261" y="12100"/>
                    <a:pt x="9471" y="12133"/>
                    <a:pt x="12133" y="9597"/>
                  </a:cubicBezTo>
                  <a:lnTo>
                    <a:pt x="2536" y="0"/>
                  </a:lnTo>
                  <a:cubicBezTo>
                    <a:pt x="0" y="2662"/>
                    <a:pt x="33" y="6872"/>
                    <a:pt x="2647" y="9486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10" name="Freeform 886">
              <a:extLst>
                <a:ext uri="{FF2B5EF4-FFF2-40B4-BE49-F238E27FC236}">
                  <a16:creationId xmlns:a16="http://schemas.microsoft.com/office/drawing/2014/main" id="{DD44F8FC-B3DB-C153-2C7E-271A1570A4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1377" y="3895725"/>
              <a:ext cx="401638" cy="401638"/>
            </a:xfrm>
            <a:custGeom>
              <a:avLst/>
              <a:gdLst>
                <a:gd name="T0" fmla="*/ 9486 w 12133"/>
                <a:gd name="T1" fmla="*/ 2647 h 12133"/>
                <a:gd name="T2" fmla="*/ 0 w 12133"/>
                <a:gd name="T3" fmla="*/ 2536 h 12133"/>
                <a:gd name="T4" fmla="*/ 9597 w 12133"/>
                <a:gd name="T5" fmla="*/ 12133 h 12133"/>
                <a:gd name="T6" fmla="*/ 9486 w 12133"/>
                <a:gd name="T7" fmla="*/ 2647 h 12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33" h="12133">
                  <a:moveTo>
                    <a:pt x="9486" y="2647"/>
                  </a:moveTo>
                  <a:cubicBezTo>
                    <a:pt x="6872" y="33"/>
                    <a:pt x="2662" y="0"/>
                    <a:pt x="0" y="2536"/>
                  </a:cubicBezTo>
                  <a:lnTo>
                    <a:pt x="9597" y="12133"/>
                  </a:lnTo>
                  <a:cubicBezTo>
                    <a:pt x="12133" y="9471"/>
                    <a:pt x="12100" y="5261"/>
                    <a:pt x="9486" y="264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111" name="Freeform 352">
            <a:extLst>
              <a:ext uri="{FF2B5EF4-FFF2-40B4-BE49-F238E27FC236}">
                <a16:creationId xmlns:a16="http://schemas.microsoft.com/office/drawing/2014/main" id="{6A9237F8-3C83-B10A-D1CB-548385BDCF4B}"/>
              </a:ext>
            </a:extLst>
          </p:cNvPr>
          <p:cNvSpPr>
            <a:spLocks/>
          </p:cNvSpPr>
          <p:nvPr/>
        </p:nvSpPr>
        <p:spPr bwMode="auto">
          <a:xfrm>
            <a:off x="7505439" y="-2014745"/>
            <a:ext cx="2187206" cy="2575530"/>
          </a:xfrm>
          <a:custGeom>
            <a:avLst/>
            <a:gdLst>
              <a:gd name="T0" fmla="*/ 50016 w 50016"/>
              <a:gd name="T1" fmla="*/ 49881 h 58876"/>
              <a:gd name="T2" fmla="*/ 135 w 50016"/>
              <a:gd name="T3" fmla="*/ 0 h 58876"/>
              <a:gd name="T4" fmla="*/ 0 w 50016"/>
              <a:gd name="T5" fmla="*/ 29959 h 58876"/>
              <a:gd name="T6" fmla="*/ 26668 w 50016"/>
              <a:gd name="T7" fmla="*/ 56627 h 58876"/>
              <a:gd name="T8" fmla="*/ 32096 w 50016"/>
              <a:gd name="T9" fmla="*/ 58876 h 58876"/>
              <a:gd name="T10" fmla="*/ 49927 w 50016"/>
              <a:gd name="T11" fmla="*/ 58876 h 58876"/>
              <a:gd name="T12" fmla="*/ 50016 w 50016"/>
              <a:gd name="T13" fmla="*/ 49881 h 588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016" h="58876">
                <a:moveTo>
                  <a:pt x="50016" y="49881"/>
                </a:moveTo>
                <a:lnTo>
                  <a:pt x="135" y="0"/>
                </a:lnTo>
                <a:lnTo>
                  <a:pt x="0" y="29959"/>
                </a:lnTo>
                <a:lnTo>
                  <a:pt x="26668" y="56627"/>
                </a:lnTo>
                <a:cubicBezTo>
                  <a:pt x="28107" y="58067"/>
                  <a:pt x="30060" y="58876"/>
                  <a:pt x="32096" y="58876"/>
                </a:cubicBezTo>
                <a:lnTo>
                  <a:pt x="49927" y="58876"/>
                </a:lnTo>
                <a:lnTo>
                  <a:pt x="50016" y="49881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28E90D-5FAD-5A0F-4EB0-F677D62E4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430" y="2937762"/>
            <a:ext cx="6858000" cy="351388"/>
          </a:xfrm>
        </p:spPr>
        <p:txBody>
          <a:bodyPr/>
          <a:lstStyle/>
          <a:p>
            <a:r>
              <a:rPr lang="pt-BR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5126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3"/>
          <p:cNvSpPr txBox="1">
            <a:spLocks noGrp="1"/>
          </p:cNvSpPr>
          <p:nvPr>
            <p:ph type="title"/>
          </p:nvPr>
        </p:nvSpPr>
        <p:spPr>
          <a:xfrm>
            <a:off x="1823099" y="1266074"/>
            <a:ext cx="5809191" cy="1155418"/>
          </a:xfrm>
        </p:spPr>
        <p:txBody>
          <a:bodyPr/>
          <a:lstStyle/>
          <a:p>
            <a:pPr lvl="0"/>
            <a:r>
              <a:rPr lang="en-US" dirty="0"/>
              <a:t>Obrigado!</a:t>
            </a:r>
          </a:p>
        </p:txBody>
      </p:sp>
      <p:sp>
        <p:nvSpPr>
          <p:cNvPr id="263" name="Google Shape;263;p13"/>
          <p:cNvSpPr txBox="1">
            <a:spLocks noGrp="1"/>
          </p:cNvSpPr>
          <p:nvPr>
            <p:ph type="body" idx="1"/>
          </p:nvPr>
        </p:nvSpPr>
        <p:spPr>
          <a:xfrm>
            <a:off x="2133651" y="2421492"/>
            <a:ext cx="5188086" cy="572431"/>
          </a:xfrm>
        </p:spPr>
        <p:txBody>
          <a:bodyPr>
            <a:normAutofit/>
          </a:bodyPr>
          <a:lstStyle/>
          <a:p>
            <a:pPr lvl="0"/>
            <a:r>
              <a:rPr lang="en-US" sz="1800" dirty="0"/>
              <a:t>Alguma dúvida?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5FC93E-7B9C-E0FE-B668-EE2593AF6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575" y="152522"/>
            <a:ext cx="7696199" cy="746899"/>
          </a:xfrm>
        </p:spPr>
        <p:txBody>
          <a:bodyPr/>
          <a:lstStyle/>
          <a:p>
            <a:r>
              <a:rPr lang="pt-BR" sz="3000" dirty="0"/>
              <a:t>Referências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37027F7-E1CE-57AF-516C-B282E8CB6481}"/>
              </a:ext>
            </a:extLst>
          </p:cNvPr>
          <p:cNvSpPr txBox="1"/>
          <p:nvPr/>
        </p:nvSpPr>
        <p:spPr>
          <a:xfrm>
            <a:off x="277575" y="899421"/>
            <a:ext cx="592147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bg1">
                    <a:lumMod val="1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Empreendedorismo: o que é, conceito, importância e tipos - Enciclopédia Significados</a:t>
            </a:r>
            <a:endParaRPr lang="pt-BR" sz="1200" i="1" dirty="0">
              <a:solidFill>
                <a:schemeClr val="bg1">
                  <a:lumMod val="1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bg1">
                    <a:lumMod val="1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Conheça os 3 principais tipos de empreendedorismo e inspire-se! - Toda Carreira</a:t>
            </a:r>
            <a:endParaRPr lang="pt-BR" sz="1200" i="1" dirty="0">
              <a:solidFill>
                <a:schemeClr val="bg1">
                  <a:lumMod val="1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bg1">
                    <a:lumMod val="1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Quais são os melhores países do mundo para empreender (bhub.com)</a:t>
            </a:r>
            <a:endParaRPr lang="pt-BR" sz="1200" i="1" dirty="0">
              <a:solidFill>
                <a:schemeClr val="bg1">
                  <a:lumMod val="1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i="1" dirty="0">
                <a:solidFill>
                  <a:schemeClr val="bg1">
                    <a:lumMod val="1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Tendências de empreendedorismo 2024 para aplicar nas empresas (sebraers.com.br)</a:t>
            </a:r>
            <a:endParaRPr lang="pt-BR" sz="1200" i="1" dirty="0">
              <a:solidFill>
                <a:schemeClr val="bg1">
                  <a:lumMod val="10000"/>
                </a:schemeClr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5A4002A-F7DA-DD4C-2AEB-404F2C2CDC83}"/>
              </a:ext>
            </a:extLst>
          </p:cNvPr>
          <p:cNvSpPr txBox="1"/>
          <p:nvPr/>
        </p:nvSpPr>
        <p:spPr>
          <a:xfrm>
            <a:off x="5589184" y="3314698"/>
            <a:ext cx="372012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Alexandre Rodrigues Ferreira da Silva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Beatriz Fernandes de Oliveira Reis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Gabriel Pereira da Silva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Leandro Tavares Moreira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Rafael Barbosa Calixto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latin typeface="Amasis MT Pro Medium" panose="020F0502020204030204" pitchFamily="18" charset="0"/>
              </a:rPr>
              <a:t>Samara Larissa de Almeida Pereira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pt-BR" dirty="0">
              <a:latin typeface="Amasis MT Pro Medium" panose="020F0502020204030204" pitchFamily="18" charset="0"/>
            </a:endParaRPr>
          </a:p>
          <a:p>
            <a:pPr algn="ctr"/>
            <a:r>
              <a:rPr lang="pt-BR" dirty="0">
                <a:latin typeface="Amasis MT Pro Medium" panose="020F0502020204030204" pitchFamily="18" charset="0"/>
              </a:rPr>
              <a:t>2º Semestre GPI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BCC5AA8-4E44-964C-18ED-7FA2D0264E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195" y="3031315"/>
            <a:ext cx="1092765" cy="157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235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88" name="Google Shape;11788;p22"/>
          <p:cNvGrpSpPr/>
          <p:nvPr/>
        </p:nvGrpSpPr>
        <p:grpSpPr>
          <a:xfrm>
            <a:off x="3425572" y="1727786"/>
            <a:ext cx="4683860" cy="2286200"/>
            <a:chOff x="3439355" y="1746200"/>
            <a:chExt cx="4683860" cy="2286200"/>
          </a:xfrm>
        </p:grpSpPr>
        <p:sp>
          <p:nvSpPr>
            <p:cNvPr id="11789" name="Google Shape;11789;p22"/>
            <p:cNvSpPr/>
            <p:nvPr/>
          </p:nvSpPr>
          <p:spPr>
            <a:xfrm>
              <a:off x="3439355" y="1995150"/>
              <a:ext cx="1788300" cy="1788300"/>
            </a:xfrm>
            <a:prstGeom prst="arc">
              <a:avLst>
                <a:gd name="adj1" fmla="val 16200000"/>
                <a:gd name="adj2" fmla="val 5298411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0" name="Google Shape;11790;p22"/>
            <p:cNvSpPr/>
            <p:nvPr/>
          </p:nvSpPr>
          <p:spPr>
            <a:xfrm>
              <a:off x="6549404" y="1746200"/>
              <a:ext cx="1542300" cy="702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9BAB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91" name="Google Shape;11791;p22"/>
            <p:cNvGrpSpPr/>
            <p:nvPr/>
          </p:nvGrpSpPr>
          <p:grpSpPr>
            <a:xfrm>
              <a:off x="3576486" y="2168116"/>
              <a:ext cx="1443832" cy="1443832"/>
              <a:chOff x="5681300" y="2527788"/>
              <a:chExt cx="805800" cy="805800"/>
            </a:xfrm>
          </p:grpSpPr>
          <p:sp>
            <p:nvSpPr>
              <p:cNvPr id="11792" name="Google Shape;11792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3" name="Google Shape;11793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10809423"/>
                  <a:gd name="adj2" fmla="val 16200000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794" name="Google Shape;11794;p22"/>
            <p:cNvGrpSpPr/>
            <p:nvPr/>
          </p:nvGrpSpPr>
          <p:grpSpPr>
            <a:xfrm>
              <a:off x="6240887" y="1783888"/>
              <a:ext cx="626590" cy="626590"/>
              <a:chOff x="5681300" y="2527788"/>
              <a:chExt cx="805800" cy="805800"/>
            </a:xfrm>
          </p:grpSpPr>
          <p:sp>
            <p:nvSpPr>
              <p:cNvPr id="11795" name="Google Shape;11795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796" name="Google Shape;11796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12271918"/>
                  <a:gd name="adj2" fmla="val 16200000"/>
                </a:avLst>
              </a:pr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797" name="Google Shape;11797;p22"/>
            <p:cNvSpPr txBox="1"/>
            <p:nvPr/>
          </p:nvSpPr>
          <p:spPr>
            <a:xfrm>
              <a:off x="6993115" y="1876246"/>
              <a:ext cx="1130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800" b="0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“Despite being red, Mars is actually a very cold place”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798" name="Google Shape;11798;p22"/>
            <p:cNvSpPr/>
            <p:nvPr/>
          </p:nvSpPr>
          <p:spPr>
            <a:xfrm>
              <a:off x="6549404" y="2538300"/>
              <a:ext cx="1542300" cy="702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9BAB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799" name="Google Shape;11799;p22"/>
            <p:cNvGrpSpPr/>
            <p:nvPr/>
          </p:nvGrpSpPr>
          <p:grpSpPr>
            <a:xfrm>
              <a:off x="6240887" y="2575988"/>
              <a:ext cx="626590" cy="626590"/>
              <a:chOff x="5681300" y="2527788"/>
              <a:chExt cx="805800" cy="805800"/>
            </a:xfrm>
          </p:grpSpPr>
          <p:sp>
            <p:nvSpPr>
              <p:cNvPr id="11800" name="Google Shape;11800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1" name="Google Shape;11801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9253407"/>
                  <a:gd name="adj2" fmla="val 16200000"/>
                </a:avLst>
              </a:prstGeom>
              <a:solidFill>
                <a:srgbClr val="4056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02" name="Google Shape;11802;p22"/>
            <p:cNvSpPr txBox="1"/>
            <p:nvPr/>
          </p:nvSpPr>
          <p:spPr>
            <a:xfrm>
              <a:off x="6993115" y="2668346"/>
              <a:ext cx="1130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800" b="0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“Jupiter is the biggest planet in the entire Solar System”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3" name="Google Shape;11803;p22"/>
            <p:cNvSpPr/>
            <p:nvPr/>
          </p:nvSpPr>
          <p:spPr>
            <a:xfrm>
              <a:off x="6549404" y="3330400"/>
              <a:ext cx="1542300" cy="7020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9BABB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grpSp>
          <p:nvGrpSpPr>
            <p:cNvPr id="11804" name="Google Shape;11804;p22"/>
            <p:cNvGrpSpPr/>
            <p:nvPr/>
          </p:nvGrpSpPr>
          <p:grpSpPr>
            <a:xfrm>
              <a:off x="6240887" y="3368088"/>
              <a:ext cx="626590" cy="626590"/>
              <a:chOff x="5681300" y="2527788"/>
              <a:chExt cx="805800" cy="805800"/>
            </a:xfrm>
          </p:grpSpPr>
          <p:sp>
            <p:nvSpPr>
              <p:cNvPr id="11805" name="Google Shape;11805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ellipse">
                <a:avLst/>
              </a:prstGeom>
              <a:solidFill>
                <a:srgbClr val="A5B7C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06" name="Google Shape;11806;p22"/>
              <p:cNvSpPr/>
              <p:nvPr/>
            </p:nvSpPr>
            <p:spPr>
              <a:xfrm>
                <a:off x="5681300" y="2527788"/>
                <a:ext cx="805800" cy="805800"/>
              </a:xfrm>
              <a:prstGeom prst="pie">
                <a:avLst>
                  <a:gd name="adj1" fmla="val 5544305"/>
                  <a:gd name="adj2" fmla="val 16200000"/>
                </a:avLst>
              </a:prstGeom>
              <a:solidFill>
                <a:srgbClr val="667E9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807" name="Google Shape;11807;p22"/>
            <p:cNvSpPr txBox="1"/>
            <p:nvPr/>
          </p:nvSpPr>
          <p:spPr>
            <a:xfrm>
              <a:off x="6993115" y="3460446"/>
              <a:ext cx="1130100" cy="441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800" b="0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“Saturn is a gas giant and has several rings”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8" name="Google Shape;11808;p22"/>
            <p:cNvSpPr/>
            <p:nvPr/>
          </p:nvSpPr>
          <p:spPr>
            <a:xfrm>
              <a:off x="4229854" y="1929725"/>
              <a:ext cx="137100" cy="1371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09" name="Google Shape;11809;p22"/>
            <p:cNvSpPr/>
            <p:nvPr/>
          </p:nvSpPr>
          <p:spPr>
            <a:xfrm>
              <a:off x="4229854" y="3713250"/>
              <a:ext cx="137100" cy="1371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0" name="Google Shape;11810;p22"/>
            <p:cNvSpPr/>
            <p:nvPr/>
          </p:nvSpPr>
          <p:spPr>
            <a:xfrm>
              <a:off x="5157904" y="2821488"/>
              <a:ext cx="137100" cy="137100"/>
            </a:xfrm>
            <a:prstGeom prst="ellipse">
              <a:avLst/>
            </a:prstGeom>
            <a:solidFill>
              <a:srgbClr val="667E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11" name="Google Shape;11811;p22"/>
            <p:cNvCxnSpPr>
              <a:stCxn id="11810" idx="6"/>
              <a:endCxn id="11796" idx="2"/>
            </p:cNvCxnSpPr>
            <p:nvPr/>
          </p:nvCxnSpPr>
          <p:spPr>
            <a:xfrm rot="10800000" flipH="1">
              <a:off x="5295004" y="2097138"/>
              <a:ext cx="945900" cy="792900"/>
            </a:xfrm>
            <a:prstGeom prst="bentConnector3">
              <a:avLst>
                <a:gd name="adj1" fmla="val 51494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2" name="Google Shape;11812;p22"/>
            <p:cNvCxnSpPr>
              <a:stCxn id="11810" idx="6"/>
              <a:endCxn id="11806" idx="2"/>
            </p:cNvCxnSpPr>
            <p:nvPr/>
          </p:nvCxnSpPr>
          <p:spPr>
            <a:xfrm>
              <a:off x="5295004" y="2890038"/>
              <a:ext cx="945900" cy="7914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13" name="Google Shape;11813;p22"/>
            <p:cNvCxnSpPr>
              <a:stCxn id="11810" idx="6"/>
              <a:endCxn id="11801" idx="2"/>
            </p:cNvCxnSpPr>
            <p:nvPr/>
          </p:nvCxnSpPr>
          <p:spPr>
            <a:xfrm rot="10800000" flipH="1">
              <a:off x="5295004" y="2889138"/>
              <a:ext cx="945900" cy="900"/>
            </a:xfrm>
            <a:prstGeom prst="bentConnector3">
              <a:avLst>
                <a:gd name="adj1" fmla="val 49999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14" name="Google Shape;11814;p22"/>
            <p:cNvSpPr txBox="1"/>
            <p:nvPr/>
          </p:nvSpPr>
          <p:spPr>
            <a:xfrm>
              <a:off x="3800713" y="2576693"/>
              <a:ext cx="995400" cy="62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3000" b="1" i="0" u="none" strike="noStrike" kern="0" cap="none" spc="0" normalizeH="0" baseline="0" noProof="0">
                  <a:ln>
                    <a:noFill/>
                  </a:ln>
                  <a:solidFill>
                    <a:srgbClr val="213B55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75%</a:t>
              </a:r>
              <a:endParaRPr kumimoji="0" sz="3000" b="1" i="0" u="none" strike="noStrike" kern="0" cap="none" spc="0" normalizeH="0" baseline="0" noProof="0">
                <a:ln>
                  <a:noFill/>
                </a:ln>
                <a:solidFill>
                  <a:srgbClr val="213B55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1815" name="Google Shape;11815;p22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Premium infographics</a:t>
            </a:r>
            <a:endParaRPr/>
          </a:p>
        </p:txBody>
      </p:sp>
      <p:grpSp>
        <p:nvGrpSpPr>
          <p:cNvPr id="11816" name="Google Shape;11816;p22"/>
          <p:cNvGrpSpPr/>
          <p:nvPr/>
        </p:nvGrpSpPr>
        <p:grpSpPr>
          <a:xfrm>
            <a:off x="1034567" y="1585529"/>
            <a:ext cx="1655700" cy="2570712"/>
            <a:chOff x="1048350" y="1585529"/>
            <a:chExt cx="1655700" cy="2570712"/>
          </a:xfrm>
        </p:grpSpPr>
        <p:sp>
          <p:nvSpPr>
            <p:cNvPr id="11817" name="Google Shape;11817;p22"/>
            <p:cNvSpPr/>
            <p:nvPr/>
          </p:nvSpPr>
          <p:spPr>
            <a:xfrm>
              <a:off x="1048350" y="4002146"/>
              <a:ext cx="1655700" cy="73800"/>
            </a:xfrm>
            <a:prstGeom prst="rect">
              <a:avLst/>
            </a:prstGeom>
            <a:solidFill>
              <a:srgbClr val="A5B7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8" name="Google Shape;11818;p22"/>
            <p:cNvSpPr/>
            <p:nvPr/>
          </p:nvSpPr>
          <p:spPr>
            <a:xfrm>
              <a:off x="1210102" y="2569615"/>
              <a:ext cx="1332000" cy="1131600"/>
            </a:xfrm>
            <a:prstGeom prst="roundRect">
              <a:avLst>
                <a:gd name="adj" fmla="val 16667"/>
              </a:avLst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1819" name="Google Shape;11819;p22"/>
            <p:cNvSpPr/>
            <p:nvPr/>
          </p:nvSpPr>
          <p:spPr>
            <a:xfrm>
              <a:off x="1759085" y="3921942"/>
              <a:ext cx="234300" cy="234300"/>
            </a:xfrm>
            <a:prstGeom prst="ellipse">
              <a:avLst/>
            </a:prstGeom>
            <a:solidFill>
              <a:srgbClr val="0E2A47"/>
            </a:solidFill>
            <a:ln w="19050" cap="flat" cmpd="sng">
              <a:solidFill>
                <a:srgbClr val="A5B7C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20" name="Google Shape;11820;p22"/>
            <p:cNvCxnSpPr/>
            <p:nvPr/>
          </p:nvCxnSpPr>
          <p:spPr>
            <a:xfrm>
              <a:off x="1876179" y="3701065"/>
              <a:ext cx="0" cy="220800"/>
            </a:xfrm>
            <a:prstGeom prst="straightConnector1">
              <a:avLst/>
            </a:pr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21" name="Google Shape;11821;p22"/>
            <p:cNvSpPr txBox="1"/>
            <p:nvPr/>
          </p:nvSpPr>
          <p:spPr>
            <a:xfrm>
              <a:off x="1297398" y="3117684"/>
              <a:ext cx="1157700" cy="45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800" b="0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“Mercury is the smallest planet in the Solar System”</a:t>
              </a:r>
              <a:endParaRPr kumimoji="0" sz="800" b="0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22" name="Google Shape;11822;p22"/>
            <p:cNvCxnSpPr/>
            <p:nvPr/>
          </p:nvCxnSpPr>
          <p:spPr>
            <a:xfrm>
              <a:off x="1621737" y="2986921"/>
              <a:ext cx="508800" cy="0"/>
            </a:xfrm>
            <a:prstGeom prst="straightConnector1">
              <a:avLst/>
            </a:prstGeom>
            <a:noFill/>
            <a:ln w="19050" cap="flat" cmpd="sng">
              <a:solidFill>
                <a:srgbClr val="A5B7C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23" name="Google Shape;11823;p22"/>
            <p:cNvSpPr txBox="1"/>
            <p:nvPr/>
          </p:nvSpPr>
          <p:spPr>
            <a:xfrm>
              <a:off x="1454136" y="2733216"/>
              <a:ext cx="844200" cy="22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800" b="1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TITLE 1</a:t>
              </a:r>
              <a:endParaRPr kumimoji="0" sz="800" b="1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cxnSp>
          <p:nvCxnSpPr>
            <p:cNvPr id="11824" name="Google Shape;11824;p22"/>
            <p:cNvCxnSpPr/>
            <p:nvPr/>
          </p:nvCxnSpPr>
          <p:spPr>
            <a:xfrm>
              <a:off x="1876201" y="2351463"/>
              <a:ext cx="0" cy="220800"/>
            </a:xfrm>
            <a:prstGeom prst="straightConnector1">
              <a:avLst/>
            </a:pr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25" name="Google Shape;11825;p22"/>
            <p:cNvGrpSpPr/>
            <p:nvPr/>
          </p:nvGrpSpPr>
          <p:grpSpPr>
            <a:xfrm>
              <a:off x="1494592" y="1585529"/>
              <a:ext cx="763219" cy="763219"/>
              <a:chOff x="4049800" y="640400"/>
              <a:chExt cx="858900" cy="858900"/>
            </a:xfrm>
          </p:grpSpPr>
          <p:sp>
            <p:nvSpPr>
              <p:cNvPr id="11826" name="Google Shape;11826;p22"/>
              <p:cNvSpPr/>
              <p:nvPr/>
            </p:nvSpPr>
            <p:spPr>
              <a:xfrm>
                <a:off x="4049800" y="640400"/>
                <a:ext cx="858900" cy="858900"/>
              </a:xfrm>
              <a:prstGeom prst="donut">
                <a:avLst>
                  <a:gd name="adj" fmla="val 11951"/>
                </a:avLst>
              </a:prstGeom>
              <a:noFill/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  <p:sp>
            <p:nvSpPr>
              <p:cNvPr id="11827" name="Google Shape;11827;p22"/>
              <p:cNvSpPr/>
              <p:nvPr/>
            </p:nvSpPr>
            <p:spPr>
              <a:xfrm>
                <a:off x="4049800" y="640400"/>
                <a:ext cx="858900" cy="858900"/>
              </a:xfrm>
              <a:prstGeom prst="blockArc">
                <a:avLst>
                  <a:gd name="adj1" fmla="val 16133799"/>
                  <a:gd name="adj2" fmla="val 10841788"/>
                  <a:gd name="adj3" fmla="val 11587"/>
                </a:avLst>
              </a:prstGeom>
              <a:solidFill>
                <a:srgbClr val="A5B7C6"/>
              </a:solidFill>
              <a:ln w="19050" cap="flat" cmpd="sng">
                <a:solidFill>
                  <a:srgbClr val="A5B7C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28" name="Google Shape;11828;p22"/>
            <p:cNvCxnSpPr>
              <a:stCxn id="11826" idx="4"/>
            </p:cNvCxnSpPr>
            <p:nvPr/>
          </p:nvCxnSpPr>
          <p:spPr>
            <a:xfrm>
              <a:off x="1876201" y="2348748"/>
              <a:ext cx="0" cy="220800"/>
            </a:xfrm>
            <a:prstGeom prst="straightConnector1">
              <a:avLst/>
            </a:prstGeom>
            <a:noFill/>
            <a:ln w="9525" cap="flat" cmpd="sng">
              <a:solidFill>
                <a:srgbClr val="D7DFE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829" name="Google Shape;11829;p22"/>
            <p:cNvSpPr txBox="1"/>
            <p:nvPr/>
          </p:nvSpPr>
          <p:spPr>
            <a:xfrm>
              <a:off x="1585964" y="1784457"/>
              <a:ext cx="580500" cy="365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300" b="1" i="0" u="none" strike="noStrike" kern="0" cap="none" spc="0" normalizeH="0" baseline="0" noProof="0">
                  <a:ln>
                    <a:noFill/>
                  </a:ln>
                  <a:solidFill>
                    <a:srgbClr val="A5B7C6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75%</a:t>
              </a:r>
              <a:endParaRPr kumimoji="0" sz="1300" b="1" i="0" u="none" strike="noStrike" kern="0" cap="none" spc="0" normalizeH="0" baseline="0" noProof="0">
                <a:ln>
                  <a:noFill/>
                </a:ln>
                <a:solidFill>
                  <a:srgbClr val="A5B7C6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dirty="0"/>
              <a:t>You can use this graph</a:t>
            </a:r>
          </a:p>
        </p:txBody>
      </p:sp>
      <p:sp>
        <p:nvSpPr>
          <p:cNvPr id="220" name="Google Shape;220;p10"/>
          <p:cNvSpPr txBox="1"/>
          <p:nvPr/>
        </p:nvSpPr>
        <p:spPr>
          <a:xfrm>
            <a:off x="723900" y="4372634"/>
            <a:ext cx="7696200" cy="287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naheim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Follow the link in the graph to modify its data and then paste the new one here. </a:t>
            </a:r>
            <a:r>
              <a:rPr lang="en-US" sz="1000" b="1" i="0" u="none" strike="noStrike" cap="none" dirty="0">
                <a:solidFill>
                  <a:schemeClr val="dk1"/>
                </a:solidFill>
                <a:uFill>
                  <a:noFill/>
                </a:u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 i="0" u="none" strike="noStrike" cap="none" dirty="0">
              <a:solidFill>
                <a:schemeClr val="dk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  <a:sym typeface="Anaheim"/>
            </a:endParaRPr>
          </a:p>
        </p:txBody>
      </p:sp>
      <p:graphicFrame>
        <p:nvGraphicFramePr>
          <p:cNvPr id="221" name="Google Shape;221;p10"/>
          <p:cNvGraphicFramePr/>
          <p:nvPr>
            <p:extLst>
              <p:ext uri="{D42A27DB-BD31-4B8C-83A1-F6EECF244321}">
                <p14:modId xmlns:p14="http://schemas.microsoft.com/office/powerpoint/2010/main" val="4001903149"/>
              </p:ext>
            </p:extLst>
          </p:nvPr>
        </p:nvGraphicFramePr>
        <p:xfrm>
          <a:off x="4088990" y="1353239"/>
          <a:ext cx="4331110" cy="28874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222" name="Google Shape;222;p10"/>
          <p:cNvSpPr txBox="1"/>
          <p:nvPr/>
        </p:nvSpPr>
        <p:spPr>
          <a:xfrm flipH="1">
            <a:off x="1168234" y="1450801"/>
            <a:ext cx="233038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Venus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3" name="Google Shape;223;p10"/>
          <p:cNvSpPr txBox="1"/>
          <p:nvPr/>
        </p:nvSpPr>
        <p:spPr>
          <a:xfrm flipH="1">
            <a:off x="1168234" y="3359853"/>
            <a:ext cx="233038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Mars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4" name="Google Shape;224;p10"/>
          <p:cNvSpPr txBox="1"/>
          <p:nvPr/>
        </p:nvSpPr>
        <p:spPr>
          <a:xfrm flipH="1">
            <a:off x="1168234" y="2398503"/>
            <a:ext cx="2330389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Mercury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25" name="Google Shape;225;p10"/>
          <p:cNvSpPr txBox="1"/>
          <p:nvPr/>
        </p:nvSpPr>
        <p:spPr>
          <a:xfrm flipH="1">
            <a:off x="1168235" y="1708996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It has a beautiful name, but it’s terribly hot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26" name="Google Shape;226;p10"/>
          <p:cNvSpPr txBox="1"/>
          <p:nvPr/>
        </p:nvSpPr>
        <p:spPr>
          <a:xfrm flipH="1">
            <a:off x="1168235" y="3618048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Despite being red, Mars is a cold place, not hot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 flipH="1">
            <a:off x="1168235" y="2656698"/>
            <a:ext cx="2330389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en-US" sz="1200" b="0" i="0" u="none" strike="noStrike" cap="none" dirty="0">
                <a:solidFill>
                  <a:schemeClr val="tx1"/>
                </a:solidFill>
                <a:latin typeface="Arimo" panose="020B0604020202020204" pitchFamily="34" charset="0"/>
                <a:ea typeface="Arimo" panose="020B0604020202020204" pitchFamily="34" charset="0"/>
                <a:cs typeface="Arimo" panose="020B0604020202020204" pitchFamily="34" charset="0"/>
                <a:sym typeface="Anaheim"/>
              </a:rPr>
              <a:t>Mercury is the closest planet to the Sun</a:t>
            </a:r>
            <a:endParaRPr sz="1200" dirty="0">
              <a:solidFill>
                <a:schemeClr val="tx1"/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Rectángulo: una sola esquina redondeada 1">
            <a:extLst>
              <a:ext uri="{FF2B5EF4-FFF2-40B4-BE49-F238E27FC236}">
                <a16:creationId xmlns:a16="http://schemas.microsoft.com/office/drawing/2014/main" id="{EAA6CB2A-0F8D-187B-62C2-10E50FBD1069}"/>
              </a:ext>
            </a:extLst>
          </p:cNvPr>
          <p:cNvSpPr/>
          <p:nvPr/>
        </p:nvSpPr>
        <p:spPr>
          <a:xfrm>
            <a:off x="723901" y="1430192"/>
            <a:ext cx="384900" cy="38490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una sola esquina redondeada 2">
            <a:extLst>
              <a:ext uri="{FF2B5EF4-FFF2-40B4-BE49-F238E27FC236}">
                <a16:creationId xmlns:a16="http://schemas.microsoft.com/office/drawing/2014/main" id="{CEEC9241-AA8C-313A-5B89-5E17507A3526}"/>
              </a:ext>
            </a:extLst>
          </p:cNvPr>
          <p:cNvSpPr/>
          <p:nvPr/>
        </p:nvSpPr>
        <p:spPr>
          <a:xfrm>
            <a:off x="723901" y="2372476"/>
            <a:ext cx="384900" cy="384900"/>
          </a:xfrm>
          <a:prstGeom prst="round1Rect">
            <a:avLst>
              <a:gd name="adj" fmla="val 31721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una sola esquina redondeada 3">
            <a:extLst>
              <a:ext uri="{FF2B5EF4-FFF2-40B4-BE49-F238E27FC236}">
                <a16:creationId xmlns:a16="http://schemas.microsoft.com/office/drawing/2014/main" id="{D2488417-AA4D-89A6-85FD-AEDF98BE1560}"/>
              </a:ext>
            </a:extLst>
          </p:cNvPr>
          <p:cNvSpPr/>
          <p:nvPr/>
        </p:nvSpPr>
        <p:spPr>
          <a:xfrm>
            <a:off x="723901" y="3335232"/>
            <a:ext cx="384900" cy="384900"/>
          </a:xfrm>
          <a:prstGeom prst="round1Rect">
            <a:avLst>
              <a:gd name="adj" fmla="val 31721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21" grpId="0">
        <p:bldAsOne/>
      </p:bldGraphic>
      <p:bldP spid="2" grpId="0" animBg="1"/>
      <p:bldP spid="3" grpId="0" animBg="1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2480295"/>
            <a:ext cx="6883130" cy="798754"/>
          </a:xfrm>
        </p:spPr>
        <p:txBody>
          <a:bodyPr/>
          <a:lstStyle/>
          <a:p>
            <a:pPr lvl="0"/>
            <a:r>
              <a:rPr lang="en-US" sz="4500" dirty="0"/>
              <a:t>O que é </a:t>
            </a:r>
            <a:r>
              <a:rPr lang="en-US" sz="4500" dirty="0" err="1"/>
              <a:t>emprendedorismo</a:t>
            </a:r>
            <a:r>
              <a:rPr lang="en-US" sz="4500" dirty="0"/>
              <a:t>?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369324" y="3277236"/>
            <a:ext cx="8405352" cy="730026"/>
          </a:xfrm>
        </p:spPr>
        <p:txBody>
          <a:bodyPr/>
          <a:lstStyle/>
          <a:p>
            <a:pPr lvl="0"/>
            <a:r>
              <a:rPr lang="pt-BR" dirty="0"/>
              <a:t>Empreendedorismo é a criação e gestão de novos negócios para gerar valor e inovação.</a:t>
            </a:r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548;p13">
            <a:extLst>
              <a:ext uri="{FF2B5EF4-FFF2-40B4-BE49-F238E27FC236}">
                <a16:creationId xmlns:a16="http://schemas.microsoft.com/office/drawing/2014/main" id="{4D1344C6-2E35-B55B-4D53-8E81F5247311}"/>
              </a:ext>
            </a:extLst>
          </p:cNvPr>
          <p:cNvSpPr/>
          <p:nvPr/>
        </p:nvSpPr>
        <p:spPr>
          <a:xfrm>
            <a:off x="2521741" y="3499295"/>
            <a:ext cx="3124679" cy="711072"/>
          </a:xfrm>
          <a:custGeom>
            <a:avLst/>
            <a:gdLst/>
            <a:ahLst/>
            <a:cxnLst/>
            <a:rect l="l" t="t" r="r" b="b"/>
            <a:pathLst>
              <a:path w="230204" h="44560" extrusionOk="0">
                <a:moveTo>
                  <a:pt x="25737" y="1"/>
                </a:moveTo>
                <a:lnTo>
                  <a:pt x="0" y="44560"/>
                </a:lnTo>
                <a:lnTo>
                  <a:pt x="230204" y="44560"/>
                </a:lnTo>
                <a:lnTo>
                  <a:pt x="204467" y="1"/>
                </a:ln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cxnSp>
        <p:nvCxnSpPr>
          <p:cNvPr id="51" name="Conector: angular 50">
            <a:extLst>
              <a:ext uri="{FF2B5EF4-FFF2-40B4-BE49-F238E27FC236}">
                <a16:creationId xmlns:a16="http://schemas.microsoft.com/office/drawing/2014/main" id="{FC307C01-3CAD-9CC2-A040-B047FBE09A01}"/>
              </a:ext>
            </a:extLst>
          </p:cNvPr>
          <p:cNvCxnSpPr>
            <a:cxnSpLocks/>
          </p:cNvCxnSpPr>
          <p:nvPr/>
        </p:nvCxnSpPr>
        <p:spPr>
          <a:xfrm>
            <a:off x="2830807" y="1938801"/>
            <a:ext cx="797296" cy="466785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: angular 55">
            <a:extLst>
              <a:ext uri="{FF2B5EF4-FFF2-40B4-BE49-F238E27FC236}">
                <a16:creationId xmlns:a16="http://schemas.microsoft.com/office/drawing/2014/main" id="{2D8F1B86-DD82-A59F-5DCE-47E19B7AB8A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94641" y="2582035"/>
            <a:ext cx="1782253" cy="488709"/>
          </a:xfrm>
          <a:prstGeom prst="bentConnector3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angular 57">
            <a:extLst>
              <a:ext uri="{FF2B5EF4-FFF2-40B4-BE49-F238E27FC236}">
                <a16:creationId xmlns:a16="http://schemas.microsoft.com/office/drawing/2014/main" id="{23590A52-88A4-6784-045B-6E15C7DB9295}"/>
              </a:ext>
            </a:extLst>
          </p:cNvPr>
          <p:cNvCxnSpPr>
            <a:cxnSpLocks/>
          </p:cNvCxnSpPr>
          <p:nvPr/>
        </p:nvCxnSpPr>
        <p:spPr>
          <a:xfrm rot="10800000">
            <a:off x="5312588" y="3873520"/>
            <a:ext cx="1866586" cy="336847"/>
          </a:xfrm>
          <a:prstGeom prst="bentConnector3">
            <a:avLst>
              <a:gd name="adj1" fmla="val 50000"/>
            </a:avLst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Google Shape;235;p11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/>
              <a:t>Tipos de empreendedorismo</a:t>
            </a:r>
            <a:endParaRPr lang="en-US" dirty="0"/>
          </a:p>
        </p:txBody>
      </p:sp>
      <p:sp>
        <p:nvSpPr>
          <p:cNvPr id="236" name="Google Shape;236;p11"/>
          <p:cNvSpPr txBox="1"/>
          <p:nvPr/>
        </p:nvSpPr>
        <p:spPr>
          <a:xfrm>
            <a:off x="5512659" y="2284875"/>
            <a:ext cx="346439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Empreendedorismo </a:t>
            </a:r>
            <a:r>
              <a:rPr lang="en-US" sz="2000" dirty="0" err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Tradicional</a:t>
            </a:r>
            <a:endParaRPr lang="en-US" sz="20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1" name="Google Shape;241;p11"/>
          <p:cNvSpPr txBox="1"/>
          <p:nvPr/>
        </p:nvSpPr>
        <p:spPr>
          <a:xfrm>
            <a:off x="5780046" y="3910826"/>
            <a:ext cx="336395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Empreendedorismo Soc</a:t>
            </a:r>
            <a:r>
              <a:rPr lang="en-US" sz="24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ial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43" name="Google Shape;243;p11"/>
          <p:cNvSpPr txBox="1"/>
          <p:nvPr/>
        </p:nvSpPr>
        <p:spPr>
          <a:xfrm>
            <a:off x="8800" y="987553"/>
            <a:ext cx="3359526" cy="1494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000" b="0" i="0" u="none" strike="noStrike" cap="none" dirty="0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Empreendedorismo Digital</a:t>
            </a:r>
          </a:p>
        </p:txBody>
      </p:sp>
      <p:sp>
        <p:nvSpPr>
          <p:cNvPr id="3" name="Google Shape;7546;p13">
            <a:extLst>
              <a:ext uri="{FF2B5EF4-FFF2-40B4-BE49-F238E27FC236}">
                <a16:creationId xmlns:a16="http://schemas.microsoft.com/office/drawing/2014/main" id="{60DF5794-3DCA-F1EA-1348-87CB3D3D652B}"/>
              </a:ext>
            </a:extLst>
          </p:cNvPr>
          <p:cNvSpPr/>
          <p:nvPr/>
        </p:nvSpPr>
        <p:spPr>
          <a:xfrm>
            <a:off x="3044247" y="2748295"/>
            <a:ext cx="2066347" cy="590357"/>
          </a:xfrm>
          <a:custGeom>
            <a:avLst/>
            <a:gdLst/>
            <a:ahLst/>
            <a:cxnLst/>
            <a:rect l="l" t="t" r="r" b="b"/>
            <a:pathLst>
              <a:path w="125546" h="40494" extrusionOk="0">
                <a:moveTo>
                  <a:pt x="22196" y="1"/>
                </a:moveTo>
                <a:lnTo>
                  <a:pt x="8133" y="25661"/>
                </a:lnTo>
                <a:lnTo>
                  <a:pt x="1" y="40494"/>
                </a:lnTo>
                <a:lnTo>
                  <a:pt x="125545" y="40494"/>
                </a:lnTo>
                <a:lnTo>
                  <a:pt x="117413" y="25661"/>
                </a:lnTo>
                <a:lnTo>
                  <a:pt x="103351" y="1"/>
                </a:ln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7547;p13">
            <a:extLst>
              <a:ext uri="{FF2B5EF4-FFF2-40B4-BE49-F238E27FC236}">
                <a16:creationId xmlns:a16="http://schemas.microsoft.com/office/drawing/2014/main" id="{5F6856EE-47EB-7FD4-E87D-7BC453750A49}"/>
              </a:ext>
            </a:extLst>
          </p:cNvPr>
          <p:cNvSpPr/>
          <p:nvPr/>
        </p:nvSpPr>
        <p:spPr>
          <a:xfrm>
            <a:off x="3558826" y="1528112"/>
            <a:ext cx="1024490" cy="966619"/>
          </a:xfrm>
          <a:custGeom>
            <a:avLst/>
            <a:gdLst/>
            <a:ahLst/>
            <a:cxnLst/>
            <a:rect l="l" t="t" r="r" b="b"/>
            <a:pathLst>
              <a:path w="78476" h="74009" extrusionOk="0">
                <a:moveTo>
                  <a:pt x="39246" y="0"/>
                </a:moveTo>
                <a:lnTo>
                  <a:pt x="1" y="74009"/>
                </a:lnTo>
                <a:lnTo>
                  <a:pt x="78476" y="74009"/>
                </a:lnTo>
                <a:lnTo>
                  <a:pt x="39246" y="0"/>
                </a:lnTo>
                <a:close/>
              </a:path>
            </a:pathLst>
          </a:cu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7" name="Grupo 6">
            <a:extLst>
              <a:ext uri="{FF2B5EF4-FFF2-40B4-BE49-F238E27FC236}">
                <a16:creationId xmlns:a16="http://schemas.microsoft.com/office/drawing/2014/main" id="{122D9CC8-CE7C-472F-6B17-3B1BFE1F22CF}"/>
              </a:ext>
            </a:extLst>
          </p:cNvPr>
          <p:cNvGrpSpPr/>
          <p:nvPr/>
        </p:nvGrpSpPr>
        <p:grpSpPr>
          <a:xfrm>
            <a:off x="3874221" y="2837385"/>
            <a:ext cx="393700" cy="319087"/>
            <a:chOff x="6999288" y="1697038"/>
            <a:chExt cx="393700" cy="319087"/>
          </a:xfrm>
          <a:solidFill>
            <a:schemeClr val="bg1"/>
          </a:solidFill>
        </p:grpSpPr>
        <p:sp>
          <p:nvSpPr>
            <p:cNvPr id="8" name="Freeform 332">
              <a:extLst>
                <a:ext uri="{FF2B5EF4-FFF2-40B4-BE49-F238E27FC236}">
                  <a16:creationId xmlns:a16="http://schemas.microsoft.com/office/drawing/2014/main" id="{AD8C3E99-B587-05C2-5A53-CAD3B30D84B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9288" y="1697038"/>
              <a:ext cx="393700" cy="319087"/>
            </a:xfrm>
            <a:custGeom>
              <a:avLst/>
              <a:gdLst>
                <a:gd name="T0" fmla="*/ 1419 w 10143"/>
                <a:gd name="T1" fmla="*/ 0 h 8238"/>
                <a:gd name="T2" fmla="*/ 1270 w 10143"/>
                <a:gd name="T3" fmla="*/ 2541 h 8238"/>
                <a:gd name="T4" fmla="*/ 0 w 10143"/>
                <a:gd name="T5" fmla="*/ 2690 h 8238"/>
                <a:gd name="T6" fmla="*/ 148 w 10143"/>
                <a:gd name="T7" fmla="*/ 8238 h 8238"/>
                <a:gd name="T8" fmla="*/ 8872 w 10143"/>
                <a:gd name="T9" fmla="*/ 8089 h 8238"/>
                <a:gd name="T10" fmla="*/ 9994 w 10143"/>
                <a:gd name="T11" fmla="*/ 6967 h 8238"/>
                <a:gd name="T12" fmla="*/ 10143 w 10143"/>
                <a:gd name="T13" fmla="*/ 149 h 8238"/>
                <a:gd name="T14" fmla="*/ 8575 w 10143"/>
                <a:gd name="T15" fmla="*/ 7940 h 8238"/>
                <a:gd name="T16" fmla="*/ 297 w 10143"/>
                <a:gd name="T17" fmla="*/ 2839 h 8238"/>
                <a:gd name="T18" fmla="*/ 6431 w 10143"/>
                <a:gd name="T19" fmla="*/ 2690 h 8238"/>
                <a:gd name="T20" fmla="*/ 2861 w 10143"/>
                <a:gd name="T21" fmla="*/ 2541 h 8238"/>
                <a:gd name="T22" fmla="*/ 8427 w 10143"/>
                <a:gd name="T23" fmla="*/ 2204 h 8238"/>
                <a:gd name="T24" fmla="*/ 6970 w 10143"/>
                <a:gd name="T25" fmla="*/ 2541 h 8238"/>
                <a:gd name="T26" fmla="*/ 6970 w 10143"/>
                <a:gd name="T27" fmla="*/ 2839 h 8238"/>
                <a:gd name="T28" fmla="*/ 8575 w 10143"/>
                <a:gd name="T29" fmla="*/ 7940 h 8238"/>
                <a:gd name="T30" fmla="*/ 9845 w 10143"/>
                <a:gd name="T31" fmla="*/ 6670 h 8238"/>
                <a:gd name="T32" fmla="*/ 8872 w 10143"/>
                <a:gd name="T33" fmla="*/ 5760 h 8238"/>
                <a:gd name="T34" fmla="*/ 9507 w 10143"/>
                <a:gd name="T35" fmla="*/ 5390 h 8238"/>
                <a:gd name="T36" fmla="*/ 9359 w 10143"/>
                <a:gd name="T37" fmla="*/ 2700 h 8238"/>
                <a:gd name="T38" fmla="*/ 8565 w 10143"/>
                <a:gd name="T39" fmla="*/ 1906 h 8238"/>
                <a:gd name="T40" fmla="*/ 2699 w 10143"/>
                <a:gd name="T41" fmla="*/ 2055 h 8238"/>
                <a:gd name="T42" fmla="*/ 2479 w 10143"/>
                <a:gd name="T43" fmla="*/ 2541 h 8238"/>
                <a:gd name="T44" fmla="*/ 1568 w 10143"/>
                <a:gd name="T45" fmla="*/ 1568 h 8238"/>
                <a:gd name="T46" fmla="*/ 9845 w 10143"/>
                <a:gd name="T47" fmla="*/ 5548 h 8238"/>
                <a:gd name="T48" fmla="*/ 8872 w 10143"/>
                <a:gd name="T49" fmla="*/ 2862 h 8238"/>
                <a:gd name="T50" fmla="*/ 9210 w 10143"/>
                <a:gd name="T51" fmla="*/ 5252 h 8238"/>
                <a:gd name="T52" fmla="*/ 9845 w 10143"/>
                <a:gd name="T53" fmla="*/ 1271 h 8238"/>
                <a:gd name="T54" fmla="*/ 1568 w 10143"/>
                <a:gd name="T55" fmla="*/ 933 h 8238"/>
                <a:gd name="T56" fmla="*/ 9845 w 10143"/>
                <a:gd name="T57" fmla="*/ 1271 h 8238"/>
                <a:gd name="T58" fmla="*/ 1568 w 10143"/>
                <a:gd name="T59" fmla="*/ 636 h 8238"/>
                <a:gd name="T60" fmla="*/ 9845 w 10143"/>
                <a:gd name="T61" fmla="*/ 298 h 8238"/>
                <a:gd name="T62" fmla="*/ 9845 w 10143"/>
                <a:gd name="T63" fmla="*/ 636 h 8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143" h="8238">
                  <a:moveTo>
                    <a:pt x="9994" y="0"/>
                  </a:moveTo>
                  <a:lnTo>
                    <a:pt x="1419" y="0"/>
                  </a:lnTo>
                  <a:cubicBezTo>
                    <a:pt x="1337" y="0"/>
                    <a:pt x="1270" y="67"/>
                    <a:pt x="1270" y="149"/>
                  </a:cubicBezTo>
                  <a:lnTo>
                    <a:pt x="1270" y="2541"/>
                  </a:lnTo>
                  <a:lnTo>
                    <a:pt x="148" y="2541"/>
                  </a:lnTo>
                  <a:cubicBezTo>
                    <a:pt x="66" y="2541"/>
                    <a:pt x="0" y="2608"/>
                    <a:pt x="0" y="2690"/>
                  </a:cubicBezTo>
                  <a:lnTo>
                    <a:pt x="0" y="8089"/>
                  </a:lnTo>
                  <a:cubicBezTo>
                    <a:pt x="0" y="8171"/>
                    <a:pt x="66" y="8238"/>
                    <a:pt x="148" y="8238"/>
                  </a:cubicBezTo>
                  <a:lnTo>
                    <a:pt x="8723" y="8238"/>
                  </a:lnTo>
                  <a:cubicBezTo>
                    <a:pt x="8806" y="8238"/>
                    <a:pt x="8872" y="8171"/>
                    <a:pt x="8872" y="8089"/>
                  </a:cubicBezTo>
                  <a:lnTo>
                    <a:pt x="8872" y="6967"/>
                  </a:lnTo>
                  <a:lnTo>
                    <a:pt x="9994" y="6967"/>
                  </a:lnTo>
                  <a:cubicBezTo>
                    <a:pt x="10076" y="6967"/>
                    <a:pt x="10143" y="6901"/>
                    <a:pt x="10143" y="6819"/>
                  </a:cubicBezTo>
                  <a:lnTo>
                    <a:pt x="10143" y="149"/>
                  </a:lnTo>
                  <a:cubicBezTo>
                    <a:pt x="10143" y="67"/>
                    <a:pt x="10076" y="0"/>
                    <a:pt x="9994" y="0"/>
                  </a:cubicBezTo>
                  <a:close/>
                  <a:moveTo>
                    <a:pt x="8575" y="7940"/>
                  </a:moveTo>
                  <a:lnTo>
                    <a:pt x="297" y="7940"/>
                  </a:lnTo>
                  <a:lnTo>
                    <a:pt x="297" y="2839"/>
                  </a:lnTo>
                  <a:lnTo>
                    <a:pt x="6282" y="2839"/>
                  </a:lnTo>
                  <a:cubicBezTo>
                    <a:pt x="6364" y="2839"/>
                    <a:pt x="6431" y="2772"/>
                    <a:pt x="6431" y="2690"/>
                  </a:cubicBezTo>
                  <a:cubicBezTo>
                    <a:pt x="6431" y="2608"/>
                    <a:pt x="6364" y="2541"/>
                    <a:pt x="6282" y="2541"/>
                  </a:cubicBezTo>
                  <a:lnTo>
                    <a:pt x="2861" y="2541"/>
                  </a:lnTo>
                  <a:cubicBezTo>
                    <a:pt x="2924" y="2438"/>
                    <a:pt x="2966" y="2323"/>
                    <a:pt x="2985" y="2204"/>
                  </a:cubicBezTo>
                  <a:lnTo>
                    <a:pt x="8427" y="2204"/>
                  </a:lnTo>
                  <a:cubicBezTo>
                    <a:pt x="8447" y="2325"/>
                    <a:pt x="8490" y="2439"/>
                    <a:pt x="8551" y="2541"/>
                  </a:cubicBezTo>
                  <a:lnTo>
                    <a:pt x="6970" y="2541"/>
                  </a:lnTo>
                  <a:cubicBezTo>
                    <a:pt x="6888" y="2541"/>
                    <a:pt x="6821" y="2608"/>
                    <a:pt x="6821" y="2690"/>
                  </a:cubicBezTo>
                  <a:cubicBezTo>
                    <a:pt x="6821" y="2772"/>
                    <a:pt x="6888" y="2839"/>
                    <a:pt x="6970" y="2839"/>
                  </a:cubicBezTo>
                  <a:lnTo>
                    <a:pt x="8575" y="2839"/>
                  </a:lnTo>
                  <a:lnTo>
                    <a:pt x="8575" y="7940"/>
                  </a:lnTo>
                  <a:close/>
                  <a:moveTo>
                    <a:pt x="9845" y="5548"/>
                  </a:moveTo>
                  <a:lnTo>
                    <a:pt x="9845" y="6670"/>
                  </a:lnTo>
                  <a:lnTo>
                    <a:pt x="8872" y="6670"/>
                  </a:lnTo>
                  <a:lnTo>
                    <a:pt x="8872" y="5760"/>
                  </a:lnTo>
                  <a:cubicBezTo>
                    <a:pt x="8995" y="5619"/>
                    <a:pt x="9171" y="5538"/>
                    <a:pt x="9359" y="5538"/>
                  </a:cubicBezTo>
                  <a:cubicBezTo>
                    <a:pt x="9441" y="5538"/>
                    <a:pt x="9507" y="5472"/>
                    <a:pt x="9507" y="5390"/>
                  </a:cubicBezTo>
                  <a:lnTo>
                    <a:pt x="9507" y="2849"/>
                  </a:lnTo>
                  <a:cubicBezTo>
                    <a:pt x="9507" y="2767"/>
                    <a:pt x="9441" y="2700"/>
                    <a:pt x="9359" y="2700"/>
                  </a:cubicBezTo>
                  <a:cubicBezTo>
                    <a:pt x="9003" y="2700"/>
                    <a:pt x="8713" y="2410"/>
                    <a:pt x="8713" y="2055"/>
                  </a:cubicBezTo>
                  <a:cubicBezTo>
                    <a:pt x="8713" y="1973"/>
                    <a:pt x="8647" y="1906"/>
                    <a:pt x="8565" y="1906"/>
                  </a:cubicBezTo>
                  <a:lnTo>
                    <a:pt x="2848" y="1906"/>
                  </a:lnTo>
                  <a:cubicBezTo>
                    <a:pt x="2766" y="1906"/>
                    <a:pt x="2699" y="1973"/>
                    <a:pt x="2699" y="2055"/>
                  </a:cubicBezTo>
                  <a:cubicBezTo>
                    <a:pt x="2699" y="2236"/>
                    <a:pt x="2622" y="2410"/>
                    <a:pt x="2489" y="2532"/>
                  </a:cubicBezTo>
                  <a:cubicBezTo>
                    <a:pt x="2485" y="2535"/>
                    <a:pt x="2482" y="2538"/>
                    <a:pt x="2479" y="2541"/>
                  </a:cubicBezTo>
                  <a:lnTo>
                    <a:pt x="1568" y="2541"/>
                  </a:lnTo>
                  <a:lnTo>
                    <a:pt x="1568" y="1568"/>
                  </a:lnTo>
                  <a:lnTo>
                    <a:pt x="9845" y="1568"/>
                  </a:lnTo>
                  <a:lnTo>
                    <a:pt x="9845" y="5548"/>
                  </a:lnTo>
                  <a:close/>
                  <a:moveTo>
                    <a:pt x="8872" y="5376"/>
                  </a:moveTo>
                  <a:lnTo>
                    <a:pt x="8872" y="2862"/>
                  </a:lnTo>
                  <a:cubicBezTo>
                    <a:pt x="8974" y="2924"/>
                    <a:pt x="9088" y="2966"/>
                    <a:pt x="9210" y="2986"/>
                  </a:cubicBezTo>
                  <a:lnTo>
                    <a:pt x="9210" y="5252"/>
                  </a:lnTo>
                  <a:cubicBezTo>
                    <a:pt x="9090" y="5271"/>
                    <a:pt x="8975" y="5314"/>
                    <a:pt x="8872" y="5376"/>
                  </a:cubicBezTo>
                  <a:close/>
                  <a:moveTo>
                    <a:pt x="9845" y="1271"/>
                  </a:moveTo>
                  <a:lnTo>
                    <a:pt x="1568" y="1271"/>
                  </a:lnTo>
                  <a:lnTo>
                    <a:pt x="1568" y="933"/>
                  </a:lnTo>
                  <a:lnTo>
                    <a:pt x="9845" y="933"/>
                  </a:lnTo>
                  <a:lnTo>
                    <a:pt x="9845" y="1271"/>
                  </a:lnTo>
                  <a:close/>
                  <a:moveTo>
                    <a:pt x="9845" y="636"/>
                  </a:moveTo>
                  <a:lnTo>
                    <a:pt x="1568" y="636"/>
                  </a:lnTo>
                  <a:lnTo>
                    <a:pt x="1568" y="298"/>
                  </a:lnTo>
                  <a:lnTo>
                    <a:pt x="9845" y="298"/>
                  </a:lnTo>
                  <a:lnTo>
                    <a:pt x="9845" y="636"/>
                  </a:lnTo>
                  <a:close/>
                  <a:moveTo>
                    <a:pt x="9845" y="63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33">
              <a:extLst>
                <a:ext uri="{FF2B5EF4-FFF2-40B4-BE49-F238E27FC236}">
                  <a16:creationId xmlns:a16="http://schemas.microsoft.com/office/drawing/2014/main" id="{4AC57E99-0E43-3436-B48A-E9646D48E9A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1770063"/>
              <a:ext cx="12700" cy="12700"/>
            </a:xfrm>
            <a:custGeom>
              <a:avLst/>
              <a:gdLst>
                <a:gd name="T0" fmla="*/ 297 w 297"/>
                <a:gd name="T1" fmla="*/ 149 h 298"/>
                <a:gd name="T2" fmla="*/ 149 w 297"/>
                <a:gd name="T3" fmla="*/ 298 h 298"/>
                <a:gd name="T4" fmla="*/ 0 w 297"/>
                <a:gd name="T5" fmla="*/ 149 h 298"/>
                <a:gd name="T6" fmla="*/ 149 w 297"/>
                <a:gd name="T7" fmla="*/ 0 h 298"/>
                <a:gd name="T8" fmla="*/ 297 w 297"/>
                <a:gd name="T9" fmla="*/ 149 h 298"/>
                <a:gd name="T10" fmla="*/ 297 w 297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8">
                  <a:moveTo>
                    <a:pt x="297" y="149"/>
                  </a:moveTo>
                  <a:cubicBezTo>
                    <a:pt x="297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7" y="67"/>
                    <a:pt x="297" y="149"/>
                  </a:cubicBezTo>
                  <a:close/>
                  <a:moveTo>
                    <a:pt x="297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34">
              <a:extLst>
                <a:ext uri="{FF2B5EF4-FFF2-40B4-BE49-F238E27FC236}">
                  <a16:creationId xmlns:a16="http://schemas.microsoft.com/office/drawing/2014/main" id="{AB9CCAE6-6098-E608-97A3-4E22984CF6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56475" y="1930400"/>
              <a:ext cx="12700" cy="12700"/>
            </a:xfrm>
            <a:custGeom>
              <a:avLst/>
              <a:gdLst>
                <a:gd name="T0" fmla="*/ 297 w 297"/>
                <a:gd name="T1" fmla="*/ 148 h 297"/>
                <a:gd name="T2" fmla="*/ 149 w 297"/>
                <a:gd name="T3" fmla="*/ 297 h 297"/>
                <a:gd name="T4" fmla="*/ 0 w 297"/>
                <a:gd name="T5" fmla="*/ 148 h 297"/>
                <a:gd name="T6" fmla="*/ 149 w 297"/>
                <a:gd name="T7" fmla="*/ 0 h 297"/>
                <a:gd name="T8" fmla="*/ 297 w 297"/>
                <a:gd name="T9" fmla="*/ 148 h 297"/>
                <a:gd name="T10" fmla="*/ 297 w 297"/>
                <a:gd name="T11" fmla="*/ 148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7" h="297">
                  <a:moveTo>
                    <a:pt x="297" y="148"/>
                  </a:moveTo>
                  <a:cubicBezTo>
                    <a:pt x="297" y="231"/>
                    <a:pt x="231" y="297"/>
                    <a:pt x="149" y="297"/>
                  </a:cubicBezTo>
                  <a:cubicBezTo>
                    <a:pt x="66" y="297"/>
                    <a:pt x="0" y="231"/>
                    <a:pt x="0" y="148"/>
                  </a:cubicBezTo>
                  <a:cubicBezTo>
                    <a:pt x="0" y="66"/>
                    <a:pt x="66" y="0"/>
                    <a:pt x="149" y="0"/>
                  </a:cubicBezTo>
                  <a:cubicBezTo>
                    <a:pt x="231" y="0"/>
                    <a:pt x="297" y="66"/>
                    <a:pt x="297" y="148"/>
                  </a:cubicBezTo>
                  <a:close/>
                  <a:moveTo>
                    <a:pt x="297" y="148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35">
              <a:extLst>
                <a:ext uri="{FF2B5EF4-FFF2-40B4-BE49-F238E27FC236}">
                  <a16:creationId xmlns:a16="http://schemas.microsoft.com/office/drawing/2014/main" id="{2742DD56-4918-CCA1-C1B7-BBC7ED61128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73900" y="1770063"/>
              <a:ext cx="11113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36">
              <a:extLst>
                <a:ext uri="{FF2B5EF4-FFF2-40B4-BE49-F238E27FC236}">
                  <a16:creationId xmlns:a16="http://schemas.microsoft.com/office/drawing/2014/main" id="{78A4682F-2ACC-9666-6471-0E1D8C80B8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819275"/>
              <a:ext cx="296863" cy="173037"/>
            </a:xfrm>
            <a:custGeom>
              <a:avLst/>
              <a:gdLst>
                <a:gd name="T0" fmla="*/ 7453 w 7602"/>
                <a:gd name="T1" fmla="*/ 794 h 4427"/>
                <a:gd name="T2" fmla="*/ 6808 w 7602"/>
                <a:gd name="T3" fmla="*/ 149 h 4427"/>
                <a:gd name="T4" fmla="*/ 6659 w 7602"/>
                <a:gd name="T5" fmla="*/ 0 h 4427"/>
                <a:gd name="T6" fmla="*/ 943 w 7602"/>
                <a:gd name="T7" fmla="*/ 0 h 4427"/>
                <a:gd name="T8" fmla="*/ 794 w 7602"/>
                <a:gd name="T9" fmla="*/ 149 h 4427"/>
                <a:gd name="T10" fmla="*/ 149 w 7602"/>
                <a:gd name="T11" fmla="*/ 794 h 4427"/>
                <a:gd name="T12" fmla="*/ 0 w 7602"/>
                <a:gd name="T13" fmla="*/ 943 h 4427"/>
                <a:gd name="T14" fmla="*/ 0 w 7602"/>
                <a:gd name="T15" fmla="*/ 3484 h 4427"/>
                <a:gd name="T16" fmla="*/ 149 w 7602"/>
                <a:gd name="T17" fmla="*/ 3633 h 4427"/>
                <a:gd name="T18" fmla="*/ 794 w 7602"/>
                <a:gd name="T19" fmla="*/ 4278 h 4427"/>
                <a:gd name="T20" fmla="*/ 943 w 7602"/>
                <a:gd name="T21" fmla="*/ 4427 h 4427"/>
                <a:gd name="T22" fmla="*/ 6659 w 7602"/>
                <a:gd name="T23" fmla="*/ 4427 h 4427"/>
                <a:gd name="T24" fmla="*/ 6808 w 7602"/>
                <a:gd name="T25" fmla="*/ 4278 h 4427"/>
                <a:gd name="T26" fmla="*/ 7453 w 7602"/>
                <a:gd name="T27" fmla="*/ 3633 h 4427"/>
                <a:gd name="T28" fmla="*/ 7602 w 7602"/>
                <a:gd name="T29" fmla="*/ 3484 h 4427"/>
                <a:gd name="T30" fmla="*/ 7602 w 7602"/>
                <a:gd name="T31" fmla="*/ 943 h 4427"/>
                <a:gd name="T32" fmla="*/ 7453 w 7602"/>
                <a:gd name="T33" fmla="*/ 794 h 4427"/>
                <a:gd name="T34" fmla="*/ 7304 w 7602"/>
                <a:gd name="T35" fmla="*/ 3347 h 4427"/>
                <a:gd name="T36" fmla="*/ 6522 w 7602"/>
                <a:gd name="T37" fmla="*/ 4129 h 4427"/>
                <a:gd name="T38" fmla="*/ 1080 w 7602"/>
                <a:gd name="T39" fmla="*/ 4129 h 4427"/>
                <a:gd name="T40" fmla="*/ 298 w 7602"/>
                <a:gd name="T41" fmla="*/ 3347 h 4427"/>
                <a:gd name="T42" fmla="*/ 298 w 7602"/>
                <a:gd name="T43" fmla="*/ 1080 h 4427"/>
                <a:gd name="T44" fmla="*/ 1080 w 7602"/>
                <a:gd name="T45" fmla="*/ 298 h 4427"/>
                <a:gd name="T46" fmla="*/ 6522 w 7602"/>
                <a:gd name="T47" fmla="*/ 298 h 4427"/>
                <a:gd name="T48" fmla="*/ 7304 w 7602"/>
                <a:gd name="T49" fmla="*/ 1080 h 4427"/>
                <a:gd name="T50" fmla="*/ 7304 w 7602"/>
                <a:gd name="T51" fmla="*/ 3347 h 4427"/>
                <a:gd name="T52" fmla="*/ 7304 w 7602"/>
                <a:gd name="T53" fmla="*/ 3347 h 4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7602" h="4427">
                  <a:moveTo>
                    <a:pt x="7453" y="794"/>
                  </a:moveTo>
                  <a:cubicBezTo>
                    <a:pt x="7098" y="794"/>
                    <a:pt x="6808" y="505"/>
                    <a:pt x="6808" y="149"/>
                  </a:cubicBezTo>
                  <a:cubicBezTo>
                    <a:pt x="6808" y="67"/>
                    <a:pt x="6741" y="0"/>
                    <a:pt x="6659" y="0"/>
                  </a:cubicBezTo>
                  <a:lnTo>
                    <a:pt x="943" y="0"/>
                  </a:lnTo>
                  <a:cubicBezTo>
                    <a:pt x="860" y="0"/>
                    <a:pt x="794" y="67"/>
                    <a:pt x="794" y="149"/>
                  </a:cubicBezTo>
                  <a:cubicBezTo>
                    <a:pt x="794" y="505"/>
                    <a:pt x="504" y="794"/>
                    <a:pt x="149" y="794"/>
                  </a:cubicBezTo>
                  <a:cubicBezTo>
                    <a:pt x="66" y="794"/>
                    <a:pt x="0" y="861"/>
                    <a:pt x="0" y="943"/>
                  </a:cubicBezTo>
                  <a:lnTo>
                    <a:pt x="0" y="3484"/>
                  </a:lnTo>
                  <a:cubicBezTo>
                    <a:pt x="0" y="3566"/>
                    <a:pt x="66" y="3633"/>
                    <a:pt x="149" y="3633"/>
                  </a:cubicBezTo>
                  <a:cubicBezTo>
                    <a:pt x="504" y="3633"/>
                    <a:pt x="794" y="3922"/>
                    <a:pt x="794" y="4278"/>
                  </a:cubicBezTo>
                  <a:cubicBezTo>
                    <a:pt x="794" y="4360"/>
                    <a:pt x="860" y="4427"/>
                    <a:pt x="943" y="4427"/>
                  </a:cubicBezTo>
                  <a:lnTo>
                    <a:pt x="6659" y="4427"/>
                  </a:lnTo>
                  <a:cubicBezTo>
                    <a:pt x="6742" y="4427"/>
                    <a:pt x="6808" y="4360"/>
                    <a:pt x="6808" y="4278"/>
                  </a:cubicBezTo>
                  <a:cubicBezTo>
                    <a:pt x="6808" y="3922"/>
                    <a:pt x="7098" y="3633"/>
                    <a:pt x="7453" y="3633"/>
                  </a:cubicBezTo>
                  <a:cubicBezTo>
                    <a:pt x="7536" y="3633"/>
                    <a:pt x="7602" y="3566"/>
                    <a:pt x="7602" y="3484"/>
                  </a:cubicBezTo>
                  <a:lnTo>
                    <a:pt x="7602" y="943"/>
                  </a:lnTo>
                  <a:cubicBezTo>
                    <a:pt x="7602" y="861"/>
                    <a:pt x="7536" y="794"/>
                    <a:pt x="7453" y="794"/>
                  </a:cubicBezTo>
                  <a:close/>
                  <a:moveTo>
                    <a:pt x="7304" y="3347"/>
                  </a:moveTo>
                  <a:cubicBezTo>
                    <a:pt x="6904" y="3411"/>
                    <a:pt x="6586" y="3728"/>
                    <a:pt x="6522" y="4129"/>
                  </a:cubicBezTo>
                  <a:lnTo>
                    <a:pt x="1080" y="4129"/>
                  </a:lnTo>
                  <a:cubicBezTo>
                    <a:pt x="1016" y="3728"/>
                    <a:pt x="698" y="3411"/>
                    <a:pt x="298" y="3347"/>
                  </a:cubicBezTo>
                  <a:lnTo>
                    <a:pt x="298" y="1080"/>
                  </a:lnTo>
                  <a:cubicBezTo>
                    <a:pt x="698" y="1016"/>
                    <a:pt x="1016" y="699"/>
                    <a:pt x="1080" y="298"/>
                  </a:cubicBezTo>
                  <a:lnTo>
                    <a:pt x="6522" y="298"/>
                  </a:lnTo>
                  <a:cubicBezTo>
                    <a:pt x="6586" y="699"/>
                    <a:pt x="6904" y="1016"/>
                    <a:pt x="7304" y="1080"/>
                  </a:cubicBezTo>
                  <a:lnTo>
                    <a:pt x="7304" y="3347"/>
                  </a:lnTo>
                  <a:close/>
                  <a:moveTo>
                    <a:pt x="7304" y="334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37">
              <a:extLst>
                <a:ext uri="{FF2B5EF4-FFF2-40B4-BE49-F238E27FC236}">
                  <a16:creationId xmlns:a16="http://schemas.microsoft.com/office/drawing/2014/main" id="{EE8BD6F5-FBC2-7AA8-4163-311F9A9697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40575" y="1844675"/>
              <a:ext cx="61913" cy="122237"/>
            </a:xfrm>
            <a:custGeom>
              <a:avLst/>
              <a:gdLst>
                <a:gd name="T0" fmla="*/ 1419 w 1568"/>
                <a:gd name="T1" fmla="*/ 1251 h 3156"/>
                <a:gd name="T2" fmla="*/ 1568 w 1568"/>
                <a:gd name="T3" fmla="*/ 1102 h 3156"/>
                <a:gd name="T4" fmla="*/ 1568 w 1568"/>
                <a:gd name="T5" fmla="*/ 943 h 3156"/>
                <a:gd name="T6" fmla="*/ 943 w 1568"/>
                <a:gd name="T7" fmla="*/ 318 h 3156"/>
                <a:gd name="T8" fmla="*/ 933 w 1568"/>
                <a:gd name="T9" fmla="*/ 318 h 3156"/>
                <a:gd name="T10" fmla="*/ 933 w 1568"/>
                <a:gd name="T11" fmla="*/ 149 h 3156"/>
                <a:gd name="T12" fmla="*/ 784 w 1568"/>
                <a:gd name="T13" fmla="*/ 0 h 3156"/>
                <a:gd name="T14" fmla="*/ 635 w 1568"/>
                <a:gd name="T15" fmla="*/ 149 h 3156"/>
                <a:gd name="T16" fmla="*/ 635 w 1568"/>
                <a:gd name="T17" fmla="*/ 321 h 3156"/>
                <a:gd name="T18" fmla="*/ 0 w 1568"/>
                <a:gd name="T19" fmla="*/ 1023 h 3156"/>
                <a:gd name="T20" fmla="*/ 705 w 1568"/>
                <a:gd name="T21" fmla="*/ 1727 h 3156"/>
                <a:gd name="T22" fmla="*/ 863 w 1568"/>
                <a:gd name="T23" fmla="*/ 1727 h 3156"/>
                <a:gd name="T24" fmla="*/ 1270 w 1568"/>
                <a:gd name="T25" fmla="*/ 2134 h 3156"/>
                <a:gd name="T26" fmla="*/ 863 w 1568"/>
                <a:gd name="T27" fmla="*/ 2541 h 3156"/>
                <a:gd name="T28" fmla="*/ 625 w 1568"/>
                <a:gd name="T29" fmla="*/ 2541 h 3156"/>
                <a:gd name="T30" fmla="*/ 298 w 1568"/>
                <a:gd name="T31" fmla="*/ 2214 h 3156"/>
                <a:gd name="T32" fmla="*/ 149 w 1568"/>
                <a:gd name="T33" fmla="*/ 2065 h 3156"/>
                <a:gd name="T34" fmla="*/ 0 w 1568"/>
                <a:gd name="T35" fmla="*/ 2214 h 3156"/>
                <a:gd name="T36" fmla="*/ 625 w 1568"/>
                <a:gd name="T37" fmla="*/ 2839 h 3156"/>
                <a:gd name="T38" fmla="*/ 635 w 1568"/>
                <a:gd name="T39" fmla="*/ 2839 h 3156"/>
                <a:gd name="T40" fmla="*/ 635 w 1568"/>
                <a:gd name="T41" fmla="*/ 3008 h 3156"/>
                <a:gd name="T42" fmla="*/ 784 w 1568"/>
                <a:gd name="T43" fmla="*/ 3156 h 3156"/>
                <a:gd name="T44" fmla="*/ 933 w 1568"/>
                <a:gd name="T45" fmla="*/ 3008 h 3156"/>
                <a:gd name="T46" fmla="*/ 933 w 1568"/>
                <a:gd name="T47" fmla="*/ 2835 h 3156"/>
                <a:gd name="T48" fmla="*/ 1568 w 1568"/>
                <a:gd name="T49" fmla="*/ 2134 h 3156"/>
                <a:gd name="T50" fmla="*/ 863 w 1568"/>
                <a:gd name="T51" fmla="*/ 1430 h 3156"/>
                <a:gd name="T52" fmla="*/ 705 w 1568"/>
                <a:gd name="T53" fmla="*/ 1430 h 3156"/>
                <a:gd name="T54" fmla="*/ 298 w 1568"/>
                <a:gd name="T55" fmla="*/ 1023 h 3156"/>
                <a:gd name="T56" fmla="*/ 705 w 1568"/>
                <a:gd name="T57" fmla="*/ 616 h 3156"/>
                <a:gd name="T58" fmla="*/ 943 w 1568"/>
                <a:gd name="T59" fmla="*/ 616 h 3156"/>
                <a:gd name="T60" fmla="*/ 1270 w 1568"/>
                <a:gd name="T61" fmla="*/ 943 h 3156"/>
                <a:gd name="T62" fmla="*/ 1270 w 1568"/>
                <a:gd name="T63" fmla="*/ 1102 h 3156"/>
                <a:gd name="T64" fmla="*/ 1419 w 1568"/>
                <a:gd name="T65" fmla="*/ 1251 h 3156"/>
                <a:gd name="T66" fmla="*/ 1419 w 1568"/>
                <a:gd name="T67" fmla="*/ 1251 h 31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8" h="3156">
                  <a:moveTo>
                    <a:pt x="1419" y="1251"/>
                  </a:moveTo>
                  <a:cubicBezTo>
                    <a:pt x="1501" y="1251"/>
                    <a:pt x="1568" y="1184"/>
                    <a:pt x="1568" y="1102"/>
                  </a:cubicBezTo>
                  <a:lnTo>
                    <a:pt x="1568" y="943"/>
                  </a:lnTo>
                  <a:cubicBezTo>
                    <a:pt x="1568" y="598"/>
                    <a:pt x="1287" y="318"/>
                    <a:pt x="943" y="318"/>
                  </a:cubicBezTo>
                  <a:lnTo>
                    <a:pt x="933" y="318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321"/>
                  </a:lnTo>
                  <a:cubicBezTo>
                    <a:pt x="279" y="356"/>
                    <a:pt x="0" y="658"/>
                    <a:pt x="0" y="1023"/>
                  </a:cubicBezTo>
                  <a:cubicBezTo>
                    <a:pt x="0" y="1411"/>
                    <a:pt x="316" y="1727"/>
                    <a:pt x="705" y="1727"/>
                  </a:cubicBezTo>
                  <a:lnTo>
                    <a:pt x="863" y="1727"/>
                  </a:lnTo>
                  <a:cubicBezTo>
                    <a:pt x="1088" y="1727"/>
                    <a:pt x="1270" y="1910"/>
                    <a:pt x="1270" y="2134"/>
                  </a:cubicBezTo>
                  <a:cubicBezTo>
                    <a:pt x="1270" y="2359"/>
                    <a:pt x="1088" y="2541"/>
                    <a:pt x="863" y="2541"/>
                  </a:cubicBezTo>
                  <a:lnTo>
                    <a:pt x="625" y="2541"/>
                  </a:lnTo>
                  <a:cubicBezTo>
                    <a:pt x="445" y="2541"/>
                    <a:pt x="298" y="2394"/>
                    <a:pt x="298" y="2214"/>
                  </a:cubicBezTo>
                  <a:cubicBezTo>
                    <a:pt x="298" y="2131"/>
                    <a:pt x="231" y="2065"/>
                    <a:pt x="149" y="2065"/>
                  </a:cubicBezTo>
                  <a:cubicBezTo>
                    <a:pt x="67" y="2065"/>
                    <a:pt x="0" y="2131"/>
                    <a:pt x="0" y="2214"/>
                  </a:cubicBezTo>
                  <a:cubicBezTo>
                    <a:pt x="0" y="2558"/>
                    <a:pt x="280" y="2839"/>
                    <a:pt x="625" y="2839"/>
                  </a:cubicBezTo>
                  <a:lnTo>
                    <a:pt x="635" y="2839"/>
                  </a:lnTo>
                  <a:lnTo>
                    <a:pt x="635" y="3008"/>
                  </a:lnTo>
                  <a:cubicBezTo>
                    <a:pt x="635" y="3090"/>
                    <a:pt x="702" y="3156"/>
                    <a:pt x="784" y="3156"/>
                  </a:cubicBezTo>
                  <a:cubicBezTo>
                    <a:pt x="866" y="3156"/>
                    <a:pt x="933" y="3090"/>
                    <a:pt x="933" y="3008"/>
                  </a:cubicBezTo>
                  <a:lnTo>
                    <a:pt x="933" y="2835"/>
                  </a:lnTo>
                  <a:cubicBezTo>
                    <a:pt x="1289" y="2800"/>
                    <a:pt x="1568" y="2499"/>
                    <a:pt x="1568" y="2134"/>
                  </a:cubicBezTo>
                  <a:cubicBezTo>
                    <a:pt x="1568" y="1746"/>
                    <a:pt x="1252" y="1430"/>
                    <a:pt x="863" y="1430"/>
                  </a:cubicBezTo>
                  <a:lnTo>
                    <a:pt x="705" y="1430"/>
                  </a:lnTo>
                  <a:cubicBezTo>
                    <a:pt x="480" y="1430"/>
                    <a:pt x="298" y="1247"/>
                    <a:pt x="298" y="1023"/>
                  </a:cubicBezTo>
                  <a:cubicBezTo>
                    <a:pt x="298" y="798"/>
                    <a:pt x="480" y="616"/>
                    <a:pt x="705" y="616"/>
                  </a:cubicBezTo>
                  <a:lnTo>
                    <a:pt x="943" y="616"/>
                  </a:lnTo>
                  <a:cubicBezTo>
                    <a:pt x="1123" y="616"/>
                    <a:pt x="1270" y="763"/>
                    <a:pt x="1270" y="943"/>
                  </a:cubicBezTo>
                  <a:lnTo>
                    <a:pt x="1270" y="1102"/>
                  </a:lnTo>
                  <a:cubicBezTo>
                    <a:pt x="1270" y="1184"/>
                    <a:pt x="1337" y="1251"/>
                    <a:pt x="1419" y="1251"/>
                  </a:cubicBezTo>
                  <a:close/>
                  <a:moveTo>
                    <a:pt x="1419" y="1251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38">
              <a:extLst>
                <a:ext uri="{FF2B5EF4-FFF2-40B4-BE49-F238E27FC236}">
                  <a16:creationId xmlns:a16="http://schemas.microsoft.com/office/drawing/2014/main" id="{1C2FB5F8-AD00-927B-A8F7-0F2DA25F32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263" y="1819275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Freeform 339">
              <a:extLst>
                <a:ext uri="{FF2B5EF4-FFF2-40B4-BE49-F238E27FC236}">
                  <a16:creationId xmlns:a16="http://schemas.microsoft.com/office/drawing/2014/main" id="{A6EC3D7B-9235-52B6-A6DF-48CA3DC685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07263" y="1979613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7" y="298"/>
                    <a:pt x="0" y="231"/>
                    <a:pt x="0" y="149"/>
                  </a:cubicBezTo>
                  <a:cubicBezTo>
                    <a:pt x="0" y="67"/>
                    <a:pt x="67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Freeform 340">
              <a:extLst>
                <a:ext uri="{FF2B5EF4-FFF2-40B4-BE49-F238E27FC236}">
                  <a16:creationId xmlns:a16="http://schemas.microsoft.com/office/drawing/2014/main" id="{E83B4170-BA43-B2BD-5E18-55D5CCF46B7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819275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41">
              <a:extLst>
                <a:ext uri="{FF2B5EF4-FFF2-40B4-BE49-F238E27FC236}">
                  <a16:creationId xmlns:a16="http://schemas.microsoft.com/office/drawing/2014/main" id="{884F4DC0-7687-0BC3-BD2E-20499759DE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3100" y="1979613"/>
              <a:ext cx="12700" cy="12700"/>
            </a:xfrm>
            <a:custGeom>
              <a:avLst/>
              <a:gdLst>
                <a:gd name="T0" fmla="*/ 298 w 298"/>
                <a:gd name="T1" fmla="*/ 149 h 298"/>
                <a:gd name="T2" fmla="*/ 149 w 298"/>
                <a:gd name="T3" fmla="*/ 298 h 298"/>
                <a:gd name="T4" fmla="*/ 0 w 298"/>
                <a:gd name="T5" fmla="*/ 149 h 298"/>
                <a:gd name="T6" fmla="*/ 149 w 298"/>
                <a:gd name="T7" fmla="*/ 0 h 298"/>
                <a:gd name="T8" fmla="*/ 298 w 298"/>
                <a:gd name="T9" fmla="*/ 149 h 298"/>
                <a:gd name="T10" fmla="*/ 298 w 298"/>
                <a:gd name="T11" fmla="*/ 149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98" h="298">
                  <a:moveTo>
                    <a:pt x="298" y="149"/>
                  </a:moveTo>
                  <a:cubicBezTo>
                    <a:pt x="298" y="231"/>
                    <a:pt x="231" y="298"/>
                    <a:pt x="149" y="298"/>
                  </a:cubicBezTo>
                  <a:cubicBezTo>
                    <a:pt x="66" y="298"/>
                    <a:pt x="0" y="231"/>
                    <a:pt x="0" y="149"/>
                  </a:cubicBezTo>
                  <a:cubicBezTo>
                    <a:pt x="0" y="67"/>
                    <a:pt x="66" y="0"/>
                    <a:pt x="149" y="0"/>
                  </a:cubicBezTo>
                  <a:cubicBezTo>
                    <a:pt x="231" y="0"/>
                    <a:pt x="298" y="67"/>
                    <a:pt x="298" y="149"/>
                  </a:cubicBezTo>
                  <a:close/>
                  <a:moveTo>
                    <a:pt x="298" y="1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91683DD-EFD1-8A99-7F3E-E52CFA217435}"/>
              </a:ext>
            </a:extLst>
          </p:cNvPr>
          <p:cNvGrpSpPr/>
          <p:nvPr/>
        </p:nvGrpSpPr>
        <p:grpSpPr>
          <a:xfrm>
            <a:off x="3933541" y="3734614"/>
            <a:ext cx="377825" cy="393700"/>
            <a:chOff x="6229350" y="1658938"/>
            <a:chExt cx="377825" cy="393700"/>
          </a:xfrm>
          <a:solidFill>
            <a:schemeClr val="bg1"/>
          </a:solidFill>
        </p:grpSpPr>
        <p:sp>
          <p:nvSpPr>
            <p:cNvPr id="19" name="Freeform 342">
              <a:extLst>
                <a:ext uri="{FF2B5EF4-FFF2-40B4-BE49-F238E27FC236}">
                  <a16:creationId xmlns:a16="http://schemas.microsoft.com/office/drawing/2014/main" id="{FFF3878D-78D0-0BBC-33D8-090F2E485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754188"/>
              <a:ext cx="333375" cy="298450"/>
            </a:xfrm>
            <a:custGeom>
              <a:avLst/>
              <a:gdLst>
                <a:gd name="T0" fmla="*/ 8493 w 8572"/>
                <a:gd name="T1" fmla="*/ 6962 h 7678"/>
                <a:gd name="T2" fmla="*/ 8385 w 8572"/>
                <a:gd name="T3" fmla="*/ 6793 h 7678"/>
                <a:gd name="T4" fmla="*/ 7509 w 8572"/>
                <a:gd name="T5" fmla="*/ 5918 h 7678"/>
                <a:gd name="T6" fmla="*/ 8122 w 8572"/>
                <a:gd name="T7" fmla="*/ 3839 h 7678"/>
                <a:gd name="T8" fmla="*/ 4283 w 8572"/>
                <a:gd name="T9" fmla="*/ 0 h 7678"/>
                <a:gd name="T10" fmla="*/ 444 w 8572"/>
                <a:gd name="T11" fmla="*/ 3839 h 7678"/>
                <a:gd name="T12" fmla="*/ 1057 w 8572"/>
                <a:gd name="T13" fmla="*/ 5918 h 7678"/>
                <a:gd name="T14" fmla="*/ 181 w 8572"/>
                <a:gd name="T15" fmla="*/ 6793 h 7678"/>
                <a:gd name="T16" fmla="*/ 141 w 8572"/>
                <a:gd name="T17" fmla="*/ 7412 h 7678"/>
                <a:gd name="T18" fmla="*/ 278 w 8572"/>
                <a:gd name="T19" fmla="*/ 7534 h 7678"/>
                <a:gd name="T20" fmla="*/ 848 w 8572"/>
                <a:gd name="T21" fmla="*/ 7460 h 7678"/>
                <a:gd name="T22" fmla="*/ 1664 w 8572"/>
                <a:gd name="T23" fmla="*/ 6643 h 7678"/>
                <a:gd name="T24" fmla="*/ 4283 w 8572"/>
                <a:gd name="T25" fmla="*/ 7678 h 7678"/>
                <a:gd name="T26" fmla="*/ 6902 w 8572"/>
                <a:gd name="T27" fmla="*/ 6643 h 7678"/>
                <a:gd name="T28" fmla="*/ 7719 w 8572"/>
                <a:gd name="T29" fmla="*/ 7460 h 7678"/>
                <a:gd name="T30" fmla="*/ 8289 w 8572"/>
                <a:gd name="T31" fmla="*/ 7534 h 7678"/>
                <a:gd name="T32" fmla="*/ 8493 w 8572"/>
                <a:gd name="T33" fmla="*/ 6962 h 7678"/>
                <a:gd name="T34" fmla="*/ 635 w 8572"/>
                <a:gd name="T35" fmla="*/ 7247 h 7678"/>
                <a:gd name="T36" fmla="*/ 429 w 8572"/>
                <a:gd name="T37" fmla="*/ 7274 h 7678"/>
                <a:gd name="T38" fmla="*/ 394 w 8572"/>
                <a:gd name="T39" fmla="*/ 7006 h 7678"/>
                <a:gd name="T40" fmla="*/ 1233 w 8572"/>
                <a:gd name="T41" fmla="*/ 6167 h 7678"/>
                <a:gd name="T42" fmla="*/ 1453 w 8572"/>
                <a:gd name="T43" fmla="*/ 6429 h 7678"/>
                <a:gd name="T44" fmla="*/ 635 w 8572"/>
                <a:gd name="T45" fmla="*/ 7247 h 7678"/>
                <a:gd name="T46" fmla="*/ 4283 w 8572"/>
                <a:gd name="T47" fmla="*/ 7377 h 7678"/>
                <a:gd name="T48" fmla="*/ 745 w 8572"/>
                <a:gd name="T49" fmla="*/ 3839 h 7678"/>
                <a:gd name="T50" fmla="*/ 4283 w 8572"/>
                <a:gd name="T51" fmla="*/ 301 h 7678"/>
                <a:gd name="T52" fmla="*/ 7821 w 8572"/>
                <a:gd name="T53" fmla="*/ 3839 h 7678"/>
                <a:gd name="T54" fmla="*/ 4283 w 8572"/>
                <a:gd name="T55" fmla="*/ 7377 h 7678"/>
                <a:gd name="T56" fmla="*/ 8137 w 8572"/>
                <a:gd name="T57" fmla="*/ 7274 h 7678"/>
                <a:gd name="T58" fmla="*/ 7931 w 8572"/>
                <a:gd name="T59" fmla="*/ 7247 h 7678"/>
                <a:gd name="T60" fmla="*/ 7114 w 8572"/>
                <a:gd name="T61" fmla="*/ 6429 h 7678"/>
                <a:gd name="T62" fmla="*/ 7333 w 8572"/>
                <a:gd name="T63" fmla="*/ 6167 h 7678"/>
                <a:gd name="T64" fmla="*/ 8172 w 8572"/>
                <a:gd name="T65" fmla="*/ 7006 h 7678"/>
                <a:gd name="T66" fmla="*/ 8137 w 8572"/>
                <a:gd name="T67" fmla="*/ 7274 h 7678"/>
                <a:gd name="T68" fmla="*/ 8137 w 8572"/>
                <a:gd name="T69" fmla="*/ 7274 h 76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8572" h="7678">
                  <a:moveTo>
                    <a:pt x="8493" y="6962"/>
                  </a:moveTo>
                  <a:cubicBezTo>
                    <a:pt x="8470" y="6899"/>
                    <a:pt x="8432" y="6841"/>
                    <a:pt x="8385" y="6793"/>
                  </a:cubicBezTo>
                  <a:lnTo>
                    <a:pt x="7509" y="5918"/>
                  </a:lnTo>
                  <a:cubicBezTo>
                    <a:pt x="7897" y="5318"/>
                    <a:pt x="8122" y="4604"/>
                    <a:pt x="8122" y="3839"/>
                  </a:cubicBezTo>
                  <a:cubicBezTo>
                    <a:pt x="8122" y="1722"/>
                    <a:pt x="6400" y="0"/>
                    <a:pt x="4283" y="0"/>
                  </a:cubicBezTo>
                  <a:cubicBezTo>
                    <a:pt x="2166" y="0"/>
                    <a:pt x="444" y="1722"/>
                    <a:pt x="444" y="3839"/>
                  </a:cubicBezTo>
                  <a:cubicBezTo>
                    <a:pt x="444" y="4604"/>
                    <a:pt x="670" y="5318"/>
                    <a:pt x="1057" y="5918"/>
                  </a:cubicBezTo>
                  <a:lnTo>
                    <a:pt x="181" y="6793"/>
                  </a:lnTo>
                  <a:cubicBezTo>
                    <a:pt x="16" y="6959"/>
                    <a:pt x="0" y="7227"/>
                    <a:pt x="141" y="7412"/>
                  </a:cubicBezTo>
                  <a:cubicBezTo>
                    <a:pt x="178" y="7461"/>
                    <a:pt x="225" y="7503"/>
                    <a:pt x="278" y="7534"/>
                  </a:cubicBezTo>
                  <a:cubicBezTo>
                    <a:pt x="460" y="7640"/>
                    <a:pt x="698" y="7609"/>
                    <a:pt x="848" y="7460"/>
                  </a:cubicBezTo>
                  <a:lnTo>
                    <a:pt x="1664" y="6643"/>
                  </a:lnTo>
                  <a:cubicBezTo>
                    <a:pt x="2351" y="7284"/>
                    <a:pt x="3272" y="7678"/>
                    <a:pt x="4283" y="7678"/>
                  </a:cubicBezTo>
                  <a:cubicBezTo>
                    <a:pt x="5295" y="7678"/>
                    <a:pt x="6216" y="7284"/>
                    <a:pt x="6902" y="6643"/>
                  </a:cubicBezTo>
                  <a:lnTo>
                    <a:pt x="7719" y="7460"/>
                  </a:lnTo>
                  <a:cubicBezTo>
                    <a:pt x="7868" y="7609"/>
                    <a:pt x="8106" y="7640"/>
                    <a:pt x="8289" y="7534"/>
                  </a:cubicBezTo>
                  <a:cubicBezTo>
                    <a:pt x="8484" y="7420"/>
                    <a:pt x="8572" y="7173"/>
                    <a:pt x="8493" y="6962"/>
                  </a:cubicBezTo>
                  <a:close/>
                  <a:moveTo>
                    <a:pt x="635" y="7247"/>
                  </a:moveTo>
                  <a:cubicBezTo>
                    <a:pt x="581" y="7301"/>
                    <a:pt x="494" y="7312"/>
                    <a:pt x="429" y="7274"/>
                  </a:cubicBezTo>
                  <a:cubicBezTo>
                    <a:pt x="334" y="7219"/>
                    <a:pt x="316" y="7084"/>
                    <a:pt x="394" y="7006"/>
                  </a:cubicBezTo>
                  <a:lnTo>
                    <a:pt x="1233" y="6167"/>
                  </a:lnTo>
                  <a:cubicBezTo>
                    <a:pt x="1302" y="6258"/>
                    <a:pt x="1376" y="6345"/>
                    <a:pt x="1453" y="6429"/>
                  </a:cubicBezTo>
                  <a:lnTo>
                    <a:pt x="635" y="7247"/>
                  </a:lnTo>
                  <a:close/>
                  <a:moveTo>
                    <a:pt x="4283" y="7377"/>
                  </a:moveTo>
                  <a:cubicBezTo>
                    <a:pt x="2332" y="7377"/>
                    <a:pt x="745" y="5790"/>
                    <a:pt x="745" y="3839"/>
                  </a:cubicBezTo>
                  <a:cubicBezTo>
                    <a:pt x="745" y="1888"/>
                    <a:pt x="2332" y="301"/>
                    <a:pt x="4283" y="301"/>
                  </a:cubicBezTo>
                  <a:cubicBezTo>
                    <a:pt x="6234" y="301"/>
                    <a:pt x="7821" y="1888"/>
                    <a:pt x="7821" y="3839"/>
                  </a:cubicBezTo>
                  <a:cubicBezTo>
                    <a:pt x="7821" y="5790"/>
                    <a:pt x="6234" y="7377"/>
                    <a:pt x="4283" y="7377"/>
                  </a:cubicBezTo>
                  <a:close/>
                  <a:moveTo>
                    <a:pt x="8137" y="7274"/>
                  </a:moveTo>
                  <a:cubicBezTo>
                    <a:pt x="8072" y="7312"/>
                    <a:pt x="7985" y="7301"/>
                    <a:pt x="7931" y="7247"/>
                  </a:cubicBezTo>
                  <a:lnTo>
                    <a:pt x="7114" y="6429"/>
                  </a:lnTo>
                  <a:cubicBezTo>
                    <a:pt x="7191" y="6345"/>
                    <a:pt x="7264" y="6258"/>
                    <a:pt x="7333" y="6167"/>
                  </a:cubicBezTo>
                  <a:lnTo>
                    <a:pt x="8172" y="7006"/>
                  </a:lnTo>
                  <a:cubicBezTo>
                    <a:pt x="8250" y="7084"/>
                    <a:pt x="8232" y="7219"/>
                    <a:pt x="8137" y="7274"/>
                  </a:cubicBezTo>
                  <a:close/>
                  <a:moveTo>
                    <a:pt x="8137" y="7274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43">
              <a:extLst>
                <a:ext uri="{FF2B5EF4-FFF2-40B4-BE49-F238E27FC236}">
                  <a16:creationId xmlns:a16="http://schemas.microsoft.com/office/drawing/2014/main" id="{7E05A1E3-73DC-827E-347F-9BC2435E0D5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00788" y="1785938"/>
              <a:ext cx="234950" cy="236537"/>
            </a:xfrm>
            <a:custGeom>
              <a:avLst/>
              <a:gdLst>
                <a:gd name="T0" fmla="*/ 4732 w 6074"/>
                <a:gd name="T1" fmla="*/ 517 h 6074"/>
                <a:gd name="T2" fmla="*/ 4524 w 6074"/>
                <a:gd name="T3" fmla="*/ 557 h 6074"/>
                <a:gd name="T4" fmla="*/ 4564 w 6074"/>
                <a:gd name="T5" fmla="*/ 766 h 6074"/>
                <a:gd name="T6" fmla="*/ 5773 w 6074"/>
                <a:gd name="T7" fmla="*/ 3037 h 6074"/>
                <a:gd name="T8" fmla="*/ 3037 w 6074"/>
                <a:gd name="T9" fmla="*/ 5773 h 6074"/>
                <a:gd name="T10" fmla="*/ 301 w 6074"/>
                <a:gd name="T11" fmla="*/ 3037 h 6074"/>
                <a:gd name="T12" fmla="*/ 3037 w 6074"/>
                <a:gd name="T13" fmla="*/ 301 h 6074"/>
                <a:gd name="T14" fmla="*/ 3962 w 6074"/>
                <a:gd name="T15" fmla="*/ 461 h 6074"/>
                <a:gd name="T16" fmla="*/ 4155 w 6074"/>
                <a:gd name="T17" fmla="*/ 370 h 6074"/>
                <a:gd name="T18" fmla="*/ 4064 w 6074"/>
                <a:gd name="T19" fmla="*/ 178 h 6074"/>
                <a:gd name="T20" fmla="*/ 3037 w 6074"/>
                <a:gd name="T21" fmla="*/ 0 h 6074"/>
                <a:gd name="T22" fmla="*/ 0 w 6074"/>
                <a:gd name="T23" fmla="*/ 3037 h 6074"/>
                <a:gd name="T24" fmla="*/ 3037 w 6074"/>
                <a:gd name="T25" fmla="*/ 6074 h 6074"/>
                <a:gd name="T26" fmla="*/ 6074 w 6074"/>
                <a:gd name="T27" fmla="*/ 3037 h 6074"/>
                <a:gd name="T28" fmla="*/ 4732 w 6074"/>
                <a:gd name="T29" fmla="*/ 517 h 6074"/>
                <a:gd name="T30" fmla="*/ 4732 w 6074"/>
                <a:gd name="T31" fmla="*/ 517 h 6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74" h="6074">
                  <a:moveTo>
                    <a:pt x="4732" y="517"/>
                  </a:moveTo>
                  <a:cubicBezTo>
                    <a:pt x="4664" y="470"/>
                    <a:pt x="4570" y="488"/>
                    <a:pt x="4524" y="557"/>
                  </a:cubicBezTo>
                  <a:cubicBezTo>
                    <a:pt x="4477" y="626"/>
                    <a:pt x="4496" y="720"/>
                    <a:pt x="4564" y="766"/>
                  </a:cubicBezTo>
                  <a:cubicBezTo>
                    <a:pt x="5321" y="1276"/>
                    <a:pt x="5773" y="2125"/>
                    <a:pt x="5773" y="3037"/>
                  </a:cubicBezTo>
                  <a:cubicBezTo>
                    <a:pt x="5773" y="4546"/>
                    <a:pt x="4546" y="5773"/>
                    <a:pt x="3037" y="5773"/>
                  </a:cubicBezTo>
                  <a:cubicBezTo>
                    <a:pt x="1528" y="5773"/>
                    <a:pt x="301" y="4546"/>
                    <a:pt x="301" y="3037"/>
                  </a:cubicBezTo>
                  <a:cubicBezTo>
                    <a:pt x="301" y="1528"/>
                    <a:pt x="1528" y="301"/>
                    <a:pt x="3037" y="301"/>
                  </a:cubicBezTo>
                  <a:cubicBezTo>
                    <a:pt x="3355" y="301"/>
                    <a:pt x="3666" y="355"/>
                    <a:pt x="3962" y="461"/>
                  </a:cubicBezTo>
                  <a:cubicBezTo>
                    <a:pt x="4040" y="489"/>
                    <a:pt x="4126" y="448"/>
                    <a:pt x="4155" y="370"/>
                  </a:cubicBezTo>
                  <a:cubicBezTo>
                    <a:pt x="4183" y="292"/>
                    <a:pt x="4142" y="206"/>
                    <a:pt x="4064" y="178"/>
                  </a:cubicBezTo>
                  <a:cubicBezTo>
                    <a:pt x="3735" y="60"/>
                    <a:pt x="3390" y="0"/>
                    <a:pt x="3037" y="0"/>
                  </a:cubicBezTo>
                  <a:cubicBezTo>
                    <a:pt x="1363" y="0"/>
                    <a:pt x="0" y="1362"/>
                    <a:pt x="0" y="3037"/>
                  </a:cubicBezTo>
                  <a:cubicBezTo>
                    <a:pt x="0" y="4711"/>
                    <a:pt x="1363" y="6074"/>
                    <a:pt x="3037" y="6074"/>
                  </a:cubicBezTo>
                  <a:cubicBezTo>
                    <a:pt x="4712" y="6074"/>
                    <a:pt x="6074" y="4711"/>
                    <a:pt x="6074" y="3037"/>
                  </a:cubicBezTo>
                  <a:cubicBezTo>
                    <a:pt x="6074" y="2025"/>
                    <a:pt x="5573" y="1083"/>
                    <a:pt x="4732" y="517"/>
                  </a:cubicBezTo>
                  <a:close/>
                  <a:moveTo>
                    <a:pt x="4732" y="51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44">
              <a:extLst>
                <a:ext uri="{FF2B5EF4-FFF2-40B4-BE49-F238E27FC236}">
                  <a16:creationId xmlns:a16="http://schemas.microsoft.com/office/drawing/2014/main" id="{FBF2846E-0352-FFAF-A90D-12C0FF121D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388100" y="1835150"/>
              <a:ext cx="60325" cy="136525"/>
            </a:xfrm>
            <a:custGeom>
              <a:avLst/>
              <a:gdLst>
                <a:gd name="T0" fmla="*/ 1434 w 1584"/>
                <a:gd name="T1" fmla="*/ 1423 h 3508"/>
                <a:gd name="T2" fmla="*/ 1584 w 1584"/>
                <a:gd name="T3" fmla="*/ 1273 h 3508"/>
                <a:gd name="T4" fmla="*/ 1584 w 1584"/>
                <a:gd name="T5" fmla="*/ 1112 h 3508"/>
                <a:gd name="T6" fmla="*/ 952 w 1584"/>
                <a:gd name="T7" fmla="*/ 481 h 3508"/>
                <a:gd name="T8" fmla="*/ 942 w 1584"/>
                <a:gd name="T9" fmla="*/ 481 h 3508"/>
                <a:gd name="T10" fmla="*/ 942 w 1584"/>
                <a:gd name="T11" fmla="*/ 150 h 3508"/>
                <a:gd name="T12" fmla="*/ 792 w 1584"/>
                <a:gd name="T13" fmla="*/ 0 h 3508"/>
                <a:gd name="T14" fmla="*/ 642 w 1584"/>
                <a:gd name="T15" fmla="*/ 150 h 3508"/>
                <a:gd name="T16" fmla="*/ 642 w 1584"/>
                <a:gd name="T17" fmla="*/ 484 h 3508"/>
                <a:gd name="T18" fmla="*/ 0 w 1584"/>
                <a:gd name="T19" fmla="*/ 1193 h 3508"/>
                <a:gd name="T20" fmla="*/ 712 w 1584"/>
                <a:gd name="T21" fmla="*/ 1904 h 3508"/>
                <a:gd name="T22" fmla="*/ 872 w 1584"/>
                <a:gd name="T23" fmla="*/ 1904 h 3508"/>
                <a:gd name="T24" fmla="*/ 1283 w 1584"/>
                <a:gd name="T25" fmla="*/ 2315 h 3508"/>
                <a:gd name="T26" fmla="*/ 872 w 1584"/>
                <a:gd name="T27" fmla="*/ 2726 h 3508"/>
                <a:gd name="T28" fmla="*/ 632 w 1584"/>
                <a:gd name="T29" fmla="*/ 2726 h 3508"/>
                <a:gd name="T30" fmla="*/ 301 w 1584"/>
                <a:gd name="T31" fmla="*/ 2395 h 3508"/>
                <a:gd name="T32" fmla="*/ 151 w 1584"/>
                <a:gd name="T33" fmla="*/ 2245 h 3508"/>
                <a:gd name="T34" fmla="*/ 0 w 1584"/>
                <a:gd name="T35" fmla="*/ 2395 h 3508"/>
                <a:gd name="T36" fmla="*/ 632 w 1584"/>
                <a:gd name="T37" fmla="*/ 3027 h 3508"/>
                <a:gd name="T38" fmla="*/ 642 w 1584"/>
                <a:gd name="T39" fmla="*/ 3027 h 3508"/>
                <a:gd name="T40" fmla="*/ 642 w 1584"/>
                <a:gd name="T41" fmla="*/ 3358 h 3508"/>
                <a:gd name="T42" fmla="*/ 792 w 1584"/>
                <a:gd name="T43" fmla="*/ 3508 h 3508"/>
                <a:gd name="T44" fmla="*/ 942 w 1584"/>
                <a:gd name="T45" fmla="*/ 3358 h 3508"/>
                <a:gd name="T46" fmla="*/ 942 w 1584"/>
                <a:gd name="T47" fmla="*/ 3023 h 3508"/>
                <a:gd name="T48" fmla="*/ 1584 w 1584"/>
                <a:gd name="T49" fmla="*/ 2315 h 3508"/>
                <a:gd name="T50" fmla="*/ 872 w 1584"/>
                <a:gd name="T51" fmla="*/ 1604 h 3508"/>
                <a:gd name="T52" fmla="*/ 712 w 1584"/>
                <a:gd name="T53" fmla="*/ 1604 h 3508"/>
                <a:gd name="T54" fmla="*/ 301 w 1584"/>
                <a:gd name="T55" fmla="*/ 1193 h 3508"/>
                <a:gd name="T56" fmla="*/ 712 w 1584"/>
                <a:gd name="T57" fmla="*/ 782 h 3508"/>
                <a:gd name="T58" fmla="*/ 953 w 1584"/>
                <a:gd name="T59" fmla="*/ 782 h 3508"/>
                <a:gd name="T60" fmla="*/ 1283 w 1584"/>
                <a:gd name="T61" fmla="*/ 1112 h 3508"/>
                <a:gd name="T62" fmla="*/ 1283 w 1584"/>
                <a:gd name="T63" fmla="*/ 1273 h 3508"/>
                <a:gd name="T64" fmla="*/ 1434 w 1584"/>
                <a:gd name="T65" fmla="*/ 1423 h 3508"/>
                <a:gd name="T66" fmla="*/ 1434 w 1584"/>
                <a:gd name="T67" fmla="*/ 1423 h 35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84" h="3508">
                  <a:moveTo>
                    <a:pt x="1434" y="1423"/>
                  </a:moveTo>
                  <a:cubicBezTo>
                    <a:pt x="1517" y="1423"/>
                    <a:pt x="1584" y="1356"/>
                    <a:pt x="1584" y="1273"/>
                  </a:cubicBezTo>
                  <a:lnTo>
                    <a:pt x="1584" y="1112"/>
                  </a:lnTo>
                  <a:cubicBezTo>
                    <a:pt x="1584" y="764"/>
                    <a:pt x="1301" y="481"/>
                    <a:pt x="952" y="481"/>
                  </a:cubicBezTo>
                  <a:lnTo>
                    <a:pt x="942" y="481"/>
                  </a:lnTo>
                  <a:lnTo>
                    <a:pt x="942" y="150"/>
                  </a:lnTo>
                  <a:cubicBezTo>
                    <a:pt x="942" y="67"/>
                    <a:pt x="875" y="0"/>
                    <a:pt x="792" y="0"/>
                  </a:cubicBezTo>
                  <a:cubicBezTo>
                    <a:pt x="709" y="0"/>
                    <a:pt x="642" y="67"/>
                    <a:pt x="642" y="150"/>
                  </a:cubicBezTo>
                  <a:lnTo>
                    <a:pt x="642" y="484"/>
                  </a:lnTo>
                  <a:cubicBezTo>
                    <a:pt x="282" y="520"/>
                    <a:pt x="0" y="824"/>
                    <a:pt x="0" y="1193"/>
                  </a:cubicBezTo>
                  <a:cubicBezTo>
                    <a:pt x="0" y="1585"/>
                    <a:pt x="320" y="1904"/>
                    <a:pt x="712" y="1904"/>
                  </a:cubicBezTo>
                  <a:lnTo>
                    <a:pt x="872" y="1904"/>
                  </a:lnTo>
                  <a:cubicBezTo>
                    <a:pt x="1099" y="1904"/>
                    <a:pt x="1283" y="2089"/>
                    <a:pt x="1283" y="2315"/>
                  </a:cubicBezTo>
                  <a:cubicBezTo>
                    <a:pt x="1283" y="2542"/>
                    <a:pt x="1099" y="2726"/>
                    <a:pt x="872" y="2726"/>
                  </a:cubicBezTo>
                  <a:lnTo>
                    <a:pt x="632" y="2726"/>
                  </a:lnTo>
                  <a:cubicBezTo>
                    <a:pt x="449" y="2726"/>
                    <a:pt x="301" y="2578"/>
                    <a:pt x="301" y="2395"/>
                  </a:cubicBezTo>
                  <a:cubicBezTo>
                    <a:pt x="301" y="2312"/>
                    <a:pt x="234" y="2245"/>
                    <a:pt x="151" y="2245"/>
                  </a:cubicBezTo>
                  <a:cubicBezTo>
                    <a:pt x="68" y="2245"/>
                    <a:pt x="0" y="2312"/>
                    <a:pt x="0" y="2395"/>
                  </a:cubicBezTo>
                  <a:cubicBezTo>
                    <a:pt x="0" y="2744"/>
                    <a:pt x="284" y="3027"/>
                    <a:pt x="632" y="3027"/>
                  </a:cubicBezTo>
                  <a:lnTo>
                    <a:pt x="642" y="3027"/>
                  </a:lnTo>
                  <a:lnTo>
                    <a:pt x="642" y="3358"/>
                  </a:lnTo>
                  <a:cubicBezTo>
                    <a:pt x="642" y="3441"/>
                    <a:pt x="709" y="3508"/>
                    <a:pt x="792" y="3508"/>
                  </a:cubicBezTo>
                  <a:cubicBezTo>
                    <a:pt x="875" y="3508"/>
                    <a:pt x="942" y="3441"/>
                    <a:pt x="942" y="3358"/>
                  </a:cubicBezTo>
                  <a:lnTo>
                    <a:pt x="942" y="3023"/>
                  </a:lnTo>
                  <a:cubicBezTo>
                    <a:pt x="1302" y="2988"/>
                    <a:pt x="1584" y="2684"/>
                    <a:pt x="1584" y="2315"/>
                  </a:cubicBezTo>
                  <a:cubicBezTo>
                    <a:pt x="1584" y="1923"/>
                    <a:pt x="1265" y="1604"/>
                    <a:pt x="872" y="1604"/>
                  </a:cubicBezTo>
                  <a:lnTo>
                    <a:pt x="712" y="1604"/>
                  </a:lnTo>
                  <a:cubicBezTo>
                    <a:pt x="485" y="1604"/>
                    <a:pt x="301" y="1419"/>
                    <a:pt x="301" y="1193"/>
                  </a:cubicBezTo>
                  <a:cubicBezTo>
                    <a:pt x="301" y="966"/>
                    <a:pt x="485" y="782"/>
                    <a:pt x="712" y="782"/>
                  </a:cubicBezTo>
                  <a:lnTo>
                    <a:pt x="953" y="782"/>
                  </a:lnTo>
                  <a:cubicBezTo>
                    <a:pt x="1135" y="782"/>
                    <a:pt x="1283" y="930"/>
                    <a:pt x="1283" y="1112"/>
                  </a:cubicBezTo>
                  <a:lnTo>
                    <a:pt x="1283" y="1273"/>
                  </a:lnTo>
                  <a:cubicBezTo>
                    <a:pt x="1283" y="1356"/>
                    <a:pt x="1351" y="1423"/>
                    <a:pt x="1434" y="1423"/>
                  </a:cubicBezTo>
                  <a:close/>
                  <a:moveTo>
                    <a:pt x="1434" y="142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45">
              <a:extLst>
                <a:ext uri="{FF2B5EF4-FFF2-40B4-BE49-F238E27FC236}">
                  <a16:creationId xmlns:a16="http://schemas.microsoft.com/office/drawing/2014/main" id="{35920514-52FE-91F8-502C-E2A55922093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80175" y="1703388"/>
              <a:ext cx="88900" cy="82550"/>
            </a:xfrm>
            <a:custGeom>
              <a:avLst/>
              <a:gdLst>
                <a:gd name="T0" fmla="*/ 1705 w 2277"/>
                <a:gd name="T1" fmla="*/ 182 h 2127"/>
                <a:gd name="T2" fmla="*/ 987 w 2277"/>
                <a:gd name="T3" fmla="*/ 54 h 2127"/>
                <a:gd name="T4" fmla="*/ 390 w 2277"/>
                <a:gd name="T5" fmla="*/ 472 h 2127"/>
                <a:gd name="T6" fmla="*/ 45 w 2277"/>
                <a:gd name="T7" fmla="*/ 1013 h 2127"/>
                <a:gd name="T8" fmla="*/ 90 w 2277"/>
                <a:gd name="T9" fmla="*/ 1220 h 2127"/>
                <a:gd name="T10" fmla="*/ 1442 w 2277"/>
                <a:gd name="T11" fmla="*/ 2083 h 2127"/>
                <a:gd name="T12" fmla="*/ 1650 w 2277"/>
                <a:gd name="T13" fmla="*/ 2037 h 2127"/>
                <a:gd name="T14" fmla="*/ 1995 w 2277"/>
                <a:gd name="T15" fmla="*/ 1497 h 2127"/>
                <a:gd name="T16" fmla="*/ 1705 w 2277"/>
                <a:gd name="T17" fmla="*/ 182 h 2127"/>
                <a:gd name="T18" fmla="*/ 1741 w 2277"/>
                <a:gd name="T19" fmla="*/ 1335 h 2127"/>
                <a:gd name="T20" fmla="*/ 1477 w 2277"/>
                <a:gd name="T21" fmla="*/ 1749 h 2127"/>
                <a:gd name="T22" fmla="*/ 379 w 2277"/>
                <a:gd name="T23" fmla="*/ 1048 h 2127"/>
                <a:gd name="T24" fmla="*/ 643 w 2277"/>
                <a:gd name="T25" fmla="*/ 634 h 2127"/>
                <a:gd name="T26" fmla="*/ 1052 w 2277"/>
                <a:gd name="T27" fmla="*/ 348 h 2127"/>
                <a:gd name="T28" fmla="*/ 1543 w 2277"/>
                <a:gd name="T29" fmla="*/ 435 h 2127"/>
                <a:gd name="T30" fmla="*/ 1741 w 2277"/>
                <a:gd name="T31" fmla="*/ 1335 h 2127"/>
                <a:gd name="T32" fmla="*/ 1741 w 2277"/>
                <a:gd name="T33" fmla="*/ 1335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77" h="2127">
                  <a:moveTo>
                    <a:pt x="1705" y="182"/>
                  </a:moveTo>
                  <a:cubicBezTo>
                    <a:pt x="1490" y="45"/>
                    <a:pt x="1236" y="0"/>
                    <a:pt x="987" y="54"/>
                  </a:cubicBezTo>
                  <a:cubicBezTo>
                    <a:pt x="739" y="109"/>
                    <a:pt x="527" y="258"/>
                    <a:pt x="390" y="472"/>
                  </a:cubicBezTo>
                  <a:lnTo>
                    <a:pt x="45" y="1013"/>
                  </a:lnTo>
                  <a:cubicBezTo>
                    <a:pt x="0" y="1082"/>
                    <a:pt x="21" y="1176"/>
                    <a:pt x="90" y="1220"/>
                  </a:cubicBezTo>
                  <a:lnTo>
                    <a:pt x="1442" y="2083"/>
                  </a:lnTo>
                  <a:cubicBezTo>
                    <a:pt x="1511" y="2127"/>
                    <a:pt x="1606" y="2106"/>
                    <a:pt x="1650" y="2037"/>
                  </a:cubicBezTo>
                  <a:lnTo>
                    <a:pt x="1995" y="1497"/>
                  </a:lnTo>
                  <a:cubicBezTo>
                    <a:pt x="2277" y="1054"/>
                    <a:pt x="2147" y="464"/>
                    <a:pt x="1705" y="182"/>
                  </a:cubicBezTo>
                  <a:close/>
                  <a:moveTo>
                    <a:pt x="1741" y="1335"/>
                  </a:moveTo>
                  <a:lnTo>
                    <a:pt x="1477" y="1749"/>
                  </a:lnTo>
                  <a:lnTo>
                    <a:pt x="379" y="1048"/>
                  </a:lnTo>
                  <a:lnTo>
                    <a:pt x="643" y="634"/>
                  </a:lnTo>
                  <a:cubicBezTo>
                    <a:pt x="737" y="487"/>
                    <a:pt x="882" y="386"/>
                    <a:pt x="1052" y="348"/>
                  </a:cubicBezTo>
                  <a:cubicBezTo>
                    <a:pt x="1222" y="311"/>
                    <a:pt x="1396" y="342"/>
                    <a:pt x="1543" y="435"/>
                  </a:cubicBezTo>
                  <a:cubicBezTo>
                    <a:pt x="1846" y="629"/>
                    <a:pt x="1935" y="1032"/>
                    <a:pt x="1741" y="1335"/>
                  </a:cubicBezTo>
                  <a:close/>
                  <a:moveTo>
                    <a:pt x="1741" y="133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46">
              <a:extLst>
                <a:ext uri="{FF2B5EF4-FFF2-40B4-BE49-F238E27FC236}">
                  <a16:creationId xmlns:a16="http://schemas.microsoft.com/office/drawing/2014/main" id="{2C8E3BAA-7CCF-B087-C8F5-1F294A4E10A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67450" y="1703388"/>
              <a:ext cx="88900" cy="82550"/>
            </a:xfrm>
            <a:custGeom>
              <a:avLst/>
              <a:gdLst>
                <a:gd name="T0" fmla="*/ 2233 w 2277"/>
                <a:gd name="T1" fmla="*/ 1013 h 2127"/>
                <a:gd name="T2" fmla="*/ 1888 w 2277"/>
                <a:gd name="T3" fmla="*/ 472 h 2127"/>
                <a:gd name="T4" fmla="*/ 1290 w 2277"/>
                <a:gd name="T5" fmla="*/ 54 h 2127"/>
                <a:gd name="T6" fmla="*/ 573 w 2277"/>
                <a:gd name="T7" fmla="*/ 182 h 2127"/>
                <a:gd name="T8" fmla="*/ 282 w 2277"/>
                <a:gd name="T9" fmla="*/ 1497 h 2127"/>
                <a:gd name="T10" fmla="*/ 628 w 2277"/>
                <a:gd name="T11" fmla="*/ 2037 h 2127"/>
                <a:gd name="T12" fmla="*/ 835 w 2277"/>
                <a:gd name="T13" fmla="*/ 2083 h 2127"/>
                <a:gd name="T14" fmla="*/ 2187 w 2277"/>
                <a:gd name="T15" fmla="*/ 1220 h 2127"/>
                <a:gd name="T16" fmla="*/ 2233 w 2277"/>
                <a:gd name="T17" fmla="*/ 1013 h 2127"/>
                <a:gd name="T18" fmla="*/ 800 w 2277"/>
                <a:gd name="T19" fmla="*/ 1749 h 2127"/>
                <a:gd name="T20" fmla="*/ 536 w 2277"/>
                <a:gd name="T21" fmla="*/ 1335 h 2127"/>
                <a:gd name="T22" fmla="*/ 734 w 2277"/>
                <a:gd name="T23" fmla="*/ 435 h 2127"/>
                <a:gd name="T24" fmla="*/ 1084 w 2277"/>
                <a:gd name="T25" fmla="*/ 333 h 2127"/>
                <a:gd name="T26" fmla="*/ 1225 w 2277"/>
                <a:gd name="T27" fmla="*/ 348 h 2127"/>
                <a:gd name="T28" fmla="*/ 1634 w 2277"/>
                <a:gd name="T29" fmla="*/ 634 h 2127"/>
                <a:gd name="T30" fmla="*/ 1898 w 2277"/>
                <a:gd name="T31" fmla="*/ 1048 h 2127"/>
                <a:gd name="T32" fmla="*/ 800 w 2277"/>
                <a:gd name="T33" fmla="*/ 1749 h 2127"/>
                <a:gd name="T34" fmla="*/ 800 w 2277"/>
                <a:gd name="T35" fmla="*/ 1749 h 2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277" h="2127">
                  <a:moveTo>
                    <a:pt x="2233" y="1013"/>
                  </a:moveTo>
                  <a:lnTo>
                    <a:pt x="1888" y="472"/>
                  </a:lnTo>
                  <a:cubicBezTo>
                    <a:pt x="1751" y="258"/>
                    <a:pt x="1539" y="109"/>
                    <a:pt x="1290" y="54"/>
                  </a:cubicBezTo>
                  <a:cubicBezTo>
                    <a:pt x="1042" y="0"/>
                    <a:pt x="787" y="45"/>
                    <a:pt x="573" y="182"/>
                  </a:cubicBezTo>
                  <a:cubicBezTo>
                    <a:pt x="130" y="464"/>
                    <a:pt x="0" y="1054"/>
                    <a:pt x="282" y="1497"/>
                  </a:cubicBezTo>
                  <a:lnTo>
                    <a:pt x="628" y="2037"/>
                  </a:lnTo>
                  <a:cubicBezTo>
                    <a:pt x="672" y="2106"/>
                    <a:pt x="766" y="2127"/>
                    <a:pt x="835" y="2083"/>
                  </a:cubicBezTo>
                  <a:lnTo>
                    <a:pt x="2187" y="1220"/>
                  </a:lnTo>
                  <a:cubicBezTo>
                    <a:pt x="2256" y="1176"/>
                    <a:pt x="2277" y="1082"/>
                    <a:pt x="2233" y="1013"/>
                  </a:cubicBezTo>
                  <a:close/>
                  <a:moveTo>
                    <a:pt x="800" y="1749"/>
                  </a:moveTo>
                  <a:lnTo>
                    <a:pt x="536" y="1335"/>
                  </a:lnTo>
                  <a:cubicBezTo>
                    <a:pt x="343" y="1032"/>
                    <a:pt x="432" y="629"/>
                    <a:pt x="734" y="435"/>
                  </a:cubicBezTo>
                  <a:cubicBezTo>
                    <a:pt x="840" y="368"/>
                    <a:pt x="961" y="333"/>
                    <a:pt x="1084" y="333"/>
                  </a:cubicBezTo>
                  <a:cubicBezTo>
                    <a:pt x="1131" y="333"/>
                    <a:pt x="1178" y="338"/>
                    <a:pt x="1225" y="348"/>
                  </a:cubicBezTo>
                  <a:cubicBezTo>
                    <a:pt x="1395" y="386"/>
                    <a:pt x="1540" y="487"/>
                    <a:pt x="1634" y="634"/>
                  </a:cubicBezTo>
                  <a:lnTo>
                    <a:pt x="1898" y="1048"/>
                  </a:lnTo>
                  <a:lnTo>
                    <a:pt x="800" y="1749"/>
                  </a:lnTo>
                  <a:close/>
                  <a:moveTo>
                    <a:pt x="800" y="1749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24" name="Freeform 347">
              <a:extLst>
                <a:ext uri="{FF2B5EF4-FFF2-40B4-BE49-F238E27FC236}">
                  <a16:creationId xmlns:a16="http://schemas.microsoft.com/office/drawing/2014/main" id="{CD316681-9F2D-7297-3460-6A058F5B8C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6850" y="1658938"/>
              <a:ext cx="60325" cy="47625"/>
            </a:xfrm>
            <a:custGeom>
              <a:avLst/>
              <a:gdLst>
                <a:gd name="T0" fmla="*/ 1492 w 1527"/>
                <a:gd name="T1" fmla="*/ 1007 h 1250"/>
                <a:gd name="T2" fmla="*/ 954 w 1527"/>
                <a:gd name="T3" fmla="*/ 367 h 1250"/>
                <a:gd name="T4" fmla="*/ 196 w 1527"/>
                <a:gd name="T5" fmla="*/ 17 h 1250"/>
                <a:gd name="T6" fmla="*/ 17 w 1527"/>
                <a:gd name="T7" fmla="*/ 132 h 1250"/>
                <a:gd name="T8" fmla="*/ 133 w 1527"/>
                <a:gd name="T9" fmla="*/ 311 h 1250"/>
                <a:gd name="T10" fmla="*/ 772 w 1527"/>
                <a:gd name="T11" fmla="*/ 606 h 1250"/>
                <a:gd name="T12" fmla="*/ 1225 w 1527"/>
                <a:gd name="T13" fmla="*/ 1145 h 1250"/>
                <a:gd name="T14" fmla="*/ 1439 w 1527"/>
                <a:gd name="T15" fmla="*/ 1203 h 1250"/>
                <a:gd name="T16" fmla="*/ 1492 w 1527"/>
                <a:gd name="T17" fmla="*/ 1007 h 1250"/>
                <a:gd name="T18" fmla="*/ 1492 w 1527"/>
                <a:gd name="T19" fmla="*/ 1007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7" h="1250">
                  <a:moveTo>
                    <a:pt x="1492" y="1007"/>
                  </a:moveTo>
                  <a:cubicBezTo>
                    <a:pt x="1361" y="756"/>
                    <a:pt x="1181" y="540"/>
                    <a:pt x="954" y="367"/>
                  </a:cubicBezTo>
                  <a:cubicBezTo>
                    <a:pt x="728" y="194"/>
                    <a:pt x="473" y="77"/>
                    <a:pt x="196" y="17"/>
                  </a:cubicBezTo>
                  <a:cubicBezTo>
                    <a:pt x="115" y="0"/>
                    <a:pt x="35" y="51"/>
                    <a:pt x="17" y="132"/>
                  </a:cubicBezTo>
                  <a:cubicBezTo>
                    <a:pt x="0" y="214"/>
                    <a:pt x="51" y="294"/>
                    <a:pt x="133" y="311"/>
                  </a:cubicBezTo>
                  <a:cubicBezTo>
                    <a:pt x="366" y="361"/>
                    <a:pt x="581" y="461"/>
                    <a:pt x="772" y="606"/>
                  </a:cubicBezTo>
                  <a:cubicBezTo>
                    <a:pt x="963" y="752"/>
                    <a:pt x="1115" y="934"/>
                    <a:pt x="1225" y="1145"/>
                  </a:cubicBezTo>
                  <a:cubicBezTo>
                    <a:pt x="1265" y="1223"/>
                    <a:pt x="1366" y="1250"/>
                    <a:pt x="1439" y="1203"/>
                  </a:cubicBezTo>
                  <a:cubicBezTo>
                    <a:pt x="1504" y="1161"/>
                    <a:pt x="1527" y="1075"/>
                    <a:pt x="1492" y="1007"/>
                  </a:cubicBezTo>
                  <a:close/>
                  <a:moveTo>
                    <a:pt x="1492" y="100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Freeform 348">
              <a:extLst>
                <a:ext uri="{FF2B5EF4-FFF2-40B4-BE49-F238E27FC236}">
                  <a16:creationId xmlns:a16="http://schemas.microsoft.com/office/drawing/2014/main" id="{1D27561D-ED5E-9A83-654C-B938966209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42088" y="1682750"/>
              <a:ext cx="42863" cy="36512"/>
            </a:xfrm>
            <a:custGeom>
              <a:avLst/>
              <a:gdLst>
                <a:gd name="T0" fmla="*/ 1058 w 1093"/>
                <a:gd name="T1" fmla="*/ 676 h 918"/>
                <a:gd name="T2" fmla="*/ 701 w 1093"/>
                <a:gd name="T3" fmla="*/ 250 h 918"/>
                <a:gd name="T4" fmla="*/ 196 w 1093"/>
                <a:gd name="T5" fmla="*/ 17 h 918"/>
                <a:gd name="T6" fmla="*/ 18 w 1093"/>
                <a:gd name="T7" fmla="*/ 133 h 918"/>
                <a:gd name="T8" fmla="*/ 133 w 1093"/>
                <a:gd name="T9" fmla="*/ 311 h 918"/>
                <a:gd name="T10" fmla="*/ 518 w 1093"/>
                <a:gd name="T11" fmla="*/ 489 h 918"/>
                <a:gd name="T12" fmla="*/ 791 w 1093"/>
                <a:gd name="T13" fmla="*/ 814 h 918"/>
                <a:gd name="T14" fmla="*/ 1006 w 1093"/>
                <a:gd name="T15" fmla="*/ 871 h 918"/>
                <a:gd name="T16" fmla="*/ 1058 w 1093"/>
                <a:gd name="T17" fmla="*/ 676 h 918"/>
                <a:gd name="T18" fmla="*/ 1058 w 1093"/>
                <a:gd name="T19" fmla="*/ 676 h 9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3" h="918">
                  <a:moveTo>
                    <a:pt x="1058" y="676"/>
                  </a:moveTo>
                  <a:cubicBezTo>
                    <a:pt x="971" y="508"/>
                    <a:pt x="851" y="365"/>
                    <a:pt x="701" y="250"/>
                  </a:cubicBezTo>
                  <a:cubicBezTo>
                    <a:pt x="550" y="135"/>
                    <a:pt x="381" y="57"/>
                    <a:pt x="196" y="17"/>
                  </a:cubicBezTo>
                  <a:cubicBezTo>
                    <a:pt x="115" y="0"/>
                    <a:pt x="35" y="52"/>
                    <a:pt x="18" y="133"/>
                  </a:cubicBezTo>
                  <a:cubicBezTo>
                    <a:pt x="0" y="214"/>
                    <a:pt x="52" y="294"/>
                    <a:pt x="133" y="311"/>
                  </a:cubicBezTo>
                  <a:cubicBezTo>
                    <a:pt x="274" y="342"/>
                    <a:pt x="403" y="401"/>
                    <a:pt x="518" y="489"/>
                  </a:cubicBezTo>
                  <a:cubicBezTo>
                    <a:pt x="633" y="577"/>
                    <a:pt x="725" y="686"/>
                    <a:pt x="791" y="814"/>
                  </a:cubicBezTo>
                  <a:cubicBezTo>
                    <a:pt x="831" y="891"/>
                    <a:pt x="932" y="918"/>
                    <a:pt x="1006" y="871"/>
                  </a:cubicBezTo>
                  <a:cubicBezTo>
                    <a:pt x="1070" y="830"/>
                    <a:pt x="1093" y="744"/>
                    <a:pt x="1058" y="676"/>
                  </a:cubicBezTo>
                  <a:close/>
                  <a:moveTo>
                    <a:pt x="1058" y="676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349">
              <a:extLst>
                <a:ext uri="{FF2B5EF4-FFF2-40B4-BE49-F238E27FC236}">
                  <a16:creationId xmlns:a16="http://schemas.microsoft.com/office/drawing/2014/main" id="{245D6622-D35C-D1E1-C938-7AFABEA723E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29350" y="1658938"/>
              <a:ext cx="60325" cy="47625"/>
            </a:xfrm>
            <a:custGeom>
              <a:avLst/>
              <a:gdLst>
                <a:gd name="T0" fmla="*/ 1510 w 1528"/>
                <a:gd name="T1" fmla="*/ 132 h 1250"/>
                <a:gd name="T2" fmla="*/ 1332 w 1528"/>
                <a:gd name="T3" fmla="*/ 17 h 1250"/>
                <a:gd name="T4" fmla="*/ 573 w 1528"/>
                <a:gd name="T5" fmla="*/ 367 h 1250"/>
                <a:gd name="T6" fmla="*/ 36 w 1528"/>
                <a:gd name="T7" fmla="*/ 1007 h 1250"/>
                <a:gd name="T8" fmla="*/ 88 w 1528"/>
                <a:gd name="T9" fmla="*/ 1203 h 1250"/>
                <a:gd name="T10" fmla="*/ 303 w 1528"/>
                <a:gd name="T11" fmla="*/ 1145 h 1250"/>
                <a:gd name="T12" fmla="*/ 756 w 1528"/>
                <a:gd name="T13" fmla="*/ 606 h 1250"/>
                <a:gd name="T14" fmla="*/ 1395 w 1528"/>
                <a:gd name="T15" fmla="*/ 311 h 1250"/>
                <a:gd name="T16" fmla="*/ 1510 w 1528"/>
                <a:gd name="T17" fmla="*/ 132 h 1250"/>
                <a:gd name="T18" fmla="*/ 1510 w 1528"/>
                <a:gd name="T19" fmla="*/ 132 h 12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528" h="1250">
                  <a:moveTo>
                    <a:pt x="1510" y="132"/>
                  </a:moveTo>
                  <a:cubicBezTo>
                    <a:pt x="1493" y="51"/>
                    <a:pt x="1413" y="0"/>
                    <a:pt x="1332" y="17"/>
                  </a:cubicBezTo>
                  <a:cubicBezTo>
                    <a:pt x="1055" y="77"/>
                    <a:pt x="800" y="194"/>
                    <a:pt x="573" y="367"/>
                  </a:cubicBezTo>
                  <a:cubicBezTo>
                    <a:pt x="347" y="540"/>
                    <a:pt x="166" y="756"/>
                    <a:pt x="36" y="1007"/>
                  </a:cubicBezTo>
                  <a:cubicBezTo>
                    <a:pt x="0" y="1075"/>
                    <a:pt x="23" y="1161"/>
                    <a:pt x="88" y="1203"/>
                  </a:cubicBezTo>
                  <a:cubicBezTo>
                    <a:pt x="161" y="1250"/>
                    <a:pt x="262" y="1223"/>
                    <a:pt x="303" y="1145"/>
                  </a:cubicBezTo>
                  <a:cubicBezTo>
                    <a:pt x="412" y="934"/>
                    <a:pt x="565" y="752"/>
                    <a:pt x="756" y="606"/>
                  </a:cubicBezTo>
                  <a:cubicBezTo>
                    <a:pt x="946" y="460"/>
                    <a:pt x="1161" y="361"/>
                    <a:pt x="1395" y="311"/>
                  </a:cubicBezTo>
                  <a:cubicBezTo>
                    <a:pt x="1476" y="294"/>
                    <a:pt x="1528" y="214"/>
                    <a:pt x="1510" y="132"/>
                  </a:cubicBezTo>
                  <a:close/>
                  <a:moveTo>
                    <a:pt x="1510" y="132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350">
              <a:extLst>
                <a:ext uri="{FF2B5EF4-FFF2-40B4-BE49-F238E27FC236}">
                  <a16:creationId xmlns:a16="http://schemas.microsoft.com/office/drawing/2014/main" id="{F5E72C4C-D46A-DC0A-05B4-37CCA5227E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51575" y="1682750"/>
              <a:ext cx="42863" cy="34925"/>
            </a:xfrm>
            <a:custGeom>
              <a:avLst/>
              <a:gdLst>
                <a:gd name="T0" fmla="*/ 1078 w 1096"/>
                <a:gd name="T1" fmla="*/ 133 h 916"/>
                <a:gd name="T2" fmla="*/ 900 w 1096"/>
                <a:gd name="T3" fmla="*/ 17 h 916"/>
                <a:gd name="T4" fmla="*/ 396 w 1096"/>
                <a:gd name="T5" fmla="*/ 250 h 916"/>
                <a:gd name="T6" fmla="*/ 38 w 1096"/>
                <a:gd name="T7" fmla="*/ 676 h 916"/>
                <a:gd name="T8" fmla="*/ 103 w 1096"/>
                <a:gd name="T9" fmla="*/ 878 h 916"/>
                <a:gd name="T10" fmla="*/ 305 w 1096"/>
                <a:gd name="T11" fmla="*/ 814 h 916"/>
                <a:gd name="T12" fmla="*/ 578 w 1096"/>
                <a:gd name="T13" fmla="*/ 489 h 916"/>
                <a:gd name="T14" fmla="*/ 963 w 1096"/>
                <a:gd name="T15" fmla="*/ 311 h 916"/>
                <a:gd name="T16" fmla="*/ 1078 w 1096"/>
                <a:gd name="T17" fmla="*/ 133 h 916"/>
                <a:gd name="T18" fmla="*/ 1078 w 1096"/>
                <a:gd name="T19" fmla="*/ 133 h 9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96" h="916">
                  <a:moveTo>
                    <a:pt x="1078" y="133"/>
                  </a:moveTo>
                  <a:cubicBezTo>
                    <a:pt x="1061" y="52"/>
                    <a:pt x="981" y="0"/>
                    <a:pt x="900" y="17"/>
                  </a:cubicBezTo>
                  <a:cubicBezTo>
                    <a:pt x="716" y="57"/>
                    <a:pt x="546" y="135"/>
                    <a:pt x="396" y="250"/>
                  </a:cubicBezTo>
                  <a:cubicBezTo>
                    <a:pt x="245" y="365"/>
                    <a:pt x="125" y="508"/>
                    <a:pt x="38" y="676"/>
                  </a:cubicBezTo>
                  <a:cubicBezTo>
                    <a:pt x="0" y="749"/>
                    <a:pt x="29" y="840"/>
                    <a:pt x="103" y="878"/>
                  </a:cubicBezTo>
                  <a:cubicBezTo>
                    <a:pt x="175" y="916"/>
                    <a:pt x="268" y="887"/>
                    <a:pt x="305" y="814"/>
                  </a:cubicBezTo>
                  <a:cubicBezTo>
                    <a:pt x="371" y="686"/>
                    <a:pt x="463" y="577"/>
                    <a:pt x="578" y="489"/>
                  </a:cubicBezTo>
                  <a:cubicBezTo>
                    <a:pt x="693" y="401"/>
                    <a:pt x="822" y="342"/>
                    <a:pt x="963" y="311"/>
                  </a:cubicBezTo>
                  <a:cubicBezTo>
                    <a:pt x="1044" y="294"/>
                    <a:pt x="1096" y="214"/>
                    <a:pt x="1078" y="133"/>
                  </a:cubicBezTo>
                  <a:close/>
                  <a:moveTo>
                    <a:pt x="1078" y="133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C13342B8-06C1-DBF7-9488-D13CE683278E}"/>
              </a:ext>
            </a:extLst>
          </p:cNvPr>
          <p:cNvGrpSpPr/>
          <p:nvPr/>
        </p:nvGrpSpPr>
        <p:grpSpPr>
          <a:xfrm>
            <a:off x="3959735" y="1938801"/>
            <a:ext cx="325438" cy="395287"/>
            <a:chOff x="5511800" y="1658938"/>
            <a:chExt cx="325438" cy="395287"/>
          </a:xfrm>
          <a:solidFill>
            <a:schemeClr val="tx1"/>
          </a:solidFill>
        </p:grpSpPr>
        <p:sp>
          <p:nvSpPr>
            <p:cNvPr id="29" name="Freeform 353">
              <a:extLst>
                <a:ext uri="{FF2B5EF4-FFF2-40B4-BE49-F238E27FC236}">
                  <a16:creationId xmlns:a16="http://schemas.microsoft.com/office/drawing/2014/main" id="{622F56BE-F5E5-FB7E-E4B5-B7EB4BA2C0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0225" y="2005013"/>
              <a:ext cx="36513" cy="30162"/>
            </a:xfrm>
            <a:custGeom>
              <a:avLst/>
              <a:gdLst>
                <a:gd name="T0" fmla="*/ 784 w 933"/>
                <a:gd name="T1" fmla="*/ 0 h 774"/>
                <a:gd name="T2" fmla="*/ 149 w 933"/>
                <a:gd name="T3" fmla="*/ 0 h 774"/>
                <a:gd name="T4" fmla="*/ 0 w 933"/>
                <a:gd name="T5" fmla="*/ 149 h 774"/>
                <a:gd name="T6" fmla="*/ 0 w 933"/>
                <a:gd name="T7" fmla="*/ 625 h 774"/>
                <a:gd name="T8" fmla="*/ 149 w 933"/>
                <a:gd name="T9" fmla="*/ 774 h 774"/>
                <a:gd name="T10" fmla="*/ 784 w 933"/>
                <a:gd name="T11" fmla="*/ 774 h 774"/>
                <a:gd name="T12" fmla="*/ 933 w 933"/>
                <a:gd name="T13" fmla="*/ 625 h 774"/>
                <a:gd name="T14" fmla="*/ 933 w 933"/>
                <a:gd name="T15" fmla="*/ 149 h 774"/>
                <a:gd name="T16" fmla="*/ 784 w 933"/>
                <a:gd name="T17" fmla="*/ 0 h 774"/>
                <a:gd name="T18" fmla="*/ 635 w 933"/>
                <a:gd name="T19" fmla="*/ 477 h 774"/>
                <a:gd name="T20" fmla="*/ 298 w 933"/>
                <a:gd name="T21" fmla="*/ 477 h 774"/>
                <a:gd name="T22" fmla="*/ 298 w 933"/>
                <a:gd name="T23" fmla="*/ 298 h 774"/>
                <a:gd name="T24" fmla="*/ 635 w 933"/>
                <a:gd name="T25" fmla="*/ 298 h 774"/>
                <a:gd name="T26" fmla="*/ 635 w 933"/>
                <a:gd name="T27" fmla="*/ 477 h 774"/>
                <a:gd name="T28" fmla="*/ 635 w 933"/>
                <a:gd name="T29" fmla="*/ 477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933" h="774">
                  <a:moveTo>
                    <a:pt x="784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lnTo>
                    <a:pt x="0" y="625"/>
                  </a:lnTo>
                  <a:cubicBezTo>
                    <a:pt x="0" y="708"/>
                    <a:pt x="67" y="774"/>
                    <a:pt x="149" y="774"/>
                  </a:cubicBezTo>
                  <a:lnTo>
                    <a:pt x="784" y="774"/>
                  </a:lnTo>
                  <a:cubicBezTo>
                    <a:pt x="866" y="774"/>
                    <a:pt x="933" y="708"/>
                    <a:pt x="933" y="625"/>
                  </a:cubicBez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lose/>
                  <a:moveTo>
                    <a:pt x="635" y="477"/>
                  </a:moveTo>
                  <a:lnTo>
                    <a:pt x="298" y="477"/>
                  </a:lnTo>
                  <a:lnTo>
                    <a:pt x="298" y="298"/>
                  </a:lnTo>
                  <a:lnTo>
                    <a:pt x="635" y="298"/>
                  </a:lnTo>
                  <a:lnTo>
                    <a:pt x="635" y="477"/>
                  </a:lnTo>
                  <a:close/>
                  <a:moveTo>
                    <a:pt x="635" y="477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354">
              <a:extLst>
                <a:ext uri="{FF2B5EF4-FFF2-40B4-BE49-F238E27FC236}">
                  <a16:creationId xmlns:a16="http://schemas.microsoft.com/office/drawing/2014/main" id="{973587CE-670E-2A14-55EE-AD028BBA63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10225" y="1684338"/>
              <a:ext cx="36513" cy="11112"/>
            </a:xfrm>
            <a:custGeom>
              <a:avLst/>
              <a:gdLst>
                <a:gd name="T0" fmla="*/ 784 w 933"/>
                <a:gd name="T1" fmla="*/ 0 h 298"/>
                <a:gd name="T2" fmla="*/ 149 w 933"/>
                <a:gd name="T3" fmla="*/ 0 h 298"/>
                <a:gd name="T4" fmla="*/ 0 w 933"/>
                <a:gd name="T5" fmla="*/ 149 h 298"/>
                <a:gd name="T6" fmla="*/ 149 w 933"/>
                <a:gd name="T7" fmla="*/ 298 h 298"/>
                <a:gd name="T8" fmla="*/ 784 w 933"/>
                <a:gd name="T9" fmla="*/ 298 h 298"/>
                <a:gd name="T10" fmla="*/ 933 w 933"/>
                <a:gd name="T11" fmla="*/ 149 h 298"/>
                <a:gd name="T12" fmla="*/ 784 w 933"/>
                <a:gd name="T13" fmla="*/ 0 h 298"/>
                <a:gd name="T14" fmla="*/ 784 w 933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3" h="298">
                  <a:moveTo>
                    <a:pt x="784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1"/>
                    <a:pt x="67" y="298"/>
                    <a:pt x="149" y="298"/>
                  </a:cubicBezTo>
                  <a:lnTo>
                    <a:pt x="784" y="298"/>
                  </a:lnTo>
                  <a:cubicBezTo>
                    <a:pt x="866" y="298"/>
                    <a:pt x="933" y="231"/>
                    <a:pt x="933" y="149"/>
                  </a:cubicBezTo>
                  <a:cubicBezTo>
                    <a:pt x="933" y="66"/>
                    <a:pt x="866" y="0"/>
                    <a:pt x="784" y="0"/>
                  </a:cubicBezTo>
                  <a:close/>
                  <a:moveTo>
                    <a:pt x="784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355">
              <a:extLst>
                <a:ext uri="{FF2B5EF4-FFF2-40B4-BE49-F238E27FC236}">
                  <a16:creationId xmlns:a16="http://schemas.microsoft.com/office/drawing/2014/main" id="{6300A4F7-2EC1-D61C-839F-500DFC21063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1782763"/>
              <a:ext cx="49213" cy="11112"/>
            </a:xfrm>
            <a:custGeom>
              <a:avLst/>
              <a:gdLst>
                <a:gd name="T0" fmla="*/ 1102 w 1251"/>
                <a:gd name="T1" fmla="*/ 0 h 297"/>
                <a:gd name="T2" fmla="*/ 149 w 1251"/>
                <a:gd name="T3" fmla="*/ 0 h 297"/>
                <a:gd name="T4" fmla="*/ 0 w 1251"/>
                <a:gd name="T5" fmla="*/ 148 h 297"/>
                <a:gd name="T6" fmla="*/ 149 w 1251"/>
                <a:gd name="T7" fmla="*/ 297 h 297"/>
                <a:gd name="T8" fmla="*/ 1102 w 1251"/>
                <a:gd name="T9" fmla="*/ 297 h 297"/>
                <a:gd name="T10" fmla="*/ 1251 w 1251"/>
                <a:gd name="T11" fmla="*/ 148 h 297"/>
                <a:gd name="T12" fmla="*/ 1102 w 1251"/>
                <a:gd name="T13" fmla="*/ 0 h 297"/>
                <a:gd name="T14" fmla="*/ 1102 w 1251"/>
                <a:gd name="T15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51" h="297">
                  <a:moveTo>
                    <a:pt x="1102" y="0"/>
                  </a:moveTo>
                  <a:lnTo>
                    <a:pt x="149" y="0"/>
                  </a:lnTo>
                  <a:cubicBezTo>
                    <a:pt x="67" y="0"/>
                    <a:pt x="0" y="66"/>
                    <a:pt x="0" y="148"/>
                  </a:cubicBezTo>
                  <a:cubicBezTo>
                    <a:pt x="0" y="231"/>
                    <a:pt x="67" y="297"/>
                    <a:pt x="149" y="297"/>
                  </a:cubicBezTo>
                  <a:lnTo>
                    <a:pt x="1102" y="297"/>
                  </a:lnTo>
                  <a:cubicBezTo>
                    <a:pt x="1184" y="297"/>
                    <a:pt x="1251" y="231"/>
                    <a:pt x="1251" y="148"/>
                  </a:cubicBezTo>
                  <a:cubicBezTo>
                    <a:pt x="1251" y="66"/>
                    <a:pt x="1184" y="0"/>
                    <a:pt x="1102" y="0"/>
                  </a:cubicBezTo>
                  <a:close/>
                  <a:moveTo>
                    <a:pt x="1102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356">
              <a:extLst>
                <a:ext uri="{FF2B5EF4-FFF2-40B4-BE49-F238E27FC236}">
                  <a16:creationId xmlns:a16="http://schemas.microsoft.com/office/drawing/2014/main" id="{8D472FF9-6F75-840C-20CE-F48F73FB29A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78475" y="1844675"/>
              <a:ext cx="55563" cy="11112"/>
            </a:xfrm>
            <a:custGeom>
              <a:avLst/>
              <a:gdLst>
                <a:gd name="T0" fmla="*/ 1261 w 1409"/>
                <a:gd name="T1" fmla="*/ 0 h 298"/>
                <a:gd name="T2" fmla="*/ 149 w 1409"/>
                <a:gd name="T3" fmla="*/ 0 h 298"/>
                <a:gd name="T4" fmla="*/ 0 w 1409"/>
                <a:gd name="T5" fmla="*/ 149 h 298"/>
                <a:gd name="T6" fmla="*/ 149 w 1409"/>
                <a:gd name="T7" fmla="*/ 298 h 298"/>
                <a:gd name="T8" fmla="*/ 1261 w 1409"/>
                <a:gd name="T9" fmla="*/ 298 h 298"/>
                <a:gd name="T10" fmla="*/ 1409 w 1409"/>
                <a:gd name="T11" fmla="*/ 149 h 298"/>
                <a:gd name="T12" fmla="*/ 1261 w 1409"/>
                <a:gd name="T13" fmla="*/ 0 h 298"/>
                <a:gd name="T14" fmla="*/ 1261 w 1409"/>
                <a:gd name="T15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09" h="298">
                  <a:moveTo>
                    <a:pt x="1261" y="0"/>
                  </a:moveTo>
                  <a:lnTo>
                    <a:pt x="149" y="0"/>
                  </a:lnTo>
                  <a:cubicBezTo>
                    <a:pt x="67" y="0"/>
                    <a:pt x="0" y="67"/>
                    <a:pt x="0" y="149"/>
                  </a:cubicBezTo>
                  <a:cubicBezTo>
                    <a:pt x="0" y="232"/>
                    <a:pt x="67" y="298"/>
                    <a:pt x="149" y="298"/>
                  </a:cubicBezTo>
                  <a:lnTo>
                    <a:pt x="1261" y="298"/>
                  </a:lnTo>
                  <a:cubicBezTo>
                    <a:pt x="1343" y="298"/>
                    <a:pt x="1409" y="232"/>
                    <a:pt x="1409" y="149"/>
                  </a:cubicBezTo>
                  <a:cubicBezTo>
                    <a:pt x="1409" y="67"/>
                    <a:pt x="1343" y="0"/>
                    <a:pt x="1261" y="0"/>
                  </a:cubicBezTo>
                  <a:close/>
                  <a:moveTo>
                    <a:pt x="1261" y="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357">
              <a:extLst>
                <a:ext uri="{FF2B5EF4-FFF2-40B4-BE49-F238E27FC236}">
                  <a16:creationId xmlns:a16="http://schemas.microsoft.com/office/drawing/2014/main" id="{197DF324-4BBC-B75C-9406-A06AEBE0B9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511800" y="1658938"/>
              <a:ext cx="325438" cy="395287"/>
            </a:xfrm>
            <a:custGeom>
              <a:avLst/>
              <a:gdLst>
                <a:gd name="T0" fmla="*/ 6015 w 8397"/>
                <a:gd name="T1" fmla="*/ 784 h 10143"/>
                <a:gd name="T2" fmla="*/ 784 w 8397"/>
                <a:gd name="T3" fmla="*/ 0 h 10143"/>
                <a:gd name="T4" fmla="*/ 0 w 8397"/>
                <a:gd name="T5" fmla="*/ 6818 h 10143"/>
                <a:gd name="T6" fmla="*/ 298 w 8397"/>
                <a:gd name="T7" fmla="*/ 6818 h 10143"/>
                <a:gd name="T8" fmla="*/ 5717 w 8397"/>
                <a:gd name="T9" fmla="*/ 1568 h 10143"/>
                <a:gd name="T10" fmla="*/ 5062 w 8397"/>
                <a:gd name="T11" fmla="*/ 2822 h 10143"/>
                <a:gd name="T12" fmla="*/ 4913 w 8397"/>
                <a:gd name="T13" fmla="*/ 2064 h 10143"/>
                <a:gd name="T14" fmla="*/ 953 w 8397"/>
                <a:gd name="T15" fmla="*/ 2213 h 10143"/>
                <a:gd name="T16" fmla="*/ 997 w 8397"/>
                <a:gd name="T17" fmla="*/ 5573 h 10143"/>
                <a:gd name="T18" fmla="*/ 2293 w 8397"/>
                <a:gd name="T19" fmla="*/ 6808 h 10143"/>
                <a:gd name="T20" fmla="*/ 3662 w 8397"/>
                <a:gd name="T21" fmla="*/ 7720 h 10143"/>
                <a:gd name="T22" fmla="*/ 4984 w 8397"/>
                <a:gd name="T23" fmla="*/ 7295 h 10143"/>
                <a:gd name="T24" fmla="*/ 5717 w 8397"/>
                <a:gd name="T25" fmla="*/ 8416 h 10143"/>
                <a:gd name="T26" fmla="*/ 298 w 8397"/>
                <a:gd name="T27" fmla="*/ 7523 h 10143"/>
                <a:gd name="T28" fmla="*/ 0 w 8397"/>
                <a:gd name="T29" fmla="*/ 7523 h 10143"/>
                <a:gd name="T30" fmla="*/ 784 w 8397"/>
                <a:gd name="T31" fmla="*/ 10143 h 10143"/>
                <a:gd name="T32" fmla="*/ 6015 w 8397"/>
                <a:gd name="T33" fmla="*/ 9359 h 10143"/>
                <a:gd name="T34" fmla="*/ 8397 w 8397"/>
                <a:gd name="T35" fmla="*/ 5071 h 10143"/>
                <a:gd name="T36" fmla="*/ 5717 w 8397"/>
                <a:gd name="T37" fmla="*/ 9359 h 10143"/>
                <a:gd name="T38" fmla="*/ 784 w 8397"/>
                <a:gd name="T39" fmla="*/ 9845 h 10143"/>
                <a:gd name="T40" fmla="*/ 298 w 8397"/>
                <a:gd name="T41" fmla="*/ 8714 h 10143"/>
                <a:gd name="T42" fmla="*/ 5717 w 8397"/>
                <a:gd name="T43" fmla="*/ 9359 h 10143"/>
                <a:gd name="T44" fmla="*/ 298 w 8397"/>
                <a:gd name="T45" fmla="*/ 784 h 10143"/>
                <a:gd name="T46" fmla="*/ 5231 w 8397"/>
                <a:gd name="T47" fmla="*/ 297 h 10143"/>
                <a:gd name="T48" fmla="*/ 5717 w 8397"/>
                <a:gd name="T49" fmla="*/ 1270 h 10143"/>
                <a:gd name="T50" fmla="*/ 2144 w 8397"/>
                <a:gd name="T51" fmla="*/ 6300 h 10143"/>
                <a:gd name="T52" fmla="*/ 2144 w 8397"/>
                <a:gd name="T53" fmla="*/ 5617 h 10143"/>
                <a:gd name="T54" fmla="*/ 2442 w 8397"/>
                <a:gd name="T55" fmla="*/ 6510 h 10143"/>
                <a:gd name="T56" fmla="*/ 2293 w 8397"/>
                <a:gd name="T57" fmla="*/ 5319 h 10143"/>
                <a:gd name="T58" fmla="*/ 1251 w 8397"/>
                <a:gd name="T59" fmla="*/ 2362 h 10143"/>
                <a:gd name="T60" fmla="*/ 4764 w 8397"/>
                <a:gd name="T61" fmla="*/ 2936 h 10143"/>
                <a:gd name="T62" fmla="*/ 4278 w 8397"/>
                <a:gd name="T63" fmla="*/ 3176 h 10143"/>
                <a:gd name="T64" fmla="*/ 3335 w 8397"/>
                <a:gd name="T65" fmla="*/ 3324 h 10143"/>
                <a:gd name="T66" fmla="*/ 3997 w 8397"/>
                <a:gd name="T67" fmla="*/ 3473 h 10143"/>
                <a:gd name="T68" fmla="*/ 1896 w 8397"/>
                <a:gd name="T69" fmla="*/ 3970 h 10143"/>
                <a:gd name="T70" fmla="*/ 1896 w 8397"/>
                <a:gd name="T71" fmla="*/ 4267 h 10143"/>
                <a:gd name="T72" fmla="*/ 3335 w 8397"/>
                <a:gd name="T73" fmla="*/ 5071 h 10143"/>
                <a:gd name="T74" fmla="*/ 2442 w 8397"/>
                <a:gd name="T75" fmla="*/ 6510 h 10143"/>
                <a:gd name="T76" fmla="*/ 5025 w 8397"/>
                <a:gd name="T77" fmla="*/ 6993 h 10143"/>
                <a:gd name="T78" fmla="*/ 4076 w 8397"/>
                <a:gd name="T79" fmla="*/ 7451 h 10143"/>
                <a:gd name="T80" fmla="*/ 4304 w 8397"/>
                <a:gd name="T81" fmla="*/ 6553 h 10143"/>
                <a:gd name="T82" fmla="*/ 5866 w 8397"/>
                <a:gd name="T83" fmla="*/ 2997 h 10143"/>
                <a:gd name="T84" fmla="*/ 5866 w 8397"/>
                <a:gd name="T85" fmla="*/ 7145 h 10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397" h="10143">
                  <a:moveTo>
                    <a:pt x="6015" y="2703"/>
                  </a:moveTo>
                  <a:lnTo>
                    <a:pt x="6015" y="784"/>
                  </a:lnTo>
                  <a:cubicBezTo>
                    <a:pt x="6015" y="351"/>
                    <a:pt x="5663" y="0"/>
                    <a:pt x="5231" y="0"/>
                  </a:cubicBezTo>
                  <a:lnTo>
                    <a:pt x="784" y="0"/>
                  </a:lnTo>
                  <a:cubicBezTo>
                    <a:pt x="352" y="0"/>
                    <a:pt x="0" y="351"/>
                    <a:pt x="0" y="784"/>
                  </a:cubicBezTo>
                  <a:lnTo>
                    <a:pt x="0" y="6818"/>
                  </a:lnTo>
                  <a:cubicBezTo>
                    <a:pt x="0" y="6900"/>
                    <a:pt x="67" y="6967"/>
                    <a:pt x="149" y="6967"/>
                  </a:cubicBezTo>
                  <a:cubicBezTo>
                    <a:pt x="231" y="6967"/>
                    <a:pt x="298" y="6900"/>
                    <a:pt x="298" y="6818"/>
                  </a:cubicBezTo>
                  <a:lnTo>
                    <a:pt x="298" y="1568"/>
                  </a:lnTo>
                  <a:lnTo>
                    <a:pt x="5717" y="1568"/>
                  </a:lnTo>
                  <a:lnTo>
                    <a:pt x="5717" y="2703"/>
                  </a:lnTo>
                  <a:cubicBezTo>
                    <a:pt x="5489" y="2716"/>
                    <a:pt x="5270" y="2756"/>
                    <a:pt x="5062" y="2822"/>
                  </a:cubicBezTo>
                  <a:lnTo>
                    <a:pt x="5062" y="2213"/>
                  </a:lnTo>
                  <a:cubicBezTo>
                    <a:pt x="5062" y="2131"/>
                    <a:pt x="4995" y="2064"/>
                    <a:pt x="4913" y="2064"/>
                  </a:cubicBezTo>
                  <a:lnTo>
                    <a:pt x="1102" y="2064"/>
                  </a:lnTo>
                  <a:cubicBezTo>
                    <a:pt x="1020" y="2064"/>
                    <a:pt x="953" y="2131"/>
                    <a:pt x="953" y="2213"/>
                  </a:cubicBezTo>
                  <a:lnTo>
                    <a:pt x="953" y="5468"/>
                  </a:lnTo>
                  <a:cubicBezTo>
                    <a:pt x="953" y="5507"/>
                    <a:pt x="969" y="5546"/>
                    <a:pt x="997" y="5573"/>
                  </a:cubicBezTo>
                  <a:lnTo>
                    <a:pt x="2188" y="6764"/>
                  </a:lnTo>
                  <a:cubicBezTo>
                    <a:pt x="2215" y="6792"/>
                    <a:pt x="2254" y="6808"/>
                    <a:pt x="2293" y="6808"/>
                  </a:cubicBezTo>
                  <a:lnTo>
                    <a:pt x="3993" y="6808"/>
                  </a:lnTo>
                  <a:lnTo>
                    <a:pt x="3662" y="7720"/>
                  </a:lnTo>
                  <a:cubicBezTo>
                    <a:pt x="3616" y="7846"/>
                    <a:pt x="3755" y="7966"/>
                    <a:pt x="3873" y="7901"/>
                  </a:cubicBezTo>
                  <a:lnTo>
                    <a:pt x="4984" y="7295"/>
                  </a:lnTo>
                  <a:cubicBezTo>
                    <a:pt x="5220" y="7377"/>
                    <a:pt x="5465" y="7425"/>
                    <a:pt x="5717" y="7439"/>
                  </a:cubicBezTo>
                  <a:lnTo>
                    <a:pt x="5717" y="8416"/>
                  </a:lnTo>
                  <a:lnTo>
                    <a:pt x="298" y="8416"/>
                  </a:lnTo>
                  <a:lnTo>
                    <a:pt x="298" y="7523"/>
                  </a:lnTo>
                  <a:cubicBezTo>
                    <a:pt x="298" y="7440"/>
                    <a:pt x="231" y="7374"/>
                    <a:pt x="149" y="7374"/>
                  </a:cubicBezTo>
                  <a:cubicBezTo>
                    <a:pt x="67" y="7374"/>
                    <a:pt x="0" y="7440"/>
                    <a:pt x="0" y="7523"/>
                  </a:cubicBezTo>
                  <a:lnTo>
                    <a:pt x="0" y="9359"/>
                  </a:lnTo>
                  <a:cubicBezTo>
                    <a:pt x="0" y="9791"/>
                    <a:pt x="352" y="10143"/>
                    <a:pt x="784" y="10143"/>
                  </a:cubicBezTo>
                  <a:lnTo>
                    <a:pt x="5231" y="10143"/>
                  </a:lnTo>
                  <a:cubicBezTo>
                    <a:pt x="5663" y="10143"/>
                    <a:pt x="6015" y="9791"/>
                    <a:pt x="6015" y="9359"/>
                  </a:cubicBezTo>
                  <a:lnTo>
                    <a:pt x="6015" y="7439"/>
                  </a:lnTo>
                  <a:cubicBezTo>
                    <a:pt x="7341" y="7366"/>
                    <a:pt x="8397" y="6332"/>
                    <a:pt x="8397" y="5071"/>
                  </a:cubicBezTo>
                  <a:cubicBezTo>
                    <a:pt x="8397" y="3810"/>
                    <a:pt x="7341" y="2776"/>
                    <a:pt x="6015" y="2703"/>
                  </a:cubicBezTo>
                  <a:close/>
                  <a:moveTo>
                    <a:pt x="5717" y="9359"/>
                  </a:moveTo>
                  <a:cubicBezTo>
                    <a:pt x="5717" y="9627"/>
                    <a:pt x="5499" y="9845"/>
                    <a:pt x="5231" y="9845"/>
                  </a:cubicBezTo>
                  <a:lnTo>
                    <a:pt x="784" y="9845"/>
                  </a:lnTo>
                  <a:cubicBezTo>
                    <a:pt x="516" y="9845"/>
                    <a:pt x="298" y="9627"/>
                    <a:pt x="298" y="9359"/>
                  </a:cubicBezTo>
                  <a:lnTo>
                    <a:pt x="298" y="8714"/>
                  </a:lnTo>
                  <a:lnTo>
                    <a:pt x="5717" y="8714"/>
                  </a:lnTo>
                  <a:lnTo>
                    <a:pt x="5717" y="9359"/>
                  </a:lnTo>
                  <a:close/>
                  <a:moveTo>
                    <a:pt x="298" y="1270"/>
                  </a:moveTo>
                  <a:lnTo>
                    <a:pt x="298" y="784"/>
                  </a:lnTo>
                  <a:cubicBezTo>
                    <a:pt x="298" y="515"/>
                    <a:pt x="516" y="297"/>
                    <a:pt x="784" y="297"/>
                  </a:cubicBezTo>
                  <a:lnTo>
                    <a:pt x="5231" y="297"/>
                  </a:lnTo>
                  <a:cubicBezTo>
                    <a:pt x="5499" y="297"/>
                    <a:pt x="5717" y="515"/>
                    <a:pt x="5717" y="784"/>
                  </a:cubicBezTo>
                  <a:lnTo>
                    <a:pt x="5717" y="1270"/>
                  </a:lnTo>
                  <a:lnTo>
                    <a:pt x="298" y="1270"/>
                  </a:lnTo>
                  <a:close/>
                  <a:moveTo>
                    <a:pt x="2144" y="6300"/>
                  </a:moveTo>
                  <a:lnTo>
                    <a:pt x="1461" y="5617"/>
                  </a:lnTo>
                  <a:lnTo>
                    <a:pt x="2144" y="5617"/>
                  </a:lnTo>
                  <a:lnTo>
                    <a:pt x="2144" y="6300"/>
                  </a:lnTo>
                  <a:close/>
                  <a:moveTo>
                    <a:pt x="2442" y="6510"/>
                  </a:moveTo>
                  <a:lnTo>
                    <a:pt x="2442" y="5468"/>
                  </a:lnTo>
                  <a:cubicBezTo>
                    <a:pt x="2442" y="5386"/>
                    <a:pt x="2375" y="5319"/>
                    <a:pt x="2293" y="5319"/>
                  </a:cubicBezTo>
                  <a:lnTo>
                    <a:pt x="1251" y="5319"/>
                  </a:lnTo>
                  <a:lnTo>
                    <a:pt x="1251" y="2362"/>
                  </a:lnTo>
                  <a:lnTo>
                    <a:pt x="4764" y="2362"/>
                  </a:lnTo>
                  <a:lnTo>
                    <a:pt x="4764" y="2936"/>
                  </a:lnTo>
                  <a:cubicBezTo>
                    <a:pt x="4611" y="3006"/>
                    <a:pt x="4466" y="3090"/>
                    <a:pt x="4332" y="3186"/>
                  </a:cubicBezTo>
                  <a:cubicBezTo>
                    <a:pt x="4315" y="3179"/>
                    <a:pt x="4297" y="3176"/>
                    <a:pt x="4278" y="3176"/>
                  </a:cubicBezTo>
                  <a:lnTo>
                    <a:pt x="3484" y="3176"/>
                  </a:lnTo>
                  <a:cubicBezTo>
                    <a:pt x="3402" y="3176"/>
                    <a:pt x="3335" y="3242"/>
                    <a:pt x="3335" y="3324"/>
                  </a:cubicBezTo>
                  <a:cubicBezTo>
                    <a:pt x="3335" y="3407"/>
                    <a:pt x="3402" y="3473"/>
                    <a:pt x="3484" y="3473"/>
                  </a:cubicBezTo>
                  <a:lnTo>
                    <a:pt x="3997" y="3473"/>
                  </a:lnTo>
                  <a:cubicBezTo>
                    <a:pt x="3852" y="3623"/>
                    <a:pt x="3727" y="3789"/>
                    <a:pt x="3625" y="3970"/>
                  </a:cubicBezTo>
                  <a:lnTo>
                    <a:pt x="1896" y="3970"/>
                  </a:lnTo>
                  <a:cubicBezTo>
                    <a:pt x="1814" y="3970"/>
                    <a:pt x="1747" y="4036"/>
                    <a:pt x="1747" y="4118"/>
                  </a:cubicBezTo>
                  <a:cubicBezTo>
                    <a:pt x="1747" y="4201"/>
                    <a:pt x="1814" y="4267"/>
                    <a:pt x="1896" y="4267"/>
                  </a:cubicBezTo>
                  <a:lnTo>
                    <a:pt x="3485" y="4267"/>
                  </a:lnTo>
                  <a:cubicBezTo>
                    <a:pt x="3388" y="4518"/>
                    <a:pt x="3335" y="4789"/>
                    <a:pt x="3335" y="5071"/>
                  </a:cubicBezTo>
                  <a:cubicBezTo>
                    <a:pt x="3335" y="5599"/>
                    <a:pt x="3517" y="6099"/>
                    <a:pt x="3854" y="6510"/>
                  </a:cubicBezTo>
                  <a:lnTo>
                    <a:pt x="2442" y="6510"/>
                  </a:lnTo>
                  <a:close/>
                  <a:moveTo>
                    <a:pt x="5866" y="7145"/>
                  </a:moveTo>
                  <a:cubicBezTo>
                    <a:pt x="5575" y="7145"/>
                    <a:pt x="5292" y="7094"/>
                    <a:pt x="5025" y="6993"/>
                  </a:cubicBezTo>
                  <a:cubicBezTo>
                    <a:pt x="4984" y="6978"/>
                    <a:pt x="4939" y="6981"/>
                    <a:pt x="4901" y="7002"/>
                  </a:cubicBezTo>
                  <a:lnTo>
                    <a:pt x="4076" y="7451"/>
                  </a:lnTo>
                  <a:lnTo>
                    <a:pt x="4344" y="6714"/>
                  </a:lnTo>
                  <a:cubicBezTo>
                    <a:pt x="4365" y="6658"/>
                    <a:pt x="4349" y="6594"/>
                    <a:pt x="4304" y="6553"/>
                  </a:cubicBezTo>
                  <a:cubicBezTo>
                    <a:pt x="3871" y="6160"/>
                    <a:pt x="3633" y="5633"/>
                    <a:pt x="3633" y="5071"/>
                  </a:cubicBezTo>
                  <a:cubicBezTo>
                    <a:pt x="3633" y="3927"/>
                    <a:pt x="4635" y="2997"/>
                    <a:pt x="5866" y="2997"/>
                  </a:cubicBezTo>
                  <a:cubicBezTo>
                    <a:pt x="7097" y="2997"/>
                    <a:pt x="8099" y="3927"/>
                    <a:pt x="8099" y="5071"/>
                  </a:cubicBezTo>
                  <a:cubicBezTo>
                    <a:pt x="8099" y="6215"/>
                    <a:pt x="7097" y="7145"/>
                    <a:pt x="5866" y="7145"/>
                  </a:cubicBezTo>
                  <a:close/>
                  <a:moveTo>
                    <a:pt x="5866" y="7145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 dirty="0"/>
            </a:p>
          </p:txBody>
        </p:sp>
        <p:sp>
          <p:nvSpPr>
            <p:cNvPr id="34" name="Freeform 358">
              <a:extLst>
                <a:ext uri="{FF2B5EF4-FFF2-40B4-BE49-F238E27FC236}">
                  <a16:creationId xmlns:a16="http://schemas.microsoft.com/office/drawing/2014/main" id="{7AD7A807-1DB3-4BCA-B968-572748EAE1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8650" y="1789113"/>
              <a:ext cx="60325" cy="134937"/>
            </a:xfrm>
            <a:custGeom>
              <a:avLst/>
              <a:gdLst>
                <a:gd name="T0" fmla="*/ 1419 w 1568"/>
                <a:gd name="T1" fmla="*/ 1410 h 3474"/>
                <a:gd name="T2" fmla="*/ 1568 w 1568"/>
                <a:gd name="T3" fmla="*/ 1261 h 3474"/>
                <a:gd name="T4" fmla="*/ 1568 w 1568"/>
                <a:gd name="T5" fmla="*/ 1102 h 3474"/>
                <a:gd name="T6" fmla="*/ 943 w 1568"/>
                <a:gd name="T7" fmla="*/ 477 h 3474"/>
                <a:gd name="T8" fmla="*/ 933 w 1568"/>
                <a:gd name="T9" fmla="*/ 477 h 3474"/>
                <a:gd name="T10" fmla="*/ 933 w 1568"/>
                <a:gd name="T11" fmla="*/ 149 h 3474"/>
                <a:gd name="T12" fmla="*/ 784 w 1568"/>
                <a:gd name="T13" fmla="*/ 0 h 3474"/>
                <a:gd name="T14" fmla="*/ 635 w 1568"/>
                <a:gd name="T15" fmla="*/ 149 h 3474"/>
                <a:gd name="T16" fmla="*/ 635 w 1568"/>
                <a:gd name="T17" fmla="*/ 480 h 3474"/>
                <a:gd name="T18" fmla="*/ 0 w 1568"/>
                <a:gd name="T19" fmla="*/ 1181 h 3474"/>
                <a:gd name="T20" fmla="*/ 705 w 1568"/>
                <a:gd name="T21" fmla="*/ 1886 h 3474"/>
                <a:gd name="T22" fmla="*/ 863 w 1568"/>
                <a:gd name="T23" fmla="*/ 1886 h 3474"/>
                <a:gd name="T24" fmla="*/ 1270 w 1568"/>
                <a:gd name="T25" fmla="*/ 2293 h 3474"/>
                <a:gd name="T26" fmla="*/ 863 w 1568"/>
                <a:gd name="T27" fmla="*/ 2700 h 3474"/>
                <a:gd name="T28" fmla="*/ 625 w 1568"/>
                <a:gd name="T29" fmla="*/ 2700 h 3474"/>
                <a:gd name="T30" fmla="*/ 298 w 1568"/>
                <a:gd name="T31" fmla="*/ 2372 h 3474"/>
                <a:gd name="T32" fmla="*/ 149 w 1568"/>
                <a:gd name="T33" fmla="*/ 2223 h 3474"/>
                <a:gd name="T34" fmla="*/ 0 w 1568"/>
                <a:gd name="T35" fmla="*/ 2372 h 3474"/>
                <a:gd name="T36" fmla="*/ 625 w 1568"/>
                <a:gd name="T37" fmla="*/ 2998 h 3474"/>
                <a:gd name="T38" fmla="*/ 635 w 1568"/>
                <a:gd name="T39" fmla="*/ 2998 h 3474"/>
                <a:gd name="T40" fmla="*/ 635 w 1568"/>
                <a:gd name="T41" fmla="*/ 3325 h 3474"/>
                <a:gd name="T42" fmla="*/ 784 w 1568"/>
                <a:gd name="T43" fmla="*/ 3474 h 3474"/>
                <a:gd name="T44" fmla="*/ 933 w 1568"/>
                <a:gd name="T45" fmla="*/ 3325 h 3474"/>
                <a:gd name="T46" fmla="*/ 933 w 1568"/>
                <a:gd name="T47" fmla="*/ 2994 h 3474"/>
                <a:gd name="T48" fmla="*/ 1568 w 1568"/>
                <a:gd name="T49" fmla="*/ 2293 h 3474"/>
                <a:gd name="T50" fmla="*/ 863 w 1568"/>
                <a:gd name="T51" fmla="*/ 1588 h 3474"/>
                <a:gd name="T52" fmla="*/ 705 w 1568"/>
                <a:gd name="T53" fmla="*/ 1588 h 3474"/>
                <a:gd name="T54" fmla="*/ 298 w 1568"/>
                <a:gd name="T55" fmla="*/ 1181 h 3474"/>
                <a:gd name="T56" fmla="*/ 705 w 1568"/>
                <a:gd name="T57" fmla="*/ 774 h 3474"/>
                <a:gd name="T58" fmla="*/ 943 w 1568"/>
                <a:gd name="T59" fmla="*/ 774 h 3474"/>
                <a:gd name="T60" fmla="*/ 1270 w 1568"/>
                <a:gd name="T61" fmla="*/ 1102 h 3474"/>
                <a:gd name="T62" fmla="*/ 1270 w 1568"/>
                <a:gd name="T63" fmla="*/ 1261 h 3474"/>
                <a:gd name="T64" fmla="*/ 1419 w 1568"/>
                <a:gd name="T65" fmla="*/ 1410 h 3474"/>
                <a:gd name="T66" fmla="*/ 1419 w 1568"/>
                <a:gd name="T67" fmla="*/ 1410 h 34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1568" h="3474">
                  <a:moveTo>
                    <a:pt x="1419" y="1410"/>
                  </a:moveTo>
                  <a:cubicBezTo>
                    <a:pt x="1501" y="1410"/>
                    <a:pt x="1568" y="1343"/>
                    <a:pt x="1568" y="1261"/>
                  </a:cubicBezTo>
                  <a:lnTo>
                    <a:pt x="1568" y="1102"/>
                  </a:lnTo>
                  <a:cubicBezTo>
                    <a:pt x="1568" y="757"/>
                    <a:pt x="1287" y="477"/>
                    <a:pt x="943" y="477"/>
                  </a:cubicBezTo>
                  <a:lnTo>
                    <a:pt x="933" y="477"/>
                  </a:lnTo>
                  <a:lnTo>
                    <a:pt x="933" y="149"/>
                  </a:lnTo>
                  <a:cubicBezTo>
                    <a:pt x="933" y="67"/>
                    <a:pt x="866" y="0"/>
                    <a:pt x="784" y="0"/>
                  </a:cubicBezTo>
                  <a:cubicBezTo>
                    <a:pt x="702" y="0"/>
                    <a:pt x="635" y="67"/>
                    <a:pt x="635" y="149"/>
                  </a:cubicBezTo>
                  <a:lnTo>
                    <a:pt x="635" y="480"/>
                  </a:lnTo>
                  <a:cubicBezTo>
                    <a:pt x="279" y="515"/>
                    <a:pt x="0" y="816"/>
                    <a:pt x="0" y="1181"/>
                  </a:cubicBezTo>
                  <a:cubicBezTo>
                    <a:pt x="0" y="1570"/>
                    <a:pt x="316" y="1886"/>
                    <a:pt x="705" y="1886"/>
                  </a:cubicBezTo>
                  <a:lnTo>
                    <a:pt x="863" y="1886"/>
                  </a:lnTo>
                  <a:cubicBezTo>
                    <a:pt x="1088" y="1886"/>
                    <a:pt x="1270" y="2069"/>
                    <a:pt x="1270" y="2293"/>
                  </a:cubicBezTo>
                  <a:cubicBezTo>
                    <a:pt x="1270" y="2517"/>
                    <a:pt x="1088" y="2700"/>
                    <a:pt x="863" y="2700"/>
                  </a:cubicBezTo>
                  <a:lnTo>
                    <a:pt x="625" y="2700"/>
                  </a:lnTo>
                  <a:cubicBezTo>
                    <a:pt x="445" y="2700"/>
                    <a:pt x="298" y="2553"/>
                    <a:pt x="298" y="2372"/>
                  </a:cubicBezTo>
                  <a:cubicBezTo>
                    <a:pt x="298" y="2290"/>
                    <a:pt x="231" y="2223"/>
                    <a:pt x="149" y="2223"/>
                  </a:cubicBezTo>
                  <a:cubicBezTo>
                    <a:pt x="66" y="2223"/>
                    <a:pt x="0" y="2290"/>
                    <a:pt x="0" y="2372"/>
                  </a:cubicBezTo>
                  <a:cubicBezTo>
                    <a:pt x="0" y="2717"/>
                    <a:pt x="280" y="2998"/>
                    <a:pt x="625" y="2998"/>
                  </a:cubicBezTo>
                  <a:lnTo>
                    <a:pt x="635" y="2998"/>
                  </a:lnTo>
                  <a:lnTo>
                    <a:pt x="635" y="3325"/>
                  </a:lnTo>
                  <a:cubicBezTo>
                    <a:pt x="635" y="3407"/>
                    <a:pt x="702" y="3474"/>
                    <a:pt x="784" y="3474"/>
                  </a:cubicBezTo>
                  <a:cubicBezTo>
                    <a:pt x="866" y="3474"/>
                    <a:pt x="933" y="3407"/>
                    <a:pt x="933" y="3325"/>
                  </a:cubicBezTo>
                  <a:lnTo>
                    <a:pt x="933" y="2994"/>
                  </a:lnTo>
                  <a:cubicBezTo>
                    <a:pt x="1289" y="2959"/>
                    <a:pt x="1568" y="2658"/>
                    <a:pt x="1568" y="2293"/>
                  </a:cubicBezTo>
                  <a:cubicBezTo>
                    <a:pt x="1568" y="1904"/>
                    <a:pt x="1252" y="1588"/>
                    <a:pt x="863" y="1588"/>
                  </a:cubicBezTo>
                  <a:lnTo>
                    <a:pt x="705" y="1588"/>
                  </a:lnTo>
                  <a:cubicBezTo>
                    <a:pt x="480" y="1588"/>
                    <a:pt x="298" y="1406"/>
                    <a:pt x="298" y="1181"/>
                  </a:cubicBezTo>
                  <a:cubicBezTo>
                    <a:pt x="298" y="957"/>
                    <a:pt x="480" y="774"/>
                    <a:pt x="705" y="774"/>
                  </a:cubicBezTo>
                  <a:lnTo>
                    <a:pt x="943" y="774"/>
                  </a:lnTo>
                  <a:cubicBezTo>
                    <a:pt x="1123" y="774"/>
                    <a:pt x="1270" y="921"/>
                    <a:pt x="1270" y="1102"/>
                  </a:cubicBezTo>
                  <a:lnTo>
                    <a:pt x="1270" y="1261"/>
                  </a:lnTo>
                  <a:cubicBezTo>
                    <a:pt x="1270" y="1343"/>
                    <a:pt x="1337" y="1410"/>
                    <a:pt x="1419" y="1410"/>
                  </a:cubicBezTo>
                  <a:close/>
                  <a:moveTo>
                    <a:pt x="1419" y="1410"/>
                  </a:move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6" grpId="0"/>
      <p:bldP spid="241" grpId="0"/>
      <p:bldP spid="2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>
            <a:spLocks noGrp="1"/>
          </p:cNvSpPr>
          <p:nvPr>
            <p:ph type="title"/>
          </p:nvPr>
        </p:nvSpPr>
        <p:spPr>
          <a:xfrm>
            <a:off x="723900" y="552450"/>
            <a:ext cx="7696200" cy="715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</a:pPr>
            <a:r>
              <a:rPr lang="en-US" sz="2900" dirty="0"/>
              <a:t>Melhores países para empreender </a:t>
            </a:r>
          </a:p>
        </p:txBody>
      </p:sp>
      <p:grpSp>
        <p:nvGrpSpPr>
          <p:cNvPr id="151" name="Google Shape;151;p9"/>
          <p:cNvGrpSpPr/>
          <p:nvPr/>
        </p:nvGrpSpPr>
        <p:grpSpPr>
          <a:xfrm>
            <a:off x="3500359" y="1583483"/>
            <a:ext cx="4919741" cy="2620545"/>
            <a:chOff x="233350" y="949250"/>
            <a:chExt cx="7137300" cy="3802300"/>
          </a:xfrm>
          <a:solidFill>
            <a:schemeClr val="accent1"/>
          </a:solidFill>
        </p:grpSpPr>
        <p:sp>
          <p:nvSpPr>
            <p:cNvPr id="152" name="Google Shape;152;p9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9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9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9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9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9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9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9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9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9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9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9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9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9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9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9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9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9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9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9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9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9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9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9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9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6" name="Google Shape;206;p9"/>
          <p:cNvSpPr txBox="1"/>
          <p:nvPr/>
        </p:nvSpPr>
        <p:spPr>
          <a:xfrm flipH="1">
            <a:off x="1110503" y="1477958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b="0" i="0" u="none" strike="noStrike" cap="none" dirty="0" err="1">
                <a:solidFill>
                  <a:schemeClr val="tx1"/>
                </a:solidFill>
                <a:latin typeface="Poppins ExtraBold" panose="00000900000000000000" pitchFamily="2" charset="0"/>
                <a:ea typeface="Bebas Neue"/>
                <a:cs typeface="Poppins ExtraBold" panose="00000900000000000000" pitchFamily="2" charset="0"/>
                <a:sym typeface="Bebas Neue"/>
              </a:rPr>
              <a:t>Suiça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7" name="Google Shape;207;p9"/>
          <p:cNvSpPr txBox="1"/>
          <p:nvPr/>
        </p:nvSpPr>
        <p:spPr>
          <a:xfrm flipH="1">
            <a:off x="1117966" y="3546009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dirty="0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EUA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8" name="Google Shape;208;p9"/>
          <p:cNvSpPr txBox="1"/>
          <p:nvPr/>
        </p:nvSpPr>
        <p:spPr>
          <a:xfrm flipH="1">
            <a:off x="1117978" y="2496089"/>
            <a:ext cx="2143771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</a:pPr>
            <a:r>
              <a:rPr lang="en-US" sz="2400" dirty="0" err="1">
                <a:solidFill>
                  <a:schemeClr val="tx1"/>
                </a:solidFill>
                <a:latin typeface="Poppins ExtraBold" panose="00000900000000000000" pitchFamily="2" charset="0"/>
                <a:cs typeface="Poppins ExtraBold" panose="00000900000000000000" pitchFamily="2" charset="0"/>
                <a:sym typeface="Bebas Neue"/>
              </a:rPr>
              <a:t>Canadá</a:t>
            </a:r>
            <a:endParaRPr lang="en-US" sz="2400" dirty="0">
              <a:solidFill>
                <a:schemeClr val="tx1"/>
              </a:solidFill>
              <a:latin typeface="Poppins ExtraBold" panose="00000900000000000000" pitchFamily="2" charset="0"/>
              <a:cs typeface="Poppins ExtraBold" panose="00000900000000000000" pitchFamily="2" charset="0"/>
            </a:endParaRPr>
          </a:p>
        </p:txBody>
      </p:sp>
      <p:sp>
        <p:nvSpPr>
          <p:cNvPr id="209" name="Google Shape;209;p9"/>
          <p:cNvSpPr txBox="1"/>
          <p:nvPr/>
        </p:nvSpPr>
        <p:spPr>
          <a:xfrm flipH="1">
            <a:off x="1103541" y="1730087"/>
            <a:ext cx="2596738" cy="92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pt-BR" sz="1200" dirty="0">
                <a:solidFill>
                  <a:schemeClr val="bg1">
                    <a:lumMod val="10000"/>
                  </a:schemeClr>
                </a:solidFill>
                <a:latin typeface="Inter"/>
              </a:rPr>
              <a:t>E</a:t>
            </a:r>
            <a:r>
              <a:rPr lang="pt-BR" sz="1200" b="0" i="0" dirty="0">
                <a:solidFill>
                  <a:schemeClr val="bg1">
                    <a:lumMod val="10000"/>
                  </a:schemeClr>
                </a:solidFill>
                <a:effectLst/>
                <a:latin typeface="Inter"/>
              </a:rPr>
              <a:t>xcelente qualidade de vida, baixas taxas de impostos, fácil acesso ao capital e legislação transparente.</a:t>
            </a:r>
            <a:endParaRPr lang="pt-BR" sz="1200" dirty="0">
              <a:solidFill>
                <a:schemeClr val="bg1">
                  <a:lumMod val="10000"/>
                </a:schemeClr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10" name="Google Shape;210;p9"/>
          <p:cNvSpPr txBox="1"/>
          <p:nvPr/>
        </p:nvSpPr>
        <p:spPr>
          <a:xfrm flipH="1">
            <a:off x="1124972" y="3861476"/>
            <a:ext cx="3222812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pt-BR" sz="1200" dirty="0">
                <a:solidFill>
                  <a:schemeClr val="bg1">
                    <a:lumMod val="10000"/>
                  </a:schemeClr>
                </a:solidFill>
                <a:latin typeface="Inter"/>
              </a:rPr>
              <a:t>E</a:t>
            </a:r>
            <a:r>
              <a:rPr lang="pt-BR" sz="1200" b="0" i="0" dirty="0">
                <a:solidFill>
                  <a:schemeClr val="bg1">
                    <a:lumMod val="10000"/>
                  </a:schemeClr>
                </a:solidFill>
                <a:effectLst/>
                <a:latin typeface="Inter"/>
              </a:rPr>
              <a:t>conomia forte, boa conectividade e fácil acesso a diversas regiões do país.</a:t>
            </a:r>
            <a:endParaRPr sz="1200" dirty="0">
              <a:solidFill>
                <a:schemeClr val="bg1">
                  <a:lumMod val="10000"/>
                </a:schemeClr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11" name="Google Shape;211;p9"/>
          <p:cNvSpPr txBox="1"/>
          <p:nvPr/>
        </p:nvSpPr>
        <p:spPr>
          <a:xfrm flipH="1">
            <a:off x="1117991" y="2783544"/>
            <a:ext cx="2143755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naheim"/>
              <a:buNone/>
            </a:pPr>
            <a:r>
              <a:rPr lang="pt-BR" sz="1200" dirty="0">
                <a:solidFill>
                  <a:schemeClr val="bg1">
                    <a:lumMod val="10000"/>
                  </a:schemeClr>
                </a:solidFill>
                <a:latin typeface="Inter"/>
              </a:rPr>
              <a:t>B</a:t>
            </a:r>
            <a:r>
              <a:rPr lang="pt-BR" sz="1200" b="0" i="0" dirty="0">
                <a:solidFill>
                  <a:schemeClr val="bg1">
                    <a:lumMod val="10000"/>
                  </a:schemeClr>
                </a:solidFill>
                <a:effectLst/>
                <a:latin typeface="Inter"/>
              </a:rPr>
              <a:t>oa infraestrutura, práticas de negócio claras e alto nível da força de trabalho.</a:t>
            </a:r>
            <a:endParaRPr sz="1200" dirty="0">
              <a:solidFill>
                <a:schemeClr val="bg1">
                  <a:lumMod val="10000"/>
                </a:schemeClr>
              </a:solidFill>
              <a:latin typeface="Arimo" panose="020B0604020202020204" pitchFamily="34" charset="0"/>
              <a:ea typeface="Arimo" panose="020B0604020202020204" pitchFamily="34" charset="0"/>
              <a:cs typeface="Arimo" panose="020B0604020202020204" pitchFamily="34" charset="0"/>
            </a:endParaRPr>
          </a:p>
        </p:txBody>
      </p:sp>
      <p:sp>
        <p:nvSpPr>
          <p:cNvPr id="2" name="Google Shape;451;p9">
            <a:extLst>
              <a:ext uri="{FF2B5EF4-FFF2-40B4-BE49-F238E27FC236}">
                <a16:creationId xmlns:a16="http://schemas.microsoft.com/office/drawing/2014/main" id="{9B1073C7-A03D-DB4B-943A-3E8D86125037}"/>
              </a:ext>
            </a:extLst>
          </p:cNvPr>
          <p:cNvSpPr/>
          <p:nvPr/>
        </p:nvSpPr>
        <p:spPr>
          <a:xfrm>
            <a:off x="707436" y="1578142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" name="Google Shape;451;p9">
            <a:extLst>
              <a:ext uri="{FF2B5EF4-FFF2-40B4-BE49-F238E27FC236}">
                <a16:creationId xmlns:a16="http://schemas.microsoft.com/office/drawing/2014/main" id="{59BE1D72-3F97-EA11-2C87-8DB9647787B1}"/>
              </a:ext>
            </a:extLst>
          </p:cNvPr>
          <p:cNvSpPr/>
          <p:nvPr/>
        </p:nvSpPr>
        <p:spPr>
          <a:xfrm>
            <a:off x="723900" y="2535217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" name="Google Shape;451;p9">
            <a:extLst>
              <a:ext uri="{FF2B5EF4-FFF2-40B4-BE49-F238E27FC236}">
                <a16:creationId xmlns:a16="http://schemas.microsoft.com/office/drawing/2014/main" id="{AB9D01FC-15DB-44E8-736E-A995DBEEFCF1}"/>
              </a:ext>
            </a:extLst>
          </p:cNvPr>
          <p:cNvSpPr/>
          <p:nvPr/>
        </p:nvSpPr>
        <p:spPr>
          <a:xfrm>
            <a:off x="707436" y="3599060"/>
            <a:ext cx="321069" cy="32443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" name="Google Shape;451;p9">
            <a:extLst>
              <a:ext uri="{FF2B5EF4-FFF2-40B4-BE49-F238E27FC236}">
                <a16:creationId xmlns:a16="http://schemas.microsoft.com/office/drawing/2014/main" id="{FFFF8290-114D-9E56-2FEA-D6E3DDB88C62}"/>
              </a:ext>
            </a:extLst>
          </p:cNvPr>
          <p:cNvSpPr/>
          <p:nvPr/>
        </p:nvSpPr>
        <p:spPr>
          <a:xfrm>
            <a:off x="5848439" y="2213745"/>
            <a:ext cx="191231" cy="21374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" name="Google Shape;451;p9">
            <a:extLst>
              <a:ext uri="{FF2B5EF4-FFF2-40B4-BE49-F238E27FC236}">
                <a16:creationId xmlns:a16="http://schemas.microsoft.com/office/drawing/2014/main" id="{D571BDD2-A665-06A5-C736-F9F27B877C0F}"/>
              </a:ext>
            </a:extLst>
          </p:cNvPr>
          <p:cNvSpPr/>
          <p:nvPr/>
        </p:nvSpPr>
        <p:spPr>
          <a:xfrm>
            <a:off x="4254740" y="1858905"/>
            <a:ext cx="190564" cy="181879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bg2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" name="Google Shape;451;p9">
            <a:extLst>
              <a:ext uri="{FF2B5EF4-FFF2-40B4-BE49-F238E27FC236}">
                <a16:creationId xmlns:a16="http://schemas.microsoft.com/office/drawing/2014/main" id="{3AE29E84-15D5-0FC5-308F-B9534F51B590}"/>
              </a:ext>
            </a:extLst>
          </p:cNvPr>
          <p:cNvSpPr/>
          <p:nvPr/>
        </p:nvSpPr>
        <p:spPr>
          <a:xfrm>
            <a:off x="4205773" y="2343283"/>
            <a:ext cx="234495" cy="195341"/>
          </a:xfrm>
          <a:custGeom>
            <a:avLst/>
            <a:gdLst/>
            <a:ahLst/>
            <a:cxnLst/>
            <a:rect l="l" t="t" r="r" b="b"/>
            <a:pathLst>
              <a:path w="194168" h="196207" extrusionOk="0">
                <a:moveTo>
                  <a:pt x="11576" y="0"/>
                </a:moveTo>
                <a:cubicBezTo>
                  <a:pt x="8883" y="0"/>
                  <a:pt x="6181" y="987"/>
                  <a:pt x="4103" y="3065"/>
                </a:cubicBezTo>
                <a:cubicBezTo>
                  <a:pt x="1026" y="5799"/>
                  <a:pt x="1" y="10243"/>
                  <a:pt x="1368" y="14004"/>
                </a:cubicBezTo>
                <a:lnTo>
                  <a:pt x="65293" y="189369"/>
                </a:lnTo>
                <a:cubicBezTo>
                  <a:pt x="67002" y="193471"/>
                  <a:pt x="70762" y="196206"/>
                  <a:pt x="74864" y="196206"/>
                </a:cubicBezTo>
                <a:cubicBezTo>
                  <a:pt x="79308" y="196206"/>
                  <a:pt x="83410" y="193813"/>
                  <a:pt x="85120" y="190053"/>
                </a:cubicBezTo>
                <a:lnTo>
                  <a:pt x="114176" y="124077"/>
                </a:lnTo>
                <a:cubicBezTo>
                  <a:pt x="115202" y="121342"/>
                  <a:pt x="117595" y="119291"/>
                  <a:pt x="119988" y="118266"/>
                </a:cubicBezTo>
                <a:lnTo>
                  <a:pt x="187331" y="92286"/>
                </a:lnTo>
                <a:cubicBezTo>
                  <a:pt x="191433" y="90577"/>
                  <a:pt x="193826" y="86816"/>
                  <a:pt x="193826" y="82714"/>
                </a:cubicBezTo>
                <a:cubicBezTo>
                  <a:pt x="194168" y="78270"/>
                  <a:pt x="191433" y="74510"/>
                  <a:pt x="187673" y="72801"/>
                </a:cubicBezTo>
                <a:lnTo>
                  <a:pt x="15384" y="672"/>
                </a:lnTo>
                <a:cubicBezTo>
                  <a:pt x="14163" y="228"/>
                  <a:pt x="12871" y="0"/>
                  <a:pt x="11576" y="0"/>
                </a:cubicBezTo>
                <a:close/>
              </a:path>
            </a:pathLst>
          </a:custGeom>
          <a:solidFill>
            <a:schemeClr val="tx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Impactos econômicos</a:t>
            </a:r>
          </a:p>
        </p:txBody>
      </p:sp>
      <p:pic>
        <p:nvPicPr>
          <p:cNvPr id="7" name="Marcador de posición de imagen 6" descr="Un grupo de personas frente a una mesa con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B70F0AD4-E3CF-8F38-08A0-3B9E69FBEA8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0838" r="10838"/>
          <a:stretch>
            <a:fillRect/>
          </a:stretch>
        </p:blipFill>
        <p:spPr/>
      </p:pic>
      <p:grpSp>
        <p:nvGrpSpPr>
          <p:cNvPr id="2" name="Grupo 1">
            <a:extLst>
              <a:ext uri="{FF2B5EF4-FFF2-40B4-BE49-F238E27FC236}">
                <a16:creationId xmlns:a16="http://schemas.microsoft.com/office/drawing/2014/main" id="{75F28332-9FB9-56C7-4B15-E5B3416980E4}"/>
              </a:ext>
            </a:extLst>
          </p:cNvPr>
          <p:cNvGrpSpPr/>
          <p:nvPr/>
        </p:nvGrpSpPr>
        <p:grpSpPr>
          <a:xfrm>
            <a:off x="8035095" y="-120563"/>
            <a:ext cx="1507863" cy="1510278"/>
            <a:chOff x="39184" y="-151930"/>
            <a:chExt cx="1309806" cy="1311904"/>
          </a:xfrm>
        </p:grpSpPr>
        <p:sp>
          <p:nvSpPr>
            <p:cNvPr id="3" name="Oval 357">
              <a:extLst>
                <a:ext uri="{FF2B5EF4-FFF2-40B4-BE49-F238E27FC236}">
                  <a16:creationId xmlns:a16="http://schemas.microsoft.com/office/drawing/2014/main" id="{0015102F-4B99-57A1-2829-E4A216C645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4909" y="544953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" name="Freeform 358">
              <a:extLst>
                <a:ext uri="{FF2B5EF4-FFF2-40B4-BE49-F238E27FC236}">
                  <a16:creationId xmlns:a16="http://schemas.microsoft.com/office/drawing/2014/main" id="{250988F4-B5B6-F85B-77D8-21657BEB1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31442" y="614221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" name="Freeform 359">
              <a:extLst>
                <a:ext uri="{FF2B5EF4-FFF2-40B4-BE49-F238E27FC236}">
                  <a16:creationId xmlns:a16="http://schemas.microsoft.com/office/drawing/2014/main" id="{4EAB8CED-61E8-EA45-800F-3F0A6B32D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0075" y="685588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" name="Freeform 360">
              <a:extLst>
                <a:ext uri="{FF2B5EF4-FFF2-40B4-BE49-F238E27FC236}">
                  <a16:creationId xmlns:a16="http://schemas.microsoft.com/office/drawing/2014/main" id="{6C84D548-BE8D-6FBA-0999-68CFEDE24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88707" y="756956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" name="Freeform 361">
              <a:extLst>
                <a:ext uri="{FF2B5EF4-FFF2-40B4-BE49-F238E27FC236}">
                  <a16:creationId xmlns:a16="http://schemas.microsoft.com/office/drawing/2014/main" id="{0A9EB24E-D2A2-374D-F80F-4A4EDDDE65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9439" y="828324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" name="Freeform 362">
              <a:extLst>
                <a:ext uri="{FF2B5EF4-FFF2-40B4-BE49-F238E27FC236}">
                  <a16:creationId xmlns:a16="http://schemas.microsoft.com/office/drawing/2014/main" id="{A53CF2B0-F603-3D53-A596-9DE9881A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8072" y="899691"/>
              <a:ext cx="482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0" name="Freeform 363">
              <a:extLst>
                <a:ext uri="{FF2B5EF4-FFF2-40B4-BE49-F238E27FC236}">
                  <a16:creationId xmlns:a16="http://schemas.microsoft.com/office/drawing/2014/main" id="{4678BC17-7A7C-8241-43E7-A09E9AC88E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704" y="968960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1" name="Freeform 364">
              <a:extLst>
                <a:ext uri="{FF2B5EF4-FFF2-40B4-BE49-F238E27FC236}">
                  <a16:creationId xmlns:a16="http://schemas.microsoft.com/office/drawing/2014/main" id="{C91904B7-C386-5924-905D-B082B60DA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336" y="1040328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2" name="Freeform 365">
              <a:extLst>
                <a:ext uri="{FF2B5EF4-FFF2-40B4-BE49-F238E27FC236}">
                  <a16:creationId xmlns:a16="http://schemas.microsoft.com/office/drawing/2014/main" id="{BB914137-EA13-87D5-5DB6-B230E250D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3969" y="1111695"/>
              <a:ext cx="482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3" name="Freeform 377">
              <a:extLst>
                <a:ext uri="{FF2B5EF4-FFF2-40B4-BE49-F238E27FC236}">
                  <a16:creationId xmlns:a16="http://schemas.microsoft.com/office/drawing/2014/main" id="{4742C9C2-608E-692F-BB09-571283673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44036" y="48618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4" name="Freeform 378">
              <a:extLst>
                <a:ext uri="{FF2B5EF4-FFF2-40B4-BE49-F238E27FC236}">
                  <a16:creationId xmlns:a16="http://schemas.microsoft.com/office/drawing/2014/main" id="{536B8F9C-F0E8-3890-EF5B-50BA00B36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769" y="557547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5" name="Oval 379">
              <a:extLst>
                <a:ext uri="{FF2B5EF4-FFF2-40B4-BE49-F238E27FC236}">
                  <a16:creationId xmlns:a16="http://schemas.microsoft.com/office/drawing/2014/main" id="{44768065-8438-AE75-63D6-6DBDD77D8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5499" y="628915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6" name="Oval 380">
              <a:extLst>
                <a:ext uri="{FF2B5EF4-FFF2-40B4-BE49-F238E27FC236}">
                  <a16:creationId xmlns:a16="http://schemas.microsoft.com/office/drawing/2014/main" id="{72D4F311-BE56-9069-27AD-E2C89AD2B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4132" y="700282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7" name="Freeform 381">
              <a:extLst>
                <a:ext uri="{FF2B5EF4-FFF2-40B4-BE49-F238E27FC236}">
                  <a16:creationId xmlns:a16="http://schemas.microsoft.com/office/drawing/2014/main" id="{1C5B0E32-51A4-3BE7-4707-6BDF36C2B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666" y="769550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8" name="Freeform 382">
              <a:extLst>
                <a:ext uri="{FF2B5EF4-FFF2-40B4-BE49-F238E27FC236}">
                  <a16:creationId xmlns:a16="http://schemas.microsoft.com/office/drawing/2014/main" id="{79E9EF0E-F07F-9F1E-3D8B-D41210AAC5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298" y="840918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19" name="Freeform 383">
              <a:extLst>
                <a:ext uri="{FF2B5EF4-FFF2-40B4-BE49-F238E27FC236}">
                  <a16:creationId xmlns:a16="http://schemas.microsoft.com/office/drawing/2014/main" id="{972DFF73-5904-6E5A-3505-C28A7A6FD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17931" y="912285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0" name="Freeform 384">
              <a:extLst>
                <a:ext uri="{FF2B5EF4-FFF2-40B4-BE49-F238E27FC236}">
                  <a16:creationId xmlns:a16="http://schemas.microsoft.com/office/drawing/2014/main" id="{12E19EF4-94BC-CE4F-A985-57E4D354C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48662" y="983653"/>
              <a:ext cx="46179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1" name="Freeform 385">
              <a:extLst>
                <a:ext uri="{FF2B5EF4-FFF2-40B4-BE49-F238E27FC236}">
                  <a16:creationId xmlns:a16="http://schemas.microsoft.com/office/drawing/2014/main" id="{01352EA4-E9A5-FD33-6D6F-2D35E23D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7294" y="1052922"/>
              <a:ext cx="46179" cy="482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900 w 1094"/>
                <a:gd name="T5" fmla="*/ 195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2" name="Freeform 397">
              <a:extLst>
                <a:ext uri="{FF2B5EF4-FFF2-40B4-BE49-F238E27FC236}">
                  <a16:creationId xmlns:a16="http://schemas.microsoft.com/office/drawing/2014/main" id="{4ABA7B97-421B-10BD-0907-77271FA4F2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7363" y="427407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3" name="Freeform 398">
              <a:extLst>
                <a:ext uri="{FF2B5EF4-FFF2-40B4-BE49-F238E27FC236}">
                  <a16:creationId xmlns:a16="http://schemas.microsoft.com/office/drawing/2014/main" id="{C971D612-B534-A887-C442-3E2A8DF00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5995" y="498774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4" name="Oval 399">
              <a:extLst>
                <a:ext uri="{FF2B5EF4-FFF2-40B4-BE49-F238E27FC236}">
                  <a16:creationId xmlns:a16="http://schemas.microsoft.com/office/drawing/2014/main" id="{E7BA39A6-6E4E-654D-9A10-FB4A02CFC8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6726" y="572240"/>
              <a:ext cx="44081" cy="440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5" name="Oval 400">
              <a:extLst>
                <a:ext uri="{FF2B5EF4-FFF2-40B4-BE49-F238E27FC236}">
                  <a16:creationId xmlns:a16="http://schemas.microsoft.com/office/drawing/2014/main" id="{42521440-F042-D267-2E68-1D377B00B7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5359" y="643608"/>
              <a:ext cx="44081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6" name="Freeform 401">
              <a:extLst>
                <a:ext uri="{FF2B5EF4-FFF2-40B4-BE49-F238E27FC236}">
                  <a16:creationId xmlns:a16="http://schemas.microsoft.com/office/drawing/2014/main" id="{DE249E6D-5F00-09DB-7723-FA5B15A93E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3" y="710777"/>
              <a:ext cx="48279" cy="482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6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7" name="Freeform 402">
              <a:extLst>
                <a:ext uri="{FF2B5EF4-FFF2-40B4-BE49-F238E27FC236}">
                  <a16:creationId xmlns:a16="http://schemas.microsoft.com/office/drawing/2014/main" id="{47C9754E-5BFD-E9D7-0B38-553FB7AF6E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23" y="782145"/>
              <a:ext cx="46179" cy="482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8" name="Freeform 403">
              <a:extLst>
                <a:ext uri="{FF2B5EF4-FFF2-40B4-BE49-F238E27FC236}">
                  <a16:creationId xmlns:a16="http://schemas.microsoft.com/office/drawing/2014/main" id="{D68B6014-6AFD-1071-36A3-B3B841AE2A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1256" y="853512"/>
              <a:ext cx="48279" cy="482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29" name="Freeform 404">
              <a:extLst>
                <a:ext uri="{FF2B5EF4-FFF2-40B4-BE49-F238E27FC236}">
                  <a16:creationId xmlns:a16="http://schemas.microsoft.com/office/drawing/2014/main" id="{06ACB4F6-B217-4A4A-FE4F-42655A809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888" y="924880"/>
              <a:ext cx="48279" cy="482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0" name="Freeform 405">
              <a:extLst>
                <a:ext uri="{FF2B5EF4-FFF2-40B4-BE49-F238E27FC236}">
                  <a16:creationId xmlns:a16="http://schemas.microsoft.com/office/drawing/2014/main" id="{6A82BED0-FC64-0EF5-B3C4-FF62C7318D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521" y="996247"/>
              <a:ext cx="48279" cy="482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1" name="Freeform 418">
              <a:extLst>
                <a:ext uri="{FF2B5EF4-FFF2-40B4-BE49-F238E27FC236}">
                  <a16:creationId xmlns:a16="http://schemas.microsoft.com/office/drawing/2014/main" id="{C9C6E60B-B110-3227-3922-2F838DAB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589" y="370732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2" name="Freeform 419">
              <a:extLst>
                <a:ext uri="{FF2B5EF4-FFF2-40B4-BE49-F238E27FC236}">
                  <a16:creationId xmlns:a16="http://schemas.microsoft.com/office/drawing/2014/main" id="{B5BA9807-B884-9078-73E8-25070EDBD7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7221" y="44000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3" name="Freeform 420">
              <a:extLst>
                <a:ext uri="{FF2B5EF4-FFF2-40B4-BE49-F238E27FC236}">
                  <a16:creationId xmlns:a16="http://schemas.microsoft.com/office/drawing/2014/main" id="{1FC61DF2-6A1B-E5F9-D6A4-2D1FEF81D6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854" y="51136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4" name="Freeform 421">
              <a:extLst>
                <a:ext uri="{FF2B5EF4-FFF2-40B4-BE49-F238E27FC236}">
                  <a16:creationId xmlns:a16="http://schemas.microsoft.com/office/drawing/2014/main" id="{439C43F3-FC84-A807-8213-28209B6179E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585" y="58273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5" name="Freeform 422">
              <a:extLst>
                <a:ext uri="{FF2B5EF4-FFF2-40B4-BE49-F238E27FC236}">
                  <a16:creationId xmlns:a16="http://schemas.microsoft.com/office/drawing/2014/main" id="{99C8C7B2-9636-AC06-CCBF-51F7F380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18" y="654104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6" name="Oval 423">
              <a:extLst>
                <a:ext uri="{FF2B5EF4-FFF2-40B4-BE49-F238E27FC236}">
                  <a16:creationId xmlns:a16="http://schemas.microsoft.com/office/drawing/2014/main" id="{99AAA264-5744-28EC-D10B-51DCACF56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5949" y="727570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7" name="Freeform 424">
              <a:extLst>
                <a:ext uri="{FF2B5EF4-FFF2-40B4-BE49-F238E27FC236}">
                  <a16:creationId xmlns:a16="http://schemas.microsoft.com/office/drawing/2014/main" id="{1FB0A220-E930-3250-1620-81CC2FDBB1A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483" y="796839"/>
              <a:ext cx="48278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8" name="Freeform 425">
              <a:extLst>
                <a:ext uri="{FF2B5EF4-FFF2-40B4-BE49-F238E27FC236}">
                  <a16:creationId xmlns:a16="http://schemas.microsoft.com/office/drawing/2014/main" id="{D80BD686-D806-51FB-70E7-C64E669A8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631115" y="86610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39" name="Freeform 426">
              <a:extLst>
                <a:ext uri="{FF2B5EF4-FFF2-40B4-BE49-F238E27FC236}">
                  <a16:creationId xmlns:a16="http://schemas.microsoft.com/office/drawing/2014/main" id="{2806EB83-A338-5B52-DA93-DBB0E7ABB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9747" y="93747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0" name="Freeform 438">
              <a:extLst>
                <a:ext uri="{FF2B5EF4-FFF2-40B4-BE49-F238E27FC236}">
                  <a16:creationId xmlns:a16="http://schemas.microsoft.com/office/drawing/2014/main" id="{F46D485F-B0A0-0D34-77A8-06E725B6F7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71915" y="311959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1" name="Freeform 439">
              <a:extLst>
                <a:ext uri="{FF2B5EF4-FFF2-40B4-BE49-F238E27FC236}">
                  <a16:creationId xmlns:a16="http://schemas.microsoft.com/office/drawing/2014/main" id="{519E02D6-2FA5-9C8A-C612-157B5B48E7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0547" y="383327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2" name="Freeform 440">
              <a:extLst>
                <a:ext uri="{FF2B5EF4-FFF2-40B4-BE49-F238E27FC236}">
                  <a16:creationId xmlns:a16="http://schemas.microsoft.com/office/drawing/2014/main" id="{2D764842-B23B-C0C9-67D8-DB26D4B33C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9180" y="454694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6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6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3" name="Freeform 441">
              <a:extLst>
                <a:ext uri="{FF2B5EF4-FFF2-40B4-BE49-F238E27FC236}">
                  <a16:creationId xmlns:a16="http://schemas.microsoft.com/office/drawing/2014/main" id="{35743773-847F-1426-2909-B261004A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857812" y="523963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4" name="Freeform 442">
              <a:extLst>
                <a:ext uri="{FF2B5EF4-FFF2-40B4-BE49-F238E27FC236}">
                  <a16:creationId xmlns:a16="http://schemas.microsoft.com/office/drawing/2014/main" id="{86BE6251-6C48-E714-50F3-311265FB95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86444" y="595330"/>
              <a:ext cx="48278" cy="48278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5" name="Oval 443">
              <a:extLst>
                <a:ext uri="{FF2B5EF4-FFF2-40B4-BE49-F238E27FC236}">
                  <a16:creationId xmlns:a16="http://schemas.microsoft.com/office/drawing/2014/main" id="{C0A71765-8AEC-FE6B-E6EE-03BA817CE7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176" y="66879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6" name="Oval 444">
              <a:extLst>
                <a:ext uri="{FF2B5EF4-FFF2-40B4-BE49-F238E27FC236}">
                  <a16:creationId xmlns:a16="http://schemas.microsoft.com/office/drawing/2014/main" id="{F77ED4E7-D1A6-4ED0-AD4B-E61B033C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907" y="740164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7" name="Freeform 445">
              <a:extLst>
                <a:ext uri="{FF2B5EF4-FFF2-40B4-BE49-F238E27FC236}">
                  <a16:creationId xmlns:a16="http://schemas.microsoft.com/office/drawing/2014/main" id="{F165808C-1928-06AF-CE02-CA6047F40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441" y="809433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8" name="Freeform 446">
              <a:extLst>
                <a:ext uri="{FF2B5EF4-FFF2-40B4-BE49-F238E27FC236}">
                  <a16:creationId xmlns:a16="http://schemas.microsoft.com/office/drawing/2014/main" id="{75061765-DA4D-4305-C57F-F1CEA948E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3073" y="880800"/>
              <a:ext cx="48278" cy="46179"/>
            </a:xfrm>
            <a:custGeom>
              <a:avLst/>
              <a:gdLst>
                <a:gd name="T0" fmla="*/ 194 w 1094"/>
                <a:gd name="T1" fmla="*/ 899 h 1094"/>
                <a:gd name="T2" fmla="*/ 194 w 1094"/>
                <a:gd name="T3" fmla="*/ 194 h 1094"/>
                <a:gd name="T4" fmla="*/ 899 w 1094"/>
                <a:gd name="T5" fmla="*/ 194 h 1094"/>
                <a:gd name="T6" fmla="*/ 899 w 1094"/>
                <a:gd name="T7" fmla="*/ 899 h 1094"/>
                <a:gd name="T8" fmla="*/ 194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899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899" y="194"/>
                  </a:cubicBezTo>
                  <a:cubicBezTo>
                    <a:pt x="1094" y="389"/>
                    <a:pt x="1094" y="705"/>
                    <a:pt x="899" y="899"/>
                  </a:cubicBezTo>
                  <a:cubicBezTo>
                    <a:pt x="705" y="1094"/>
                    <a:pt x="389" y="1094"/>
                    <a:pt x="194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49" name="Freeform 458">
              <a:extLst>
                <a:ext uri="{FF2B5EF4-FFF2-40B4-BE49-F238E27FC236}">
                  <a16:creationId xmlns:a16="http://schemas.microsoft.com/office/drawing/2014/main" id="{85DC8E40-8EEE-B543-7D55-EF3692FEB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3141" y="25318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0" name="Freeform 459">
              <a:extLst>
                <a:ext uri="{FF2B5EF4-FFF2-40B4-BE49-F238E27FC236}">
                  <a16:creationId xmlns:a16="http://schemas.microsoft.com/office/drawing/2014/main" id="{D4FF938E-5C08-1F2F-118A-37773A61A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1774" y="324553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" name="Freeform 460">
              <a:extLst>
                <a:ext uri="{FF2B5EF4-FFF2-40B4-BE49-F238E27FC236}">
                  <a16:creationId xmlns:a16="http://schemas.microsoft.com/office/drawing/2014/main" id="{257217F7-23EC-079D-3AB9-25F64A2E3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0406" y="395921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" name="Freeform 461">
              <a:extLst>
                <a:ext uri="{FF2B5EF4-FFF2-40B4-BE49-F238E27FC236}">
                  <a16:creationId xmlns:a16="http://schemas.microsoft.com/office/drawing/2014/main" id="{938066A2-2606-A76F-FA7D-66E88162B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799039" y="467288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" name="Freeform 462">
              <a:extLst>
                <a:ext uri="{FF2B5EF4-FFF2-40B4-BE49-F238E27FC236}">
                  <a16:creationId xmlns:a16="http://schemas.microsoft.com/office/drawing/2014/main" id="{41B04CFD-12F5-F616-40AF-0F07A8B69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770" y="538656"/>
              <a:ext cx="46179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4" name="Freeform 463">
              <a:extLst>
                <a:ext uri="{FF2B5EF4-FFF2-40B4-BE49-F238E27FC236}">
                  <a16:creationId xmlns:a16="http://schemas.microsoft.com/office/drawing/2014/main" id="{81D2C0BA-E2A1-E4F4-D0C0-A8093A4DF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403" y="60792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5" name="Freeform 464">
              <a:extLst>
                <a:ext uri="{FF2B5EF4-FFF2-40B4-BE49-F238E27FC236}">
                  <a16:creationId xmlns:a16="http://schemas.microsoft.com/office/drawing/2014/main" id="{9B25DCC9-9F98-FDEF-C71A-58FB0C3F0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7035" y="67929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6" name="Freeform 465">
              <a:extLst>
                <a:ext uri="{FF2B5EF4-FFF2-40B4-BE49-F238E27FC236}">
                  <a16:creationId xmlns:a16="http://schemas.microsoft.com/office/drawing/2014/main" id="{89DD0ECC-102A-BAF2-FF07-AAA06A5C7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5667" y="750660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7" name="Freeform 466">
              <a:extLst>
                <a:ext uri="{FF2B5EF4-FFF2-40B4-BE49-F238E27FC236}">
                  <a16:creationId xmlns:a16="http://schemas.microsoft.com/office/drawing/2014/main" id="{CC35C2AA-9CA3-5ABE-B195-EB84454B1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4300" y="822027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8" name="Freeform 478">
              <a:extLst>
                <a:ext uri="{FF2B5EF4-FFF2-40B4-BE49-F238E27FC236}">
                  <a16:creationId xmlns:a16="http://schemas.microsoft.com/office/drawing/2014/main" id="{88C2C4BB-0279-23F7-82E6-89E9DA23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368" y="196512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9" name="Freeform 479">
              <a:extLst>
                <a:ext uri="{FF2B5EF4-FFF2-40B4-BE49-F238E27FC236}">
                  <a16:creationId xmlns:a16="http://schemas.microsoft.com/office/drawing/2014/main" id="{8F9ACCEF-994B-ED88-D670-715577FEA8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100" y="267879"/>
              <a:ext cx="46179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0" name="Freeform 480">
              <a:extLst>
                <a:ext uri="{FF2B5EF4-FFF2-40B4-BE49-F238E27FC236}">
                  <a16:creationId xmlns:a16="http://schemas.microsoft.com/office/drawing/2014/main" id="{2931D989-9D2D-CC97-F0C0-0CDEF02C2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732" y="337148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1" name="Freeform 481">
              <a:extLst>
                <a:ext uri="{FF2B5EF4-FFF2-40B4-BE49-F238E27FC236}">
                  <a16:creationId xmlns:a16="http://schemas.microsoft.com/office/drawing/2014/main" id="{CFDADEFF-A640-1D23-83F1-8A0BDCA08593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364" y="408515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2" name="Freeform 482">
              <a:extLst>
                <a:ext uri="{FF2B5EF4-FFF2-40B4-BE49-F238E27FC236}">
                  <a16:creationId xmlns:a16="http://schemas.microsoft.com/office/drawing/2014/main" id="{BA9A698C-677C-248F-AE10-8181AE1B0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997" y="47988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3" name="Freeform 483">
              <a:extLst>
                <a:ext uri="{FF2B5EF4-FFF2-40B4-BE49-F238E27FC236}">
                  <a16:creationId xmlns:a16="http://schemas.microsoft.com/office/drawing/2014/main" id="{1A1C9D10-D20A-8A9F-6C3B-6CEDFA573D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629" y="55125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2" name="Freeform 484">
              <a:extLst>
                <a:ext uri="{FF2B5EF4-FFF2-40B4-BE49-F238E27FC236}">
                  <a16:creationId xmlns:a16="http://schemas.microsoft.com/office/drawing/2014/main" id="{7498548A-2CB2-2B30-18A0-0E870C628A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262" y="622618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3" name="Freeform 485">
              <a:extLst>
                <a:ext uri="{FF2B5EF4-FFF2-40B4-BE49-F238E27FC236}">
                  <a16:creationId xmlns:a16="http://schemas.microsoft.com/office/drawing/2014/main" id="{66111AA8-8F17-2341-5600-5BA6C2A37B35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894" y="693985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4" name="Oval 486">
              <a:extLst>
                <a:ext uri="{FF2B5EF4-FFF2-40B4-BE49-F238E27FC236}">
                  <a16:creationId xmlns:a16="http://schemas.microsoft.com/office/drawing/2014/main" id="{630C837F-F727-E07D-943B-576A3B55E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725" y="765353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5" name="Oval 498">
              <a:extLst>
                <a:ext uri="{FF2B5EF4-FFF2-40B4-BE49-F238E27FC236}">
                  <a16:creationId xmlns:a16="http://schemas.microsoft.com/office/drawing/2014/main" id="{F9B76043-102A-30F4-16C1-0577292E27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793" y="139837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6" name="Oval 499">
              <a:extLst>
                <a:ext uri="{FF2B5EF4-FFF2-40B4-BE49-F238E27FC236}">
                  <a16:creationId xmlns:a16="http://schemas.microsoft.com/office/drawing/2014/main" id="{B10624DB-13CC-2536-7999-EEC7CF5C1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8425" y="211205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7" name="Freeform 500">
              <a:extLst>
                <a:ext uri="{FF2B5EF4-FFF2-40B4-BE49-F238E27FC236}">
                  <a16:creationId xmlns:a16="http://schemas.microsoft.com/office/drawing/2014/main" id="{6A3BDCE4-5381-C3E4-1CC3-524078674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4959" y="280473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8" name="Freeform 501">
              <a:extLst>
                <a:ext uri="{FF2B5EF4-FFF2-40B4-BE49-F238E27FC236}">
                  <a16:creationId xmlns:a16="http://schemas.microsoft.com/office/drawing/2014/main" id="{58CD9855-A6A4-CC02-3CF3-297A888DE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83591" y="351841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19" name="Freeform 502">
              <a:extLst>
                <a:ext uri="{FF2B5EF4-FFF2-40B4-BE49-F238E27FC236}">
                  <a16:creationId xmlns:a16="http://schemas.microsoft.com/office/drawing/2014/main" id="{E4FA00EE-0D6B-D737-3925-ECDCD4C4C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224" y="421109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0" name="Freeform 503">
              <a:extLst>
                <a:ext uri="{FF2B5EF4-FFF2-40B4-BE49-F238E27FC236}">
                  <a16:creationId xmlns:a16="http://schemas.microsoft.com/office/drawing/2014/main" id="{CA38BA29-80EF-FC02-B981-D886427E87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2955" y="492477"/>
              <a:ext cx="46179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1" name="Freeform 504">
              <a:extLst>
                <a:ext uri="{FF2B5EF4-FFF2-40B4-BE49-F238E27FC236}">
                  <a16:creationId xmlns:a16="http://schemas.microsoft.com/office/drawing/2014/main" id="{05E40B12-9037-8D21-3458-389300373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587" y="563845"/>
              <a:ext cx="48278" cy="48278"/>
            </a:xfrm>
            <a:custGeom>
              <a:avLst/>
              <a:gdLst>
                <a:gd name="T0" fmla="*/ 195 w 1094"/>
                <a:gd name="T1" fmla="*/ 899 h 1094"/>
                <a:gd name="T2" fmla="*/ 195 w 1094"/>
                <a:gd name="T3" fmla="*/ 194 h 1094"/>
                <a:gd name="T4" fmla="*/ 900 w 1094"/>
                <a:gd name="T5" fmla="*/ 194 h 1094"/>
                <a:gd name="T6" fmla="*/ 900 w 1094"/>
                <a:gd name="T7" fmla="*/ 899 h 1094"/>
                <a:gd name="T8" fmla="*/ 195 w 1094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899"/>
                  </a:cubicBezTo>
                  <a:cubicBezTo>
                    <a:pt x="705" y="1094"/>
                    <a:pt x="389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2" name="Freeform 505">
              <a:extLst>
                <a:ext uri="{FF2B5EF4-FFF2-40B4-BE49-F238E27FC236}">
                  <a16:creationId xmlns:a16="http://schemas.microsoft.com/office/drawing/2014/main" id="{E72EFA8B-9FDC-2D13-9B0D-DCD1DC6D44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00220" y="63521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3" name="Freeform 506">
              <a:extLst>
                <a:ext uri="{FF2B5EF4-FFF2-40B4-BE49-F238E27FC236}">
                  <a16:creationId xmlns:a16="http://schemas.microsoft.com/office/drawing/2014/main" id="{CF0E457F-7853-51DD-F0B0-95BAFA7B3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852" y="70658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4" name="Oval 518">
              <a:extLst>
                <a:ext uri="{FF2B5EF4-FFF2-40B4-BE49-F238E27FC236}">
                  <a16:creationId xmlns:a16="http://schemas.microsoft.com/office/drawing/2014/main" id="{1576A3BA-CD5B-37C9-9DF5-A4C79D0163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20" y="81064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5" name="Freeform 519">
              <a:extLst>
                <a:ext uri="{FF2B5EF4-FFF2-40B4-BE49-F238E27FC236}">
                  <a16:creationId xmlns:a16="http://schemas.microsoft.com/office/drawing/2014/main" id="{06880CF8-5943-D23D-B5F2-0CD1AB80D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7553" y="150333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6" name="Freeform 520">
              <a:extLst>
                <a:ext uri="{FF2B5EF4-FFF2-40B4-BE49-F238E27FC236}">
                  <a16:creationId xmlns:a16="http://schemas.microsoft.com/office/drawing/2014/main" id="{A3E174FB-A45B-09A6-D4D1-06D7E95EC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185" y="22170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7" name="Freeform 521">
              <a:extLst>
                <a:ext uri="{FF2B5EF4-FFF2-40B4-BE49-F238E27FC236}">
                  <a16:creationId xmlns:a16="http://schemas.microsoft.com/office/drawing/2014/main" id="{FF6EF676-6E1D-DE92-2124-D833C689F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17" y="293068"/>
              <a:ext cx="46179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8" name="Freeform 522">
              <a:extLst>
                <a:ext uri="{FF2B5EF4-FFF2-40B4-BE49-F238E27FC236}">
                  <a16:creationId xmlns:a16="http://schemas.microsoft.com/office/drawing/2014/main" id="{B741EDE7-EAC9-16D7-4A22-1A2C77ED9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549" y="36443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29" name="Freeform 523">
              <a:extLst>
                <a:ext uri="{FF2B5EF4-FFF2-40B4-BE49-F238E27FC236}">
                  <a16:creationId xmlns:a16="http://schemas.microsoft.com/office/drawing/2014/main" id="{17050C9A-6C6E-1E6A-0A70-FA50A26634F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4182" y="435803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0" name="Freeform 524">
              <a:extLst>
                <a:ext uri="{FF2B5EF4-FFF2-40B4-BE49-F238E27FC236}">
                  <a16:creationId xmlns:a16="http://schemas.microsoft.com/office/drawing/2014/main" id="{2F4E8F64-35E7-1E3B-F880-3D267E8AEE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14" y="507170"/>
              <a:ext cx="48278" cy="46179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1" name="Freeform 525">
              <a:extLst>
                <a:ext uri="{FF2B5EF4-FFF2-40B4-BE49-F238E27FC236}">
                  <a16:creationId xmlns:a16="http://schemas.microsoft.com/office/drawing/2014/main" id="{211CB874-B910-768F-70D2-7798AB985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1447" y="576439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2" name="Freeform 526">
              <a:extLst>
                <a:ext uri="{FF2B5EF4-FFF2-40B4-BE49-F238E27FC236}">
                  <a16:creationId xmlns:a16="http://schemas.microsoft.com/office/drawing/2014/main" id="{18DF2BDE-3CBA-9355-B031-A99C91BB6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079" y="64780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533" name="Freeform 538">
              <a:extLst>
                <a:ext uri="{FF2B5EF4-FFF2-40B4-BE49-F238E27FC236}">
                  <a16:creationId xmlns:a16="http://schemas.microsoft.com/office/drawing/2014/main" id="{3EF67B3E-0F95-E04A-96AC-6EC4D68F4D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2246" y="22291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4" name="Freeform 539">
              <a:extLst>
                <a:ext uri="{FF2B5EF4-FFF2-40B4-BE49-F238E27FC236}">
                  <a16:creationId xmlns:a16="http://schemas.microsoft.com/office/drawing/2014/main" id="{5A008363-D9EB-C6F5-6587-C514795A0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879" y="93658"/>
              <a:ext cx="48278" cy="48278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5 h 1094"/>
                <a:gd name="T4" fmla="*/ 899 w 1094"/>
                <a:gd name="T5" fmla="*/ 195 h 1094"/>
                <a:gd name="T6" fmla="*/ 899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89"/>
                    <a:pt x="1094" y="705"/>
                    <a:pt x="899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5" name="Oval 540">
              <a:extLst>
                <a:ext uri="{FF2B5EF4-FFF2-40B4-BE49-F238E27FC236}">
                  <a16:creationId xmlns:a16="http://schemas.microsoft.com/office/drawing/2014/main" id="{CC6EE4F3-8370-FC78-51CE-111BE026E9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610" y="167125"/>
              <a:ext cx="44080" cy="41981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6" name="Oval 541">
              <a:extLst>
                <a:ext uri="{FF2B5EF4-FFF2-40B4-BE49-F238E27FC236}">
                  <a16:creationId xmlns:a16="http://schemas.microsoft.com/office/drawing/2014/main" id="{D770198F-92FC-F7E3-9745-4E57351A07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243" y="236393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7" name="Freeform 542">
              <a:extLst>
                <a:ext uri="{FF2B5EF4-FFF2-40B4-BE49-F238E27FC236}">
                  <a16:creationId xmlns:a16="http://schemas.microsoft.com/office/drawing/2014/main" id="{80DB5345-EBF3-4AC5-E802-746BB966C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776" y="305662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8" name="Freeform 543">
              <a:extLst>
                <a:ext uri="{FF2B5EF4-FFF2-40B4-BE49-F238E27FC236}">
                  <a16:creationId xmlns:a16="http://schemas.microsoft.com/office/drawing/2014/main" id="{6F53C57B-10FC-3951-B9EB-426CBA7F4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08" y="377030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69" name="Freeform 544">
              <a:extLst>
                <a:ext uri="{FF2B5EF4-FFF2-40B4-BE49-F238E27FC236}">
                  <a16:creationId xmlns:a16="http://schemas.microsoft.com/office/drawing/2014/main" id="{096BB954-B033-85C6-D9D0-8BCB852A3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140" y="448397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0" name="Freeform 545">
              <a:extLst>
                <a:ext uri="{FF2B5EF4-FFF2-40B4-BE49-F238E27FC236}">
                  <a16:creationId xmlns:a16="http://schemas.microsoft.com/office/drawing/2014/main" id="{62636465-3E98-D590-14DB-13675AF9A2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772" y="519765"/>
              <a:ext cx="46179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1" name="Freeform 546">
              <a:extLst>
                <a:ext uri="{FF2B5EF4-FFF2-40B4-BE49-F238E27FC236}">
                  <a16:creationId xmlns:a16="http://schemas.microsoft.com/office/drawing/2014/main" id="{605BDC6C-3460-4679-2776-3D5BD8825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405" y="591132"/>
              <a:ext cx="48278" cy="46179"/>
            </a:xfrm>
            <a:custGeom>
              <a:avLst/>
              <a:gdLst>
                <a:gd name="T0" fmla="*/ 194 w 1094"/>
                <a:gd name="T1" fmla="*/ 900 h 1094"/>
                <a:gd name="T2" fmla="*/ 194 w 1094"/>
                <a:gd name="T3" fmla="*/ 194 h 1094"/>
                <a:gd name="T4" fmla="*/ 900 w 1094"/>
                <a:gd name="T5" fmla="*/ 194 h 1094"/>
                <a:gd name="T6" fmla="*/ 900 w 1094"/>
                <a:gd name="T7" fmla="*/ 900 h 1094"/>
                <a:gd name="T8" fmla="*/ 194 w 1094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4">
                  <a:moveTo>
                    <a:pt x="194" y="900"/>
                  </a:moveTo>
                  <a:cubicBezTo>
                    <a:pt x="0" y="705"/>
                    <a:pt x="0" y="389"/>
                    <a:pt x="194" y="194"/>
                  </a:cubicBezTo>
                  <a:cubicBezTo>
                    <a:pt x="389" y="0"/>
                    <a:pt x="705" y="0"/>
                    <a:pt x="900" y="194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4"/>
                    <a:pt x="389" y="1094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2" name="Freeform 558">
              <a:extLst>
                <a:ext uri="{FF2B5EF4-FFF2-40B4-BE49-F238E27FC236}">
                  <a16:creationId xmlns:a16="http://schemas.microsoft.com/office/drawing/2014/main" id="{948EA8D0-4D7E-0FBE-86B0-D9B6009808D2}"/>
                </a:ext>
              </a:extLst>
            </p:cNvPr>
            <p:cNvSpPr>
              <a:spLocks/>
            </p:cNvSpPr>
            <p:nvPr/>
          </p:nvSpPr>
          <p:spPr bwMode="auto">
            <a:xfrm>
              <a:off x="723473" y="-36482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3" name="Freeform 559">
              <a:extLst>
                <a:ext uri="{FF2B5EF4-FFF2-40B4-BE49-F238E27FC236}">
                  <a16:creationId xmlns:a16="http://schemas.microsoft.com/office/drawing/2014/main" id="{ED895A97-5771-5401-F43F-B062121882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105" y="34885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4" name="Oval 560">
              <a:extLst>
                <a:ext uri="{FF2B5EF4-FFF2-40B4-BE49-F238E27FC236}">
                  <a16:creationId xmlns:a16="http://schemas.microsoft.com/office/drawing/2014/main" id="{0D2BA557-747E-F051-347E-608A3F03F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837" y="108352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5" name="Oval 561">
              <a:extLst>
                <a:ext uri="{FF2B5EF4-FFF2-40B4-BE49-F238E27FC236}">
                  <a16:creationId xmlns:a16="http://schemas.microsoft.com/office/drawing/2014/main" id="{2D18EEC6-DE38-814C-3A6B-45608BCC3F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469" y="179719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6" name="Freeform 562">
              <a:extLst>
                <a:ext uri="{FF2B5EF4-FFF2-40B4-BE49-F238E27FC236}">
                  <a16:creationId xmlns:a16="http://schemas.microsoft.com/office/drawing/2014/main" id="{2D005326-1FF4-CA80-9A97-98307A16D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0102" y="248988"/>
              <a:ext cx="46179" cy="46179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7" name="Freeform 563">
              <a:extLst>
                <a:ext uri="{FF2B5EF4-FFF2-40B4-BE49-F238E27FC236}">
                  <a16:creationId xmlns:a16="http://schemas.microsoft.com/office/drawing/2014/main" id="{4036BFB1-7C8E-AED7-C781-3936E0935D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734" y="318256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8" name="Freeform 564">
              <a:extLst>
                <a:ext uri="{FF2B5EF4-FFF2-40B4-BE49-F238E27FC236}">
                  <a16:creationId xmlns:a16="http://schemas.microsoft.com/office/drawing/2014/main" id="{F78467D2-14FB-5862-F0B0-E37ECB397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67" y="389624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79" name="Freeform 565">
              <a:extLst>
                <a:ext uri="{FF2B5EF4-FFF2-40B4-BE49-F238E27FC236}">
                  <a16:creationId xmlns:a16="http://schemas.microsoft.com/office/drawing/2014/main" id="{7423615B-382D-4FCF-5B8B-AF180F511E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999" y="46099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0" name="Freeform 566">
              <a:extLst>
                <a:ext uri="{FF2B5EF4-FFF2-40B4-BE49-F238E27FC236}">
                  <a16:creationId xmlns:a16="http://schemas.microsoft.com/office/drawing/2014/main" id="{02F65D18-3136-4CE6-313A-D622AE91C7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4631" y="532359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1" name="Freeform 578">
              <a:extLst>
                <a:ext uri="{FF2B5EF4-FFF2-40B4-BE49-F238E27FC236}">
                  <a16:creationId xmlns:a16="http://schemas.microsoft.com/office/drawing/2014/main" id="{A61AF5BF-1901-96BC-6D90-F6190FD75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700" y="-93157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2" name="Freeform 579">
              <a:extLst>
                <a:ext uri="{FF2B5EF4-FFF2-40B4-BE49-F238E27FC236}">
                  <a16:creationId xmlns:a16="http://schemas.microsoft.com/office/drawing/2014/main" id="{34160623-06A3-437A-2D68-5F1E98C18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332" y="-23888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3" name="Freeform 580">
              <a:extLst>
                <a:ext uri="{FF2B5EF4-FFF2-40B4-BE49-F238E27FC236}">
                  <a16:creationId xmlns:a16="http://schemas.microsoft.com/office/drawing/2014/main" id="{4EE8ADAE-0CDC-3BA2-C030-89E7E33F0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064" y="47479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4" name="Freeform 581">
              <a:extLst>
                <a:ext uri="{FF2B5EF4-FFF2-40B4-BE49-F238E27FC236}">
                  <a16:creationId xmlns:a16="http://schemas.microsoft.com/office/drawing/2014/main" id="{28C81187-7DDA-38A1-8E76-3C73A151E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52696" y="118847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5" name="Freeform 582">
              <a:extLst>
                <a:ext uri="{FF2B5EF4-FFF2-40B4-BE49-F238E27FC236}">
                  <a16:creationId xmlns:a16="http://schemas.microsoft.com/office/drawing/2014/main" id="{FBCF3FF3-E39E-D81C-AC58-8A8E7A292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328" y="190214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5 h 1094"/>
                <a:gd name="T4" fmla="*/ 900 w 1095"/>
                <a:gd name="T5" fmla="*/ 195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6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6" name="Oval 583">
              <a:extLst>
                <a:ext uri="{FF2B5EF4-FFF2-40B4-BE49-F238E27FC236}">
                  <a16:creationId xmlns:a16="http://schemas.microsoft.com/office/drawing/2014/main" id="{A998484E-3692-1A3D-D808-22F3B19997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60" y="263681"/>
              <a:ext cx="44080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7" name="Freeform 584">
              <a:extLst>
                <a:ext uri="{FF2B5EF4-FFF2-40B4-BE49-F238E27FC236}">
                  <a16:creationId xmlns:a16="http://schemas.microsoft.com/office/drawing/2014/main" id="{E0C67BE3-ED65-135F-2552-874645F07A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593" y="332950"/>
              <a:ext cx="48278" cy="46179"/>
            </a:xfrm>
            <a:custGeom>
              <a:avLst/>
              <a:gdLst>
                <a:gd name="T0" fmla="*/ 195 w 1094"/>
                <a:gd name="T1" fmla="*/ 900 h 1095"/>
                <a:gd name="T2" fmla="*/ 195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5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90"/>
                    <a:pt x="1094" y="706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8" name="Freeform 585">
              <a:extLst>
                <a:ext uri="{FF2B5EF4-FFF2-40B4-BE49-F238E27FC236}">
                  <a16:creationId xmlns:a16="http://schemas.microsoft.com/office/drawing/2014/main" id="{7DA30882-386B-72AB-B7B7-3D2C7A48B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226" y="404317"/>
              <a:ext cx="48278" cy="46179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89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89" name="Freeform 586">
              <a:extLst>
                <a:ext uri="{FF2B5EF4-FFF2-40B4-BE49-F238E27FC236}">
                  <a16:creationId xmlns:a16="http://schemas.microsoft.com/office/drawing/2014/main" id="{8EC38D66-40C9-3A96-2515-9E9A6C3C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957" y="473586"/>
              <a:ext cx="46179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5"/>
                    <a:pt x="0" y="390"/>
                    <a:pt x="195" y="195"/>
                  </a:cubicBezTo>
                  <a:cubicBezTo>
                    <a:pt x="390" y="0"/>
                    <a:pt x="705" y="0"/>
                    <a:pt x="900" y="195"/>
                  </a:cubicBezTo>
                  <a:cubicBezTo>
                    <a:pt x="1095" y="390"/>
                    <a:pt x="1095" y="705"/>
                    <a:pt x="900" y="900"/>
                  </a:cubicBezTo>
                  <a:cubicBezTo>
                    <a:pt x="705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0" name="Freeform 598">
              <a:extLst>
                <a:ext uri="{FF2B5EF4-FFF2-40B4-BE49-F238E27FC236}">
                  <a16:creationId xmlns:a16="http://schemas.microsoft.com/office/drawing/2014/main" id="{741430A8-636F-5884-0AAA-41A6A1B29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025" y="-151930"/>
              <a:ext cx="48278" cy="48278"/>
            </a:xfrm>
            <a:custGeom>
              <a:avLst/>
              <a:gdLst>
                <a:gd name="T0" fmla="*/ 195 w 1095"/>
                <a:gd name="T1" fmla="*/ 900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900 h 1094"/>
                <a:gd name="T8" fmla="*/ 195 w 1095"/>
                <a:gd name="T9" fmla="*/ 900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900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900"/>
                  </a:cubicBezTo>
                  <a:cubicBezTo>
                    <a:pt x="705" y="1094"/>
                    <a:pt x="390" y="1094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1" name="Freeform 599">
              <a:extLst>
                <a:ext uri="{FF2B5EF4-FFF2-40B4-BE49-F238E27FC236}">
                  <a16:creationId xmlns:a16="http://schemas.microsoft.com/office/drawing/2014/main" id="{CD67CD63-DFBF-CED9-D718-937A3A88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658" y="-80562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2" name="Freeform 600">
              <a:extLst>
                <a:ext uri="{FF2B5EF4-FFF2-40B4-BE49-F238E27FC236}">
                  <a16:creationId xmlns:a16="http://schemas.microsoft.com/office/drawing/2014/main" id="{18BB1E91-26C7-1CDA-3BA0-157193C4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65290" y="-9195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3" name="Freeform 601">
              <a:extLst>
                <a:ext uri="{FF2B5EF4-FFF2-40B4-BE49-F238E27FC236}">
                  <a16:creationId xmlns:a16="http://schemas.microsoft.com/office/drawing/2014/main" id="{E9AC36B6-D616-CEF9-65A7-C16FC90103A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923" y="62173"/>
              <a:ext cx="48278" cy="46179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899 w 1094"/>
                <a:gd name="T5" fmla="*/ 195 h 1095"/>
                <a:gd name="T6" fmla="*/ 899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90"/>
                    <a:pt x="194" y="195"/>
                  </a:cubicBezTo>
                  <a:cubicBezTo>
                    <a:pt x="389" y="0"/>
                    <a:pt x="705" y="0"/>
                    <a:pt x="899" y="195"/>
                  </a:cubicBezTo>
                  <a:cubicBezTo>
                    <a:pt x="1094" y="390"/>
                    <a:pt x="1094" y="705"/>
                    <a:pt x="899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4" name="Freeform 602">
              <a:extLst>
                <a:ext uri="{FF2B5EF4-FFF2-40B4-BE49-F238E27FC236}">
                  <a16:creationId xmlns:a16="http://schemas.microsoft.com/office/drawing/2014/main" id="{495DF37B-278C-6A8D-7772-FD21425F3E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555" y="131441"/>
              <a:ext cx="48278" cy="48278"/>
            </a:xfrm>
            <a:custGeom>
              <a:avLst/>
              <a:gdLst>
                <a:gd name="T0" fmla="*/ 194 w 1094"/>
                <a:gd name="T1" fmla="*/ 900 h 1095"/>
                <a:gd name="T2" fmla="*/ 194 w 1094"/>
                <a:gd name="T3" fmla="*/ 195 h 1095"/>
                <a:gd name="T4" fmla="*/ 900 w 1094"/>
                <a:gd name="T5" fmla="*/ 195 h 1095"/>
                <a:gd name="T6" fmla="*/ 900 w 1094"/>
                <a:gd name="T7" fmla="*/ 900 h 1095"/>
                <a:gd name="T8" fmla="*/ 194 w 1094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4" h="1095">
                  <a:moveTo>
                    <a:pt x="194" y="900"/>
                  </a:moveTo>
                  <a:cubicBezTo>
                    <a:pt x="0" y="705"/>
                    <a:pt x="0" y="389"/>
                    <a:pt x="194" y="195"/>
                  </a:cubicBezTo>
                  <a:cubicBezTo>
                    <a:pt x="389" y="0"/>
                    <a:pt x="705" y="0"/>
                    <a:pt x="900" y="195"/>
                  </a:cubicBezTo>
                  <a:cubicBezTo>
                    <a:pt x="1094" y="389"/>
                    <a:pt x="1094" y="705"/>
                    <a:pt x="900" y="900"/>
                  </a:cubicBezTo>
                  <a:cubicBezTo>
                    <a:pt x="705" y="1095"/>
                    <a:pt x="389" y="1095"/>
                    <a:pt x="194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5" name="Oval 603">
              <a:extLst>
                <a:ext uri="{FF2B5EF4-FFF2-40B4-BE49-F238E27FC236}">
                  <a16:creationId xmlns:a16="http://schemas.microsoft.com/office/drawing/2014/main" id="{30D158E5-50E3-B3A3-9295-0BD986DC8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386" y="204908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6" name="Oval 604">
              <a:extLst>
                <a:ext uri="{FF2B5EF4-FFF2-40B4-BE49-F238E27FC236}">
                  <a16:creationId xmlns:a16="http://schemas.microsoft.com/office/drawing/2014/main" id="{41406440-072E-0F8F-9FDB-DA56AFDAC4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018" y="276275"/>
              <a:ext cx="41981" cy="44080"/>
            </a:xfrm>
            <a:prstGeom prst="ellipse">
              <a:avLst/>
            </a:pr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7" name="Freeform 605">
              <a:extLst>
                <a:ext uri="{FF2B5EF4-FFF2-40B4-BE49-F238E27FC236}">
                  <a16:creationId xmlns:a16="http://schemas.microsoft.com/office/drawing/2014/main" id="{1AB5AF0C-74BF-1ABC-4253-B6B6395CE6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552" y="345544"/>
              <a:ext cx="48278" cy="48278"/>
            </a:xfrm>
            <a:custGeom>
              <a:avLst/>
              <a:gdLst>
                <a:gd name="T0" fmla="*/ 195 w 1095"/>
                <a:gd name="T1" fmla="*/ 899 h 1094"/>
                <a:gd name="T2" fmla="*/ 195 w 1095"/>
                <a:gd name="T3" fmla="*/ 194 h 1094"/>
                <a:gd name="T4" fmla="*/ 900 w 1095"/>
                <a:gd name="T5" fmla="*/ 194 h 1094"/>
                <a:gd name="T6" fmla="*/ 900 w 1095"/>
                <a:gd name="T7" fmla="*/ 899 h 1094"/>
                <a:gd name="T8" fmla="*/ 195 w 1095"/>
                <a:gd name="T9" fmla="*/ 899 h 10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4">
                  <a:moveTo>
                    <a:pt x="195" y="899"/>
                  </a:moveTo>
                  <a:cubicBezTo>
                    <a:pt x="0" y="705"/>
                    <a:pt x="0" y="389"/>
                    <a:pt x="195" y="194"/>
                  </a:cubicBezTo>
                  <a:cubicBezTo>
                    <a:pt x="390" y="0"/>
                    <a:pt x="705" y="0"/>
                    <a:pt x="900" y="194"/>
                  </a:cubicBezTo>
                  <a:cubicBezTo>
                    <a:pt x="1095" y="389"/>
                    <a:pt x="1095" y="705"/>
                    <a:pt x="900" y="899"/>
                  </a:cubicBezTo>
                  <a:cubicBezTo>
                    <a:pt x="705" y="1094"/>
                    <a:pt x="390" y="1094"/>
                    <a:pt x="195" y="899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  <p:sp>
          <p:nvSpPr>
            <p:cNvPr id="98" name="Freeform 606">
              <a:extLst>
                <a:ext uri="{FF2B5EF4-FFF2-40B4-BE49-F238E27FC236}">
                  <a16:creationId xmlns:a16="http://schemas.microsoft.com/office/drawing/2014/main" id="{3660DCDE-BD71-DA66-C226-2558CDE83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84" y="416911"/>
              <a:ext cx="48278" cy="48278"/>
            </a:xfrm>
            <a:custGeom>
              <a:avLst/>
              <a:gdLst>
                <a:gd name="T0" fmla="*/ 195 w 1095"/>
                <a:gd name="T1" fmla="*/ 900 h 1095"/>
                <a:gd name="T2" fmla="*/ 195 w 1095"/>
                <a:gd name="T3" fmla="*/ 195 h 1095"/>
                <a:gd name="T4" fmla="*/ 900 w 1095"/>
                <a:gd name="T5" fmla="*/ 195 h 1095"/>
                <a:gd name="T6" fmla="*/ 900 w 1095"/>
                <a:gd name="T7" fmla="*/ 900 h 1095"/>
                <a:gd name="T8" fmla="*/ 195 w 1095"/>
                <a:gd name="T9" fmla="*/ 900 h 10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5" h="1095">
                  <a:moveTo>
                    <a:pt x="195" y="900"/>
                  </a:moveTo>
                  <a:cubicBezTo>
                    <a:pt x="0" y="706"/>
                    <a:pt x="0" y="390"/>
                    <a:pt x="195" y="195"/>
                  </a:cubicBezTo>
                  <a:cubicBezTo>
                    <a:pt x="390" y="0"/>
                    <a:pt x="706" y="0"/>
                    <a:pt x="900" y="195"/>
                  </a:cubicBezTo>
                  <a:cubicBezTo>
                    <a:pt x="1095" y="390"/>
                    <a:pt x="1095" y="706"/>
                    <a:pt x="900" y="900"/>
                  </a:cubicBezTo>
                  <a:cubicBezTo>
                    <a:pt x="706" y="1095"/>
                    <a:pt x="390" y="1095"/>
                    <a:pt x="195" y="900"/>
                  </a:cubicBez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ES"/>
            </a:p>
          </p:txBody>
        </p:sp>
      </p:grpSp>
      <p:sp>
        <p:nvSpPr>
          <p:cNvPr id="101" name="Rectangle 3">
            <a:extLst>
              <a:ext uri="{FF2B5EF4-FFF2-40B4-BE49-F238E27FC236}">
                <a16:creationId xmlns:a16="http://schemas.microsoft.com/office/drawing/2014/main" id="{992EF35B-0B14-E6D2-5FE5-78A51E427D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04311" y="1403308"/>
            <a:ext cx="4305300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PIB (2º trimestre de 2023)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Alta de 3,4%.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Previsões para 2024:</a:t>
            </a:r>
            <a:endParaRPr lang="pt-BR" altLang="pt-BR" sz="17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PIB</a:t>
            </a: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Crescimento de 2,3%.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Inflação:</a:t>
            </a:r>
            <a:r>
              <a:rPr kumimoji="0" lang="pt-BR" altLang="pt-B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3,4%.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Selic: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Pode cair para 9%.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Single Corner Rounded 3">
            <a:extLst>
              <a:ext uri="{FF2B5EF4-FFF2-40B4-BE49-F238E27FC236}">
                <a16:creationId xmlns:a16="http://schemas.microsoft.com/office/drawing/2014/main" id="{4069575E-0412-2DEE-4168-179452F8514E}"/>
              </a:ext>
            </a:extLst>
          </p:cNvPr>
          <p:cNvSpPr/>
          <p:nvPr/>
        </p:nvSpPr>
        <p:spPr>
          <a:xfrm>
            <a:off x="723900" y="979884"/>
            <a:ext cx="1090940" cy="800797"/>
          </a:xfrm>
          <a:prstGeom prst="round1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8" name="Google Shape;108;p4"/>
          <p:cNvSpPr txBox="1">
            <a:spLocks noGrp="1"/>
          </p:cNvSpPr>
          <p:nvPr>
            <p:ph type="title"/>
          </p:nvPr>
        </p:nvSpPr>
        <p:spPr>
          <a:xfrm>
            <a:off x="723900" y="1972219"/>
            <a:ext cx="6883130" cy="798754"/>
          </a:xfrm>
        </p:spPr>
        <p:txBody>
          <a:bodyPr/>
          <a:lstStyle/>
          <a:p>
            <a:pPr lvl="0"/>
            <a:r>
              <a:rPr lang="en-US" sz="4500" dirty="0"/>
              <a:t>Futural Alumínio</a:t>
            </a:r>
          </a:p>
        </p:txBody>
      </p:sp>
      <p:sp>
        <p:nvSpPr>
          <p:cNvPr id="109" name="Google Shape;109;p4"/>
          <p:cNvSpPr txBox="1">
            <a:spLocks noGrp="1"/>
          </p:cNvSpPr>
          <p:nvPr>
            <p:ph type="body" idx="1"/>
          </p:nvPr>
        </p:nvSpPr>
        <p:spPr>
          <a:xfrm>
            <a:off x="573364" y="2754860"/>
            <a:ext cx="8405352" cy="730026"/>
          </a:xfrm>
        </p:spPr>
        <p:txBody>
          <a:bodyPr/>
          <a:lstStyle/>
          <a:p>
            <a:pPr lvl="0"/>
            <a:r>
              <a:rPr lang="pt-BR" dirty="0"/>
              <a:t>Empresa de </a:t>
            </a:r>
            <a:r>
              <a:rPr lang="pt-BR" dirty="0">
                <a:solidFill>
                  <a:srgbClr val="444444"/>
                </a:solidFill>
                <a:latin typeface="Roboto" panose="020F0502020204030204" pitchFamily="2" charset="0"/>
              </a:rPr>
              <a:t>f</a:t>
            </a:r>
            <a:r>
              <a:rPr lang="pt-BR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abricação e comercialização de </a:t>
            </a:r>
            <a:r>
              <a:rPr lang="pt-BR" dirty="0">
                <a:solidFill>
                  <a:srgbClr val="444444"/>
                </a:solidFill>
                <a:latin typeface="Roboto" panose="020F0502020204030204" pitchFamily="2" charset="0"/>
              </a:rPr>
              <a:t>esquadrias</a:t>
            </a:r>
            <a:r>
              <a:rPr lang="pt-BR" b="0" i="0" dirty="0">
                <a:solidFill>
                  <a:srgbClr val="444444"/>
                </a:solidFill>
                <a:effectLst/>
                <a:latin typeface="Roboto" panose="020F0502020204030204" pitchFamily="2" charset="0"/>
              </a:rPr>
              <a:t> de alumínio.</a:t>
            </a:r>
            <a:endParaRPr lang="en-US" dirty="0"/>
          </a:p>
        </p:txBody>
      </p:sp>
      <p:sp>
        <p:nvSpPr>
          <p:cNvPr id="110" name="Google Shape;110;p4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2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473744" y="1570506"/>
            <a:ext cx="3998224" cy="1550425"/>
          </a:xfrm>
        </p:spPr>
        <p:txBody>
          <a:bodyPr/>
          <a:lstStyle/>
          <a:p>
            <a:pPr lvl="0"/>
            <a:r>
              <a:rPr lang="en-US" dirty="0"/>
              <a:t>T</a:t>
            </a:r>
            <a:r>
              <a:rPr lang="pt-BR" dirty="0"/>
              <a:t>rajetória da empresa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90E6DEB-A493-404E-2938-9B319F836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400000"/>
                    </a14:imgEffect>
                    <a14:imgEffect>
                      <a14:brightnessContrast bright="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171" y="794080"/>
            <a:ext cx="2289779" cy="2935615"/>
          </a:xfrm>
          <a:prstGeom prst="roundRect">
            <a:avLst>
              <a:gd name="adj" fmla="val 16667"/>
            </a:avLst>
          </a:prstGeom>
          <a:pattFill prst="pct5">
            <a:fgClr>
              <a:srgbClr val="0070C0"/>
            </a:fgClr>
            <a:bgClr>
              <a:srgbClr val="0070C0"/>
            </a:bgClr>
          </a:pattFill>
          <a:ln>
            <a:noFill/>
          </a:ln>
          <a:effectLst>
            <a:outerShdw blurRad="76200" dist="76200" dir="2154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>
            <a:spLocks noGrp="1"/>
          </p:cNvSpPr>
          <p:nvPr>
            <p:ph type="body" idx="1"/>
          </p:nvPr>
        </p:nvSpPr>
        <p:spPr>
          <a:xfrm>
            <a:off x="817924" y="3421294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Atua no financeiro e no depertamento fiscal.</a:t>
            </a:r>
            <a:br>
              <a:rPr lang="en-US" dirty="0"/>
            </a:br>
            <a:endParaRPr lang="en-US" dirty="0"/>
          </a:p>
        </p:txBody>
      </p:sp>
      <p:sp>
        <p:nvSpPr>
          <p:cNvPr id="134" name="Google Shape;134;p7"/>
          <p:cNvSpPr txBox="1">
            <a:spLocks noGrp="1"/>
          </p:cNvSpPr>
          <p:nvPr>
            <p:ph type="body" idx="2"/>
          </p:nvPr>
        </p:nvSpPr>
        <p:spPr>
          <a:xfrm>
            <a:off x="3297823" y="3421294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Atua na coordenação e decisão final de compras/vendas.</a:t>
            </a:r>
          </a:p>
        </p:txBody>
      </p:sp>
      <p:sp>
        <p:nvSpPr>
          <p:cNvPr id="135" name="Google Shape;135;p7"/>
          <p:cNvSpPr txBox="1">
            <a:spLocks noGrp="1"/>
          </p:cNvSpPr>
          <p:nvPr>
            <p:ph type="body" idx="3"/>
          </p:nvPr>
        </p:nvSpPr>
        <p:spPr/>
        <p:txBody>
          <a:bodyPr/>
          <a:lstStyle/>
          <a:p>
            <a:pPr lvl="0"/>
            <a:r>
              <a:rPr lang="en-US" dirty="0"/>
              <a:t>Waldir Trozo </a:t>
            </a:r>
            <a:r>
              <a:rPr lang="en-US" sz="1000" dirty="0"/>
              <a:t>(pai)</a:t>
            </a:r>
          </a:p>
        </p:txBody>
      </p:sp>
      <p:sp>
        <p:nvSpPr>
          <p:cNvPr id="136" name="Google Shape;136;p7"/>
          <p:cNvSpPr txBox="1">
            <a:spLocks noGrp="1"/>
          </p:cNvSpPr>
          <p:nvPr>
            <p:ph type="body" idx="4"/>
          </p:nvPr>
        </p:nvSpPr>
        <p:spPr>
          <a:xfrm>
            <a:off x="3352554" y="2757314"/>
            <a:ext cx="2279176" cy="392482"/>
          </a:xfrm>
        </p:spPr>
        <p:txBody>
          <a:bodyPr/>
          <a:lstStyle/>
          <a:p>
            <a:pPr lvl="0"/>
            <a:r>
              <a:rPr lang="en-US" dirty="0"/>
              <a:t>Bruno Trozo </a:t>
            </a:r>
            <a:r>
              <a:rPr lang="en-US" sz="1000" dirty="0"/>
              <a:t>(filho)</a:t>
            </a:r>
          </a:p>
          <a:p>
            <a:pPr lvl="0"/>
            <a:endParaRPr lang="en-US" dirty="0"/>
          </a:p>
        </p:txBody>
      </p:sp>
      <p:sp>
        <p:nvSpPr>
          <p:cNvPr id="137" name="Google Shape;137;p7"/>
          <p:cNvSpPr txBox="1">
            <a:spLocks noGrp="1"/>
          </p:cNvSpPr>
          <p:nvPr>
            <p:ph type="body" idx="5"/>
          </p:nvPr>
        </p:nvSpPr>
        <p:spPr>
          <a:xfrm>
            <a:off x="5968733" y="3421294"/>
            <a:ext cx="2279176" cy="839370"/>
          </a:xfrm>
        </p:spPr>
        <p:txBody>
          <a:bodyPr/>
          <a:lstStyle/>
          <a:p>
            <a:pPr lvl="0"/>
            <a:r>
              <a:rPr lang="en-US" dirty="0"/>
              <a:t>Atua na coordenação e decisão final de compras/vendas.</a:t>
            </a:r>
            <a:br>
              <a:rPr lang="en-US" dirty="0"/>
            </a:br>
            <a:endParaRPr lang="en-US" dirty="0"/>
          </a:p>
        </p:txBody>
      </p:sp>
      <p:sp>
        <p:nvSpPr>
          <p:cNvPr id="138" name="Google Shape;138;p7"/>
          <p:cNvSpPr txBox="1">
            <a:spLocks noGrp="1"/>
          </p:cNvSpPr>
          <p:nvPr>
            <p:ph type="body" idx="6"/>
          </p:nvPr>
        </p:nvSpPr>
        <p:spPr>
          <a:xfrm>
            <a:off x="5968733" y="2757314"/>
            <a:ext cx="2279176" cy="392482"/>
          </a:xfrm>
        </p:spPr>
        <p:txBody>
          <a:bodyPr/>
          <a:lstStyle/>
          <a:p>
            <a:pPr lvl="0"/>
            <a:r>
              <a:rPr lang="en-US" dirty="0"/>
              <a:t>Fábio Trozo </a:t>
            </a:r>
            <a:r>
              <a:rPr lang="en-US" sz="1000" dirty="0"/>
              <a:t>(filho)</a:t>
            </a:r>
          </a:p>
        </p:txBody>
      </p:sp>
      <p:sp>
        <p:nvSpPr>
          <p:cNvPr id="132" name="Google Shape;132;p7"/>
          <p:cNvSpPr txBox="1">
            <a:spLocks noGrp="1"/>
          </p:cNvSpPr>
          <p:nvPr>
            <p:ph type="title"/>
          </p:nvPr>
        </p:nvSpPr>
        <p:spPr>
          <a:xfrm>
            <a:off x="723900" y="857207"/>
            <a:ext cx="7696200" cy="639388"/>
          </a:xfrm>
        </p:spPr>
        <p:txBody>
          <a:bodyPr/>
          <a:lstStyle/>
          <a:p>
            <a:pPr lvl="0"/>
            <a:r>
              <a:rPr lang="en-US" dirty="0" err="1"/>
              <a:t>Fundadores</a:t>
            </a:r>
            <a:endParaRPr lang="en-US" dirty="0"/>
          </a:p>
        </p:txBody>
      </p:sp>
      <p:sp>
        <p:nvSpPr>
          <p:cNvPr id="45" name="Rectángulo: una sola esquina redondeada 44">
            <a:extLst>
              <a:ext uri="{FF2B5EF4-FFF2-40B4-BE49-F238E27FC236}">
                <a16:creationId xmlns:a16="http://schemas.microsoft.com/office/drawing/2014/main" id="{CA1B5069-5996-0DA1-9CAD-11108DE60258}"/>
              </a:ext>
            </a:extLst>
          </p:cNvPr>
          <p:cNvSpPr/>
          <p:nvPr/>
        </p:nvSpPr>
        <p:spPr>
          <a:xfrm>
            <a:off x="924931" y="199351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47" name="Rectángulo: una sola esquina redondeada 46">
            <a:extLst>
              <a:ext uri="{FF2B5EF4-FFF2-40B4-BE49-F238E27FC236}">
                <a16:creationId xmlns:a16="http://schemas.microsoft.com/office/drawing/2014/main" id="{88BC2DEB-C8EB-6D2E-7676-D6C20946A584}"/>
              </a:ext>
            </a:extLst>
          </p:cNvPr>
          <p:cNvSpPr/>
          <p:nvPr/>
        </p:nvSpPr>
        <p:spPr>
          <a:xfrm>
            <a:off x="3511183" y="199351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48" name="Rectángulo: una sola esquina redondeada 47">
            <a:extLst>
              <a:ext uri="{FF2B5EF4-FFF2-40B4-BE49-F238E27FC236}">
                <a16:creationId xmlns:a16="http://schemas.microsoft.com/office/drawing/2014/main" id="{2BA9DB71-C6F4-2268-9BC1-7CE43D93F85C}"/>
              </a:ext>
            </a:extLst>
          </p:cNvPr>
          <p:cNvSpPr/>
          <p:nvPr/>
        </p:nvSpPr>
        <p:spPr>
          <a:xfrm>
            <a:off x="6404229" y="1993516"/>
            <a:ext cx="634620" cy="634620"/>
          </a:xfrm>
          <a:prstGeom prst="round1Rect">
            <a:avLst>
              <a:gd name="adj" fmla="val 317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</p:bldLst>
  </p:timing>
</p:sld>
</file>

<file path=ppt/theme/theme1.xml><?xml version="1.0" encoding="utf-8"?>
<a:theme xmlns:a="http://schemas.openxmlformats.org/drawingml/2006/main" name="Elegant Workplan by Slidesgo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Elegant Workplan by Slidesgo">
      <a:dk1>
        <a:srgbClr val="1C343C"/>
      </a:dk1>
      <a:lt1>
        <a:srgbClr val="F0EBE4"/>
      </a:lt1>
      <a:dk2>
        <a:srgbClr val="4C6A78"/>
      </a:dk2>
      <a:lt2>
        <a:srgbClr val="A7B3B2"/>
      </a:lt2>
      <a:accent1>
        <a:srgbClr val="E0B4A4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5360</TotalTime>
  <Words>717</Words>
  <Application>Microsoft Office PowerPoint</Application>
  <PresentationFormat>Apresentação na tela (16:9)</PresentationFormat>
  <Paragraphs>111</Paragraphs>
  <Slides>26</Slides>
  <Notes>25</Notes>
  <HiddenSlides>2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26</vt:i4>
      </vt:variant>
    </vt:vector>
  </HeadingPairs>
  <TitlesOfParts>
    <vt:vector size="39" baseType="lpstr">
      <vt:lpstr>Inter</vt:lpstr>
      <vt:lpstr>Amasis MT Pro Medium</vt:lpstr>
      <vt:lpstr>Arial</vt:lpstr>
      <vt:lpstr>Poppins ExtraBold</vt:lpstr>
      <vt:lpstr>Calibri</vt:lpstr>
      <vt:lpstr>Bebas Neue</vt:lpstr>
      <vt:lpstr>Anaheim</vt:lpstr>
      <vt:lpstr>Proxima Nova</vt:lpstr>
      <vt:lpstr>Arimo</vt:lpstr>
      <vt:lpstr>Wingdings</vt:lpstr>
      <vt:lpstr>Roboto</vt:lpstr>
      <vt:lpstr>Elegant Workplan by Slidesgo</vt:lpstr>
      <vt:lpstr>Slidesgo Final Pages</vt:lpstr>
      <vt:lpstr>Empreendedorismo</vt:lpstr>
      <vt:lpstr>Sumário </vt:lpstr>
      <vt:lpstr>O que é emprendedorismo?</vt:lpstr>
      <vt:lpstr>Tipos de empreendedorismo</vt:lpstr>
      <vt:lpstr>Melhores países para empreender </vt:lpstr>
      <vt:lpstr>Impactos econômicos</vt:lpstr>
      <vt:lpstr>Futural Alumínio</vt:lpstr>
      <vt:lpstr>Trajetória da empresa</vt:lpstr>
      <vt:lpstr>Fundadores</vt:lpstr>
      <vt:lpstr>Entrevista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Conclusão</vt:lpstr>
      <vt:lpstr>Apresentação do PowerPoint</vt:lpstr>
      <vt:lpstr>QUAL CONSELHO VOCÊ DARIA PARA ALGUÉM QUE ESTÁ PENSANDO EM COMEÇAR SEU PRÓPRIO NEGÓCIO? </vt:lpstr>
      <vt:lpstr>Obrigado!</vt:lpstr>
      <vt:lpstr>Referências</vt:lpstr>
      <vt:lpstr>Premium infographics</vt:lpstr>
      <vt:lpstr>You can use this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Ruben Martin Sanchez</dc:creator>
  <cp:lastModifiedBy>SAMARA LARISSA DE ALMEIDA PEREIRA</cp:lastModifiedBy>
  <cp:revision>14</cp:revision>
  <dcterms:created xsi:type="dcterms:W3CDTF">2021-10-12T08:06:43Z</dcterms:created>
  <dcterms:modified xsi:type="dcterms:W3CDTF">2024-09-10T20:06:56Z</dcterms:modified>
</cp:coreProperties>
</file>