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994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2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4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2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7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8E40-BC3B-744E-BD29-EAA640C7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altLang="zh-CN" sz="4400"/>
              <a:t>Use</a:t>
            </a:r>
            <a:r>
              <a:rPr lang="zh-CN" altLang="en-US" sz="4400"/>
              <a:t> </a:t>
            </a:r>
            <a:r>
              <a:rPr lang="en-US" altLang="zh-CN" sz="4400"/>
              <a:t>Case</a:t>
            </a:r>
            <a:r>
              <a:rPr lang="zh-CN" altLang="en-US" sz="4400"/>
              <a:t> </a:t>
            </a:r>
            <a:r>
              <a:rPr lang="en-US" altLang="zh-CN" sz="4400"/>
              <a:t>Model</a:t>
            </a:r>
            <a:r>
              <a:rPr lang="zh-CN" altLang="en-US" sz="4400"/>
              <a:t> 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97ED-2BF5-4843-BFD9-418C1D74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Team</a:t>
            </a:r>
            <a:r>
              <a:rPr lang="zh-CN" altLang="en-US"/>
              <a:t> </a:t>
            </a:r>
            <a:r>
              <a:rPr lang="en-US" altLang="zh-CN"/>
              <a:t>8</a:t>
            </a:r>
            <a:r>
              <a:rPr lang="zh-CN" altLang="en-US"/>
              <a:t> </a:t>
            </a:r>
            <a:r>
              <a:rPr lang="en-US" altLang="zh-CN" err="1"/>
              <a:t>Weizhao</a:t>
            </a:r>
            <a:r>
              <a:rPr lang="zh-CN" altLang="en-US"/>
              <a:t> </a:t>
            </a:r>
            <a:r>
              <a:rPr lang="en-US" altLang="zh-CN"/>
              <a:t>Li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 err="1"/>
              <a:t>Peiyao</a:t>
            </a:r>
            <a:r>
              <a:rPr lang="zh-CN" altLang="en-US"/>
              <a:t> </a:t>
            </a:r>
            <a:r>
              <a:rPr lang="en-US" altLang="zh-CN"/>
              <a:t>Teng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0BCEA6-5C09-43B8-9430-B3AE6826E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4130892" y="1395172"/>
            <a:ext cx="3940799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29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8E40-BC3B-744E-BD29-EAA640C7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479" y="807358"/>
            <a:ext cx="3275856" cy="91859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Actors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97ED-2BF5-4843-BFD9-418C1D74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/>
              <a:t>Team</a:t>
            </a:r>
            <a:r>
              <a:rPr lang="zh-CN" altLang="en-US"/>
              <a:t> </a:t>
            </a:r>
            <a:r>
              <a:rPr lang="en-US" altLang="zh-CN"/>
              <a:t>8</a:t>
            </a:r>
            <a:r>
              <a:rPr lang="zh-CN" altLang="en-US"/>
              <a:t> </a:t>
            </a:r>
            <a:r>
              <a:rPr lang="en-US" altLang="zh-CN" err="1"/>
              <a:t>Weizhao</a:t>
            </a:r>
            <a:r>
              <a:rPr lang="zh-CN" altLang="en-US"/>
              <a:t> </a:t>
            </a:r>
            <a:r>
              <a:rPr lang="en-US" altLang="zh-CN"/>
              <a:t>Li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 err="1"/>
              <a:t>Peiyao</a:t>
            </a:r>
            <a:r>
              <a:rPr lang="zh-CN" altLang="en-US"/>
              <a:t> </a:t>
            </a:r>
            <a:r>
              <a:rPr lang="en-US" altLang="zh-CN"/>
              <a:t>Teng</a:t>
            </a:r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A05967-7AAC-D74A-AE1D-4518E19F29CE}"/>
              </a:ext>
            </a:extLst>
          </p:cNvPr>
          <p:cNvSpPr txBox="1"/>
          <p:nvPr/>
        </p:nvSpPr>
        <p:spPr>
          <a:xfrm>
            <a:off x="2068643" y="1712711"/>
            <a:ext cx="6595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b="1" dirty="0"/>
              <a:t>oderator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moderator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populate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movies,</a:t>
            </a:r>
            <a:r>
              <a:rPr lang="zh-CN" altLang="en-US" dirty="0"/>
              <a:t> </a:t>
            </a:r>
            <a:r>
              <a:rPr lang="en-US" altLang="zh-CN" dirty="0"/>
              <a:t>invite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vote,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</a:p>
          <a:p>
            <a:endParaRPr lang="en-US" altLang="zh-CN" b="1" dirty="0"/>
          </a:p>
          <a:p>
            <a:r>
              <a:rPr lang="en-US" altLang="zh-CN" b="1" dirty="0"/>
              <a:t>P</a:t>
            </a:r>
            <a:r>
              <a:rPr lang="en-US" b="1" dirty="0"/>
              <a:t>articipant</a:t>
            </a:r>
            <a:r>
              <a:rPr lang="en-US" altLang="zh-CN" b="1" dirty="0"/>
              <a:t>s:</a:t>
            </a:r>
          </a:p>
          <a:p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unsubscribe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participate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vote,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trailer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movies,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reviews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b="1" dirty="0"/>
          </a:p>
          <a:p>
            <a:r>
              <a:rPr lang="en-US" altLang="zh-CN" b="1" dirty="0"/>
              <a:t>System: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history,</a:t>
            </a:r>
            <a:r>
              <a:rPr lang="zh-CN" altLang="en-US" dirty="0"/>
              <a:t> </a:t>
            </a:r>
            <a:r>
              <a:rPr lang="en-US" altLang="zh-CN" dirty="0"/>
              <a:t>elect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winner.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6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8E40-BC3B-744E-BD29-EAA640C7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479" y="807358"/>
            <a:ext cx="3275856" cy="91859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Use</a:t>
            </a:r>
            <a:r>
              <a:rPr lang="zh-CN" altLang="en-US" sz="4400" dirty="0"/>
              <a:t> </a:t>
            </a:r>
            <a:r>
              <a:rPr lang="en-US" altLang="zh-CN" sz="4400" dirty="0"/>
              <a:t>Cases</a:t>
            </a:r>
            <a:endParaRPr lang="en-US" sz="4400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A05967-7AAC-D74A-AE1D-4518E19F29CE}"/>
              </a:ext>
            </a:extLst>
          </p:cNvPr>
          <p:cNvSpPr txBox="1"/>
          <p:nvPr/>
        </p:nvSpPr>
        <p:spPr>
          <a:xfrm>
            <a:off x="1484025" y="1744039"/>
            <a:ext cx="8781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Moderator: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·</a:t>
            </a:r>
            <a:r>
              <a:rPr lang="zh-CN" altLang="en-US" b="1" dirty="0"/>
              <a:t> </a:t>
            </a:r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Create a movie watcher’s group: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group,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join.</a:t>
            </a:r>
          </a:p>
          <a:p>
            <a:r>
              <a:rPr lang="en-US" altLang="zh-CN" b="1" dirty="0"/>
              <a:t>· Can</a:t>
            </a:r>
            <a:r>
              <a:rPr lang="zh-CN" altLang="en-US" b="1" dirty="0"/>
              <a:t> </a:t>
            </a:r>
            <a:r>
              <a:rPr lang="en-US" altLang="zh-CN" b="1" dirty="0"/>
              <a:t>invite</a:t>
            </a:r>
            <a:r>
              <a:rPr lang="zh-CN" altLang="en-US" b="1" dirty="0"/>
              <a:t> </a:t>
            </a:r>
            <a:r>
              <a:rPr lang="en-US" altLang="zh-CN" b="1" dirty="0"/>
              <a:t>people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join:</a:t>
            </a:r>
            <a:r>
              <a:rPr lang="zh-CN" altLang="en-US" b="1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watcher’s</a:t>
            </a:r>
            <a:r>
              <a:rPr lang="zh-CN" altLang="en-US" dirty="0"/>
              <a:t> </a:t>
            </a:r>
            <a:r>
              <a:rPr lang="en-US" altLang="zh-CN" dirty="0"/>
              <a:t>group.</a:t>
            </a:r>
          </a:p>
          <a:p>
            <a:r>
              <a:rPr lang="en-US" altLang="zh-CN" b="1" dirty="0"/>
              <a:t>· Can</a:t>
            </a:r>
            <a:r>
              <a:rPr lang="zh-CN" altLang="en-US" b="1" dirty="0"/>
              <a:t> </a:t>
            </a:r>
            <a:r>
              <a:rPr lang="en-US" altLang="zh-CN" b="1" dirty="0"/>
              <a:t>allow</a:t>
            </a:r>
            <a:r>
              <a:rPr lang="zh-CN" altLang="en-US" b="1" dirty="0"/>
              <a:t> </a:t>
            </a:r>
            <a:r>
              <a:rPr lang="en-US" altLang="zh-CN" b="1" dirty="0"/>
              <a:t>people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join:</a:t>
            </a:r>
            <a:r>
              <a:rPr lang="zh-CN" altLang="en-US" b="1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participant</a:t>
            </a:r>
            <a:r>
              <a:rPr lang="zh-CN" altLang="en-US" dirty="0"/>
              <a:t> </a:t>
            </a:r>
            <a:r>
              <a:rPr lang="en-US" altLang="zh-CN" dirty="0"/>
              <a:t>joins,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moderator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confirm.</a:t>
            </a:r>
          </a:p>
          <a:p>
            <a:r>
              <a:rPr lang="en-US" altLang="zh-CN" b="1" dirty="0"/>
              <a:t>· Allow</a:t>
            </a:r>
            <a:r>
              <a:rPr lang="zh-CN" altLang="en-US" b="1" dirty="0"/>
              <a:t> </a:t>
            </a:r>
            <a:r>
              <a:rPr lang="en-US" altLang="zh-CN" b="1" dirty="0"/>
              <a:t>people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b="1" dirty="0"/>
              <a:t>unsubscribe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quit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group.</a:t>
            </a:r>
          </a:p>
          <a:p>
            <a:r>
              <a:rPr lang="en-US" altLang="zh-CN" b="1" dirty="0"/>
              <a:t>· Populate movie watcher’s groups with a list of potential movies</a:t>
            </a:r>
            <a:r>
              <a:rPr lang="zh-CN" altLang="en-US" b="1" dirty="0"/>
              <a:t> </a:t>
            </a:r>
            <a:r>
              <a:rPr lang="en-US" altLang="zh-CN" b="1" dirty="0"/>
              <a:t>:</a:t>
            </a:r>
            <a:r>
              <a:rPr lang="zh-CN" altLang="en-US" b="1" dirty="0"/>
              <a:t>  </a:t>
            </a:r>
            <a:r>
              <a:rPr lang="en-US" altLang="zh-CN" dirty="0"/>
              <a:t>fetch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showcase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group. </a:t>
            </a:r>
          </a:p>
          <a:p>
            <a:r>
              <a:rPr lang="en-US" altLang="zh-CN" b="1" dirty="0"/>
              <a:t>· Create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moving</a:t>
            </a:r>
            <a:r>
              <a:rPr lang="zh-CN" altLang="en-US" b="1" dirty="0"/>
              <a:t> </a:t>
            </a:r>
            <a:r>
              <a:rPr lang="en-US" altLang="zh-CN" b="1" dirty="0"/>
              <a:t>watching</a:t>
            </a:r>
            <a:r>
              <a:rPr lang="zh-CN" altLang="en-US" b="1" dirty="0"/>
              <a:t> </a:t>
            </a:r>
            <a:r>
              <a:rPr lang="en-US" altLang="zh-CN" b="1" dirty="0"/>
              <a:t>event:</a:t>
            </a:r>
            <a:r>
              <a:rPr lang="zh-CN" altLang="en-US" b="1" dirty="0"/>
              <a:t> </a:t>
            </a:r>
            <a:r>
              <a:rPr lang="en-US" dirty="0"/>
              <a:t>create a movie watching event that will occur in the specified date and time defined by the moderator</a:t>
            </a:r>
            <a:r>
              <a:rPr lang="en-US" altLang="zh-CN" dirty="0"/>
              <a:t>.</a:t>
            </a:r>
            <a:endParaRPr lang="en-US" altLang="zh-CN" b="1" dirty="0"/>
          </a:p>
          <a:p>
            <a:r>
              <a:rPr lang="en-US" altLang="zh-CN" b="1" dirty="0"/>
              <a:t>· Open and close a voting period for a specific movie watching event:</a:t>
            </a:r>
            <a:r>
              <a:rPr lang="zh-CN" altLang="en-US" b="1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voting,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voting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expires.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03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8E40-BC3B-744E-BD29-EAA640C7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479" y="807358"/>
            <a:ext cx="3275856" cy="91859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Use</a:t>
            </a:r>
            <a:r>
              <a:rPr lang="zh-CN" altLang="en-US" sz="4400" dirty="0"/>
              <a:t> </a:t>
            </a:r>
            <a:r>
              <a:rPr lang="en-US" altLang="zh-CN" sz="4400" dirty="0"/>
              <a:t>Cases</a:t>
            </a:r>
            <a:endParaRPr lang="en-US" sz="4400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A05967-7AAC-D74A-AE1D-4518E19F29CE}"/>
              </a:ext>
            </a:extLst>
          </p:cNvPr>
          <p:cNvSpPr txBox="1"/>
          <p:nvPr/>
        </p:nvSpPr>
        <p:spPr>
          <a:xfrm>
            <a:off x="1484024" y="1620771"/>
            <a:ext cx="87992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Participants: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· Can</a:t>
            </a:r>
            <a:r>
              <a:rPr lang="zh-CN" altLang="en-US" b="1" dirty="0"/>
              <a:t> </a:t>
            </a:r>
            <a:r>
              <a:rPr lang="en-US" altLang="zh-CN" b="1" dirty="0"/>
              <a:t>join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group:</a:t>
            </a:r>
            <a:r>
              <a:rPr lang="zh-CN" altLang="en-US" b="1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invitation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moderator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request.</a:t>
            </a:r>
            <a:endParaRPr lang="en-US" altLang="zh-CN" b="1" dirty="0"/>
          </a:p>
          <a:p>
            <a:r>
              <a:rPr lang="en-US" altLang="zh-CN" b="1" dirty="0"/>
              <a:t>· Allow</a:t>
            </a:r>
            <a:r>
              <a:rPr lang="zh-CN" altLang="en-US" b="1" dirty="0"/>
              <a:t> </a:t>
            </a:r>
            <a:r>
              <a:rPr lang="en-US" altLang="zh-CN" b="1" dirty="0"/>
              <a:t>people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b="1" dirty="0"/>
              <a:t>unsubscribe 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quit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group.</a:t>
            </a:r>
            <a:endParaRPr lang="en-US" altLang="zh-CN" b="1" dirty="0"/>
          </a:p>
          <a:p>
            <a:r>
              <a:rPr lang="en-US" altLang="zh-CN" b="1" dirty="0"/>
              <a:t>· Can</a:t>
            </a:r>
            <a:r>
              <a:rPr lang="zh-CN" altLang="en-US" b="1" dirty="0"/>
              <a:t> </a:t>
            </a:r>
            <a:r>
              <a:rPr lang="en-US" altLang="zh-CN" b="1" dirty="0"/>
              <a:t>search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browse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movies:</a:t>
            </a:r>
            <a:r>
              <a:rPr lang="zh-CN" altLang="en-US" b="1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populated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moderator.</a:t>
            </a:r>
            <a:endParaRPr lang="en-US" altLang="zh-CN" b="1" dirty="0"/>
          </a:p>
          <a:p>
            <a:r>
              <a:rPr lang="en-US" altLang="zh-CN" b="1" dirty="0"/>
              <a:t>· Can</a:t>
            </a:r>
            <a:r>
              <a:rPr lang="zh-CN" altLang="en-US" b="1" dirty="0"/>
              <a:t> </a:t>
            </a:r>
            <a:r>
              <a:rPr lang="en-US" altLang="zh-CN" b="1" dirty="0"/>
              <a:t>watch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trailer:</a:t>
            </a:r>
            <a:r>
              <a:rPr lang="zh-CN" altLang="en-US" b="1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trailers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· Access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review:</a:t>
            </a:r>
            <a:r>
              <a:rPr lang="zh-CN" altLang="en-US" b="1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review.</a:t>
            </a:r>
            <a:r>
              <a:rPr lang="zh-CN" altLang="en-US" dirty="0"/>
              <a:t> </a:t>
            </a:r>
            <a:endParaRPr lang="en-US" altLang="zh-CN" b="1" dirty="0"/>
          </a:p>
          <a:p>
            <a:r>
              <a:rPr lang="en-US" altLang="zh-CN" b="1" dirty="0"/>
              <a:t>· Can</a:t>
            </a:r>
            <a:r>
              <a:rPr lang="zh-CN" altLang="en-US" b="1" dirty="0"/>
              <a:t> </a:t>
            </a:r>
            <a:r>
              <a:rPr lang="en-US" altLang="zh-CN" b="1" dirty="0"/>
              <a:t>be notified that a movie watching event:</a:t>
            </a:r>
            <a:r>
              <a:rPr lang="zh-CN" altLang="en-US" b="1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notified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vote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  <a:endParaRPr lang="en-US" altLang="zh-CN" b="1" dirty="0"/>
          </a:p>
          <a:p>
            <a:r>
              <a:rPr lang="en-US" altLang="zh-CN" b="1" dirty="0"/>
              <a:t>· Cast</a:t>
            </a:r>
            <a:r>
              <a:rPr lang="zh-CN" altLang="en-US" b="1" dirty="0"/>
              <a:t> </a:t>
            </a:r>
            <a:r>
              <a:rPr lang="en-US" altLang="zh-CN" b="1" dirty="0"/>
              <a:t>their</a:t>
            </a:r>
            <a:r>
              <a:rPr lang="zh-CN" altLang="en-US" b="1" dirty="0"/>
              <a:t> </a:t>
            </a:r>
            <a:r>
              <a:rPr lang="en-US" altLang="zh-CN" b="1" dirty="0"/>
              <a:t>votes</a:t>
            </a:r>
            <a:r>
              <a:rPr lang="zh-CN" altLang="en-US" b="1" dirty="0"/>
              <a:t>：</a:t>
            </a:r>
            <a:r>
              <a:rPr lang="en-US" altLang="zh-CN" dirty="0"/>
              <a:t>indicate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watch.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6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8E40-BC3B-744E-BD29-EAA640C7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479" y="807358"/>
            <a:ext cx="3275856" cy="91859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Use</a:t>
            </a:r>
            <a:r>
              <a:rPr lang="zh-CN" altLang="en-US" sz="4400" dirty="0"/>
              <a:t> </a:t>
            </a:r>
            <a:r>
              <a:rPr lang="en-US" altLang="zh-CN" sz="4400" dirty="0"/>
              <a:t>Cases</a:t>
            </a:r>
            <a:endParaRPr lang="en-US" sz="4400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A05967-7AAC-D74A-AE1D-4518E19F29CE}"/>
              </a:ext>
            </a:extLst>
          </p:cNvPr>
          <p:cNvSpPr txBox="1"/>
          <p:nvPr/>
        </p:nvSpPr>
        <p:spPr>
          <a:xfrm>
            <a:off x="1484024" y="1620771"/>
            <a:ext cx="87992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Systems:</a:t>
            </a:r>
          </a:p>
          <a:p>
            <a:endParaRPr lang="en-US" altLang="zh-CN" dirty="0"/>
          </a:p>
          <a:p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keep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history:</a:t>
            </a:r>
            <a:r>
              <a:rPr lang="zh-CN" altLang="en-US" b="1" dirty="0"/>
              <a:t> </a:t>
            </a:r>
            <a:r>
              <a:rPr lang="en-US" altLang="zh-CN" dirty="0"/>
              <a:t>Keep the history of movie watching events,</a:t>
            </a:r>
            <a:r>
              <a:rPr lang="zh-CN" altLang="en-US" dirty="0"/>
              <a:t> </a:t>
            </a:r>
            <a:r>
              <a:rPr lang="en-US" altLang="zh-CN" dirty="0"/>
              <a:t>votes, and winners.</a:t>
            </a:r>
          </a:p>
          <a:p>
            <a:endParaRPr lang="en-US" altLang="zh-CN" dirty="0"/>
          </a:p>
          <a:p>
            <a:r>
              <a:rPr lang="en-US" altLang="zh-CN" b="1" dirty="0"/>
              <a:t>Can</a:t>
            </a:r>
            <a:r>
              <a:rPr lang="zh-CN" altLang="en-US" b="1" dirty="0"/>
              <a:t> </a:t>
            </a:r>
            <a:r>
              <a:rPr lang="en-US" altLang="zh-CN" b="1" dirty="0"/>
              <a:t>elect a single movie winner for a movie watching event.</a:t>
            </a:r>
            <a:r>
              <a:rPr lang="zh-CN" altLang="en-US" b="1" dirty="0"/>
              <a:t>  </a:t>
            </a:r>
            <a:r>
              <a:rPr lang="en-US" altLang="zh-CN" dirty="0"/>
              <a:t>(N</a:t>
            </a:r>
            <a:r>
              <a:rPr lang="en-US" dirty="0"/>
              <a:t>ot allow participants of a movie watching group to change their votes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76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F8E40-BC3B-744E-BD29-EAA640C7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478" y="807358"/>
            <a:ext cx="4867321" cy="11713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Use</a:t>
            </a:r>
            <a:r>
              <a:rPr lang="zh-CN" altLang="en-US" sz="4400" dirty="0"/>
              <a:t> </a:t>
            </a:r>
            <a:r>
              <a:rPr lang="en-US" altLang="zh-CN" sz="4400" dirty="0"/>
              <a:t>Cases</a:t>
            </a:r>
            <a:r>
              <a:rPr lang="zh-CN" altLang="en-US" sz="4400" dirty="0"/>
              <a:t> </a:t>
            </a:r>
            <a:r>
              <a:rPr lang="en-US" altLang="zh-CN" sz="4400" dirty="0"/>
              <a:t>Diagram</a:t>
            </a:r>
            <a:endParaRPr lang="en-US" sz="4400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6C4346-A989-D843-A714-3E35A761A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24" y="1648668"/>
            <a:ext cx="6943318" cy="44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415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Franklin Gothic Book</vt:lpstr>
      <vt:lpstr>Garamond</vt:lpstr>
      <vt:lpstr>SavonVTI</vt:lpstr>
      <vt:lpstr>Use Case Model </vt:lpstr>
      <vt:lpstr>Actors</vt:lpstr>
      <vt:lpstr>Use Cases</vt:lpstr>
      <vt:lpstr>Use Cases</vt:lpstr>
      <vt:lpstr>Use Cases</vt:lpstr>
      <vt:lpstr>Use Cases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Model </dc:title>
  <dc:creator>Li, Weizhao</dc:creator>
  <cp:lastModifiedBy>Li, Weizhao</cp:lastModifiedBy>
  <cp:revision>16</cp:revision>
  <dcterms:created xsi:type="dcterms:W3CDTF">2020-02-03T21:26:38Z</dcterms:created>
  <dcterms:modified xsi:type="dcterms:W3CDTF">2020-02-04T21:57:13Z</dcterms:modified>
</cp:coreProperties>
</file>