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87" r:id="rId2"/>
    <p:sldId id="258" r:id="rId3"/>
    <p:sldId id="264" r:id="rId4"/>
    <p:sldId id="259" r:id="rId5"/>
    <p:sldId id="303" r:id="rId6"/>
    <p:sldId id="306" r:id="rId7"/>
    <p:sldId id="304" r:id="rId8"/>
    <p:sldId id="305" r:id="rId9"/>
    <p:sldId id="308" r:id="rId10"/>
    <p:sldId id="309" r:id="rId11"/>
    <p:sldId id="286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404040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6429" autoAdjust="0"/>
  </p:normalViewPr>
  <p:slideViewPr>
    <p:cSldViewPr snapToGrid="0" showGuides="1">
      <p:cViewPr varScale="1">
        <p:scale>
          <a:sx n="83" d="100"/>
          <a:sy n="83" d="100"/>
        </p:scale>
        <p:origin x="696" y="62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4T17:46:16.968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4T17:46:16.968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4T17:46:16.968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4T17:46:16.968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4T17:46:16.968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4T17:46:16.968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4T17:46:16.968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6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2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9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6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3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9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7.xml"/><Relationship Id="rId5" Type="http://schemas.openxmlformats.org/officeDocument/2006/relationships/hyperlink" Target="https://drive.google.com/open?id=1n753-DjR_PE4-Riyu_T10z-AIZfixYln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hyperlink" Target="https://drive.google.com/open?id=1b0WE8g9S5ICMVLXRNOWXmLnYODnn_xFD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hyperlink" Target="https://drive.google.com/file/d/1_RGyMUHCvq4PdBAskFoAWWv4A7xOYMCD/view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hyperlink" Target="https://drive.google.com/file/d/1N1C8OaQiBY00mPpUkeL0Y9Y3pv2T8-fU/view?usp=sharing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8341" y="3016143"/>
            <a:ext cx="594868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191919"/>
                </a:solidFill>
              </a:rPr>
              <a:t>Movie Watch Group</a:t>
            </a:r>
            <a:endParaRPr lang="zh-CN" altLang="en-US" sz="4800" b="1" dirty="0">
              <a:solidFill>
                <a:srgbClr val="19191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61968" y="2217699"/>
            <a:ext cx="155683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dirty="0">
                <a:solidFill>
                  <a:srgbClr val="191919"/>
                </a:solidFill>
              </a:rPr>
              <a:t>2020</a:t>
            </a:r>
            <a:endParaRPr lang="zh-CN" altLang="en-US" sz="48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2718" y="3858438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9051" y="4380431"/>
            <a:ext cx="402989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Member: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Weizhao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Li, </a:t>
            </a:r>
          </a:p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Peiyao Teng</a:t>
            </a:r>
          </a:p>
          <a:p>
            <a:pPr algn="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Github:https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://github.com/wzli1214/6234OOD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5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49326" y="-102616"/>
            <a:ext cx="3110706" cy="2204202"/>
            <a:chOff x="803706" y="730773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803706" y="730773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dirty="0">
                  <a:solidFill>
                    <a:schemeClr val="tx1"/>
                  </a:solidFill>
                </a:rPr>
                <a:t> Sequence diagram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Google Shape;115;p17">
            <a:extLst>
              <a:ext uri="{FF2B5EF4-FFF2-40B4-BE49-F238E27FC236}">
                <a16:creationId xmlns:a16="http://schemas.microsoft.com/office/drawing/2014/main" id="{5ACE3446-8458-4464-9F97-3154200B455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337" y="1247445"/>
            <a:ext cx="8874284" cy="53779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EE373-24A2-4EF5-A50D-1256C3C09D4B}"/>
              </a:ext>
            </a:extLst>
          </p:cNvPr>
          <p:cNvSpPr txBox="1"/>
          <p:nvPr/>
        </p:nvSpPr>
        <p:spPr>
          <a:xfrm>
            <a:off x="439751" y="4421187"/>
            <a:ext cx="2014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URL:</a:t>
            </a:r>
          </a:p>
          <a:p>
            <a:pPr lvl="0"/>
            <a:r>
              <a:rPr lang="en-US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https://drive.google.com/open?id=1n753-DjR_PE4-Riyu_T10z-AIZfixYln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565" y="-522145"/>
            <a:ext cx="12190476" cy="6857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65016" y="2413337"/>
            <a:ext cx="6314548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Frame: Django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Version control: Git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IDE: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Pycharm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Package management: Pip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Python Virtual Env: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Pipenv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Static content storage: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SQlite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3924" y="523002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developer’s toolkit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55688" y="2133602"/>
            <a:ext cx="4677455" cy="508000"/>
            <a:chOff x="1055688" y="2481944"/>
            <a:chExt cx="4677455" cy="508000"/>
          </a:xfrm>
        </p:grpSpPr>
        <p:grpSp>
          <p:nvGrpSpPr>
            <p:cNvPr id="4" name="组合 3"/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9"/>
            <p:cNvSpPr txBox="1"/>
            <p:nvPr/>
          </p:nvSpPr>
          <p:spPr>
            <a:xfrm>
              <a:off x="2817064" y="252680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Movie Hunter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01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55688" y="3735818"/>
            <a:ext cx="4677455" cy="508000"/>
            <a:chOff x="1055688" y="4084160"/>
            <a:chExt cx="4677455" cy="508000"/>
          </a:xfrm>
        </p:grpSpPr>
        <p:grpSp>
          <p:nvGrpSpPr>
            <p:cNvPr id="8" name="组合 7"/>
            <p:cNvGrpSpPr/>
            <p:nvPr/>
          </p:nvGrpSpPr>
          <p:grpSpPr>
            <a:xfrm>
              <a:off x="1055688" y="4084160"/>
              <a:ext cx="4677455" cy="508000"/>
              <a:chOff x="1055688" y="2481944"/>
              <a:chExt cx="4677455" cy="50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817064" y="4134054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Post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1055688" y="4134054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03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18544" y="2934710"/>
            <a:ext cx="4677456" cy="508000"/>
            <a:chOff x="1418544" y="3283052"/>
            <a:chExt cx="4677456" cy="508000"/>
          </a:xfrm>
        </p:grpSpPr>
        <p:grpSp>
          <p:nvGrpSpPr>
            <p:cNvPr id="5" name="组合 4"/>
            <p:cNvGrpSpPr/>
            <p:nvPr/>
          </p:nvGrpSpPr>
          <p:grpSpPr>
            <a:xfrm>
              <a:off x="1418545" y="3283052"/>
              <a:ext cx="4677455" cy="508000"/>
              <a:chOff x="1055688" y="2481944"/>
              <a:chExt cx="4677455" cy="508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179921" y="333699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Polls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1418544" y="3344707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02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18544" y="4536926"/>
            <a:ext cx="4677456" cy="508000"/>
            <a:chOff x="1418544" y="4885268"/>
            <a:chExt cx="4677456" cy="508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418545" y="4885268"/>
              <a:ext cx="4677455" cy="508000"/>
              <a:chOff x="1055688" y="2481944"/>
              <a:chExt cx="4677455" cy="508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19"/>
            <p:cNvSpPr txBox="1"/>
            <p:nvPr/>
          </p:nvSpPr>
          <p:spPr>
            <a:xfrm>
              <a:off x="3179921" y="492968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User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1418544" y="4939213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04</a:t>
              </a:r>
              <a:endParaRPr lang="en-US" sz="2000" dirty="0">
                <a:latin typeface="+mn-lt"/>
              </a:endParaRPr>
            </a:p>
          </p:txBody>
        </p:sp>
      </p:grpSp>
      <p:pic>
        <p:nvPicPr>
          <p:cNvPr id="30" name="图片占位符 29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09" y="2110924"/>
            <a:ext cx="3540368" cy="2132895"/>
          </a:xfrm>
        </p:spPr>
      </p:pic>
      <p:cxnSp>
        <p:nvCxnSpPr>
          <p:cNvPr id="35" name="直接连接符 3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Apps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83071" y="146766"/>
            <a:ext cx="3110706" cy="2204202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User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Diagram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Google Shape;94;p14">
            <a:extLst>
              <a:ext uri="{FF2B5EF4-FFF2-40B4-BE49-F238E27FC236}">
                <a16:creationId xmlns:a16="http://schemas.microsoft.com/office/drawing/2014/main" id="{09EF0CF1-7847-44B5-B5F4-B15FBADB5F2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234" y="0"/>
            <a:ext cx="79068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C97E3-F2B6-4D93-B05B-15066A92A906}"/>
              </a:ext>
            </a:extLst>
          </p:cNvPr>
          <p:cNvSpPr txBox="1"/>
          <p:nvPr/>
        </p:nvSpPr>
        <p:spPr>
          <a:xfrm>
            <a:off x="245971" y="4778859"/>
            <a:ext cx="324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URL:</a:t>
            </a:r>
          </a:p>
          <a:p>
            <a:r>
              <a:rPr lang="en-US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https://drive.google.com/open?id=1b0WE8g9S5ICMVLXRNOWXmLnYODnn_xFD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83071" y="146766"/>
            <a:ext cx="3110706" cy="2204202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Class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Diagram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4C97E3-F2B6-4D93-B05B-15066A92A906}"/>
              </a:ext>
            </a:extLst>
          </p:cNvPr>
          <p:cNvSpPr txBox="1"/>
          <p:nvPr/>
        </p:nvSpPr>
        <p:spPr>
          <a:xfrm>
            <a:off x="245971" y="4778859"/>
            <a:ext cx="3241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URL:</a:t>
            </a:r>
          </a:p>
          <a:p>
            <a:pPr lvl="0"/>
            <a:r>
              <a:rPr lang="en-US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https://drive.google.com/file/d/1_RGyMUHCvq4PdBAskFoAWWv4A7xOYMCD/view?usp=sharing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  <p:pic>
        <p:nvPicPr>
          <p:cNvPr id="7" name="Google Shape;134;p20">
            <a:extLst>
              <a:ext uri="{FF2B5EF4-FFF2-40B4-BE49-F238E27FC236}">
                <a16:creationId xmlns:a16="http://schemas.microsoft.com/office/drawing/2014/main" id="{74B710FD-F900-4F11-BAA2-98E47F2AF23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501" y="61856"/>
            <a:ext cx="669133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5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83071" y="146766"/>
            <a:ext cx="3110706" cy="2204202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User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Case 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Specifiction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Google Shape;101;p15">
            <a:extLst>
              <a:ext uri="{FF2B5EF4-FFF2-40B4-BE49-F238E27FC236}">
                <a16:creationId xmlns:a16="http://schemas.microsoft.com/office/drawing/2014/main" id="{60DE0D92-9E20-42F0-9DA3-C168E7E2963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095" y="828733"/>
            <a:ext cx="8055599" cy="5652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13D021-4F05-4736-8E6A-16ECCDBFD528}"/>
              </a:ext>
            </a:extLst>
          </p:cNvPr>
          <p:cNvSpPr txBox="1"/>
          <p:nvPr/>
        </p:nvSpPr>
        <p:spPr>
          <a:xfrm>
            <a:off x="564327" y="4172687"/>
            <a:ext cx="2306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URL: </a:t>
            </a:r>
            <a:r>
              <a:rPr lang="en-US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https://drive.google.com/file/d/1N1C8OaQiBY00mPpUkeL0Y9Y3pv2T8-fU/view?usp=sharing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83071" y="146766"/>
            <a:ext cx="3110706" cy="2204202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Diagram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Google Shape;140;p21">
            <a:extLst>
              <a:ext uri="{FF2B5EF4-FFF2-40B4-BE49-F238E27FC236}">
                <a16:creationId xmlns:a16="http://schemas.microsoft.com/office/drawing/2014/main" id="{42F029E0-BC3A-4112-827F-60050F5D96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976" y="2080386"/>
            <a:ext cx="9695729" cy="4630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9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83071" y="146766"/>
            <a:ext cx="3110706" cy="2204202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Diagram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Google Shape;133;p20">
            <a:extLst>
              <a:ext uri="{FF2B5EF4-FFF2-40B4-BE49-F238E27FC236}">
                <a16:creationId xmlns:a16="http://schemas.microsoft.com/office/drawing/2014/main" id="{B2582997-6EC5-4106-B896-F32046DAAC1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488" y="0"/>
            <a:ext cx="60446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52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49326" y="-102616"/>
            <a:ext cx="3110706" cy="2204202"/>
            <a:chOff x="803706" y="730773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803706" y="730773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dirty="0">
                  <a:solidFill>
                    <a:schemeClr val="tx1"/>
                  </a:solidFill>
                </a:rPr>
                <a:t>Bi-direction traceability matrix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Google Shape;107;p16">
            <a:extLst>
              <a:ext uri="{FF2B5EF4-FFF2-40B4-BE49-F238E27FC236}">
                <a16:creationId xmlns:a16="http://schemas.microsoft.com/office/drawing/2014/main" id="{823FF8C8-9B58-426B-B13C-8E1FA263C84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710" y="1754910"/>
            <a:ext cx="10640290" cy="510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Lato</vt:lpstr>
      <vt:lpstr>微软雅黑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2020-04-14T23:40:44Z</dcterms:modified>
</cp:coreProperties>
</file>