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handoutMasterIdLst>
    <p:handoutMasterId r:id="rId9"/>
  </p:handoutMasterIdLst>
  <p:sldIdLst>
    <p:sldId id="272" r:id="rId2"/>
    <p:sldId id="271" r:id="rId3"/>
    <p:sldId id="258" r:id="rId4"/>
    <p:sldId id="256" r:id="rId5"/>
    <p:sldId id="270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44CCE2-4B1E-4F28-BF96-A49B2D942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A211D2-B05E-4FB9-8F38-A1731853FE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91E2-02F6-4AAA-B990-F97C305C934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5679E-7AE6-4731-9BD0-452881924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3BC82-C3BD-447E-B740-6790E110E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90466-2AC1-444F-A672-311A23B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964FC-A8D6-41E4-BBD3-A7574B7E7D6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8238-76D1-4E3E-8AA7-A324FFD5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1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7097-C4A5-4365-8F23-C8D16BE19B2F}" type="datetime1">
              <a:rPr lang="en-US" smtClean="0"/>
              <a:t>4/2/2019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椭圆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98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C6F-0260-4BDD-AF01-6E2D40DE500D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A24-D01E-4D01-A7E0-63FC1DDD085D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7874-0D0F-4130-912D-D318783CD788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E3A2-B48D-40C5-B307-15AFF4F32DB4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椭圆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椭圆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3634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6A3-960F-4ACF-8BAD-528E8D869CE5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A2C5-6E8C-4C3A-A32D-A0B28786F7D1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9F3C-9CEA-4A94-8A97-3FFE32E09E86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35D8-2B7F-4602-82E1-8D32C9343FBF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337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77D6-EB78-45E6-8EBD-593006EEAE43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0022-730B-4B6C-B2D2-EE5C70855D80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360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不完整圆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椭圆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圆: 空心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E18641-DC22-40CF-8B2B-7E9A150B61D4}" type="datetime1">
              <a:rPr lang="en-US" smtClean="0"/>
              <a:t>4/2/2019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422E2E3-0597-4F8B-8F9A-E1A5165448E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30833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D536-019C-437A-BB44-4E84E766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068" y="852855"/>
            <a:ext cx="6784731" cy="2479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NEWA API Project Presentation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March 7, 2019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ECE9D1-8B25-4FAF-9A0C-4768CF6D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26267" y="4035670"/>
            <a:ext cx="2822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Wang, </a:t>
            </a:r>
            <a:r>
              <a:rPr lang="en-US" dirty="0" err="1"/>
              <a:t>Bianyu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Wang, </a:t>
            </a:r>
            <a:r>
              <a:rPr lang="en-US" dirty="0" err="1"/>
              <a:t>Zhaolong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Huang, Jialing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Dadmehr</a:t>
            </a:r>
            <a:r>
              <a:rPr lang="en-US" dirty="0"/>
              <a:t>, Mohammad</a:t>
            </a:r>
          </a:p>
        </p:txBody>
      </p:sp>
    </p:spTree>
    <p:extLst>
      <p:ext uri="{BB962C8B-B14F-4D97-AF65-F5344CB8AC3E}">
        <p14:creationId xmlns:p14="http://schemas.microsoft.com/office/powerpoint/2010/main" val="27640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D536-019C-437A-BB44-4E84E766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131" y="98146"/>
            <a:ext cx="9144000" cy="7781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Overview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ECE9D1-8B25-4FAF-9A0C-4768CF6D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2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41FEF5-7EC6-41AF-AEA3-9F861477173A}"/>
              </a:ext>
            </a:extLst>
          </p:cNvPr>
          <p:cNvSpPr txBox="1"/>
          <p:nvPr/>
        </p:nvSpPr>
        <p:spPr>
          <a:xfrm>
            <a:off x="1603131" y="876301"/>
            <a:ext cx="7585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The project delivers a website to do: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 collect internet news channels resource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 let users to select preferred channels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 show news details to users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 allow admin to manage the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9493" y="6300669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Flowchart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04367-E8B3-43A7-BB28-47F84A2A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468940"/>
            <a:ext cx="108108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9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D536-019C-437A-BB44-4E84E766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698" y="233675"/>
            <a:ext cx="9892771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Page Layout ( User Pages )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ECE9D1-8B25-4FAF-9A0C-4768CF6D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89" y="1374225"/>
            <a:ext cx="6130342" cy="4931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664907" y="696709"/>
            <a:ext cx="15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64907" y="1675614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9156" y="2949176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Info Area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6764" y="2672076"/>
            <a:ext cx="196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Canada News Area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1829" y="4909719"/>
            <a:ext cx="20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 Result Area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117268" y="3005989"/>
            <a:ext cx="1120623" cy="25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766217">
            <a:off x="9320476" y="1117037"/>
            <a:ext cx="742554" cy="25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8370277" y="1744884"/>
            <a:ext cx="1220771" cy="25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8291146" y="2728887"/>
            <a:ext cx="1313841" cy="25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8291146" y="4966530"/>
            <a:ext cx="1336962" cy="25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D536-019C-437A-BB44-4E84E766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046"/>
            <a:ext cx="9144000" cy="7781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Highlights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ECE9D1-8B25-4FAF-9A0C-4768CF6D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4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41FEF5-7EC6-41AF-AEA3-9F861477173A}"/>
              </a:ext>
            </a:extLst>
          </p:cNvPr>
          <p:cNvSpPr txBox="1"/>
          <p:nvPr/>
        </p:nvSpPr>
        <p:spPr>
          <a:xfrm>
            <a:off x="1922261" y="139609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Uses NEWS API to collect news resources.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NEWS API: </a:t>
            </a:r>
            <a:r>
              <a:rPr lang="en-US" dirty="0">
                <a:hlinkClick r:id="rId2"/>
              </a:rPr>
              <a:t>https://newsapi.org/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Separates admin management pages and users pages.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Extra functions: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Search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Randomly showing news on Canada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Statistic result of recent news channel selection</a:t>
            </a:r>
          </a:p>
          <a:p>
            <a:pPr lvl="1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Visual way to show news channels</a:t>
            </a:r>
          </a:p>
        </p:txBody>
      </p:sp>
    </p:spTree>
    <p:extLst>
      <p:ext uri="{BB962C8B-B14F-4D97-AF65-F5344CB8AC3E}">
        <p14:creationId xmlns:p14="http://schemas.microsoft.com/office/powerpoint/2010/main" val="4545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D536-019C-437A-BB44-4E84E766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046"/>
            <a:ext cx="9144000" cy="7781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Database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ECE9D1-8B25-4FAF-9A0C-4768CF6D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5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41FEF5-7EC6-41AF-AEA3-9F861477173A}"/>
              </a:ext>
            </a:extLst>
          </p:cNvPr>
          <p:cNvSpPr txBox="1"/>
          <p:nvPr/>
        </p:nvSpPr>
        <p:spPr>
          <a:xfrm>
            <a:off x="1877617" y="1409784"/>
            <a:ext cx="916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Created a new database as “</a:t>
            </a:r>
            <a:r>
              <a:rPr lang="en-US" sz="2400" dirty="0" err="1"/>
              <a:t>headlinenews</a:t>
            </a:r>
            <a:r>
              <a:rPr lang="en-US" sz="2400" dirty="0"/>
              <a:t>” which convers 4 tables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17" y="2391509"/>
            <a:ext cx="9765784" cy="2534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8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D536-019C-437A-BB44-4E84E766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046"/>
            <a:ext cx="9144000" cy="7781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Questions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ECE9D1-8B25-4FAF-9A0C-4768CF6D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E2E3-0597-4F8B-8F9A-E1A5165448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2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1017</TotalTime>
  <Words>144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华文中宋</vt:lpstr>
      <vt:lpstr>等线</vt:lpstr>
      <vt:lpstr>Arial</vt:lpstr>
      <vt:lpstr>Calibri</vt:lpstr>
      <vt:lpstr>Gill Sans MT</vt:lpstr>
      <vt:lpstr>Verdana</vt:lpstr>
      <vt:lpstr>Wingdings</vt:lpstr>
      <vt:lpstr>Wingdings 2</vt:lpstr>
      <vt:lpstr>夏至</vt:lpstr>
      <vt:lpstr>NEWA API Project Presentation  March 7, 2019</vt:lpstr>
      <vt:lpstr>Overview</vt:lpstr>
      <vt:lpstr>Page Layout ( User Pages )</vt:lpstr>
      <vt:lpstr>Highlights</vt:lpstr>
      <vt:lpstr>Database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RULES ANALYSIS</dc:title>
  <dc:creator>Jialing Huang</dc:creator>
  <cp:lastModifiedBy>Jialing Huang</cp:lastModifiedBy>
  <cp:revision>52</cp:revision>
  <dcterms:created xsi:type="dcterms:W3CDTF">2019-02-16T19:47:11Z</dcterms:created>
  <dcterms:modified xsi:type="dcterms:W3CDTF">2019-04-02T11:09:38Z</dcterms:modified>
</cp:coreProperties>
</file>