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0"/>
  </p:notesMasterIdLst>
  <p:sldIdLst>
    <p:sldId id="256" r:id="rId2"/>
    <p:sldId id="258" r:id="rId3"/>
    <p:sldId id="259" r:id="rId4"/>
    <p:sldId id="270" r:id="rId5"/>
    <p:sldId id="282" r:id="rId6"/>
    <p:sldId id="271" r:id="rId7"/>
    <p:sldId id="272" r:id="rId8"/>
    <p:sldId id="279" r:id="rId9"/>
    <p:sldId id="280" r:id="rId10"/>
    <p:sldId id="281" r:id="rId11"/>
    <p:sldId id="265" r:id="rId12"/>
    <p:sldId id="264" r:id="rId13"/>
    <p:sldId id="262" r:id="rId14"/>
    <p:sldId id="267" r:id="rId15"/>
    <p:sldId id="268" r:id="rId16"/>
    <p:sldId id="261" r:id="rId17"/>
    <p:sldId id="276" r:id="rId18"/>
    <p:sldId id="277" r:id="rId19"/>
  </p:sldIdLst>
  <p:sldSz cx="12192000" cy="6858000"/>
  <p:notesSz cx="6858000" cy="93138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B28"/>
    <a:srgbClr val="83CA10"/>
    <a:srgbClr val="9FED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447D23-F895-43EE-89B4-8E36E8E44394}" v="15" dt="2018-04-12T17:06:59.5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drik, Dmitrii" userId="10033FFFA3E46308@LIVE.COM" providerId="AD" clId="Web-{52023415-5056-4838-845B-54E83AB0FC3B}"/>
    <pc:docChg chg="delSld modSld">
      <pc:chgData name="Kudrik, Dmitrii" userId="10033FFFA3E46308@LIVE.COM" providerId="AD" clId="Web-{52023415-5056-4838-845B-54E83AB0FC3B}" dt="2018-03-08T14:57:07.885" v="24"/>
      <pc:docMkLst>
        <pc:docMk/>
      </pc:docMkLst>
    </pc:docChg>
  </pc:docChgLst>
  <pc:docChgLst>
    <pc:chgData name="Shaiko, Roman" userId="S::1796117@johnabbottcollege.net::ec42469b-e752-46e7-a82c-e10bbcf7edd8" providerId="AD" clId="Web-{FC447D23-F895-43EE-89B4-8E36E8E44394}"/>
    <pc:docChg chg="modSld">
      <pc:chgData name="Shaiko, Roman" userId="S::1796117@johnabbottcollege.net::ec42469b-e752-46e7-a82c-e10bbcf7edd8" providerId="AD" clId="Web-{FC447D23-F895-43EE-89B4-8E36E8E44394}" dt="2018-04-12T17:07:21.814" v="81"/>
      <pc:docMkLst>
        <pc:docMk/>
      </pc:docMkLst>
      <pc:sldChg chg="addSp delSp modSp mod modClrScheme chgLayout">
        <pc:chgData name="Shaiko, Roman" userId="S::1796117@johnabbottcollege.net::ec42469b-e752-46e7-a82c-e10bbcf7edd8" providerId="AD" clId="Web-{FC447D23-F895-43EE-89B4-8E36E8E44394}" dt="2018-04-12T17:07:21.814" v="81"/>
        <pc:sldMkLst>
          <pc:docMk/>
          <pc:sldMk cId="3787216998" sldId="258"/>
        </pc:sldMkLst>
        <pc:spChg chg="add del mod ord">
          <ac:chgData name="Shaiko, Roman" userId="S::1796117@johnabbottcollege.net::ec42469b-e752-46e7-a82c-e10bbcf7edd8" providerId="AD" clId="Web-{FC447D23-F895-43EE-89B4-8E36E8E44394}" dt="2018-04-12T17:07:18.330" v="77"/>
          <ac:spMkLst>
            <pc:docMk/>
            <pc:sldMk cId="3787216998" sldId="258"/>
            <ac:spMk id="3" creationId="{54CFC78B-CF15-4B5E-9877-05BECB2A1319}"/>
          </ac:spMkLst>
        </pc:spChg>
        <pc:spChg chg="mod">
          <ac:chgData name="Shaiko, Roman" userId="S::1796117@johnabbottcollege.net::ec42469b-e752-46e7-a82c-e10bbcf7edd8" providerId="AD" clId="Web-{FC447D23-F895-43EE-89B4-8E36E8E44394}" dt="2018-04-12T17:07:21.814" v="80"/>
          <ac:spMkLst>
            <pc:docMk/>
            <pc:sldMk cId="3787216998" sldId="258"/>
            <ac:spMk id="5" creationId="{00000000-0000-0000-0000-000000000000}"/>
          </ac:spMkLst>
        </pc:spChg>
        <pc:spChg chg="mod">
          <ac:chgData name="Shaiko, Roman" userId="S::1796117@johnabbottcollege.net::ec42469b-e752-46e7-a82c-e10bbcf7edd8" providerId="AD" clId="Web-{FC447D23-F895-43EE-89B4-8E36E8E44394}" dt="2018-04-12T17:07:21.814" v="81"/>
          <ac:spMkLst>
            <pc:docMk/>
            <pc:sldMk cId="3787216998" sldId="258"/>
            <ac:spMk id="6" creationId="{00000000-0000-0000-0000-000000000000}"/>
          </ac:spMkLst>
        </pc:spChg>
      </pc:sldChg>
      <pc:sldChg chg="modSp">
        <pc:chgData name="Shaiko, Roman" userId="S::1796117@johnabbottcollege.net::ec42469b-e752-46e7-a82c-e10bbcf7edd8" providerId="AD" clId="Web-{FC447D23-F895-43EE-89B4-8E36E8E44394}" dt="2018-04-12T17:05:32.203" v="47"/>
        <pc:sldMkLst>
          <pc:docMk/>
          <pc:sldMk cId="1636759743" sldId="262"/>
        </pc:sldMkLst>
        <pc:spChg chg="mod">
          <ac:chgData name="Shaiko, Roman" userId="S::1796117@johnabbottcollege.net::ec42469b-e752-46e7-a82c-e10bbcf7edd8" providerId="AD" clId="Web-{FC447D23-F895-43EE-89B4-8E36E8E44394}" dt="2018-04-12T17:05:25.406" v="43"/>
          <ac:spMkLst>
            <pc:docMk/>
            <pc:sldMk cId="1636759743" sldId="262"/>
            <ac:spMk id="8" creationId="{00000000-0000-0000-0000-000000000000}"/>
          </ac:spMkLst>
        </pc:spChg>
        <pc:picChg chg="mod">
          <ac:chgData name="Shaiko, Roman" userId="S::1796117@johnabbottcollege.net::ec42469b-e752-46e7-a82c-e10bbcf7edd8" providerId="AD" clId="Web-{FC447D23-F895-43EE-89B4-8E36E8E44394}" dt="2018-04-12T17:05:32.203" v="47"/>
          <ac:picMkLst>
            <pc:docMk/>
            <pc:sldMk cId="1636759743" sldId="262"/>
            <ac:picMk id="5" creationId="{00000000-0000-0000-0000-000000000000}"/>
          </ac:picMkLst>
        </pc:picChg>
        <pc:picChg chg="mod">
          <ac:chgData name="Shaiko, Roman" userId="S::1796117@johnabbottcollege.net::ec42469b-e752-46e7-a82c-e10bbcf7edd8" providerId="AD" clId="Web-{FC447D23-F895-43EE-89B4-8E36E8E44394}" dt="2018-04-12T17:05:30.874" v="46"/>
          <ac:picMkLst>
            <pc:docMk/>
            <pc:sldMk cId="1636759743" sldId="262"/>
            <ac:picMk id="6" creationId="{00000000-0000-0000-0000-000000000000}"/>
          </ac:picMkLst>
        </pc:picChg>
        <pc:picChg chg="mod">
          <ac:chgData name="Shaiko, Roman" userId="S::1796117@johnabbottcollege.net::ec42469b-e752-46e7-a82c-e10bbcf7edd8" providerId="AD" clId="Web-{FC447D23-F895-43EE-89B4-8E36E8E44394}" dt="2018-04-12T17:05:29.046" v="45"/>
          <ac:picMkLst>
            <pc:docMk/>
            <pc:sldMk cId="1636759743" sldId="262"/>
            <ac:picMk id="7" creationId="{00000000-0000-0000-0000-000000000000}"/>
          </ac:picMkLst>
        </pc:picChg>
        <pc:picChg chg="mod">
          <ac:chgData name="Shaiko, Roman" userId="S::1796117@johnabbottcollege.net::ec42469b-e752-46e7-a82c-e10bbcf7edd8" providerId="AD" clId="Web-{FC447D23-F895-43EE-89B4-8E36E8E44394}" dt="2018-04-12T17:05:27.234" v="44"/>
          <ac:picMkLst>
            <pc:docMk/>
            <pc:sldMk cId="1636759743" sldId="262"/>
            <ac:picMk id="10" creationId="{00000000-0000-0000-0000-000000000000}"/>
          </ac:picMkLst>
        </pc:picChg>
      </pc:sldChg>
      <pc:sldChg chg="modSp">
        <pc:chgData name="Shaiko, Roman" userId="S::1796117@johnabbottcollege.net::ec42469b-e752-46e7-a82c-e10bbcf7edd8" providerId="AD" clId="Web-{FC447D23-F895-43EE-89B4-8E36E8E44394}" dt="2018-04-12T17:05:15.780" v="41"/>
        <pc:sldMkLst>
          <pc:docMk/>
          <pc:sldMk cId="3779089050" sldId="264"/>
        </pc:sldMkLst>
        <pc:spChg chg="mod">
          <ac:chgData name="Shaiko, Roman" userId="S::1796117@johnabbottcollege.net::ec42469b-e752-46e7-a82c-e10bbcf7edd8" providerId="AD" clId="Web-{FC447D23-F895-43EE-89B4-8E36E8E44394}" dt="2018-04-12T17:05:00.780" v="37"/>
          <ac:spMkLst>
            <pc:docMk/>
            <pc:sldMk cId="3779089050" sldId="264"/>
            <ac:spMk id="2" creationId="{00000000-0000-0000-0000-000000000000}"/>
          </ac:spMkLst>
        </pc:spChg>
        <pc:picChg chg="mod">
          <ac:chgData name="Shaiko, Roman" userId="S::1796117@johnabbottcollege.net::ec42469b-e752-46e7-a82c-e10bbcf7edd8" providerId="AD" clId="Web-{FC447D23-F895-43EE-89B4-8E36E8E44394}" dt="2018-04-12T17:05:03.671" v="38"/>
          <ac:picMkLst>
            <pc:docMk/>
            <pc:sldMk cId="3779089050" sldId="264"/>
            <ac:picMk id="3" creationId="{00000000-0000-0000-0000-000000000000}"/>
          </ac:picMkLst>
        </pc:picChg>
        <pc:picChg chg="mod">
          <ac:chgData name="Shaiko, Roman" userId="S::1796117@johnabbottcollege.net::ec42469b-e752-46e7-a82c-e10bbcf7edd8" providerId="AD" clId="Web-{FC447D23-F895-43EE-89B4-8E36E8E44394}" dt="2018-04-12T17:05:05.030" v="39"/>
          <ac:picMkLst>
            <pc:docMk/>
            <pc:sldMk cId="3779089050" sldId="264"/>
            <ac:picMk id="5" creationId="{00000000-0000-0000-0000-000000000000}"/>
          </ac:picMkLst>
        </pc:picChg>
        <pc:picChg chg="mod">
          <ac:chgData name="Shaiko, Roman" userId="S::1796117@johnabbottcollege.net::ec42469b-e752-46e7-a82c-e10bbcf7edd8" providerId="AD" clId="Web-{FC447D23-F895-43EE-89B4-8E36E8E44394}" dt="2018-04-12T17:05:15.780" v="41"/>
          <ac:picMkLst>
            <pc:docMk/>
            <pc:sldMk cId="3779089050" sldId="264"/>
            <ac:picMk id="6" creationId="{00000000-0000-0000-0000-000000000000}"/>
          </ac:picMkLst>
        </pc:picChg>
      </pc:sldChg>
      <pc:sldChg chg="modSp">
        <pc:chgData name="Shaiko, Roman" userId="S::1796117@johnabbottcollege.net::ec42469b-e752-46e7-a82c-e10bbcf7edd8" providerId="AD" clId="Web-{FC447D23-F895-43EE-89B4-8E36E8E44394}" dt="2018-04-12T17:05:40.296" v="48"/>
        <pc:sldMkLst>
          <pc:docMk/>
          <pc:sldMk cId="946832715" sldId="267"/>
        </pc:sldMkLst>
        <pc:spChg chg="mod">
          <ac:chgData name="Shaiko, Roman" userId="S::1796117@johnabbottcollege.net::ec42469b-e752-46e7-a82c-e10bbcf7edd8" providerId="AD" clId="Web-{FC447D23-F895-43EE-89B4-8E36E8E44394}" dt="2018-04-12T17:05:40.296" v="48"/>
          <ac:spMkLst>
            <pc:docMk/>
            <pc:sldMk cId="946832715" sldId="267"/>
            <ac:spMk id="2" creationId="{00000000-0000-0000-0000-000000000000}"/>
          </ac:spMkLst>
        </pc:spChg>
      </pc:sldChg>
      <pc:sldChg chg="modSp">
        <pc:chgData name="Shaiko, Roman" userId="S::1796117@johnabbottcollege.net::ec42469b-e752-46e7-a82c-e10bbcf7edd8" providerId="AD" clId="Web-{FC447D23-F895-43EE-89B4-8E36E8E44394}" dt="2018-04-12T17:06:00.453" v="53"/>
        <pc:sldMkLst>
          <pc:docMk/>
          <pc:sldMk cId="4008682811" sldId="268"/>
        </pc:sldMkLst>
        <pc:spChg chg="mod">
          <ac:chgData name="Shaiko, Roman" userId="S::1796117@johnabbottcollege.net::ec42469b-e752-46e7-a82c-e10bbcf7edd8" providerId="AD" clId="Web-{FC447D23-F895-43EE-89B4-8E36E8E44394}" dt="2018-04-12T17:05:53.015" v="50"/>
          <ac:spMkLst>
            <pc:docMk/>
            <pc:sldMk cId="4008682811" sldId="268"/>
            <ac:spMk id="2" creationId="{00000000-0000-0000-0000-000000000000}"/>
          </ac:spMkLst>
        </pc:spChg>
        <pc:picChg chg="mod">
          <ac:chgData name="Shaiko, Roman" userId="S::1796117@johnabbottcollege.net::ec42469b-e752-46e7-a82c-e10bbcf7edd8" providerId="AD" clId="Web-{FC447D23-F895-43EE-89B4-8E36E8E44394}" dt="2018-04-12T17:05:57" v="52"/>
          <ac:picMkLst>
            <pc:docMk/>
            <pc:sldMk cId="4008682811" sldId="268"/>
            <ac:picMk id="3" creationId="{00000000-0000-0000-0000-000000000000}"/>
          </ac:picMkLst>
        </pc:picChg>
        <pc:picChg chg="mod">
          <ac:chgData name="Shaiko, Roman" userId="S::1796117@johnabbottcollege.net::ec42469b-e752-46e7-a82c-e10bbcf7edd8" providerId="AD" clId="Web-{FC447D23-F895-43EE-89B4-8E36E8E44394}" dt="2018-04-12T17:05:55.484" v="51"/>
          <ac:picMkLst>
            <pc:docMk/>
            <pc:sldMk cId="4008682811" sldId="268"/>
            <ac:picMk id="4" creationId="{00000000-0000-0000-0000-000000000000}"/>
          </ac:picMkLst>
        </pc:picChg>
        <pc:picChg chg="mod">
          <ac:chgData name="Shaiko, Roman" userId="S::1796117@johnabbottcollege.net::ec42469b-e752-46e7-a82c-e10bbcf7edd8" providerId="AD" clId="Web-{FC447D23-F895-43EE-89B4-8E36E8E44394}" dt="2018-04-12T17:06:00.453" v="53"/>
          <ac:picMkLst>
            <pc:docMk/>
            <pc:sldMk cId="4008682811" sldId="268"/>
            <ac:picMk id="5" creationId="{00000000-0000-0000-0000-000000000000}"/>
          </ac:picMkLst>
        </pc:picChg>
      </pc:sldChg>
      <pc:sldChg chg="addSp delSp modSp mod modClrScheme chgLayout">
        <pc:chgData name="Shaiko, Roman" userId="S::1796117@johnabbottcollege.net::ec42469b-e752-46e7-a82c-e10bbcf7edd8" providerId="AD" clId="Web-{FC447D23-F895-43EE-89B4-8E36E8E44394}" dt="2018-04-12T17:04:45.577" v="34"/>
        <pc:sldMkLst>
          <pc:docMk/>
          <pc:sldMk cId="2623808399" sldId="270"/>
        </pc:sldMkLst>
        <pc:spChg chg="add mod ord">
          <ac:chgData name="Shaiko, Roman" userId="S::1796117@johnabbottcollege.net::ec42469b-e752-46e7-a82c-e10bbcf7edd8" providerId="AD" clId="Web-{FC447D23-F895-43EE-89B4-8E36E8E44394}" dt="2018-04-12T17:04:45.577" v="34"/>
          <ac:spMkLst>
            <pc:docMk/>
            <pc:sldMk cId="2623808399" sldId="270"/>
            <ac:spMk id="6" creationId="{1E410FEC-E079-4043-BB0F-5CE23E1488F1}"/>
          </ac:spMkLst>
        </pc:spChg>
        <pc:picChg chg="add mod">
          <ac:chgData name="Shaiko, Roman" userId="S::1796117@johnabbottcollege.net::ec42469b-e752-46e7-a82c-e10bbcf7edd8" providerId="AD" clId="Web-{FC447D23-F895-43EE-89B4-8E36E8E44394}" dt="2018-04-12T17:04:08.748" v="6"/>
          <ac:picMkLst>
            <pc:docMk/>
            <pc:sldMk cId="2623808399" sldId="270"/>
            <ac:picMk id="2" creationId="{8BA96919-0EDB-4FA4-A8D3-45D9D2FAFAA7}"/>
          </ac:picMkLst>
        </pc:picChg>
        <pc:picChg chg="del">
          <ac:chgData name="Shaiko, Roman" userId="S::1796117@johnabbottcollege.net::ec42469b-e752-46e7-a82c-e10bbcf7edd8" providerId="AD" clId="Web-{FC447D23-F895-43EE-89B4-8E36E8E44394}" dt="2018-04-12T17:03:54.482" v="0"/>
          <ac:picMkLst>
            <pc:docMk/>
            <pc:sldMk cId="2623808399" sldId="270"/>
            <ac:picMk id="5" creationId="{557D85CF-37EA-43A6-BE9F-15FE0C7452ED}"/>
          </ac:picMkLst>
        </pc:picChg>
      </pc:sldChg>
    </pc:docChg>
  </pc:docChgLst>
  <pc:docChgLst>
    <pc:chgData name="Kudrik, Dmitrii" userId="10033FFFA3E46308@LIVE.COM" providerId="AD" clId="Web-{C0C61494-9314-4582-8995-03C954F118FF}"/>
    <pc:docChg chg="addSld">
      <pc:chgData name="Kudrik, Dmitrii" userId="10033FFFA3E46308@LIVE.COM" providerId="AD" clId="Web-{C0C61494-9314-4582-8995-03C954F118FF}" dt="2018-03-08T14:53:31.842" v="0"/>
      <pc:docMkLst>
        <pc:docMk/>
      </pc:docMkLst>
    </pc:docChg>
  </pc:docChgLst>
  <pc:docChgLst>
    <pc:chgData name="Kudrik, Dmitrii" userId="S::1796143@johnabbottcollege.net::d62ab16b-95d8-4868-adba-f814015434d0" providerId="AD" clId="Web-{68D74BA7-669B-4AB7-A107-05470C326C96}"/>
    <pc:docChg chg="addSld sldOrd">
      <pc:chgData name="Kudrik, Dmitrii" userId="S::1796143@johnabbottcollege.net::d62ab16b-95d8-4868-adba-f814015434d0" providerId="AD" clId="Web-{68D74BA7-669B-4AB7-A107-05470C326C96}" dt="2018-04-12T15:32:11.519" v="1"/>
      <pc:docMkLst>
        <pc:docMk/>
      </pc:docMkLst>
      <pc:sldChg chg="new ord">
        <pc:chgData name="Kudrik, Dmitrii" userId="S::1796143@johnabbottcollege.net::d62ab16b-95d8-4868-adba-f814015434d0" providerId="AD" clId="Web-{68D74BA7-669B-4AB7-A107-05470C326C96}" dt="2018-04-12T15:32:11.519" v="1"/>
        <pc:sldMkLst>
          <pc:docMk/>
          <pc:sldMk cId="1751103437" sldId="282"/>
        </pc:sldMkLst>
      </pc:sldChg>
    </pc:docChg>
  </pc:docChgLst>
  <pc:docChgLst>
    <pc:chgData name="Shaiko, Roman" userId="S::1796117@johnabbottcollege.net::ec42469b-e752-46e7-a82c-e10bbcf7edd8" providerId="AD" clId="Web-{FDBC5154-416A-4964-9D25-66B41AF3548A}"/>
    <pc:docChg chg="modSld">
      <pc:chgData name="Shaiko, Roman" userId="S::1796117@johnabbottcollege.net::ec42469b-e752-46e7-a82c-e10bbcf7edd8" providerId="AD" clId="Web-{FDBC5154-416A-4964-9D25-66B41AF3548A}" dt="2018-04-12T17:08:09.665" v="0"/>
      <pc:docMkLst>
        <pc:docMk/>
      </pc:docMkLst>
      <pc:sldChg chg="modSp">
        <pc:chgData name="Shaiko, Roman" userId="S::1796117@johnabbottcollege.net::ec42469b-e752-46e7-a82c-e10bbcf7edd8" providerId="AD" clId="Web-{FDBC5154-416A-4964-9D25-66B41AF3548A}" dt="2018-04-12T17:08:09.665" v="0"/>
        <pc:sldMkLst>
          <pc:docMk/>
          <pc:sldMk cId="2623808399" sldId="270"/>
        </pc:sldMkLst>
        <pc:picChg chg="mod">
          <ac:chgData name="Shaiko, Roman" userId="S::1796117@johnabbottcollege.net::ec42469b-e752-46e7-a82c-e10bbcf7edd8" providerId="AD" clId="Web-{FDBC5154-416A-4964-9D25-66B41AF3548A}" dt="2018-04-12T17:08:09.665" v="0"/>
          <ac:picMkLst>
            <pc:docMk/>
            <pc:sldMk cId="2623808399" sldId="270"/>
            <ac:picMk id="2" creationId="{8BA96919-0EDB-4FA4-A8D3-45D9D2FAFAA7}"/>
          </ac:picMkLst>
        </pc:picChg>
      </pc:sldChg>
    </pc:docChg>
  </pc:docChgLst>
  <pc:docChgLst>
    <pc:chgData name="Kudrik, Dmitrii" userId="10033FFFA3E46308@LIVE.COM" providerId="AD" clId="Web-{F7312D25-2201-434F-BEFB-BC6E087CB8D9}"/>
    <pc:docChg chg="sldOrd">
      <pc:chgData name="Kudrik, Dmitrii" userId="10033FFFA3E46308@LIVE.COM" providerId="AD" clId="Web-{F7312D25-2201-434F-BEFB-BC6E087CB8D9}" dt="2018-03-08T14:39:06.767" v="0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A8DA-71DE-49D9-A9F7-6F7ED9B98262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35000" y="1163638"/>
            <a:ext cx="5588000" cy="3143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82296"/>
            <a:ext cx="5486400" cy="366733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E3838-E5F8-459D-89ED-6FCBE5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92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E3838-E5F8-459D-89ED-6FCBE58753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95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E3838-E5F8-459D-89ED-6FCBE58753D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214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E3838-E5F8-459D-89ED-6FCBE58753D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978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E3838-E5F8-459D-89ED-6FCBE58753D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882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E3838-E5F8-459D-89ED-6FCBE58753D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14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E3838-E5F8-459D-89ED-6FCBE58753D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0015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E3838-E5F8-459D-89ED-6FCBE58753D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961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E3838-E5F8-459D-89ED-6FCBE58753D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400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E3838-E5F8-459D-89ED-6FCBE58753D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72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E3838-E5F8-459D-89ED-6FCBE58753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43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E3838-E5F8-459D-89ED-6FCBE58753D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74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E3838-E5F8-459D-89ED-6FCBE58753D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81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E3838-E5F8-459D-89ED-6FCBE58753D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06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E3838-E5F8-459D-89ED-6FCBE58753D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59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E3838-E5F8-459D-89ED-6FCBE58753D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0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E3838-E5F8-459D-89ED-6FCBE58753D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3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E3838-E5F8-459D-89ED-6FCBE58753D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20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5A8D-388A-4FA1-A45F-B86FFF04643C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186D00F0-54E0-4575-ACD0-1B6F69FB44DE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6949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5A8D-388A-4FA1-A45F-B86FFF04643C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D00F0-54E0-4575-ACD0-1B6F69FB44DE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6168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5A8D-388A-4FA1-A45F-B86FFF04643C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D00F0-54E0-4575-ACD0-1B6F69FB44DE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0620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BBF65A8D-388A-4FA1-A45F-B86FFF04643C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D00F0-54E0-4575-ACD0-1B6F69FB44DE}" type="slidenum">
              <a:rPr lang="en-US" smtClean="0"/>
              <a:t>‹#›</a:t>
            </a:fld>
            <a:endParaRPr lang="en-US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787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5A8D-388A-4FA1-A45F-B86FFF04643C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D00F0-54E0-4575-ACD0-1B6F69FB44DE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143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5A8D-388A-4FA1-A45F-B86FFF04643C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D00F0-54E0-4575-ACD0-1B6F69FB44DE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4361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5A8D-388A-4FA1-A45F-B86FFF04643C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D00F0-54E0-4575-ACD0-1B6F69FB44DE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3427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5A8D-388A-4FA1-A45F-B86FFF04643C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D00F0-54E0-4575-ACD0-1B6F69FB44DE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6981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5A8D-388A-4FA1-A45F-B86FFF04643C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D00F0-54E0-4575-ACD0-1B6F69FB4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15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5A8D-388A-4FA1-A45F-B86FFF04643C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D00F0-54E0-4575-ACD0-1B6F69FB44DE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3224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BBF65A8D-388A-4FA1-A45F-B86FFF04643C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186D00F0-54E0-4575-ACD0-1B6F69FB44DE}" type="slidenum">
              <a:rPr lang="en-US" smtClean="0"/>
              <a:t>‹#›</a:t>
            </a:fld>
            <a:endParaRPr 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8548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65A8D-388A-4FA1-A45F-B86FFF04643C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86D00F0-54E0-4575-ACD0-1B6F69FB4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9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1186248"/>
            <a:ext cx="8637073" cy="1649085"/>
          </a:xfrm>
        </p:spPr>
        <p:txBody>
          <a:bodyPr>
            <a:normAutofit/>
          </a:bodyPr>
          <a:lstStyle/>
          <a:p>
            <a:r>
              <a:rPr lang="en-US"/>
              <a:t>Easy Move OMS</a:t>
            </a:r>
            <a:br>
              <a:rPr lang="en-US"/>
            </a:br>
            <a:r>
              <a:rPr lang="en-US" sz="3600"/>
              <a:t>(Order Management System)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345576"/>
            <a:ext cx="7068245" cy="1071095"/>
          </a:xfrm>
        </p:spPr>
        <p:txBody>
          <a:bodyPr/>
          <a:lstStyle/>
          <a:p>
            <a:r>
              <a:rPr lang="en-US"/>
              <a:t>C#.NET Project</a:t>
            </a:r>
          </a:p>
          <a:p>
            <a:r>
              <a:rPr lang="en-US"/>
              <a:t>By Roman Shaiko, </a:t>
            </a:r>
            <a:r>
              <a:rPr lang="en-US" err="1"/>
              <a:t>Dmitrii</a:t>
            </a:r>
            <a:r>
              <a:rPr lang="en-US"/>
              <a:t> </a:t>
            </a:r>
            <a:r>
              <a:rPr lang="en-US" err="1"/>
              <a:t>Kudrik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2195" y="1297983"/>
            <a:ext cx="1622854" cy="16609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58272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8CFFCB-7CE4-4EA5-BE9A-A673ABEE5C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042" y="1"/>
            <a:ext cx="7582958" cy="61087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C4524B3-6321-4235-BE4E-812516FB0529}"/>
              </a:ext>
            </a:extLst>
          </p:cNvPr>
          <p:cNvSpPr txBox="1">
            <a:spLocks/>
          </p:cNvSpPr>
          <p:nvPr/>
        </p:nvSpPr>
        <p:spPr>
          <a:xfrm>
            <a:off x="406370" y="508824"/>
            <a:ext cx="3606829" cy="4342576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/>
              <a:t>Adding discount/ expense to the table as a new row</a:t>
            </a:r>
            <a:br>
              <a:rPr lang="en-US" sz="3600"/>
            </a:b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68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698" y="236767"/>
            <a:ext cx="9783726" cy="61148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0698" y="236767"/>
            <a:ext cx="9772735" cy="610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3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270" y="102259"/>
            <a:ext cx="9603275" cy="1049235"/>
          </a:xfrm>
        </p:spPr>
        <p:txBody>
          <a:bodyPr/>
          <a:lstStyle/>
          <a:p>
            <a:r>
              <a:rPr lang="en-US" b="1"/>
              <a:t>Google Matrix API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886" t="37425" r="-284" b="2068"/>
          <a:stretch/>
        </p:blipFill>
        <p:spPr>
          <a:xfrm>
            <a:off x="6315539" y="1156029"/>
            <a:ext cx="4012492" cy="24224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6755" y="3850503"/>
            <a:ext cx="8598616" cy="18664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0270" y="1151584"/>
            <a:ext cx="4891858" cy="211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089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826" y="3312024"/>
            <a:ext cx="3542857" cy="14857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1771" y="3433306"/>
            <a:ext cx="3514286" cy="13619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4138" y="1525854"/>
            <a:ext cx="3571429" cy="1447619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91725" y="122051"/>
            <a:ext cx="9603275" cy="1049235"/>
          </a:xfrm>
        </p:spPr>
        <p:txBody>
          <a:bodyPr/>
          <a:lstStyle/>
          <a:p>
            <a:r>
              <a:rPr lang="en-US" b="1"/>
              <a:t>Order status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8969" y="1545646"/>
            <a:ext cx="3561905" cy="1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759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997" y="112155"/>
            <a:ext cx="9603275" cy="1049235"/>
          </a:xfrm>
        </p:spPr>
        <p:txBody>
          <a:bodyPr/>
          <a:lstStyle/>
          <a:p>
            <a:r>
              <a:rPr lang="en-US" b="1"/>
              <a:t>Payment information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536" y="2337838"/>
            <a:ext cx="2999492" cy="27617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5155" y="2337838"/>
            <a:ext cx="3514286" cy="2114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076" y="2337838"/>
            <a:ext cx="3533333" cy="1742857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178595" y="3209266"/>
            <a:ext cx="318977" cy="4483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7712992" y="3170814"/>
            <a:ext cx="318977" cy="4483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32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621" y="82467"/>
            <a:ext cx="9603275" cy="1049235"/>
          </a:xfrm>
        </p:spPr>
        <p:txBody>
          <a:bodyPr/>
          <a:lstStyle/>
          <a:p>
            <a:r>
              <a:rPr lang="en-US" b="1"/>
              <a:t>Validation by references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582" y="3227282"/>
            <a:ext cx="4294234" cy="24555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582" y="1130137"/>
            <a:ext cx="4294234" cy="17082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r="23313"/>
          <a:stretch/>
        </p:blipFill>
        <p:spPr>
          <a:xfrm>
            <a:off x="6004268" y="1248890"/>
            <a:ext cx="5710062" cy="432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682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828" y="0"/>
            <a:ext cx="7088069" cy="665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375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C1323C0-CBB0-4A39-BB50-E2B7FAE3E76C}"/>
              </a:ext>
            </a:extLst>
          </p:cNvPr>
          <p:cNvSpPr txBox="1">
            <a:spLocks/>
          </p:cNvSpPr>
          <p:nvPr/>
        </p:nvSpPr>
        <p:spPr>
          <a:xfrm>
            <a:off x="406400" y="342901"/>
            <a:ext cx="10327145" cy="15875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/>
              <a:t>Further development of the project could include : ​</a:t>
            </a:r>
            <a:br>
              <a:rPr lang="en-US" sz="4800"/>
            </a:br>
            <a:endParaRPr lang="en-US" sz="480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8DF4A56-0D2C-4856-814E-C75C6979A4FA}"/>
              </a:ext>
            </a:extLst>
          </p:cNvPr>
          <p:cNvSpPr txBox="1">
            <a:spLocks/>
          </p:cNvSpPr>
          <p:nvPr/>
        </p:nvSpPr>
        <p:spPr>
          <a:xfrm>
            <a:off x="406400" y="1930401"/>
            <a:ext cx="10327145" cy="35359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/>
              <a:t>Sending invoices as emails using Google API</a:t>
            </a:r>
          </a:p>
          <a:p>
            <a:r>
              <a:rPr lang="en-US" sz="3600"/>
              <a:t>Creating monthly schedule of the trucks</a:t>
            </a:r>
          </a:p>
          <a:p>
            <a:r>
              <a:rPr lang="en-US" sz="3600"/>
              <a:t>Generating monthly/quarterly reports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600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12A1C68-50ED-4EC2-BF45-A674EE9C6F6C}"/>
              </a:ext>
            </a:extLst>
          </p:cNvPr>
          <p:cNvSpPr txBox="1">
            <a:spLocks/>
          </p:cNvSpPr>
          <p:nvPr/>
        </p:nvSpPr>
        <p:spPr>
          <a:xfrm>
            <a:off x="406400" y="2590800"/>
            <a:ext cx="10327145" cy="28755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/>
              <a:t>Orders can be created and edited</a:t>
            </a:r>
          </a:p>
          <a:p>
            <a:r>
              <a:rPr lang="en-US" sz="3600"/>
              <a:t>Invoices can be generated and printed</a:t>
            </a:r>
          </a:p>
          <a:p>
            <a:r>
              <a:rPr lang="en-US" sz="3600"/>
              <a:t>Daily schedule of the trucks is generated</a:t>
            </a:r>
          </a:p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9255748-3053-4926-8847-7C24D17CF32F}"/>
              </a:ext>
            </a:extLst>
          </p:cNvPr>
          <p:cNvSpPr txBox="1">
            <a:spLocks/>
          </p:cNvSpPr>
          <p:nvPr/>
        </p:nvSpPr>
        <p:spPr>
          <a:xfrm>
            <a:off x="406400" y="342901"/>
            <a:ext cx="10327145" cy="2032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/>
              <a:t>The Easy Move OMS application allows the users to manage the data of a moving company</a:t>
            </a:r>
          </a:p>
          <a:p>
            <a:br>
              <a:rPr lang="en-US" sz="4800"/>
            </a:br>
            <a:endParaRPr lang="en-US" sz="4800"/>
          </a:p>
        </p:txBody>
      </p:sp>
    </p:spTree>
    <p:extLst>
      <p:ext uri="{BB962C8B-B14F-4D97-AF65-F5344CB8AC3E}">
        <p14:creationId xmlns:p14="http://schemas.microsoft.com/office/powerpoint/2010/main" val="4189129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534394" y="608464"/>
            <a:ext cx="5194067" cy="6946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u="sng"/>
              <a:t>Problems to be solved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34394" y="1672579"/>
            <a:ext cx="5535386" cy="32945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800"/>
              <a:t>Ordering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/>
              <a:t>Generating documents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/>
              <a:t>Scheduling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/>
              <a:t>Track payments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/>
              <a:t>Add some intelligence</a:t>
            </a:r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787216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43092" y="520028"/>
            <a:ext cx="4644454" cy="7555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Usual School Project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904994" y="520028"/>
            <a:ext cx="3911287" cy="6946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Real World Project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7952" t="8977" r="36496"/>
          <a:stretch/>
        </p:blipFill>
        <p:spPr>
          <a:xfrm>
            <a:off x="1204722" y="1881367"/>
            <a:ext cx="3321096" cy="28568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7029" y="1881367"/>
            <a:ext cx="3647215" cy="28568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7952" t="8977" r="36496"/>
          <a:stretch/>
        </p:blipFill>
        <p:spPr>
          <a:xfrm>
            <a:off x="876981" y="1274570"/>
            <a:ext cx="1228265" cy="10565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4994" y="1274571"/>
            <a:ext cx="1356504" cy="10625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2371060" y="1274570"/>
            <a:ext cx="2154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objective  - 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29486" y="1274570"/>
            <a:ext cx="2154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objective  - 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71060" y="1798717"/>
            <a:ext cx="273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requirements  - 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529486" y="1798717"/>
            <a:ext cx="273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requirements  - 2x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71060" y="2249721"/>
            <a:ext cx="273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responsibility - 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557893" y="2249721"/>
            <a:ext cx="273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responsibility - 2x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71060" y="2773868"/>
            <a:ext cx="273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detailing - x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557893" y="2767727"/>
            <a:ext cx="273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detailing - 3x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71060" y="3231914"/>
            <a:ext cx="273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communication - 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557893" y="3219709"/>
            <a:ext cx="273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communication - 2x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71060" y="3679132"/>
            <a:ext cx="273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stress - 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557893" y="3671691"/>
            <a:ext cx="273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stress - 2x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371060" y="4132281"/>
            <a:ext cx="273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tools - x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557893" y="4126350"/>
            <a:ext cx="2258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tools - x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737344" y="5209855"/>
            <a:ext cx="712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8 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71060" y="4579499"/>
            <a:ext cx="273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messages - 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557893" y="4573540"/>
            <a:ext cx="273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messages - 2x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874156" y="5209855"/>
            <a:ext cx="810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16 x</a:t>
            </a:r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3448439" y="5015699"/>
            <a:ext cx="7235805" cy="12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916110" y="5621518"/>
            <a:ext cx="609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x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746391" y="5589648"/>
            <a:ext cx="106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50+ x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5460" y="5621518"/>
            <a:ext cx="427632" cy="42927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5305" y="5211163"/>
            <a:ext cx="367942" cy="36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80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5" grpId="0"/>
      <p:bldP spid="26" grpId="0"/>
      <p:bldP spid="27" grpId="0"/>
      <p:bldP spid="28" grpId="0"/>
      <p:bldP spid="31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BA96919-0EDB-4FA4-A8D3-45D9D2FAF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827" y="880453"/>
            <a:ext cx="9007432" cy="5156471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1E410FEC-E079-4043-BB0F-5CE23E148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478" y="112155"/>
            <a:ext cx="9603275" cy="1049235"/>
          </a:xfrm>
        </p:spPr>
        <p:txBody>
          <a:bodyPr/>
          <a:lstStyle/>
          <a:p>
            <a:r>
              <a:rPr lang="en-US" b="1"/>
              <a:t>Database structure</a:t>
            </a:r>
          </a:p>
        </p:txBody>
      </p:sp>
    </p:spTree>
    <p:extLst>
      <p:ext uri="{BB962C8B-B14F-4D97-AF65-F5344CB8AC3E}">
        <p14:creationId xmlns:p14="http://schemas.microsoft.com/office/powerpoint/2010/main" val="2623808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63904E6-D5D5-4F18-80F9-818F7C4CFCE3}"/>
              </a:ext>
            </a:extLst>
          </p:cNvPr>
          <p:cNvSpPr txBox="1">
            <a:spLocks/>
          </p:cNvSpPr>
          <p:nvPr/>
        </p:nvSpPr>
        <p:spPr>
          <a:xfrm>
            <a:off x="749270" y="369124"/>
            <a:ext cx="9603275" cy="127524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/>
              <a:t>Main Window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3824"/>
            <a:ext cx="12192000" cy="482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103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179FD-07DC-4D3C-B87F-C068A609FADA}"/>
              </a:ext>
            </a:extLst>
          </p:cNvPr>
          <p:cNvSpPr txBox="1">
            <a:spLocks/>
          </p:cNvSpPr>
          <p:nvPr/>
        </p:nvSpPr>
        <p:spPr>
          <a:xfrm>
            <a:off x="1130270" y="323570"/>
            <a:ext cx="9603275" cy="10492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/>
              <a:t>Application/User Settings</a:t>
            </a:r>
          </a:p>
        </p:txBody>
      </p:sp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F888EAFD-A184-49DD-86BE-7AA5BBB1B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100" y="1054100"/>
            <a:ext cx="6604000" cy="5041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0977839-49A5-4C80-97C2-81CCBF3F5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533" y="1180764"/>
            <a:ext cx="4285859" cy="3840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DE564E-AD6D-4E1A-962E-1C40E4C88D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8" y="1676401"/>
            <a:ext cx="5163271" cy="431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444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04E6-D5D5-4F18-80F9-818F7C4CFCE3}"/>
              </a:ext>
            </a:extLst>
          </p:cNvPr>
          <p:cNvSpPr txBox="1">
            <a:spLocks/>
          </p:cNvSpPr>
          <p:nvPr/>
        </p:nvSpPr>
        <p:spPr>
          <a:xfrm>
            <a:off x="749270" y="369124"/>
            <a:ext cx="9603275" cy="127524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/>
              <a:t>Main Window Search and Sorting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36" y="1845426"/>
            <a:ext cx="11207557" cy="276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793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BEE839-9E35-4D6B-AD14-C1359D5944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976" y="0"/>
            <a:ext cx="7604024" cy="611324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525B347-5F25-481B-9DB1-4DC55770DDC8}"/>
              </a:ext>
            </a:extLst>
          </p:cNvPr>
          <p:cNvSpPr txBox="1">
            <a:spLocks/>
          </p:cNvSpPr>
          <p:nvPr/>
        </p:nvSpPr>
        <p:spPr>
          <a:xfrm>
            <a:off x="342870" y="115101"/>
            <a:ext cx="3606829" cy="153559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/>
              <a:t>Invoice Window </a:t>
            </a:r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8E437AB-FB65-4B1E-AB27-1D13130B86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0701"/>
            <a:ext cx="4587976" cy="446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502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7BF20DB-F1CA-4236-BCA4-5BFC8E4780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410" y="0"/>
            <a:ext cx="7630590" cy="610758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189A1D5-46D2-46EF-9ECE-6682EB495ECA}"/>
              </a:ext>
            </a:extLst>
          </p:cNvPr>
          <p:cNvSpPr txBox="1">
            <a:spLocks/>
          </p:cNvSpPr>
          <p:nvPr/>
        </p:nvSpPr>
        <p:spPr>
          <a:xfrm>
            <a:off x="406370" y="508824"/>
            <a:ext cx="3606829" cy="4342576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/>
              <a:t>Adding items to invoice and setting the discount </a:t>
            </a:r>
            <a:br>
              <a:rPr lang="en-US" sz="3600"/>
            </a:b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2738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18</Slides>
  <Notes>17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Gallery</vt:lpstr>
      <vt:lpstr>Easy Move OMS (Order Management System)</vt:lpstr>
      <vt:lpstr>PowerPoint Presentation</vt:lpstr>
      <vt:lpstr>PowerPoint Presentation</vt:lpstr>
      <vt:lpstr>Database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Google Matrix API</vt:lpstr>
      <vt:lpstr>Order status</vt:lpstr>
      <vt:lpstr>Payment information</vt:lpstr>
      <vt:lpstr>Validation by references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 Move OMS (Order Management System)</dc:title>
  <cp:revision>1</cp:revision>
  <dcterms:modified xsi:type="dcterms:W3CDTF">2018-04-12T17:08:13Z</dcterms:modified>
</cp:coreProperties>
</file>