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63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994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801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51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03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557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0602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98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11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0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62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078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68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40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1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304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002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11/09/2018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776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6769E-5786-436D-A2B8-52B4CF079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6005" y="2971127"/>
            <a:ext cx="2151090" cy="424407"/>
          </a:xfrm>
        </p:spPr>
        <p:txBody>
          <a:bodyPr>
            <a:normAutofit/>
          </a:bodyPr>
          <a:lstStyle/>
          <a:p>
            <a:r>
              <a:rPr lang="en-CA" sz="1800" dirty="0"/>
              <a:t>--ONLINE SHOPING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B81E4B-88F2-453C-BAC3-B4532AEBCB15}"/>
              </a:ext>
            </a:extLst>
          </p:cNvPr>
          <p:cNvSpPr/>
          <p:nvPr/>
        </p:nvSpPr>
        <p:spPr>
          <a:xfrm>
            <a:off x="1296904" y="1700808"/>
            <a:ext cx="65501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PHP Project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A71691-878C-4436-BCB8-EC218E1480DB}"/>
              </a:ext>
            </a:extLst>
          </p:cNvPr>
          <p:cNvSpPr txBox="1"/>
          <p:nvPr/>
        </p:nvSpPr>
        <p:spPr>
          <a:xfrm>
            <a:off x="1187624" y="4509120"/>
            <a:ext cx="39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Members: Joseph, </a:t>
            </a:r>
            <a:r>
              <a:rPr lang="en-CA" dirty="0" err="1"/>
              <a:t>Saeid</a:t>
            </a:r>
            <a:r>
              <a:rPr lang="en-CA" dirty="0"/>
              <a:t>, </a:t>
            </a:r>
            <a:r>
              <a:rPr lang="en-CA" dirty="0" err="1"/>
              <a:t>Sheida</a:t>
            </a:r>
            <a:r>
              <a:rPr lang="en-CA" dirty="0"/>
              <a:t>, </a:t>
            </a:r>
            <a:r>
              <a:rPr lang="en-CA" dirty="0" err="1"/>
              <a:t>Weimin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193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91C0D7-2040-4798-86FD-353EBEC8E657}"/>
              </a:ext>
            </a:extLst>
          </p:cNvPr>
          <p:cNvSpPr txBox="1"/>
          <p:nvPr/>
        </p:nvSpPr>
        <p:spPr>
          <a:xfrm>
            <a:off x="2987824" y="692696"/>
            <a:ext cx="4037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Project Introduction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78BE6-DE31-45C7-AF33-7AC797311546}"/>
              </a:ext>
            </a:extLst>
          </p:cNvPr>
          <p:cNvSpPr txBox="1"/>
          <p:nvPr/>
        </p:nvSpPr>
        <p:spPr>
          <a:xfrm>
            <a:off x="395536" y="1988840"/>
            <a:ext cx="73217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Technology:</a:t>
            </a:r>
          </a:p>
          <a:p>
            <a:r>
              <a:rPr lang="en-CA" dirty="0"/>
              <a:t>This is a simulated online store, divided into front and back. </a:t>
            </a:r>
          </a:p>
          <a:p>
            <a:r>
              <a:rPr lang="en-CA" dirty="0"/>
              <a:t>The technologies used in the front end include HTML, CSS, BOOSTRAP.</a:t>
            </a:r>
          </a:p>
          <a:p>
            <a:r>
              <a:rPr lang="en-CA" dirty="0"/>
              <a:t>The background development department uses the PHP language, </a:t>
            </a:r>
            <a:r>
              <a:rPr lang="en-CA" dirty="0" err="1"/>
              <a:t>meekroDB</a:t>
            </a:r>
            <a:r>
              <a:rPr lang="en-CA" dirty="0"/>
              <a:t>, </a:t>
            </a:r>
          </a:p>
          <a:p>
            <a:r>
              <a:rPr lang="en-CA" dirty="0"/>
              <a:t>the twig framework, and </a:t>
            </a:r>
            <a:r>
              <a:rPr lang="en-CA" dirty="0" err="1"/>
              <a:t>mysql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sz="2800" b="1" dirty="0"/>
              <a:t>Features</a:t>
            </a:r>
            <a:r>
              <a:rPr lang="en-CA" sz="3200" dirty="0"/>
              <a:t>:</a:t>
            </a:r>
          </a:p>
          <a:p>
            <a:r>
              <a:rPr lang="en-CA" dirty="0"/>
              <a:t>1. CRUD for goods.</a:t>
            </a:r>
          </a:p>
          <a:p>
            <a:r>
              <a:rPr lang="en-CA" dirty="0"/>
              <a:t>2. User registration and login.</a:t>
            </a:r>
          </a:p>
          <a:p>
            <a:r>
              <a:rPr lang="en-CA" dirty="0"/>
              <a:t>3. Search to view the product details.</a:t>
            </a:r>
          </a:p>
          <a:p>
            <a:r>
              <a:rPr lang="en-CA" dirty="0"/>
              <a:t>4. Shopping cart function.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14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C6C3FC0-C15A-42E8-9D2A-B94F91B4B3DE}"/>
              </a:ext>
            </a:extLst>
          </p:cNvPr>
          <p:cNvSpPr txBox="1"/>
          <p:nvPr/>
        </p:nvSpPr>
        <p:spPr>
          <a:xfrm>
            <a:off x="2987824" y="692696"/>
            <a:ext cx="2610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Main pages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75503F-61C2-4581-9DCE-3C4C7655F9DB}"/>
              </a:ext>
            </a:extLst>
          </p:cNvPr>
          <p:cNvSpPr txBox="1"/>
          <p:nvPr/>
        </p:nvSpPr>
        <p:spPr>
          <a:xfrm>
            <a:off x="395536" y="1988840"/>
            <a:ext cx="88857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website includes a total of 11 pages, including 3 background product maintenance pages ,</a:t>
            </a:r>
          </a:p>
          <a:p>
            <a:r>
              <a:rPr lang="en-CA" dirty="0"/>
              <a:t>8 front-end user usage pages.</a:t>
            </a:r>
          </a:p>
          <a:p>
            <a:endParaRPr lang="en-CA" dirty="0"/>
          </a:p>
          <a:p>
            <a:r>
              <a:rPr lang="en-CA" dirty="0"/>
              <a:t>Product maintenance pages:</a:t>
            </a:r>
          </a:p>
          <a:p>
            <a:r>
              <a:rPr lang="en-CA" dirty="0"/>
              <a:t>Add_admin.html, list_admin.html, update_admin.html</a:t>
            </a:r>
          </a:p>
          <a:p>
            <a:endParaRPr lang="en-CA" dirty="0"/>
          </a:p>
          <a:p>
            <a:r>
              <a:rPr lang="en-CA" dirty="0"/>
              <a:t>User usage pages:</a:t>
            </a:r>
          </a:p>
          <a:p>
            <a:r>
              <a:rPr lang="en-CA" dirty="0"/>
              <a:t>Index.html, productlist.html, productDetail.html, contact.html, checkout.html, registration.html, </a:t>
            </a:r>
          </a:p>
          <a:p>
            <a:r>
              <a:rPr lang="en-CA" dirty="0"/>
              <a:t>Login.html, success.html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718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C6C3FC0-C15A-42E8-9D2A-B94F91B4B3DE}"/>
              </a:ext>
            </a:extLst>
          </p:cNvPr>
          <p:cNvSpPr txBox="1"/>
          <p:nvPr/>
        </p:nvSpPr>
        <p:spPr>
          <a:xfrm>
            <a:off x="1674412" y="764704"/>
            <a:ext cx="5795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Product Maintenance Pages</a:t>
            </a:r>
          </a:p>
        </p:txBody>
      </p:sp>
    </p:spTree>
    <p:extLst>
      <p:ext uri="{BB962C8B-B14F-4D97-AF65-F5344CB8AC3E}">
        <p14:creationId xmlns:p14="http://schemas.microsoft.com/office/powerpoint/2010/main" val="77667364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</TotalTime>
  <Words>176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Algerian</vt:lpstr>
      <vt:lpstr>Arial</vt:lpstr>
      <vt:lpstr>Tw Cen MT</vt:lpstr>
      <vt:lpstr>水滴</vt:lpstr>
      <vt:lpstr>--ONLINE SHOPING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--ONLINE SHOPING</dc:title>
  <dc:creator>yuweimin496</dc:creator>
  <cp:lastModifiedBy>yuweimin496@gmail.com</cp:lastModifiedBy>
  <cp:revision>4</cp:revision>
  <dcterms:created xsi:type="dcterms:W3CDTF">2018-09-11T06:45:40Z</dcterms:created>
  <dcterms:modified xsi:type="dcterms:W3CDTF">2018-09-11T07:14:46Z</dcterms:modified>
</cp:coreProperties>
</file>