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904B2-3246-48B4-8517-36A023AFF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9B0B0-4AE1-4FBC-89BA-B1571CFFD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9AB77-4E21-4147-85EE-F9E8D0B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8063A-362C-40A0-8305-810B7CB1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AC0C6-0DF7-4E02-BDE8-126DB8D4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9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3F957-5235-4991-8A01-6081CFFF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F9BC5-F9F1-40F4-9B1A-DD3B743AD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FFA17-A777-4AFA-88E1-A57DC58F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76B1F-7E6E-40AE-8A31-BD373BC0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14638-1FC8-451E-ADE2-1A8B00D4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CD985D-28C7-4415-B346-D2E090CCD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7675B-9B2A-423B-BFB6-34402307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05540-B5EB-44F8-9BB9-DE3A985E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5A3C5-CB02-4DCE-82CB-DA6F99B8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6448F-96B4-4A7C-B4D4-167695FB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0984E-3910-48D9-9709-DC5636AF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9574A-96A0-4996-BC3F-FEB9257B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5884D-4705-43D9-B597-C187C606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EEEE-D858-4CA7-8AA9-3AE2DF1B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0C048-761A-4E69-95EB-7A6C3B4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6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FCF31-3255-42DC-BE8B-83C8C05F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A515-BA2B-462A-9726-D3415A9A1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FF49-8103-4FA0-BC7A-ED8D2532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0C2DE-CA67-4B20-9B76-60F15DA5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25B15-7D59-4451-8A8B-9E808893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4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A8CF-EF57-4430-948D-C137C0EB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FA2FB-FEB0-4420-A9A0-0D0C27C4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C3FDAA-0914-4DCD-889D-DFEB34AF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7F153-3E84-423D-90BD-1E09DF4C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8B992-A616-405F-A842-DB389B6E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D3D03-B50B-423F-A174-BEB7CD37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E8CD1-1A9B-42E5-9160-C1035FF2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64897-695A-4D03-9800-95431D93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7889E-81A7-4D0E-97FB-D70B83BEF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EA499-3937-4BBD-B84B-084A5B826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308FA5-36CE-472C-B697-FF596C78B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AFEE63-16E1-4143-BFC6-031FEC3F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5004E3-C8A5-468B-8539-08D8C905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F54C64-C7A3-4D5C-B98A-375F4826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0F3B4-4513-4E2E-A259-74FD7DC6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C14BCB-ED50-4452-8D0E-F6F44709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BA47BD-37F9-4541-9759-0BAF148E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2C4EA-8BA5-4C1D-801C-B246B634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4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0D8B22-5EE0-4136-8A9F-7773F588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7E13F-760C-4EDB-8386-274E2398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A9417-2191-4A47-92EF-A8652B7A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0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9686-9DB9-4ADF-B602-F63C3D9E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DBCB5-C469-4CA7-A9B7-EA59C485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E4E8AB-655B-49D9-9406-E1A5D0118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10731-563E-43BD-899D-67220458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02EBF-0C7A-40F0-B382-5B7456EC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3303B-671D-4D38-AD08-84999FE7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EC24A-5FD7-4193-9826-0554E7F6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53C6AC-2834-431B-BEDC-78DDFE118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AE4C9-3EF9-4155-9F67-099E9956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17C47-7511-436C-898A-29BE3E66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6306A-4A37-4204-998E-4DB48592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0E114-7F76-448E-9207-63C0B2AC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7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C1A187-ACF4-4C69-896A-43982540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2FCB7-9D91-4B6C-952E-9405217B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3253F-15E1-4B9D-96E5-9CC383F6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769B-B436-4B2C-B840-1AF62EC8F8E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D503B-CED4-4F54-A6E3-F75928DD8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92841-D2C9-48CD-B86A-CB4AF4268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008F-CD98-45C8-88A2-BAC44F224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4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34980-14A6-4629-9E7E-252B61ADD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A2211F-F030-46A0-B72A-C21E7A5B9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44972-A50B-4A66-B50F-135F6C58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6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69623-583A-40E6-8AF5-326416AC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449AD-44B1-4A3A-BA6E-2E1B1EB3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7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ED15A-19D8-4C35-A71B-CF65832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46A63-89E8-4F60-A727-D0982E22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74475-8F0B-43B9-A119-369F0AD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7BCE2-A154-4C65-ACDE-4138A845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3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6345D-EA7B-4D48-9ECE-79808318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AFF5-3EEA-4091-B309-995FBEF6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6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81B31-F544-4C42-B481-66B1022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72B3F-D02F-4D1D-8179-A20D121E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5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805FA-032A-49B3-8F6E-7E6B790A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2359F-5DE7-4898-A0CD-77FE1686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0DE09A-BE4F-456D-AE3F-F8511A59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6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7F37-8E5E-4E8B-977F-6DE3C861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7A9A69-954F-46A5-951C-F3B14E96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11720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3E321-4CA2-47F5-BCE4-3048D665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1B02C-20EE-41AE-AD0A-9194BAE0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A60EB-0DFD-4EBB-97F8-9B0CCDD6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1A5C-A480-404C-AB2F-0975DCB4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BD8B4-CFAA-4ED9-B174-DE255A2B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910F4B-D674-431B-82B0-829A726E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4F26-B929-4569-90E8-1F727B66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13915-187A-4025-9D33-40EBEBCA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0BA593-F141-4850-8C84-D30D59BC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1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99605-3AE1-4767-8396-C3D474B5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27CBB-5F48-4BE6-8FB1-79B9B4C7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C560DA-C531-49F9-96CD-18B3EF8C5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9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3756E-B6F9-414D-BEF0-3AE9773F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8FA46-B182-46FF-BEFB-D2D16DE4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454D-0D48-4B72-BAF5-C26A7886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F5CFC-C83A-4910-A5BF-7EE8F943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5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Ziming</dc:creator>
  <cp:lastModifiedBy>Wang Ziming</cp:lastModifiedBy>
  <cp:revision>1</cp:revision>
  <dcterms:created xsi:type="dcterms:W3CDTF">2020-11-23T03:10:41Z</dcterms:created>
  <dcterms:modified xsi:type="dcterms:W3CDTF">2020-11-23T03:14:47Z</dcterms:modified>
</cp:coreProperties>
</file>