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6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13474-A63C-45D9-8FAB-E8EC0C6F25ED}" type="datetimeFigureOut">
              <a:rPr lang="de-DE" smtClean="0"/>
              <a:t>07.02.2014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5F26E-9D85-4674-934A-D28F43A8633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feld 141"/>
          <p:cNvSpPr txBox="1"/>
          <p:nvPr/>
        </p:nvSpPr>
        <p:spPr>
          <a:xfrm>
            <a:off x="2457199" y="3288815"/>
            <a:ext cx="7051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8" name="Group 177"/>
          <p:cNvGrpSpPr/>
          <p:nvPr/>
        </p:nvGrpSpPr>
        <p:grpSpPr>
          <a:xfrm>
            <a:off x="2221006" y="3246771"/>
            <a:ext cx="142503" cy="228837"/>
            <a:chOff x="3692024" y="2008623"/>
            <a:chExt cx="216024" cy="288032"/>
          </a:xfrm>
        </p:grpSpPr>
        <p:sp>
          <p:nvSpPr>
            <p:cNvPr id="179" name="Gefaltete Ecke 26"/>
            <p:cNvSpPr/>
            <p:nvPr/>
          </p:nvSpPr>
          <p:spPr>
            <a:xfrm>
              <a:off x="3692024" y="2008623"/>
              <a:ext cx="216024" cy="288032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0" name="Straight Connector 179"/>
            <p:cNvCxnSpPr/>
            <p:nvPr/>
          </p:nvCxnSpPr>
          <p:spPr>
            <a:xfrm>
              <a:off x="3739644" y="2076447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3739331" y="214071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737575" y="2208120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hteck 105"/>
          <p:cNvSpPr/>
          <p:nvPr/>
        </p:nvSpPr>
        <p:spPr>
          <a:xfrm>
            <a:off x="2158576" y="3016002"/>
            <a:ext cx="267365" cy="180000"/>
          </a:xfrm>
          <a:prstGeom prst="rect">
            <a:avLst/>
          </a:prstGeom>
          <a:noFill/>
          <a:ln w="25400" cap="flat" cmpd="sng" algn="ctr">
            <a:noFill/>
            <a:prstDash val="sysDot"/>
          </a:ln>
          <a:effectLst/>
        </p:spPr>
        <p:txBody>
          <a:bodyPr lIns="0" tIns="45711" rIns="0" bIns="4571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feld 145"/>
          <p:cNvSpPr txBox="1"/>
          <p:nvPr/>
        </p:nvSpPr>
        <p:spPr>
          <a:xfrm>
            <a:off x="2456462" y="3036344"/>
            <a:ext cx="10874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Execution Manager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ylinder 6"/>
          <p:cNvSpPr/>
          <p:nvPr/>
        </p:nvSpPr>
        <p:spPr>
          <a:xfrm>
            <a:off x="4782287" y="1247475"/>
            <a:ext cx="924959" cy="115736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</a:t>
            </a:r>
            <a:endParaRPr lang="de-DE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15342" y="1207902"/>
            <a:ext cx="936000" cy="11268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3801051" y="1962391"/>
            <a:ext cx="672150" cy="38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10800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724796" y="951291"/>
            <a:ext cx="791564" cy="781357"/>
            <a:chOff x="1902619" y="676275"/>
            <a:chExt cx="816812" cy="824664"/>
          </a:xfrm>
        </p:grpSpPr>
        <p:sp>
          <p:nvSpPr>
            <p:cNvPr id="72" name="Oval 71"/>
            <p:cNvSpPr/>
            <p:nvPr/>
          </p:nvSpPr>
          <p:spPr>
            <a:xfrm>
              <a:off x="1959283" y="732235"/>
              <a:ext cx="704490" cy="711060"/>
            </a:xfrm>
            <a:prstGeom prst="ellipse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82800" tIns="0" rIns="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 EM</a:t>
              </a:r>
              <a:endParaRPr lang="de-D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282553" y="676275"/>
              <a:ext cx="56359" cy="56885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663072" y="1058923"/>
              <a:ext cx="56359" cy="56885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1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02619" y="1057042"/>
              <a:ext cx="56359" cy="56885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1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286281" y="1444054"/>
              <a:ext cx="56359" cy="56885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100">
                <a:effectLst/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2639940">
              <a:off x="2547802" y="784426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 dirty="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 dirty="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2639940">
              <a:off x="2558245" y="1325970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2639940">
              <a:off x="2012939" y="791869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 rot="2639940">
              <a:off x="2022641" y="1338751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338727">
              <a:off x="2424337" y="704144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338727">
              <a:off x="2632311" y="1203460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 rot="1338727">
              <a:off x="1930057" y="910554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 rot="1338727">
              <a:off x="2139298" y="1415108"/>
              <a:ext cx="56315" cy="56824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3978667">
              <a:off x="2628647" y="905908"/>
              <a:ext cx="56795" cy="56239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 rot="3978667">
              <a:off x="2434820" y="1410370"/>
              <a:ext cx="56795" cy="56239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 rot="3978667">
              <a:off x="2131425" y="707993"/>
              <a:ext cx="56795" cy="56239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 rot="3978667">
              <a:off x="1934906" y="1217104"/>
              <a:ext cx="56795" cy="56239"/>
            </a:xfrm>
            <a:prstGeom prst="re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de-DE" sz="1100">
                  <a:effectLst/>
                  <a:latin typeface="Arial" panose="020B0604020202020204" pitchFamily="34" charset="0"/>
                  <a:ea typeface="Times New Roman"/>
                  <a:cs typeface="Arial" panose="020B0604020202020204" pitchFamily="34" charset="0"/>
                </a:rPr>
                <a:t> </a:t>
              </a:r>
              <a:endParaRPr lang="de-DE" sz="1200">
                <a:effectLst/>
                <a:latin typeface="Arial" panose="020B0604020202020204" pitchFamily="34" charset="0"/>
                <a:ea typeface="Times New Roman"/>
                <a:cs typeface="Arial" panose="020B0604020202020204" pitchFamily="34" charset="0"/>
              </a:endParaRPr>
            </a:p>
          </p:txBody>
        </p:sp>
      </p:grpSp>
      <p:sp>
        <p:nvSpPr>
          <p:cNvPr id="90" name="Rechteck 122"/>
          <p:cNvSpPr/>
          <p:nvPr/>
        </p:nvSpPr>
        <p:spPr>
          <a:xfrm>
            <a:off x="6097419" y="182786"/>
            <a:ext cx="831600" cy="3888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</a:ln>
          <a:effectLst/>
        </p:spPr>
        <p:txBody>
          <a:bodyPr lIns="91420" tIns="45711" rIns="91420" bIns="45711" rtlCol="0" anchor="ctr"/>
          <a:lstStyle/>
          <a:p>
            <a:pPr lvl="0" algn="ctr">
              <a:defRPr/>
            </a:pPr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hteck 122"/>
          <p:cNvSpPr/>
          <p:nvPr/>
        </p:nvSpPr>
        <p:spPr>
          <a:xfrm>
            <a:off x="3694864" y="171714"/>
            <a:ext cx="831600" cy="3888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</a:ln>
          <a:effectLst/>
        </p:spPr>
        <p:txBody>
          <a:bodyPr lIns="91420" tIns="45711" rIns="91420" bIns="45711" rtlCol="0" anchor="ctr"/>
          <a:lstStyle/>
          <a:p>
            <a:pPr lvl="0" algn="ctr">
              <a:defRPr/>
            </a:pPr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hteck 122"/>
          <p:cNvSpPr/>
          <p:nvPr/>
        </p:nvSpPr>
        <p:spPr>
          <a:xfrm>
            <a:off x="4875204" y="180425"/>
            <a:ext cx="831600" cy="38884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ash"/>
          </a:ln>
          <a:effectLst/>
        </p:spPr>
        <p:txBody>
          <a:bodyPr lIns="91420" tIns="45711" rIns="91420" bIns="45711" rtlCol="0" anchor="ctr"/>
          <a:lstStyle/>
          <a:p>
            <a:pPr lvl="0" algn="ctr">
              <a:defRPr/>
            </a:pPr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Gerade Verbindung 112"/>
          <p:cNvCxnSpPr/>
          <p:nvPr/>
        </p:nvCxnSpPr>
        <p:spPr>
          <a:xfrm flipH="1">
            <a:off x="6516216" y="4340286"/>
            <a:ext cx="1" cy="89223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4" name="Rechteck 124"/>
          <p:cNvSpPr/>
          <p:nvPr/>
        </p:nvSpPr>
        <p:spPr>
          <a:xfrm>
            <a:off x="3618848" y="2783086"/>
            <a:ext cx="3401426" cy="109657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Platform Abstraction Layer (PAL)</a:t>
            </a:r>
            <a:endParaRPr kumimoji="0" lang="en-US" sz="100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hteck 125"/>
          <p:cNvSpPr/>
          <p:nvPr/>
        </p:nvSpPr>
        <p:spPr>
          <a:xfrm>
            <a:off x="6028938" y="3951443"/>
            <a:ext cx="922403" cy="38884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hteck 126"/>
          <p:cNvSpPr/>
          <p:nvPr/>
        </p:nvSpPr>
        <p:spPr>
          <a:xfrm>
            <a:off x="6028939" y="3023827"/>
            <a:ext cx="921600" cy="4922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tIns="36000" rIns="36000" bIns="36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Communication Library</a:t>
            </a:r>
            <a:b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e.g. Ethernet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27"/>
          <p:cNvSpPr/>
          <p:nvPr/>
        </p:nvSpPr>
        <p:spPr>
          <a:xfrm>
            <a:off x="4932040" y="3943988"/>
            <a:ext cx="972000" cy="38884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/>
          <a:lstStyle/>
          <a:p>
            <a:pPr algn="ctr"/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GPIO, ADC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… Peripherals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28"/>
          <p:cNvSpPr/>
          <p:nvPr/>
        </p:nvSpPr>
        <p:spPr>
          <a:xfrm>
            <a:off x="3715199" y="3588954"/>
            <a:ext cx="3240000" cy="2150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 anchorCtr="0"/>
          <a:lstStyle/>
          <a:p>
            <a:pPr algn="ctr"/>
            <a:r>
              <a:rPr lang="en-US" sz="9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 / Board Support Package</a:t>
            </a:r>
          </a:p>
        </p:txBody>
      </p:sp>
      <p:sp>
        <p:nvSpPr>
          <p:cNvPr id="109" name="Rechteck 131"/>
          <p:cNvSpPr/>
          <p:nvPr/>
        </p:nvSpPr>
        <p:spPr>
          <a:xfrm>
            <a:off x="3714869" y="3943989"/>
            <a:ext cx="684425" cy="388843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/>
          <a:lstStyle/>
          <a:p>
            <a:pPr algn="ctr"/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Interrupts</a:t>
            </a:r>
          </a:p>
        </p:txBody>
      </p:sp>
      <p:cxnSp>
        <p:nvCxnSpPr>
          <p:cNvPr id="110" name="Gerade Verbindung 133"/>
          <p:cNvCxnSpPr/>
          <p:nvPr/>
        </p:nvCxnSpPr>
        <p:spPr>
          <a:xfrm flipV="1">
            <a:off x="3830066" y="4429125"/>
            <a:ext cx="2996978" cy="38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1" name="Rechteck 137"/>
          <p:cNvSpPr/>
          <p:nvPr/>
        </p:nvSpPr>
        <p:spPr>
          <a:xfrm>
            <a:off x="4932040" y="3017477"/>
            <a:ext cx="972000" cy="4922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tIns="36000" rIns="36000" bIns="36000" rtlCol="0" anchor="ctr" anchorCtr="0"/>
          <a:lstStyle/>
          <a:p>
            <a:pPr algn="ctr"/>
            <a: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 Drivers</a:t>
            </a:r>
            <a:b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GPIO</a:t>
            </a:r>
            <a:endParaRPr lang="en-US" sz="9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hteck 139"/>
          <p:cNvSpPr/>
          <p:nvPr/>
        </p:nvSpPr>
        <p:spPr>
          <a:xfrm>
            <a:off x="3714869" y="3023827"/>
            <a:ext cx="1116000" cy="49227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tIns="36000" rIns="36000" bIns="36000" rtlCol="0" anchor="ctr" anchorCtr="0"/>
          <a:lstStyle/>
          <a:p>
            <a:pPr algn="ctr"/>
            <a: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b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Memory,</a:t>
            </a:r>
            <a:b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Model</a:t>
            </a:r>
            <a:endParaRPr lang="en-US" sz="9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hteck 149"/>
          <p:cNvSpPr/>
          <p:nvPr/>
        </p:nvSpPr>
        <p:spPr>
          <a:xfrm>
            <a:off x="6015343" y="1209821"/>
            <a:ext cx="933284" cy="190987"/>
          </a:xfrm>
          <a:prstGeom prst="rect">
            <a:avLst/>
          </a:prstGeom>
          <a:noFill/>
          <a:ln w="12700" cap="flat" cmpd="sng" algn="ctr">
            <a:noFill/>
            <a:prstDash val="sysDot"/>
          </a:ln>
          <a:effectLst/>
        </p:spPr>
        <p:txBody>
          <a:bodyPr lIns="91420" tIns="45711" rIns="91420" bIns="45711" rtlCol="0" anchor="t" anchorCtr="0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Waypoints</a:t>
            </a:r>
            <a:endParaRPr lang="en-US" sz="1000" b="1" u="sng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hteck 149"/>
          <p:cNvSpPr/>
          <p:nvPr/>
        </p:nvSpPr>
        <p:spPr>
          <a:xfrm>
            <a:off x="6045255" y="1480547"/>
            <a:ext cx="862931" cy="1909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lIns="0" tIns="0" rIns="0" bIns="0" rtlCol="0" anchor="t" anchorCtr="0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(De-</a:t>
            </a:r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Marshaling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49"/>
          <p:cNvSpPr/>
          <p:nvPr/>
        </p:nvSpPr>
        <p:spPr>
          <a:xfrm>
            <a:off x="6057954" y="1729855"/>
            <a:ext cx="850232" cy="1909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ot"/>
          </a:ln>
          <a:effectLst/>
        </p:spPr>
        <p:txBody>
          <a:bodyPr lIns="36000" tIns="36000" rIns="36000" bIns="36000" rtlCol="0" anchor="t" anchorCtr="0"/>
          <a:lstStyle/>
          <a:p>
            <a:pPr algn="ctr"/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UDP/TCP</a:t>
            </a:r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Gerade Verbindung mit Pfeil 15"/>
          <p:cNvCxnSpPr/>
          <p:nvPr/>
        </p:nvCxnSpPr>
        <p:spPr>
          <a:xfrm rot="16200000" flipH="1">
            <a:off x="3698982" y="1812166"/>
            <a:ext cx="270000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30" name="Gerade Verbindung mit Pfeil 15"/>
          <p:cNvCxnSpPr/>
          <p:nvPr/>
        </p:nvCxnSpPr>
        <p:spPr>
          <a:xfrm rot="10800000" flipV="1">
            <a:off x="4497875" y="2082183"/>
            <a:ext cx="284413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34" name="Gerade Verbindung mit Pfeil 15"/>
          <p:cNvCxnSpPr/>
          <p:nvPr/>
        </p:nvCxnSpPr>
        <p:spPr>
          <a:xfrm rot="10800000" flipV="1">
            <a:off x="5719912" y="1511154"/>
            <a:ext cx="288032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135" name="Gerade Verbindung mit Pfeil 15"/>
          <p:cNvCxnSpPr/>
          <p:nvPr/>
        </p:nvCxnSpPr>
        <p:spPr>
          <a:xfrm rot="10800000" flipV="1">
            <a:off x="5719912" y="2008623"/>
            <a:ext cx="288032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142" name="Rectangle 141"/>
          <p:cNvSpPr/>
          <p:nvPr/>
        </p:nvSpPr>
        <p:spPr>
          <a:xfrm>
            <a:off x="3635897" y="838952"/>
            <a:ext cx="3384376" cy="1646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2123728" y="695858"/>
            <a:ext cx="933947" cy="193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35898" y="834073"/>
            <a:ext cx="33843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for RTE Play</a:t>
            </a:r>
            <a:endParaRPr lang="de-DE" sz="1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Gerade Verbindung mit Pfeil 15"/>
          <p:cNvCxnSpPr/>
          <p:nvPr/>
        </p:nvCxnSpPr>
        <p:spPr>
          <a:xfrm rot="5400000">
            <a:off x="3967264" y="695858"/>
            <a:ext cx="270000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68" name="Gerade Verbindung mit Pfeil 15"/>
          <p:cNvCxnSpPr/>
          <p:nvPr/>
        </p:nvCxnSpPr>
        <p:spPr>
          <a:xfrm rot="5400000">
            <a:off x="5182480" y="695858"/>
            <a:ext cx="270000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69" name="Gerade Verbindung mit Pfeil 15"/>
          <p:cNvCxnSpPr/>
          <p:nvPr/>
        </p:nvCxnSpPr>
        <p:spPr>
          <a:xfrm rot="5400000">
            <a:off x="6385532" y="681000"/>
            <a:ext cx="270000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70" name="Gerade Verbindung mit Pfeil 15"/>
          <p:cNvCxnSpPr/>
          <p:nvPr/>
        </p:nvCxnSpPr>
        <p:spPr>
          <a:xfrm rot="16200000" flipH="1">
            <a:off x="4071393" y="2630886"/>
            <a:ext cx="270000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3" name="Gerade Verbindung mit Pfeil 15"/>
          <p:cNvCxnSpPr/>
          <p:nvPr/>
        </p:nvCxnSpPr>
        <p:spPr>
          <a:xfrm rot="16200000" flipH="1">
            <a:off x="5445111" y="2630885"/>
            <a:ext cx="270000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cxnSp>
        <p:nvCxnSpPr>
          <p:cNvPr id="94" name="Gerade Verbindung mit Pfeil 15"/>
          <p:cNvCxnSpPr/>
          <p:nvPr/>
        </p:nvCxnSpPr>
        <p:spPr>
          <a:xfrm rot="5400000">
            <a:off x="6654333" y="2630111"/>
            <a:ext cx="299829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headEnd type="arrow" w="med" len="med"/>
            <a:tailEnd type="arrow" w="med" len="med"/>
          </a:ln>
          <a:effectLst/>
        </p:spPr>
      </p:cxnSp>
      <p:sp>
        <p:nvSpPr>
          <p:cNvPr id="95" name="Rechteck 149"/>
          <p:cNvSpPr/>
          <p:nvPr/>
        </p:nvSpPr>
        <p:spPr>
          <a:xfrm>
            <a:off x="2251054" y="1147587"/>
            <a:ext cx="684000" cy="216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Login Client</a:t>
            </a:r>
          </a:p>
        </p:txBody>
      </p:sp>
      <p:sp>
        <p:nvSpPr>
          <p:cNvPr id="96" name="Rechteck 149"/>
          <p:cNvSpPr/>
          <p:nvPr/>
        </p:nvSpPr>
        <p:spPr>
          <a:xfrm>
            <a:off x="2248701" y="1429673"/>
            <a:ext cx="684000" cy="324093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Login Manager</a:t>
            </a:r>
          </a:p>
        </p:txBody>
      </p:sp>
      <p:sp>
        <p:nvSpPr>
          <p:cNvPr id="97" name="Rechteck 149"/>
          <p:cNvSpPr/>
          <p:nvPr/>
        </p:nvSpPr>
        <p:spPr>
          <a:xfrm>
            <a:off x="2248701" y="1830756"/>
            <a:ext cx="684000" cy="324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Plug </a:t>
            </a:r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900" kern="0" dirty="0">
                <a:latin typeface="Arial" panose="020B0604020202020204" pitchFamily="34" charset="0"/>
                <a:cs typeface="Arial" panose="020B0604020202020204" pitchFamily="34" charset="0"/>
              </a:rPr>
              <a:t>Play Client</a:t>
            </a:r>
          </a:p>
        </p:txBody>
      </p:sp>
      <p:sp>
        <p:nvSpPr>
          <p:cNvPr id="98" name="Rechteck 149"/>
          <p:cNvSpPr/>
          <p:nvPr/>
        </p:nvSpPr>
        <p:spPr>
          <a:xfrm>
            <a:off x="2248701" y="2234586"/>
            <a:ext cx="684000" cy="324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en-US" sz="9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Plug &amp; Play Manager</a:t>
            </a:r>
          </a:p>
        </p:txBody>
      </p:sp>
      <p:sp>
        <p:nvSpPr>
          <p:cNvPr id="99" name="Rechteck 149"/>
          <p:cNvSpPr/>
          <p:nvPr/>
        </p:nvSpPr>
        <p:spPr>
          <a:xfrm>
            <a:off x="2123728" y="752004"/>
            <a:ext cx="933947" cy="407011"/>
          </a:xfrm>
          <a:prstGeom prst="rect">
            <a:avLst/>
          </a:prstGeom>
          <a:noFill/>
          <a:ln w="12700" cap="flat" cmpd="sng" algn="ctr">
            <a:noFill/>
            <a:prstDash val="sysDot"/>
          </a:ln>
          <a:effectLst/>
        </p:spPr>
        <p:txBody>
          <a:bodyPr lIns="0" tIns="0" rIns="0" bIns="0" rtlCol="0" anchor="t" anchorCtr="0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u="sng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 for RTE Plug</a:t>
            </a:r>
            <a:endParaRPr lang="en-US" sz="1000" b="1" u="sng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133874" y="1583256"/>
            <a:ext cx="432048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8848" y="1432558"/>
            <a:ext cx="54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onfigures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853771" y="2008622"/>
            <a:ext cx="216024" cy="288032"/>
            <a:chOff x="3692024" y="2008623"/>
            <a:chExt cx="216024" cy="288032"/>
          </a:xfrm>
        </p:grpSpPr>
        <p:sp>
          <p:nvSpPr>
            <p:cNvPr id="27" name="Gefaltete Ecke 26"/>
            <p:cNvSpPr/>
            <p:nvPr/>
          </p:nvSpPr>
          <p:spPr>
            <a:xfrm>
              <a:off x="3692024" y="2008623"/>
              <a:ext cx="216024" cy="288032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39644" y="2076447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739331" y="214071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737575" y="2208120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148064" y="2064104"/>
            <a:ext cx="216024" cy="288032"/>
            <a:chOff x="3692024" y="2008623"/>
            <a:chExt cx="216024" cy="288032"/>
          </a:xfrm>
        </p:grpSpPr>
        <p:sp>
          <p:nvSpPr>
            <p:cNvPr id="113" name="Gefaltete Ecke 26"/>
            <p:cNvSpPr/>
            <p:nvPr/>
          </p:nvSpPr>
          <p:spPr>
            <a:xfrm>
              <a:off x="3692024" y="2008623"/>
              <a:ext cx="216024" cy="288032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3739644" y="2076447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739331" y="214071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737575" y="2208120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6112772" y="1980546"/>
            <a:ext cx="216024" cy="288032"/>
            <a:chOff x="3692024" y="2008623"/>
            <a:chExt cx="216024" cy="288032"/>
          </a:xfrm>
        </p:grpSpPr>
        <p:sp>
          <p:nvSpPr>
            <p:cNvPr id="120" name="Gefaltete Ecke 26"/>
            <p:cNvSpPr/>
            <p:nvPr/>
          </p:nvSpPr>
          <p:spPr>
            <a:xfrm>
              <a:off x="3692024" y="2008623"/>
              <a:ext cx="216024" cy="288032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3739644" y="2076447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739331" y="214071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37575" y="2208120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3952658" y="1171715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4054097" y="1410715"/>
            <a:ext cx="134677" cy="213575"/>
            <a:chOff x="3692024" y="2008623"/>
            <a:chExt cx="216024" cy="288032"/>
          </a:xfrm>
        </p:grpSpPr>
        <p:sp>
          <p:nvSpPr>
            <p:cNvPr id="126" name="Gefaltete Ecke 26"/>
            <p:cNvSpPr/>
            <p:nvPr/>
          </p:nvSpPr>
          <p:spPr>
            <a:xfrm>
              <a:off x="3692024" y="2008623"/>
              <a:ext cx="216024" cy="288032"/>
            </a:xfrm>
            <a:prstGeom prst="foldedCorner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3739644" y="2076447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739331" y="214071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3737575" y="2208120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hteck 99"/>
          <p:cNvSpPr/>
          <p:nvPr/>
        </p:nvSpPr>
        <p:spPr>
          <a:xfrm>
            <a:off x="2123728" y="2956386"/>
            <a:ext cx="1404000" cy="1404000"/>
          </a:xfrm>
          <a:prstGeom prst="rect">
            <a:avLst/>
          </a:prstGeom>
          <a:noFill/>
          <a:ln w="1905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01"/>
          <p:cNvSpPr/>
          <p:nvPr/>
        </p:nvSpPr>
        <p:spPr>
          <a:xfrm>
            <a:off x="2173314" y="3822072"/>
            <a:ext cx="252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 anchorCtr="0"/>
          <a:lstStyle/>
          <a:p>
            <a:pPr algn="ctr"/>
            <a:endParaRPr lang="en-US" sz="9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feld 102"/>
          <p:cNvSpPr txBox="1"/>
          <p:nvPr/>
        </p:nvSpPr>
        <p:spPr>
          <a:xfrm>
            <a:off x="2456462" y="3842822"/>
            <a:ext cx="9056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PAL component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hteck 106"/>
          <p:cNvSpPr/>
          <p:nvPr/>
        </p:nvSpPr>
        <p:spPr>
          <a:xfrm>
            <a:off x="2173293" y="4073747"/>
            <a:ext cx="252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lIns="91420" tIns="45711" rIns="91420" bIns="45711" rtlCol="0" anchor="ctr"/>
          <a:lstStyle/>
          <a:p>
            <a:pPr algn="ctr"/>
            <a:endParaRPr lang="en-US" sz="9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feld 107"/>
          <p:cNvSpPr txBox="1"/>
          <p:nvPr/>
        </p:nvSpPr>
        <p:spPr>
          <a:xfrm>
            <a:off x="2456462" y="4089890"/>
            <a:ext cx="102436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periphery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hteck 105"/>
          <p:cNvSpPr/>
          <p:nvPr/>
        </p:nvSpPr>
        <p:spPr>
          <a:xfrm>
            <a:off x="2166259" y="3570940"/>
            <a:ext cx="252000" cy="180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ysDot"/>
          </a:ln>
          <a:effectLst/>
        </p:spPr>
        <p:txBody>
          <a:bodyPr lIns="91420" tIns="45711" rIns="91420" bIns="45711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feld 145"/>
          <p:cNvSpPr txBox="1"/>
          <p:nvPr/>
        </p:nvSpPr>
        <p:spPr>
          <a:xfrm>
            <a:off x="2447635" y="3605383"/>
            <a:ext cx="1116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 component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43"/>
          <p:cNvSpPr txBox="1"/>
          <p:nvPr/>
        </p:nvSpPr>
        <p:spPr>
          <a:xfrm>
            <a:off x="4282388" y="3964806"/>
            <a:ext cx="740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Gerade Verbindung 133"/>
          <p:cNvCxnSpPr/>
          <p:nvPr/>
        </p:nvCxnSpPr>
        <p:spPr>
          <a:xfrm flipV="1">
            <a:off x="3631548" y="4429509"/>
            <a:ext cx="222223" cy="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ot"/>
          </a:ln>
          <a:effectLst/>
        </p:spPr>
      </p:cxnSp>
      <p:cxnSp>
        <p:nvCxnSpPr>
          <p:cNvPr id="140" name="Gerade Verbindung 133"/>
          <p:cNvCxnSpPr/>
          <p:nvPr/>
        </p:nvCxnSpPr>
        <p:spPr>
          <a:xfrm flipV="1">
            <a:off x="6810751" y="4429505"/>
            <a:ext cx="222223" cy="4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ysDot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45711" rIns="0" bIns="45711" rtlCol="0">
        <a:spAutoFit/>
      </a:bodyPr>
      <a:lstStyle>
        <a:defPPr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47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Michael Geisinger</dc:creator>
  <cp:lastModifiedBy>Michael Geisinger</cp:lastModifiedBy>
  <cp:revision>51</cp:revision>
  <dcterms:created xsi:type="dcterms:W3CDTF">2014-01-23T13:29:52Z</dcterms:created>
  <dcterms:modified xsi:type="dcterms:W3CDTF">2014-02-07T08:26:37Z</dcterms:modified>
</cp:coreProperties>
</file>