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73" r:id="rId5"/>
    <p:sldId id="260" r:id="rId6"/>
    <p:sldId id="261" r:id="rId7"/>
    <p:sldId id="266" r:id="rId8"/>
    <p:sldId id="272" r:id="rId9"/>
    <p:sldId id="267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5"/>
    <p:restoredTop sz="94762"/>
  </p:normalViewPr>
  <p:slideViewPr>
    <p:cSldViewPr snapToGrid="0">
      <p:cViewPr varScale="1">
        <p:scale>
          <a:sx n="161" d="100"/>
          <a:sy n="161" d="100"/>
        </p:scale>
        <p:origin x="124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10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93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50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549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01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55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6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49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61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451de04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451de04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9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?searchtype=author&amp;query=Yu%2C+H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arxiv.org/search/?searchtype=author&amp;query=Wang%2C+Z" TargetMode="External"/><Relationship Id="rId7" Type="http://schemas.openxmlformats.org/officeDocument/2006/relationships/hyperlink" Target="https://arxiv.org/search/?searchtype=author&amp;query=Hou%2C+L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?searchtype=author&amp;query=Liu%2C+D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arxiv.org/search/?searchtype=author&amp;query=Liu%2C+F" TargetMode="External"/><Relationship Id="rId10" Type="http://schemas.openxmlformats.org/officeDocument/2006/relationships/hyperlink" Target="https://arxiv.org/search/?searchtype=author&amp;query=Ji%2C+H" TargetMode="External"/><Relationship Id="rId4" Type="http://schemas.openxmlformats.org/officeDocument/2006/relationships/hyperlink" Target="https://arxiv.org/search/?searchtype=author&amp;query=Wu%2C+Y" TargetMode="External"/><Relationship Id="rId9" Type="http://schemas.openxmlformats.org/officeDocument/2006/relationships/hyperlink" Target="https://arxiv.org/search/?searchtype=author&amp;query=Li%2C+J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21625" y="744575"/>
            <a:ext cx="935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D2D2D"/>
                </a:solidFill>
                <a:highlight>
                  <a:srgbClr val="FFFFFF"/>
                </a:highlight>
              </a:rPr>
              <a:t>Augmentation with Projection: </a:t>
            </a:r>
            <a:endParaRPr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D2D2D"/>
                </a:solidFill>
                <a:highlight>
                  <a:srgbClr val="FFFFFF"/>
                </a:highlight>
              </a:rPr>
              <a:t>Towards an Effective and Efficient Data Augmentation Paradigm for Distillation</a:t>
            </a:r>
            <a:endParaRPr sz="2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Ziqi Wang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Yuexin Wu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Frederick Liu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Daogao Liu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 Hou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Hongkun Yu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Jing 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Heng Ji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5375" y="3713850"/>
            <a:ext cx="2339625" cy="9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70352" y="3584938"/>
            <a:ext cx="2174560" cy="122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89675" y="3634260"/>
            <a:ext cx="2288049" cy="11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12159D0F-A83E-3DF9-C756-363B0C07A4BE}"/>
              </a:ext>
            </a:extLst>
          </p:cNvPr>
          <p:cNvSpPr txBox="1"/>
          <p:nvPr/>
        </p:nvSpPr>
        <p:spPr>
          <a:xfrm>
            <a:off x="805106" y="2907703"/>
            <a:ext cx="78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Watch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2" name="Google Shape;111;p15">
            <a:extLst>
              <a:ext uri="{FF2B5EF4-FFF2-40B4-BE49-F238E27FC236}">
                <a16:creationId xmlns:a16="http://schemas.microsoft.com/office/drawing/2014/main" id="{5A290191-BDA8-3B2A-F710-54E9320987E2}"/>
              </a:ext>
            </a:extLst>
          </p:cNvPr>
          <p:cNvSpPr/>
          <p:nvPr/>
        </p:nvSpPr>
        <p:spPr>
          <a:xfrm>
            <a:off x="1063218" y="3521894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113;p15">
            <a:extLst>
              <a:ext uri="{FF2B5EF4-FFF2-40B4-BE49-F238E27FC236}">
                <a16:creationId xmlns:a16="http://schemas.microsoft.com/office/drawing/2014/main" id="{E1B10667-A174-26B7-EBDB-7B1A87DB56DA}"/>
              </a:ext>
            </a:extLst>
          </p:cNvPr>
          <p:cNvSpPr/>
          <p:nvPr/>
        </p:nvSpPr>
        <p:spPr>
          <a:xfrm>
            <a:off x="1081968" y="355294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114;p15">
            <a:extLst>
              <a:ext uri="{FF2B5EF4-FFF2-40B4-BE49-F238E27FC236}">
                <a16:creationId xmlns:a16="http://schemas.microsoft.com/office/drawing/2014/main" id="{7B5F80B2-F149-D1EE-87C8-1D1E77E27FAD}"/>
              </a:ext>
            </a:extLst>
          </p:cNvPr>
          <p:cNvSpPr/>
          <p:nvPr/>
        </p:nvSpPr>
        <p:spPr>
          <a:xfrm>
            <a:off x="1081968" y="378609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Google Shape;115;p15">
            <a:extLst>
              <a:ext uri="{FF2B5EF4-FFF2-40B4-BE49-F238E27FC236}">
                <a16:creationId xmlns:a16="http://schemas.microsoft.com/office/drawing/2014/main" id="{3B860D8E-8402-9EA8-0691-83DD9D1A82EE}"/>
              </a:ext>
            </a:extLst>
          </p:cNvPr>
          <p:cNvSpPr/>
          <p:nvPr/>
        </p:nvSpPr>
        <p:spPr>
          <a:xfrm>
            <a:off x="1493308" y="352339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16;p15">
            <a:extLst>
              <a:ext uri="{FF2B5EF4-FFF2-40B4-BE49-F238E27FC236}">
                <a16:creationId xmlns:a16="http://schemas.microsoft.com/office/drawing/2014/main" id="{456E3726-D2D9-7AB6-FE62-88F37AA9412C}"/>
              </a:ext>
            </a:extLst>
          </p:cNvPr>
          <p:cNvSpPr/>
          <p:nvPr/>
        </p:nvSpPr>
        <p:spPr>
          <a:xfrm>
            <a:off x="1512058" y="355444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Google Shape;117;p15">
            <a:extLst>
              <a:ext uri="{FF2B5EF4-FFF2-40B4-BE49-F238E27FC236}">
                <a16:creationId xmlns:a16="http://schemas.microsoft.com/office/drawing/2014/main" id="{DB750617-E2B0-417D-C547-4AFA2E5B7F5A}"/>
              </a:ext>
            </a:extLst>
          </p:cNvPr>
          <p:cNvSpPr/>
          <p:nvPr/>
        </p:nvSpPr>
        <p:spPr>
          <a:xfrm>
            <a:off x="1512058" y="378759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118;p15">
            <a:extLst>
              <a:ext uri="{FF2B5EF4-FFF2-40B4-BE49-F238E27FC236}">
                <a16:creationId xmlns:a16="http://schemas.microsoft.com/office/drawing/2014/main" id="{B86CB476-206E-1C50-832F-AD2BAF600C5F}"/>
              </a:ext>
            </a:extLst>
          </p:cNvPr>
          <p:cNvSpPr/>
          <p:nvPr/>
        </p:nvSpPr>
        <p:spPr>
          <a:xfrm>
            <a:off x="1925258" y="352339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Google Shape;119;p15">
            <a:extLst>
              <a:ext uri="{FF2B5EF4-FFF2-40B4-BE49-F238E27FC236}">
                <a16:creationId xmlns:a16="http://schemas.microsoft.com/office/drawing/2014/main" id="{25BE7CEA-1CBC-79EC-71D0-3DC0DD4C9038}"/>
              </a:ext>
            </a:extLst>
          </p:cNvPr>
          <p:cNvSpPr/>
          <p:nvPr/>
        </p:nvSpPr>
        <p:spPr>
          <a:xfrm>
            <a:off x="1944008" y="355444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Google Shape;120;p15">
            <a:extLst>
              <a:ext uri="{FF2B5EF4-FFF2-40B4-BE49-F238E27FC236}">
                <a16:creationId xmlns:a16="http://schemas.microsoft.com/office/drawing/2014/main" id="{F35EEF5F-3D27-CAE3-804F-641C9EC46C91}"/>
              </a:ext>
            </a:extLst>
          </p:cNvPr>
          <p:cNvSpPr/>
          <p:nvPr/>
        </p:nvSpPr>
        <p:spPr>
          <a:xfrm>
            <a:off x="1944008" y="378759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Google Shape;121;p15">
            <a:extLst>
              <a:ext uri="{FF2B5EF4-FFF2-40B4-BE49-F238E27FC236}">
                <a16:creationId xmlns:a16="http://schemas.microsoft.com/office/drawing/2014/main" id="{53B20EDE-75F6-8069-2272-33306811E540}"/>
              </a:ext>
            </a:extLst>
          </p:cNvPr>
          <p:cNvSpPr/>
          <p:nvPr/>
        </p:nvSpPr>
        <p:spPr>
          <a:xfrm>
            <a:off x="2351929" y="351775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Google Shape;122;p15">
            <a:extLst>
              <a:ext uri="{FF2B5EF4-FFF2-40B4-BE49-F238E27FC236}">
                <a16:creationId xmlns:a16="http://schemas.microsoft.com/office/drawing/2014/main" id="{3125D697-75F7-CE6E-B68B-7AFF94C9D0A7}"/>
              </a:ext>
            </a:extLst>
          </p:cNvPr>
          <p:cNvSpPr/>
          <p:nvPr/>
        </p:nvSpPr>
        <p:spPr>
          <a:xfrm>
            <a:off x="2370679" y="354880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Google Shape;123;p15">
            <a:extLst>
              <a:ext uri="{FF2B5EF4-FFF2-40B4-BE49-F238E27FC236}">
                <a16:creationId xmlns:a16="http://schemas.microsoft.com/office/drawing/2014/main" id="{0A455911-8563-C6D2-D338-9C2C6ACE48B2}"/>
              </a:ext>
            </a:extLst>
          </p:cNvPr>
          <p:cNvSpPr/>
          <p:nvPr/>
        </p:nvSpPr>
        <p:spPr>
          <a:xfrm>
            <a:off x="2370679" y="378195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Google Shape;124;p15">
            <a:extLst>
              <a:ext uri="{FF2B5EF4-FFF2-40B4-BE49-F238E27FC236}">
                <a16:creationId xmlns:a16="http://schemas.microsoft.com/office/drawing/2014/main" id="{5E878C36-DEE0-8F34-7881-055DD17DAA19}"/>
              </a:ext>
            </a:extLst>
          </p:cNvPr>
          <p:cNvSpPr/>
          <p:nvPr/>
        </p:nvSpPr>
        <p:spPr>
          <a:xfrm>
            <a:off x="2766465" y="351764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oogle Shape;125;p15">
            <a:extLst>
              <a:ext uri="{FF2B5EF4-FFF2-40B4-BE49-F238E27FC236}">
                <a16:creationId xmlns:a16="http://schemas.microsoft.com/office/drawing/2014/main" id="{3AC4E926-3426-96E0-8305-8371F4A489EC}"/>
              </a:ext>
            </a:extLst>
          </p:cNvPr>
          <p:cNvSpPr/>
          <p:nvPr/>
        </p:nvSpPr>
        <p:spPr>
          <a:xfrm>
            <a:off x="2785215" y="354869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Google Shape;126;p15">
            <a:extLst>
              <a:ext uri="{FF2B5EF4-FFF2-40B4-BE49-F238E27FC236}">
                <a16:creationId xmlns:a16="http://schemas.microsoft.com/office/drawing/2014/main" id="{2D651242-432D-904B-43B5-7EA63C41B2BD}"/>
              </a:ext>
            </a:extLst>
          </p:cNvPr>
          <p:cNvSpPr/>
          <p:nvPr/>
        </p:nvSpPr>
        <p:spPr>
          <a:xfrm>
            <a:off x="2785215" y="378184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BE200FF0-7525-D79F-71DF-278535B1FEEF}"/>
              </a:ext>
            </a:extLst>
          </p:cNvPr>
          <p:cNvSpPr txBox="1">
            <a:spLocks/>
          </p:cNvSpPr>
          <p:nvPr/>
        </p:nvSpPr>
        <p:spPr>
          <a:xfrm>
            <a:off x="311700" y="1152474"/>
            <a:ext cx="8520600" cy="69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" dirty="0">
                <a:solidFill>
                  <a:srgbClr val="FF0000"/>
                </a:solidFill>
              </a:rPr>
              <a:t>Token Replacement    </a:t>
            </a:r>
            <a:r>
              <a:rPr lang="en" dirty="0">
                <a:solidFill>
                  <a:srgbClr val="00B0F0"/>
                </a:solidFill>
              </a:rPr>
              <a:t>Representation Interpolation        </a:t>
            </a:r>
            <a:r>
              <a:rPr lang="en" dirty="0">
                <a:solidFill>
                  <a:srgbClr val="92D050"/>
                </a:solidFill>
              </a:rPr>
              <a:t>Our Method </a:t>
            </a:r>
            <a:r>
              <a:rPr lang="en" dirty="0" err="1">
                <a:solidFill>
                  <a:srgbClr val="92D050"/>
                </a:solidFill>
              </a:rPr>
              <a:t>AugPro</a:t>
            </a:r>
            <a:endParaRPr lang="en" dirty="0">
              <a:solidFill>
                <a:srgbClr val="92D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D09889-AFD1-D6A4-369D-28DE29DD05CB}"/>
              </a:ext>
            </a:extLst>
          </p:cNvPr>
          <p:cNvSpPr txBox="1"/>
          <p:nvPr/>
        </p:nvSpPr>
        <p:spPr>
          <a:xfrm>
            <a:off x="588818" y="15347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Limited semantics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E0EF43-E2F6-CA05-B327-53562DE07EF4}"/>
              </a:ext>
            </a:extLst>
          </p:cNvPr>
          <p:cNvSpPr txBox="1"/>
          <p:nvPr/>
        </p:nvSpPr>
        <p:spPr>
          <a:xfrm>
            <a:off x="3302420" y="14806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Rich semantics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1F1324-82F7-2D6B-8D1D-C178C5F59E03}"/>
              </a:ext>
            </a:extLst>
          </p:cNvPr>
          <p:cNvSpPr txBox="1"/>
          <p:nvPr/>
        </p:nvSpPr>
        <p:spPr>
          <a:xfrm>
            <a:off x="5667853" y="1497515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Rich semantics + Discrete Nature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91" name="Google Shape;66;p15">
            <a:extLst>
              <a:ext uri="{FF2B5EF4-FFF2-40B4-BE49-F238E27FC236}">
                <a16:creationId xmlns:a16="http://schemas.microsoft.com/office/drawing/2014/main" id="{B703D54A-EAED-F5A4-6DAE-404149147451}"/>
              </a:ext>
            </a:extLst>
          </p:cNvPr>
          <p:cNvSpPr txBox="1"/>
          <p:nvPr/>
        </p:nvSpPr>
        <p:spPr>
          <a:xfrm>
            <a:off x="0" y="4581125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watch on video at home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2" name="Google Shape;73;p15">
            <a:extLst>
              <a:ext uri="{FF2B5EF4-FFF2-40B4-BE49-F238E27FC236}">
                <a16:creationId xmlns:a16="http://schemas.microsoft.com/office/drawing/2014/main" id="{986BC629-712F-A23A-0DD9-A556FCDCBF76}"/>
              </a:ext>
            </a:extLst>
          </p:cNvPr>
          <p:cNvSpPr txBox="1"/>
          <p:nvPr/>
        </p:nvSpPr>
        <p:spPr>
          <a:xfrm>
            <a:off x="2631850" y="4581125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as good ,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527A4A-3CCC-04E6-5F29-BDC206A92FF9}"/>
              </a:ext>
            </a:extLst>
          </p:cNvPr>
          <p:cNvSpPr txBox="1"/>
          <p:nvPr/>
        </p:nvSpPr>
        <p:spPr>
          <a:xfrm>
            <a:off x="1317756" y="2907022"/>
            <a:ext cx="78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good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7521B07-9B07-0A75-8000-927D445C7D19}"/>
              </a:ext>
            </a:extLst>
          </p:cNvPr>
          <p:cNvSpPr txBox="1"/>
          <p:nvPr/>
        </p:nvSpPr>
        <p:spPr>
          <a:xfrm>
            <a:off x="1765217" y="2898306"/>
            <a:ext cx="78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video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31A953E-6DEB-3B81-33B9-0B604FAC703C}"/>
              </a:ext>
            </a:extLst>
          </p:cNvPr>
          <p:cNvSpPr txBox="1"/>
          <p:nvPr/>
        </p:nvSpPr>
        <p:spPr>
          <a:xfrm>
            <a:off x="2105408" y="2890243"/>
            <a:ext cx="78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at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7FF334F-7C37-177B-04FF-C3F9E5C44E00}"/>
              </a:ext>
            </a:extLst>
          </p:cNvPr>
          <p:cNvSpPr txBox="1"/>
          <p:nvPr/>
        </p:nvSpPr>
        <p:spPr>
          <a:xfrm>
            <a:off x="2445599" y="2898305"/>
            <a:ext cx="78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92D050"/>
                </a:solidFill>
              </a:rPr>
              <a:t>home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90" name="Google Shape;67;p15">
            <a:extLst>
              <a:ext uri="{FF2B5EF4-FFF2-40B4-BE49-F238E27FC236}">
                <a16:creationId xmlns:a16="http://schemas.microsoft.com/office/drawing/2014/main" id="{A479D9DF-97AA-232F-2C13-60289D7C7843}"/>
              </a:ext>
            </a:extLst>
          </p:cNvPr>
          <p:cNvSpPr/>
          <p:nvPr/>
        </p:nvSpPr>
        <p:spPr>
          <a:xfrm>
            <a:off x="891008" y="2666985"/>
            <a:ext cx="2428800" cy="77041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Teacher Embedding</a:t>
            </a:r>
            <a:endParaRPr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EB732D8-CAC1-9951-5336-AC949ECDDE23}"/>
              </a:ext>
            </a:extLst>
          </p:cNvPr>
          <p:cNvSpPr txBox="1"/>
          <p:nvPr/>
        </p:nvSpPr>
        <p:spPr>
          <a:xfrm>
            <a:off x="2965365" y="1915556"/>
            <a:ext cx="4596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Projection (e.g., Nearest neighbors)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3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487 " pathEditMode="relative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487 " pathEditMode="relative" ptsTypes="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487 " pathEditMode="relative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5494 L 0.49409 -0.15833 L 0.49618 0.11265 " pathEditMode="relative" ptsTypes="AAAA">
                                      <p:cBhvr>
                                        <p:cTn id="37" dur="3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488 " pathEditMode="relative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488 " pathEditMode="relative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488 " pathEditMode="relative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7284E-6 L -2.77778E-6 -0.15494 L 0.4941 -0.15833 L 0.49601 0.11266 " pathEditMode="relative" rAng="0" ptsTypes="AAAA">
                                      <p:cBhvr>
                                        <p:cTn id="47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2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685 " pathEditMode="relative" ptsTypes="AA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685 " pathEditMode="relative" ptsTypes="AA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685 " pathEditMode="relative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1.11111E-6 -0.15494 L 0.4941 -0.15833 L 0.49601 0.11265 " pathEditMode="relative" rAng="0" ptsTypes="AAAA">
                                      <p:cBhvr>
                                        <p:cTn id="57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2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64 " pathEditMode="relative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64 " pathEditMode="relative" ptsTypes="AA">
                                      <p:cBhvr>
                                        <p:cTn id="6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64 " pathEditMode="relative" ptsTypes="AA">
                                      <p:cBhvr>
                                        <p:cTn id="6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00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9136E-6 L -3.88889E-6 -0.15494 L 0.4941 -0.15834 L 0.49601 0.11265 " pathEditMode="relative" rAng="0" ptsTypes="AAAA">
                                      <p:cBhvr>
                                        <p:cTn id="67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2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64 " pathEditMode="relative" ptsTypes="AA">
                                      <p:cBhvr>
                                        <p:cTn id="7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64 " pathEditMode="relative" ptsTypes="AA">
                                      <p:cBhvr>
                                        <p:cTn id="7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64 " pathEditMode="relative" ptsTypes="AA">
                                      <p:cBhvr>
                                        <p:cTn id="7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48148E-6 L -2.77778E-7 -0.15494 L 0.4941 -0.15833 L 0.49601 0.11265 " pathEditMode="relative" rAng="0" ptsTypes="AAAA">
                                      <p:cBhvr>
                                        <p:cTn id="77" dur="3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2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2" grpId="0" animBg="1"/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3" grpId="0" animBg="1"/>
      <p:bldP spid="14" grpId="0" animBg="1"/>
      <p:bldP spid="15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4" grpId="0"/>
      <p:bldP spid="94" grpId="1"/>
      <p:bldP spid="95" grpId="0"/>
      <p:bldP spid="95" grpId="1"/>
      <p:bldP spid="97" grpId="0"/>
      <p:bldP spid="97" grpId="1"/>
      <p:bldP spid="98" grpId="0"/>
      <p:bldP spid="98" grpId="1"/>
      <p:bldP spid="90" grpId="0" animBg="1"/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6557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methods will significantly outperform other DA methods!</a:t>
            </a:r>
            <a:endParaRPr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03058F6-0F72-98D9-719E-6BC376B1B0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79"/>
          <a:stretch/>
        </p:blipFill>
        <p:spPr>
          <a:xfrm>
            <a:off x="395061" y="1017725"/>
            <a:ext cx="7983920" cy="19832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AB8E70-8623-6D7D-699B-115A52CAC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6" t="932"/>
          <a:stretch/>
        </p:blipFill>
        <p:spPr>
          <a:xfrm>
            <a:off x="537303" y="3000999"/>
            <a:ext cx="7841678" cy="19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6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6557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" name="Google Shape;64;p14">
            <a:extLst>
              <a:ext uri="{FF2B5EF4-FFF2-40B4-BE49-F238E27FC236}">
                <a16:creationId xmlns:a16="http://schemas.microsoft.com/office/drawing/2014/main" id="{25008CB9-0953-193B-5DA0-CCD6BFB74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939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spcAft>
                <a:spcPts val="1200"/>
              </a:spcAft>
            </a:pPr>
            <a:r>
              <a:rPr lang="en" dirty="0">
                <a:solidFill>
                  <a:schemeClr val="tx1"/>
                </a:solidFill>
              </a:rPr>
              <a:t>We propose a new effective data augmentation technique for knowledge distillation that considers the discrete nature of languages</a:t>
            </a:r>
          </a:p>
          <a:p>
            <a:pPr marL="800100" lvl="1">
              <a:spcAft>
                <a:spcPts val="1200"/>
              </a:spcAft>
            </a:pPr>
            <a:r>
              <a:rPr lang="en" dirty="0">
                <a:solidFill>
                  <a:schemeClr val="tx1"/>
                </a:solidFill>
              </a:rPr>
              <a:t>Representation interpolation shows effectiveness in vision tasks</a:t>
            </a:r>
          </a:p>
          <a:p>
            <a:pPr marL="800100" lvl="1">
              <a:spcAft>
                <a:spcPts val="1200"/>
              </a:spcAft>
            </a:pPr>
            <a:r>
              <a:rPr lang="en" dirty="0">
                <a:solidFill>
                  <a:schemeClr val="tx1"/>
                </a:solidFill>
              </a:rPr>
              <a:t>However, we need to consider the discreteness of languages when we use vision techniques for NLP tasks</a:t>
            </a:r>
          </a:p>
          <a:p>
            <a:pPr marL="800100" lvl="1">
              <a:spcAft>
                <a:spcPts val="1200"/>
              </a:spcAft>
            </a:pPr>
            <a:r>
              <a:rPr lang="en" dirty="0">
                <a:solidFill>
                  <a:schemeClr val="tx1"/>
                </a:solidFill>
              </a:rPr>
              <a:t>This two observations motivate our research</a:t>
            </a:r>
          </a:p>
          <a:p>
            <a:pPr marL="342900">
              <a:spcAft>
                <a:spcPts val="1200"/>
              </a:spcAft>
            </a:pPr>
            <a:r>
              <a:rPr lang="en" dirty="0">
                <a:solidFill>
                  <a:schemeClr val="tx1"/>
                </a:solidFill>
              </a:rPr>
              <a:t>Results have shown that our methods are effective compared to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11737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121625" y="744575"/>
            <a:ext cx="935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D2D2D"/>
                </a:solidFill>
                <a:highlight>
                  <a:srgbClr val="FFFFFF"/>
                </a:highlight>
              </a:rPr>
              <a:t>Thanks!</a:t>
            </a:r>
            <a:endParaRPr sz="3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75" y="3713850"/>
            <a:ext cx="2339625" cy="9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352" y="3584938"/>
            <a:ext cx="2174560" cy="122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675" y="3634260"/>
            <a:ext cx="2288049" cy="11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31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in knowledge distillation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764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Token Replacement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DD94FF-EAE2-C7D5-F378-832053389772}"/>
              </a:ext>
            </a:extLst>
          </p:cNvPr>
          <p:cNvSpPr txBox="1"/>
          <p:nvPr/>
        </p:nvSpPr>
        <p:spPr>
          <a:xfrm>
            <a:off x="788277" y="2688084"/>
            <a:ext cx="7447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    sad                , superior human comedy played out on the   back          roads of life.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85FD39-C9F9-17AF-A196-FE3F3374EEB0}"/>
              </a:ext>
            </a:extLst>
          </p:cNvPr>
          <p:cNvSpPr txBox="1"/>
          <p:nvPr/>
        </p:nvSpPr>
        <p:spPr>
          <a:xfrm>
            <a:off x="788277" y="2688082"/>
            <a:ext cx="7567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    </a:t>
            </a:r>
            <a:r>
              <a:rPr lang="en-US" altLang="zh-CN" dirty="0">
                <a:solidFill>
                  <a:srgbClr val="FF0000"/>
                </a:solidFill>
              </a:rPr>
              <a:t>sad</a:t>
            </a:r>
            <a:r>
              <a:rPr lang="en-US" altLang="zh-CN" dirty="0"/>
              <a:t>                , superior human comedy played out on the   </a:t>
            </a:r>
            <a:r>
              <a:rPr lang="en-US" altLang="zh-CN" dirty="0">
                <a:solidFill>
                  <a:srgbClr val="FF0000"/>
                </a:solidFill>
              </a:rPr>
              <a:t>back</a:t>
            </a:r>
            <a:r>
              <a:rPr lang="en-US" altLang="zh-CN" dirty="0"/>
              <a:t>          roads of life.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11795-F165-8F59-209E-0975D3721D1A}"/>
              </a:ext>
            </a:extLst>
          </p:cNvPr>
          <p:cNvSpPr txBox="1"/>
          <p:nvPr/>
        </p:nvSpPr>
        <p:spPr>
          <a:xfrm>
            <a:off x="788277" y="2688082"/>
            <a:ext cx="7305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    </a:t>
            </a:r>
            <a:r>
              <a:rPr lang="en-US" altLang="zh-CN" dirty="0">
                <a:solidFill>
                  <a:srgbClr val="FF0000"/>
                </a:solidFill>
              </a:rPr>
              <a:t>lamentable</a:t>
            </a:r>
            <a:r>
              <a:rPr lang="en-US" altLang="zh-CN" dirty="0"/>
              <a:t>    , superior human comedy played out on the   </a:t>
            </a:r>
            <a:r>
              <a:rPr lang="en-US" altLang="zh-CN" dirty="0">
                <a:solidFill>
                  <a:srgbClr val="FF0000"/>
                </a:solidFill>
              </a:rPr>
              <a:t>backward</a:t>
            </a:r>
            <a:r>
              <a:rPr lang="en-US" altLang="zh-CN" dirty="0"/>
              <a:t>  roads of life.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DBD188-27D7-C598-DB6D-5A7F466791BA}"/>
              </a:ext>
            </a:extLst>
          </p:cNvPr>
          <p:cNvSpPr txBox="1"/>
          <p:nvPr/>
        </p:nvSpPr>
        <p:spPr>
          <a:xfrm>
            <a:off x="588818" y="15347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Limited semantics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in knowledge distillation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72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Token Replacement    </a:t>
            </a:r>
            <a:r>
              <a:rPr lang="en-US" dirty="0">
                <a:solidFill>
                  <a:srgbClr val="00B0F0"/>
                </a:solidFill>
              </a:rPr>
              <a:t>Representation Interpolation</a:t>
            </a:r>
            <a:endParaRPr dirty="0"/>
          </a:p>
        </p:txBody>
      </p:sp>
      <p:sp>
        <p:nvSpPr>
          <p:cNvPr id="2" name="Google Shape;66;p15">
            <a:extLst>
              <a:ext uri="{FF2B5EF4-FFF2-40B4-BE49-F238E27FC236}">
                <a16:creationId xmlns:a16="http://schemas.microsoft.com/office/drawing/2014/main" id="{BBBAE4FA-F1B3-71F0-DB10-C170E57E32A9}"/>
              </a:ext>
            </a:extLst>
          </p:cNvPr>
          <p:cNvSpPr txBox="1"/>
          <p:nvPr/>
        </p:nvSpPr>
        <p:spPr>
          <a:xfrm>
            <a:off x="0" y="4581125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watch on video at home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D11C09CA-B90A-6407-A6A3-EC17AB754395}"/>
              </a:ext>
            </a:extLst>
          </p:cNvPr>
          <p:cNvSpPr/>
          <p:nvPr/>
        </p:nvSpPr>
        <p:spPr>
          <a:xfrm>
            <a:off x="74550" y="3991025"/>
            <a:ext cx="2428800" cy="36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Embedding</a:t>
            </a:r>
            <a:endParaRPr dirty="0"/>
          </a:p>
        </p:txBody>
      </p:sp>
      <p:cxnSp>
        <p:nvCxnSpPr>
          <p:cNvPr id="4" name="Google Shape;68;p15">
            <a:extLst>
              <a:ext uri="{FF2B5EF4-FFF2-40B4-BE49-F238E27FC236}">
                <a16:creationId xmlns:a16="http://schemas.microsoft.com/office/drawing/2014/main" id="{49872D88-9815-9C34-ECE4-2E46E8B65D48}"/>
              </a:ext>
            </a:extLst>
          </p:cNvPr>
          <p:cNvCxnSpPr/>
          <p:nvPr/>
        </p:nvCxnSpPr>
        <p:spPr>
          <a:xfrm rot="10800000">
            <a:off x="434850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69;p15">
            <a:extLst>
              <a:ext uri="{FF2B5EF4-FFF2-40B4-BE49-F238E27FC236}">
                <a16:creationId xmlns:a16="http://schemas.microsoft.com/office/drawing/2014/main" id="{E02444EC-5FBF-56D5-4ED5-5CC7E945C1C8}"/>
              </a:ext>
            </a:extLst>
          </p:cNvPr>
          <p:cNvCxnSpPr/>
          <p:nvPr/>
        </p:nvCxnSpPr>
        <p:spPr>
          <a:xfrm rot="10800000">
            <a:off x="879200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70;p15">
            <a:extLst>
              <a:ext uri="{FF2B5EF4-FFF2-40B4-BE49-F238E27FC236}">
                <a16:creationId xmlns:a16="http://schemas.microsoft.com/office/drawing/2014/main" id="{2E9F6AA2-0701-09B4-8A61-4734501DECF1}"/>
              </a:ext>
            </a:extLst>
          </p:cNvPr>
          <p:cNvCxnSpPr/>
          <p:nvPr/>
        </p:nvCxnSpPr>
        <p:spPr>
          <a:xfrm rot="10800000">
            <a:off x="1288950" y="4460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71;p15">
            <a:extLst>
              <a:ext uri="{FF2B5EF4-FFF2-40B4-BE49-F238E27FC236}">
                <a16:creationId xmlns:a16="http://schemas.microsoft.com/office/drawing/2014/main" id="{5200866B-8EA3-03E5-1EE4-B6AEA40CF4EE}"/>
              </a:ext>
            </a:extLst>
          </p:cNvPr>
          <p:cNvCxnSpPr/>
          <p:nvPr/>
        </p:nvCxnSpPr>
        <p:spPr>
          <a:xfrm rot="10800000">
            <a:off x="1758150" y="4460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72;p15">
            <a:extLst>
              <a:ext uri="{FF2B5EF4-FFF2-40B4-BE49-F238E27FC236}">
                <a16:creationId xmlns:a16="http://schemas.microsoft.com/office/drawing/2014/main" id="{F5211074-9990-ACEC-79F8-7410280D9AD0}"/>
              </a:ext>
            </a:extLst>
          </p:cNvPr>
          <p:cNvCxnSpPr/>
          <p:nvPr/>
        </p:nvCxnSpPr>
        <p:spPr>
          <a:xfrm rot="10800000">
            <a:off x="2190100" y="4460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73;p15">
            <a:extLst>
              <a:ext uri="{FF2B5EF4-FFF2-40B4-BE49-F238E27FC236}">
                <a16:creationId xmlns:a16="http://schemas.microsoft.com/office/drawing/2014/main" id="{AC4FA91E-4EF0-AF14-136A-1E4272E6E762}"/>
              </a:ext>
            </a:extLst>
          </p:cNvPr>
          <p:cNvSpPr txBox="1"/>
          <p:nvPr/>
        </p:nvSpPr>
        <p:spPr>
          <a:xfrm>
            <a:off x="2631850" y="4581125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as good ,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57359772-E0E0-489E-2345-8C4783C91406}"/>
              </a:ext>
            </a:extLst>
          </p:cNvPr>
          <p:cNvSpPr/>
          <p:nvPr/>
        </p:nvSpPr>
        <p:spPr>
          <a:xfrm>
            <a:off x="2872000" y="3991025"/>
            <a:ext cx="2428800" cy="36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Embedding</a:t>
            </a:r>
            <a:endParaRPr dirty="0"/>
          </a:p>
        </p:txBody>
      </p:sp>
      <p:cxnSp>
        <p:nvCxnSpPr>
          <p:cNvPr id="11" name="Google Shape;75;p15">
            <a:extLst>
              <a:ext uri="{FF2B5EF4-FFF2-40B4-BE49-F238E27FC236}">
                <a16:creationId xmlns:a16="http://schemas.microsoft.com/office/drawing/2014/main" id="{64F63C2E-7A3A-899D-FD5B-B56D952E681C}"/>
              </a:ext>
            </a:extLst>
          </p:cNvPr>
          <p:cNvCxnSpPr/>
          <p:nvPr/>
        </p:nvCxnSpPr>
        <p:spPr>
          <a:xfrm rot="10800000">
            <a:off x="3761975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76;p15">
            <a:extLst>
              <a:ext uri="{FF2B5EF4-FFF2-40B4-BE49-F238E27FC236}">
                <a16:creationId xmlns:a16="http://schemas.microsoft.com/office/drawing/2014/main" id="{A4AB3D91-F130-9005-94D3-4E2395AA184A}"/>
              </a:ext>
            </a:extLst>
          </p:cNvPr>
          <p:cNvCxnSpPr/>
          <p:nvPr/>
        </p:nvCxnSpPr>
        <p:spPr>
          <a:xfrm rot="10800000">
            <a:off x="4131850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77;p15">
            <a:extLst>
              <a:ext uri="{FF2B5EF4-FFF2-40B4-BE49-F238E27FC236}">
                <a16:creationId xmlns:a16="http://schemas.microsoft.com/office/drawing/2014/main" id="{BCA7B771-D657-701E-44BA-F11780B39DD5}"/>
              </a:ext>
            </a:extLst>
          </p:cNvPr>
          <p:cNvCxnSpPr/>
          <p:nvPr/>
        </p:nvCxnSpPr>
        <p:spPr>
          <a:xfrm rot="10800000">
            <a:off x="4551325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78;p15">
            <a:extLst>
              <a:ext uri="{FF2B5EF4-FFF2-40B4-BE49-F238E27FC236}">
                <a16:creationId xmlns:a16="http://schemas.microsoft.com/office/drawing/2014/main" id="{A6FBDEFC-8B6A-8AF6-9F2C-AFCB6D15CD62}"/>
              </a:ext>
            </a:extLst>
          </p:cNvPr>
          <p:cNvSpPr/>
          <p:nvPr/>
        </p:nvSpPr>
        <p:spPr>
          <a:xfrm>
            <a:off x="3541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9;p15">
            <a:extLst>
              <a:ext uri="{FF2B5EF4-FFF2-40B4-BE49-F238E27FC236}">
                <a16:creationId xmlns:a16="http://schemas.microsoft.com/office/drawing/2014/main" id="{AAC91DBA-EA03-1C5E-5456-E40BD1C31EEC}"/>
              </a:ext>
            </a:extLst>
          </p:cNvPr>
          <p:cNvSpPr/>
          <p:nvPr/>
        </p:nvSpPr>
        <p:spPr>
          <a:xfrm>
            <a:off x="3728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0;p15">
            <a:extLst>
              <a:ext uri="{FF2B5EF4-FFF2-40B4-BE49-F238E27FC236}">
                <a16:creationId xmlns:a16="http://schemas.microsoft.com/office/drawing/2014/main" id="{7A3B7507-2317-8976-9E05-C2EFB9BE6CE1}"/>
              </a:ext>
            </a:extLst>
          </p:cNvPr>
          <p:cNvSpPr/>
          <p:nvPr/>
        </p:nvSpPr>
        <p:spPr>
          <a:xfrm>
            <a:off x="3728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1;p15">
            <a:extLst>
              <a:ext uri="{FF2B5EF4-FFF2-40B4-BE49-F238E27FC236}">
                <a16:creationId xmlns:a16="http://schemas.microsoft.com/office/drawing/2014/main" id="{AF9C3786-CD4A-618C-072A-4B3362C9A0C2}"/>
              </a:ext>
            </a:extLst>
          </p:cNvPr>
          <p:cNvSpPr/>
          <p:nvPr/>
        </p:nvSpPr>
        <p:spPr>
          <a:xfrm>
            <a:off x="7718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2;p15">
            <a:extLst>
              <a:ext uri="{FF2B5EF4-FFF2-40B4-BE49-F238E27FC236}">
                <a16:creationId xmlns:a16="http://schemas.microsoft.com/office/drawing/2014/main" id="{D314854B-9EF2-EEBA-9F32-247F587BF3D8}"/>
              </a:ext>
            </a:extLst>
          </p:cNvPr>
          <p:cNvSpPr/>
          <p:nvPr/>
        </p:nvSpPr>
        <p:spPr>
          <a:xfrm>
            <a:off x="7905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3;p15">
            <a:extLst>
              <a:ext uri="{FF2B5EF4-FFF2-40B4-BE49-F238E27FC236}">
                <a16:creationId xmlns:a16="http://schemas.microsoft.com/office/drawing/2014/main" id="{3C74621E-3EE2-A6BE-4FC3-BF62AB3206C1}"/>
              </a:ext>
            </a:extLst>
          </p:cNvPr>
          <p:cNvSpPr/>
          <p:nvPr/>
        </p:nvSpPr>
        <p:spPr>
          <a:xfrm>
            <a:off x="7905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4;p15">
            <a:extLst>
              <a:ext uri="{FF2B5EF4-FFF2-40B4-BE49-F238E27FC236}">
                <a16:creationId xmlns:a16="http://schemas.microsoft.com/office/drawing/2014/main" id="{68ABACC2-D4DC-8F99-33F1-21B8D5160999}"/>
              </a:ext>
            </a:extLst>
          </p:cNvPr>
          <p:cNvSpPr/>
          <p:nvPr/>
        </p:nvSpPr>
        <p:spPr>
          <a:xfrm>
            <a:off x="11895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230421E-7A1C-56B4-4C9B-B9948C2E6EEA}"/>
              </a:ext>
            </a:extLst>
          </p:cNvPr>
          <p:cNvSpPr/>
          <p:nvPr/>
        </p:nvSpPr>
        <p:spPr>
          <a:xfrm>
            <a:off x="12082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6;p15">
            <a:extLst>
              <a:ext uri="{FF2B5EF4-FFF2-40B4-BE49-F238E27FC236}">
                <a16:creationId xmlns:a16="http://schemas.microsoft.com/office/drawing/2014/main" id="{810C6CE6-4B01-4139-3E9A-7FEF2C2F3100}"/>
              </a:ext>
            </a:extLst>
          </p:cNvPr>
          <p:cNvSpPr/>
          <p:nvPr/>
        </p:nvSpPr>
        <p:spPr>
          <a:xfrm>
            <a:off x="12082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7;p15">
            <a:extLst>
              <a:ext uri="{FF2B5EF4-FFF2-40B4-BE49-F238E27FC236}">
                <a16:creationId xmlns:a16="http://schemas.microsoft.com/office/drawing/2014/main" id="{42C80EA9-A398-1A49-7F48-FC78B2818E72}"/>
              </a:ext>
            </a:extLst>
          </p:cNvPr>
          <p:cNvSpPr/>
          <p:nvPr/>
        </p:nvSpPr>
        <p:spPr>
          <a:xfrm>
            <a:off x="16587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8;p15">
            <a:extLst>
              <a:ext uri="{FF2B5EF4-FFF2-40B4-BE49-F238E27FC236}">
                <a16:creationId xmlns:a16="http://schemas.microsoft.com/office/drawing/2014/main" id="{6C429588-0FD9-FB50-C50A-BE6CFD4B7C1C}"/>
              </a:ext>
            </a:extLst>
          </p:cNvPr>
          <p:cNvSpPr/>
          <p:nvPr/>
        </p:nvSpPr>
        <p:spPr>
          <a:xfrm>
            <a:off x="16774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89;p15">
            <a:extLst>
              <a:ext uri="{FF2B5EF4-FFF2-40B4-BE49-F238E27FC236}">
                <a16:creationId xmlns:a16="http://schemas.microsoft.com/office/drawing/2014/main" id="{0E178798-5209-07C9-1B74-C6C182D0F2F9}"/>
              </a:ext>
            </a:extLst>
          </p:cNvPr>
          <p:cNvSpPr/>
          <p:nvPr/>
        </p:nvSpPr>
        <p:spPr>
          <a:xfrm>
            <a:off x="16774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0;p15">
            <a:extLst>
              <a:ext uri="{FF2B5EF4-FFF2-40B4-BE49-F238E27FC236}">
                <a16:creationId xmlns:a16="http://schemas.microsoft.com/office/drawing/2014/main" id="{7F50D426-D658-C7FC-AC14-DA435115FF5E}"/>
              </a:ext>
            </a:extLst>
          </p:cNvPr>
          <p:cNvSpPr/>
          <p:nvPr/>
        </p:nvSpPr>
        <p:spPr>
          <a:xfrm>
            <a:off x="209065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91;p15">
            <a:extLst>
              <a:ext uri="{FF2B5EF4-FFF2-40B4-BE49-F238E27FC236}">
                <a16:creationId xmlns:a16="http://schemas.microsoft.com/office/drawing/2014/main" id="{07B9A295-736F-717F-3E2C-C9B4BA0881C5}"/>
              </a:ext>
            </a:extLst>
          </p:cNvPr>
          <p:cNvSpPr/>
          <p:nvPr/>
        </p:nvSpPr>
        <p:spPr>
          <a:xfrm>
            <a:off x="210940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2;p15">
            <a:extLst>
              <a:ext uri="{FF2B5EF4-FFF2-40B4-BE49-F238E27FC236}">
                <a16:creationId xmlns:a16="http://schemas.microsoft.com/office/drawing/2014/main" id="{527027CA-183B-9615-46BF-B69C049ACBC8}"/>
              </a:ext>
            </a:extLst>
          </p:cNvPr>
          <p:cNvSpPr/>
          <p:nvPr/>
        </p:nvSpPr>
        <p:spPr>
          <a:xfrm>
            <a:off x="210940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93;p15">
            <a:extLst>
              <a:ext uri="{FF2B5EF4-FFF2-40B4-BE49-F238E27FC236}">
                <a16:creationId xmlns:a16="http://schemas.microsoft.com/office/drawing/2014/main" id="{F34018C9-896D-EE6E-344D-6A969684F6B0}"/>
              </a:ext>
            </a:extLst>
          </p:cNvPr>
          <p:cNvCxnSpPr/>
          <p:nvPr/>
        </p:nvCxnSpPr>
        <p:spPr>
          <a:xfrm rot="10800000">
            <a:off x="453550" y="3723275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94;p15">
            <a:extLst>
              <a:ext uri="{FF2B5EF4-FFF2-40B4-BE49-F238E27FC236}">
                <a16:creationId xmlns:a16="http://schemas.microsoft.com/office/drawing/2014/main" id="{1BD78D2D-E2A7-2FDE-B315-63DBAFEC88BC}"/>
              </a:ext>
            </a:extLst>
          </p:cNvPr>
          <p:cNvCxnSpPr/>
          <p:nvPr/>
        </p:nvCxnSpPr>
        <p:spPr>
          <a:xfrm rot="10800000">
            <a:off x="871250" y="3723275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95;p15">
            <a:extLst>
              <a:ext uri="{FF2B5EF4-FFF2-40B4-BE49-F238E27FC236}">
                <a16:creationId xmlns:a16="http://schemas.microsoft.com/office/drawing/2014/main" id="{A727EE7D-DB89-800E-E41D-BF3E4E59B00F}"/>
              </a:ext>
            </a:extLst>
          </p:cNvPr>
          <p:cNvCxnSpPr/>
          <p:nvPr/>
        </p:nvCxnSpPr>
        <p:spPr>
          <a:xfrm rot="10800000">
            <a:off x="128895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6;p15">
            <a:extLst>
              <a:ext uri="{FF2B5EF4-FFF2-40B4-BE49-F238E27FC236}">
                <a16:creationId xmlns:a16="http://schemas.microsoft.com/office/drawing/2014/main" id="{E4607814-12A5-F6B2-EBFD-EA54E4669665}"/>
              </a:ext>
            </a:extLst>
          </p:cNvPr>
          <p:cNvCxnSpPr/>
          <p:nvPr/>
        </p:nvCxnSpPr>
        <p:spPr>
          <a:xfrm rot="10800000">
            <a:off x="175815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97;p15">
            <a:extLst>
              <a:ext uri="{FF2B5EF4-FFF2-40B4-BE49-F238E27FC236}">
                <a16:creationId xmlns:a16="http://schemas.microsoft.com/office/drawing/2014/main" id="{F07DBE80-38CB-B8F1-5B7B-4B5F9AD9C994}"/>
              </a:ext>
            </a:extLst>
          </p:cNvPr>
          <p:cNvCxnSpPr/>
          <p:nvPr/>
        </p:nvCxnSpPr>
        <p:spPr>
          <a:xfrm rot="10800000">
            <a:off x="219010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98;p15">
            <a:extLst>
              <a:ext uri="{FF2B5EF4-FFF2-40B4-BE49-F238E27FC236}">
                <a16:creationId xmlns:a16="http://schemas.microsoft.com/office/drawing/2014/main" id="{1D611B0E-1292-4E07-4E75-6DF9B704F3BA}"/>
              </a:ext>
            </a:extLst>
          </p:cNvPr>
          <p:cNvSpPr/>
          <p:nvPr/>
        </p:nvSpPr>
        <p:spPr>
          <a:xfrm>
            <a:off x="35517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99;p15">
            <a:extLst>
              <a:ext uri="{FF2B5EF4-FFF2-40B4-BE49-F238E27FC236}">
                <a16:creationId xmlns:a16="http://schemas.microsoft.com/office/drawing/2014/main" id="{88CB393F-B349-AA8F-C0DF-3BE9275E01A5}"/>
              </a:ext>
            </a:extLst>
          </p:cNvPr>
          <p:cNvSpPr/>
          <p:nvPr/>
        </p:nvSpPr>
        <p:spPr>
          <a:xfrm>
            <a:off x="35704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00;p15">
            <a:extLst>
              <a:ext uri="{FF2B5EF4-FFF2-40B4-BE49-F238E27FC236}">
                <a16:creationId xmlns:a16="http://schemas.microsoft.com/office/drawing/2014/main" id="{8E0C0B35-E16C-F705-26D8-DEAEB28A8BB3}"/>
              </a:ext>
            </a:extLst>
          </p:cNvPr>
          <p:cNvSpPr/>
          <p:nvPr/>
        </p:nvSpPr>
        <p:spPr>
          <a:xfrm>
            <a:off x="35704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1;p15">
            <a:extLst>
              <a:ext uri="{FF2B5EF4-FFF2-40B4-BE49-F238E27FC236}">
                <a16:creationId xmlns:a16="http://schemas.microsoft.com/office/drawing/2014/main" id="{827EBB3C-716A-3006-8C3C-7A938092CF37}"/>
              </a:ext>
            </a:extLst>
          </p:cNvPr>
          <p:cNvSpPr/>
          <p:nvPr/>
        </p:nvSpPr>
        <p:spPr>
          <a:xfrm>
            <a:off x="40209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2;p15">
            <a:extLst>
              <a:ext uri="{FF2B5EF4-FFF2-40B4-BE49-F238E27FC236}">
                <a16:creationId xmlns:a16="http://schemas.microsoft.com/office/drawing/2014/main" id="{32355FDA-4CA4-94FC-1A80-DFD34B21AF6C}"/>
              </a:ext>
            </a:extLst>
          </p:cNvPr>
          <p:cNvSpPr/>
          <p:nvPr/>
        </p:nvSpPr>
        <p:spPr>
          <a:xfrm>
            <a:off x="40396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3;p15">
            <a:extLst>
              <a:ext uri="{FF2B5EF4-FFF2-40B4-BE49-F238E27FC236}">
                <a16:creationId xmlns:a16="http://schemas.microsoft.com/office/drawing/2014/main" id="{76E48AA6-5798-A987-9073-F6D44A740AA6}"/>
              </a:ext>
            </a:extLst>
          </p:cNvPr>
          <p:cNvSpPr/>
          <p:nvPr/>
        </p:nvSpPr>
        <p:spPr>
          <a:xfrm>
            <a:off x="40396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4;p15">
            <a:extLst>
              <a:ext uri="{FF2B5EF4-FFF2-40B4-BE49-F238E27FC236}">
                <a16:creationId xmlns:a16="http://schemas.microsoft.com/office/drawing/2014/main" id="{E24DE95B-2B37-4C4B-BE88-9085E95BC8B6}"/>
              </a:ext>
            </a:extLst>
          </p:cNvPr>
          <p:cNvSpPr/>
          <p:nvPr/>
        </p:nvSpPr>
        <p:spPr>
          <a:xfrm>
            <a:off x="445285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5;p15">
            <a:extLst>
              <a:ext uri="{FF2B5EF4-FFF2-40B4-BE49-F238E27FC236}">
                <a16:creationId xmlns:a16="http://schemas.microsoft.com/office/drawing/2014/main" id="{257F3F4F-2EB6-3069-CD29-DCCF0AC496A8}"/>
              </a:ext>
            </a:extLst>
          </p:cNvPr>
          <p:cNvSpPr/>
          <p:nvPr/>
        </p:nvSpPr>
        <p:spPr>
          <a:xfrm>
            <a:off x="447160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06;p15">
            <a:extLst>
              <a:ext uri="{FF2B5EF4-FFF2-40B4-BE49-F238E27FC236}">
                <a16:creationId xmlns:a16="http://schemas.microsoft.com/office/drawing/2014/main" id="{B1CF0E7F-62EB-1BFC-0CA1-E447C4221C3C}"/>
              </a:ext>
            </a:extLst>
          </p:cNvPr>
          <p:cNvSpPr/>
          <p:nvPr/>
        </p:nvSpPr>
        <p:spPr>
          <a:xfrm>
            <a:off x="447160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107;p15">
            <a:extLst>
              <a:ext uri="{FF2B5EF4-FFF2-40B4-BE49-F238E27FC236}">
                <a16:creationId xmlns:a16="http://schemas.microsoft.com/office/drawing/2014/main" id="{FC4B9E0F-AB58-6607-C3FF-35D4C2ADB4AB}"/>
              </a:ext>
            </a:extLst>
          </p:cNvPr>
          <p:cNvCxnSpPr/>
          <p:nvPr/>
        </p:nvCxnSpPr>
        <p:spPr>
          <a:xfrm rot="10800000">
            <a:off x="365115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108;p15">
            <a:extLst>
              <a:ext uri="{FF2B5EF4-FFF2-40B4-BE49-F238E27FC236}">
                <a16:creationId xmlns:a16="http://schemas.microsoft.com/office/drawing/2014/main" id="{435A761E-54AA-D695-164A-3187739F0FFE}"/>
              </a:ext>
            </a:extLst>
          </p:cNvPr>
          <p:cNvCxnSpPr/>
          <p:nvPr/>
        </p:nvCxnSpPr>
        <p:spPr>
          <a:xfrm rot="10800000">
            <a:off x="412035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09;p15">
            <a:extLst>
              <a:ext uri="{FF2B5EF4-FFF2-40B4-BE49-F238E27FC236}">
                <a16:creationId xmlns:a16="http://schemas.microsoft.com/office/drawing/2014/main" id="{06809239-5FF3-45AA-8CA4-F9FDC1C15851}"/>
              </a:ext>
            </a:extLst>
          </p:cNvPr>
          <p:cNvCxnSpPr/>
          <p:nvPr/>
        </p:nvCxnSpPr>
        <p:spPr>
          <a:xfrm rot="10800000">
            <a:off x="455230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10;p15">
            <a:extLst>
              <a:ext uri="{FF2B5EF4-FFF2-40B4-BE49-F238E27FC236}">
                <a16:creationId xmlns:a16="http://schemas.microsoft.com/office/drawing/2014/main" id="{3506B2C8-BDE1-1DD1-57A3-59634AEF7426}"/>
              </a:ext>
            </a:extLst>
          </p:cNvPr>
          <p:cNvCxnSpPr>
            <a:cxnSpLocks/>
            <a:stCxn id="14" idx="0"/>
            <a:endCxn id="48" idx="2"/>
          </p:cNvCxnSpPr>
          <p:nvPr/>
        </p:nvCxnSpPr>
        <p:spPr>
          <a:xfrm flipV="1">
            <a:off x="453550" y="2431887"/>
            <a:ext cx="1445554" cy="7917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oogle Shape;112;p15">
            <a:extLst>
              <a:ext uri="{FF2B5EF4-FFF2-40B4-BE49-F238E27FC236}">
                <a16:creationId xmlns:a16="http://schemas.microsoft.com/office/drawing/2014/main" id="{F2CA0F9B-B40D-C55A-AEA5-73F4EE5E66D1}"/>
              </a:ext>
            </a:extLst>
          </p:cNvPr>
          <p:cNvCxnSpPr>
            <a:cxnSpLocks/>
            <a:stCxn id="34" idx="0"/>
            <a:endCxn id="48" idx="2"/>
          </p:cNvCxnSpPr>
          <p:nvPr/>
        </p:nvCxnSpPr>
        <p:spPr>
          <a:xfrm flipH="1" flipV="1">
            <a:off x="1899104" y="2431887"/>
            <a:ext cx="1752046" cy="7917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111;p15">
            <a:extLst>
              <a:ext uri="{FF2B5EF4-FFF2-40B4-BE49-F238E27FC236}">
                <a16:creationId xmlns:a16="http://schemas.microsoft.com/office/drawing/2014/main" id="{CEC56F59-CA92-01E5-B26E-2950514C5DE4}"/>
              </a:ext>
            </a:extLst>
          </p:cNvPr>
          <p:cNvSpPr/>
          <p:nvPr/>
        </p:nvSpPr>
        <p:spPr>
          <a:xfrm>
            <a:off x="1799654" y="197018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oogle Shape;113;p15">
            <a:extLst>
              <a:ext uri="{FF2B5EF4-FFF2-40B4-BE49-F238E27FC236}">
                <a16:creationId xmlns:a16="http://schemas.microsoft.com/office/drawing/2014/main" id="{9E34D41E-7678-3715-28A9-DD95AD64F03F}"/>
              </a:ext>
            </a:extLst>
          </p:cNvPr>
          <p:cNvSpPr/>
          <p:nvPr/>
        </p:nvSpPr>
        <p:spPr>
          <a:xfrm>
            <a:off x="1818404" y="200123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oogle Shape;114;p15">
            <a:extLst>
              <a:ext uri="{FF2B5EF4-FFF2-40B4-BE49-F238E27FC236}">
                <a16:creationId xmlns:a16="http://schemas.microsoft.com/office/drawing/2014/main" id="{6BB221BE-4A36-637A-13EC-C1994412FBE7}"/>
              </a:ext>
            </a:extLst>
          </p:cNvPr>
          <p:cNvSpPr/>
          <p:nvPr/>
        </p:nvSpPr>
        <p:spPr>
          <a:xfrm>
            <a:off x="1818404" y="223438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Google Shape;115;p15">
            <a:extLst>
              <a:ext uri="{FF2B5EF4-FFF2-40B4-BE49-F238E27FC236}">
                <a16:creationId xmlns:a16="http://schemas.microsoft.com/office/drawing/2014/main" id="{D39C063B-A010-0121-5EC6-328998D04ED5}"/>
              </a:ext>
            </a:extLst>
          </p:cNvPr>
          <p:cNvSpPr/>
          <p:nvPr/>
        </p:nvSpPr>
        <p:spPr>
          <a:xfrm>
            <a:off x="2229744" y="1971688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Google Shape;116;p15">
            <a:extLst>
              <a:ext uri="{FF2B5EF4-FFF2-40B4-BE49-F238E27FC236}">
                <a16:creationId xmlns:a16="http://schemas.microsoft.com/office/drawing/2014/main" id="{81DE32B7-F6C0-F44A-A442-05A929C82AA5}"/>
              </a:ext>
            </a:extLst>
          </p:cNvPr>
          <p:cNvSpPr/>
          <p:nvPr/>
        </p:nvSpPr>
        <p:spPr>
          <a:xfrm>
            <a:off x="2248494" y="200273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Google Shape;117;p15">
            <a:extLst>
              <a:ext uri="{FF2B5EF4-FFF2-40B4-BE49-F238E27FC236}">
                <a16:creationId xmlns:a16="http://schemas.microsoft.com/office/drawing/2014/main" id="{5C7B3618-8917-8895-F623-F7242FFE7DB9}"/>
              </a:ext>
            </a:extLst>
          </p:cNvPr>
          <p:cNvSpPr/>
          <p:nvPr/>
        </p:nvSpPr>
        <p:spPr>
          <a:xfrm>
            <a:off x="2248494" y="223588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Google Shape;118;p15">
            <a:extLst>
              <a:ext uri="{FF2B5EF4-FFF2-40B4-BE49-F238E27FC236}">
                <a16:creationId xmlns:a16="http://schemas.microsoft.com/office/drawing/2014/main" id="{5C30F66C-A4D7-047C-E50B-94DB060AC052}"/>
              </a:ext>
            </a:extLst>
          </p:cNvPr>
          <p:cNvSpPr/>
          <p:nvPr/>
        </p:nvSpPr>
        <p:spPr>
          <a:xfrm>
            <a:off x="2661694" y="1971688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Google Shape;119;p15">
            <a:extLst>
              <a:ext uri="{FF2B5EF4-FFF2-40B4-BE49-F238E27FC236}">
                <a16:creationId xmlns:a16="http://schemas.microsoft.com/office/drawing/2014/main" id="{3BFA03E3-65F7-2775-E8AE-8DAC39511A0C}"/>
              </a:ext>
            </a:extLst>
          </p:cNvPr>
          <p:cNvSpPr/>
          <p:nvPr/>
        </p:nvSpPr>
        <p:spPr>
          <a:xfrm>
            <a:off x="2680444" y="200273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Google Shape;120;p15">
            <a:extLst>
              <a:ext uri="{FF2B5EF4-FFF2-40B4-BE49-F238E27FC236}">
                <a16:creationId xmlns:a16="http://schemas.microsoft.com/office/drawing/2014/main" id="{626859F7-43BB-D432-FC4E-79E475E6D665}"/>
              </a:ext>
            </a:extLst>
          </p:cNvPr>
          <p:cNvSpPr/>
          <p:nvPr/>
        </p:nvSpPr>
        <p:spPr>
          <a:xfrm>
            <a:off x="2680444" y="223588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Google Shape;121;p15">
            <a:extLst>
              <a:ext uri="{FF2B5EF4-FFF2-40B4-BE49-F238E27FC236}">
                <a16:creationId xmlns:a16="http://schemas.microsoft.com/office/drawing/2014/main" id="{D5704B51-1D53-89F8-4973-AA68AB25EED3}"/>
              </a:ext>
            </a:extLst>
          </p:cNvPr>
          <p:cNvSpPr/>
          <p:nvPr/>
        </p:nvSpPr>
        <p:spPr>
          <a:xfrm>
            <a:off x="3088365" y="1966050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Google Shape;122;p15">
            <a:extLst>
              <a:ext uri="{FF2B5EF4-FFF2-40B4-BE49-F238E27FC236}">
                <a16:creationId xmlns:a16="http://schemas.microsoft.com/office/drawing/2014/main" id="{66399FBD-7F68-0A66-7F66-5FBA7E05605C}"/>
              </a:ext>
            </a:extLst>
          </p:cNvPr>
          <p:cNvSpPr/>
          <p:nvPr/>
        </p:nvSpPr>
        <p:spPr>
          <a:xfrm>
            <a:off x="3107115" y="199710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Google Shape;123;p15">
            <a:extLst>
              <a:ext uri="{FF2B5EF4-FFF2-40B4-BE49-F238E27FC236}">
                <a16:creationId xmlns:a16="http://schemas.microsoft.com/office/drawing/2014/main" id="{4FFE350D-678A-649D-C945-5ED8C6E1736A}"/>
              </a:ext>
            </a:extLst>
          </p:cNvPr>
          <p:cNvSpPr/>
          <p:nvPr/>
        </p:nvSpPr>
        <p:spPr>
          <a:xfrm>
            <a:off x="3107115" y="223025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Google Shape;124;p15">
            <a:extLst>
              <a:ext uri="{FF2B5EF4-FFF2-40B4-BE49-F238E27FC236}">
                <a16:creationId xmlns:a16="http://schemas.microsoft.com/office/drawing/2014/main" id="{5717C2F5-A8D6-5421-A973-257C51745400}"/>
              </a:ext>
            </a:extLst>
          </p:cNvPr>
          <p:cNvSpPr/>
          <p:nvPr/>
        </p:nvSpPr>
        <p:spPr>
          <a:xfrm>
            <a:off x="3502901" y="1965940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Google Shape;125;p15">
            <a:extLst>
              <a:ext uri="{FF2B5EF4-FFF2-40B4-BE49-F238E27FC236}">
                <a16:creationId xmlns:a16="http://schemas.microsoft.com/office/drawing/2014/main" id="{96E1972C-7346-FB70-D142-597C521D3758}"/>
              </a:ext>
            </a:extLst>
          </p:cNvPr>
          <p:cNvSpPr/>
          <p:nvPr/>
        </p:nvSpPr>
        <p:spPr>
          <a:xfrm>
            <a:off x="3521651" y="199699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Google Shape;126;p15">
            <a:extLst>
              <a:ext uri="{FF2B5EF4-FFF2-40B4-BE49-F238E27FC236}">
                <a16:creationId xmlns:a16="http://schemas.microsoft.com/office/drawing/2014/main" id="{560984B8-064C-D06E-0372-77D027122867}"/>
              </a:ext>
            </a:extLst>
          </p:cNvPr>
          <p:cNvSpPr/>
          <p:nvPr/>
        </p:nvSpPr>
        <p:spPr>
          <a:xfrm>
            <a:off x="3521651" y="223014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Google Shape;127;p15">
            <a:extLst>
              <a:ext uri="{FF2B5EF4-FFF2-40B4-BE49-F238E27FC236}">
                <a16:creationId xmlns:a16="http://schemas.microsoft.com/office/drawing/2014/main" id="{BA252D6B-BB47-4A8E-2092-514CF02669FF}"/>
              </a:ext>
            </a:extLst>
          </p:cNvPr>
          <p:cNvCxnSpPr>
            <a:endCxn id="51" idx="2"/>
          </p:cNvCxnSpPr>
          <p:nvPr/>
        </p:nvCxnSpPr>
        <p:spPr>
          <a:xfrm rot="10800000" flipH="1">
            <a:off x="857994" y="2433388"/>
            <a:ext cx="1471200" cy="7818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oogle Shape;128;p15">
            <a:extLst>
              <a:ext uri="{FF2B5EF4-FFF2-40B4-BE49-F238E27FC236}">
                <a16:creationId xmlns:a16="http://schemas.microsoft.com/office/drawing/2014/main" id="{45CACBF9-A2AE-711E-FC23-D5CA7549FB07}"/>
              </a:ext>
            </a:extLst>
          </p:cNvPr>
          <p:cNvCxnSpPr/>
          <p:nvPr/>
        </p:nvCxnSpPr>
        <p:spPr>
          <a:xfrm rot="10800000">
            <a:off x="2329244" y="2438500"/>
            <a:ext cx="1770000" cy="7722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oogle Shape;129;p15">
            <a:extLst>
              <a:ext uri="{FF2B5EF4-FFF2-40B4-BE49-F238E27FC236}">
                <a16:creationId xmlns:a16="http://schemas.microsoft.com/office/drawing/2014/main" id="{4A110175-E7C6-1D3A-9E72-E06E27CA0D9F}"/>
              </a:ext>
            </a:extLst>
          </p:cNvPr>
          <p:cNvCxnSpPr/>
          <p:nvPr/>
        </p:nvCxnSpPr>
        <p:spPr>
          <a:xfrm rot="10800000" flipH="1">
            <a:off x="1267844" y="2446663"/>
            <a:ext cx="1471200" cy="7818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oogle Shape;130;p15">
            <a:extLst>
              <a:ext uri="{FF2B5EF4-FFF2-40B4-BE49-F238E27FC236}">
                <a16:creationId xmlns:a16="http://schemas.microsoft.com/office/drawing/2014/main" id="{5B516BE6-3CE9-3661-3C0B-1D56DCFEB179}"/>
              </a:ext>
            </a:extLst>
          </p:cNvPr>
          <p:cNvCxnSpPr>
            <a:endCxn id="54" idx="2"/>
          </p:cNvCxnSpPr>
          <p:nvPr/>
        </p:nvCxnSpPr>
        <p:spPr>
          <a:xfrm rot="10800000">
            <a:off x="2761194" y="2433400"/>
            <a:ext cx="1770000" cy="7773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oogle Shape;131;p15">
            <a:extLst>
              <a:ext uri="{FF2B5EF4-FFF2-40B4-BE49-F238E27FC236}">
                <a16:creationId xmlns:a16="http://schemas.microsoft.com/office/drawing/2014/main" id="{2BF7D6C8-14E8-543D-77EF-1DBD0F4C9D57}"/>
              </a:ext>
            </a:extLst>
          </p:cNvPr>
          <p:cNvCxnSpPr>
            <a:cxnSpLocks/>
            <a:stCxn id="23" idx="0"/>
            <a:endCxn id="57" idx="2"/>
          </p:cNvCxnSpPr>
          <p:nvPr/>
        </p:nvCxnSpPr>
        <p:spPr>
          <a:xfrm flipV="1">
            <a:off x="1758150" y="2427750"/>
            <a:ext cx="1429665" cy="79587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32;p15">
            <a:extLst>
              <a:ext uri="{FF2B5EF4-FFF2-40B4-BE49-F238E27FC236}">
                <a16:creationId xmlns:a16="http://schemas.microsoft.com/office/drawing/2014/main" id="{CDA3EEE5-E46F-FB5F-2812-C0F8480DF564}"/>
              </a:ext>
            </a:extLst>
          </p:cNvPr>
          <p:cNvCxnSpPr>
            <a:cxnSpLocks/>
            <a:stCxn id="26" idx="0"/>
            <a:endCxn id="60" idx="2"/>
          </p:cNvCxnSpPr>
          <p:nvPr/>
        </p:nvCxnSpPr>
        <p:spPr>
          <a:xfrm flipV="1">
            <a:off x="2190100" y="2427640"/>
            <a:ext cx="1412251" cy="79598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oogle Shape;144;p15">
            <a:extLst>
              <a:ext uri="{FF2B5EF4-FFF2-40B4-BE49-F238E27FC236}">
                <a16:creationId xmlns:a16="http://schemas.microsoft.com/office/drawing/2014/main" id="{9D5377B4-C355-38CF-BC64-7BB402D59840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65038" b="49114"/>
          <a:stretch/>
        </p:blipFill>
        <p:spPr>
          <a:xfrm>
            <a:off x="3962594" y="2431887"/>
            <a:ext cx="2499983" cy="48603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443B7BDB-C9B3-0A94-AB75-12EA13E2A5B4}"/>
              </a:ext>
            </a:extLst>
          </p:cNvPr>
          <p:cNvSpPr txBox="1"/>
          <p:nvPr/>
        </p:nvSpPr>
        <p:spPr>
          <a:xfrm>
            <a:off x="588818" y="15347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Limited semantics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8038 0.30123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9.87654E-7 L -0.08038 0.30124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71605E-6 L -0.08038 0.30124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58025E-6 L -0.08038 0.30123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9.87654E-7 L -0.08038 0.30124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35802E-6 L -0.08038 0.30124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038 0.30124 " pathEditMode="relative" ptsTypes="AA">
                                      <p:cBhvr>
                                        <p:cTn id="38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038 0.30124 " pathEditMode="relative" ptsTypes="AA">
                                      <p:cBhvr>
                                        <p:cTn id="38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038 0.30124 " pathEditMode="relative" ptsTypes="AA">
                                      <p:cBhvr>
                                        <p:cTn id="38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8038 0.30124 " pathEditMode="relative" rAng="0" ptsTypes="AA">
                                      <p:cBhvr>
                                        <p:cTn id="38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93827E-6 L -0.08038 0.30123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5679E-6 L -0.08038 0.30123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0.08038 0.30124 " pathEditMode="relative" rAng="0" ptsTypes="AA">
                                      <p:cBhvr>
                                        <p:cTn id="39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3827E-6 L -0.08038 0.30123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5679E-6 L -0.08038 0.30123 " pathEditMode="relative" rAng="0" ptsTypes="AA">
                                      <p:cBhvr>
                                        <p:cTn id="39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413 -0.00154 L 0.35 -0.00154 " pathEditMode="relative" ptsTypes="AAA">
                                      <p:cBhvr>
                                        <p:cTn id="40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413 -0.00154 L 0.35 -0.00154 " pathEditMode="relative" ptsTypes="AAA">
                                      <p:cBhvr>
                                        <p:cTn id="40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9" grpId="0"/>
      <p:bldP spid="9" grpId="1"/>
      <p:bldP spid="10" grpId="0" animBg="1"/>
      <p:bldP spid="10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augmentation in knowledge distillation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72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Token Replacement    </a:t>
            </a:r>
            <a:r>
              <a:rPr lang="en-US" dirty="0">
                <a:solidFill>
                  <a:srgbClr val="00B0F0"/>
                </a:solidFill>
              </a:rPr>
              <a:t>Representation Interpolation</a:t>
            </a:r>
            <a:endParaRPr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43B7BDB-C9B3-0A94-AB75-12EA13E2A5B4}"/>
              </a:ext>
            </a:extLst>
          </p:cNvPr>
          <p:cNvSpPr txBox="1"/>
          <p:nvPr/>
        </p:nvSpPr>
        <p:spPr>
          <a:xfrm>
            <a:off x="588818" y="15347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Limited semantics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Boost any Image classifier - Mixup Augmentation | Medium">
            <a:extLst>
              <a:ext uri="{FF2B5EF4-FFF2-40B4-BE49-F238E27FC236}">
                <a16:creationId xmlns:a16="http://schemas.microsoft.com/office/drawing/2014/main" id="{5F252F56-3A9F-347D-7911-27A59D5F2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47" y="1874783"/>
            <a:ext cx="5206286" cy="301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E2E6835E-6000-5114-D4CD-BBFF729C0CB6}"/>
              </a:ext>
            </a:extLst>
          </p:cNvPr>
          <p:cNvSpPr txBox="1"/>
          <p:nvPr/>
        </p:nvSpPr>
        <p:spPr>
          <a:xfrm>
            <a:off x="2948" y="4967062"/>
            <a:ext cx="688388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/>
              <a:t>https://medium.com/@wolframalphav1.0/easy-way-to-improve-image-classifier-performance-part-1-mixup-augmentation-with-codes-33288db92de5</a:t>
            </a:r>
          </a:p>
        </p:txBody>
      </p:sp>
    </p:spTree>
    <p:extLst>
      <p:ext uri="{BB962C8B-B14F-4D97-AF65-F5344CB8AC3E}">
        <p14:creationId xmlns:p14="http://schemas.microsoft.com/office/powerpoint/2010/main" val="20016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in knowledge distillation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72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Token Replacement    </a:t>
            </a:r>
            <a:r>
              <a:rPr lang="en-US" dirty="0">
                <a:solidFill>
                  <a:srgbClr val="00B0F0"/>
                </a:solidFill>
              </a:rPr>
              <a:t>Representation Interpolation</a:t>
            </a:r>
            <a:endParaRPr dirty="0"/>
          </a:p>
        </p:txBody>
      </p:sp>
      <p:sp>
        <p:nvSpPr>
          <p:cNvPr id="2" name="Google Shape;66;p15">
            <a:extLst>
              <a:ext uri="{FF2B5EF4-FFF2-40B4-BE49-F238E27FC236}">
                <a16:creationId xmlns:a16="http://schemas.microsoft.com/office/drawing/2014/main" id="{BBBAE4FA-F1B3-71F0-DB10-C170E57E32A9}"/>
              </a:ext>
            </a:extLst>
          </p:cNvPr>
          <p:cNvSpPr txBox="1"/>
          <p:nvPr/>
        </p:nvSpPr>
        <p:spPr>
          <a:xfrm>
            <a:off x="3200402" y="4574198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watch on video at home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Google Shape;73;p15">
            <a:extLst>
              <a:ext uri="{FF2B5EF4-FFF2-40B4-BE49-F238E27FC236}">
                <a16:creationId xmlns:a16="http://schemas.microsoft.com/office/drawing/2014/main" id="{AC4FA91E-4EF0-AF14-136A-1E4272E6E762}"/>
              </a:ext>
            </a:extLst>
          </p:cNvPr>
          <p:cNvSpPr txBox="1"/>
          <p:nvPr/>
        </p:nvSpPr>
        <p:spPr>
          <a:xfrm>
            <a:off x="5832252" y="4574198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as good ,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" name="Google Shape;111;p15">
            <a:extLst>
              <a:ext uri="{FF2B5EF4-FFF2-40B4-BE49-F238E27FC236}">
                <a16:creationId xmlns:a16="http://schemas.microsoft.com/office/drawing/2014/main" id="{CEC56F59-CA92-01E5-B26E-2950514C5DE4}"/>
              </a:ext>
            </a:extLst>
          </p:cNvPr>
          <p:cNvSpPr/>
          <p:nvPr/>
        </p:nvSpPr>
        <p:spPr>
          <a:xfrm>
            <a:off x="1063218" y="3521894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oogle Shape;113;p15">
            <a:extLst>
              <a:ext uri="{FF2B5EF4-FFF2-40B4-BE49-F238E27FC236}">
                <a16:creationId xmlns:a16="http://schemas.microsoft.com/office/drawing/2014/main" id="{9E34D41E-7678-3715-28A9-DD95AD64F03F}"/>
              </a:ext>
            </a:extLst>
          </p:cNvPr>
          <p:cNvSpPr/>
          <p:nvPr/>
        </p:nvSpPr>
        <p:spPr>
          <a:xfrm>
            <a:off x="1081968" y="355294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oogle Shape;114;p15">
            <a:extLst>
              <a:ext uri="{FF2B5EF4-FFF2-40B4-BE49-F238E27FC236}">
                <a16:creationId xmlns:a16="http://schemas.microsoft.com/office/drawing/2014/main" id="{6BB221BE-4A36-637A-13EC-C1994412FBE7}"/>
              </a:ext>
            </a:extLst>
          </p:cNvPr>
          <p:cNvSpPr/>
          <p:nvPr/>
        </p:nvSpPr>
        <p:spPr>
          <a:xfrm>
            <a:off x="1081968" y="378609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Google Shape;115;p15">
            <a:extLst>
              <a:ext uri="{FF2B5EF4-FFF2-40B4-BE49-F238E27FC236}">
                <a16:creationId xmlns:a16="http://schemas.microsoft.com/office/drawing/2014/main" id="{D39C063B-A010-0121-5EC6-328998D04ED5}"/>
              </a:ext>
            </a:extLst>
          </p:cNvPr>
          <p:cNvSpPr/>
          <p:nvPr/>
        </p:nvSpPr>
        <p:spPr>
          <a:xfrm>
            <a:off x="1493308" y="352339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Google Shape;116;p15">
            <a:extLst>
              <a:ext uri="{FF2B5EF4-FFF2-40B4-BE49-F238E27FC236}">
                <a16:creationId xmlns:a16="http://schemas.microsoft.com/office/drawing/2014/main" id="{81DE32B7-F6C0-F44A-A442-05A929C82AA5}"/>
              </a:ext>
            </a:extLst>
          </p:cNvPr>
          <p:cNvSpPr/>
          <p:nvPr/>
        </p:nvSpPr>
        <p:spPr>
          <a:xfrm>
            <a:off x="1512058" y="355444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Google Shape;117;p15">
            <a:extLst>
              <a:ext uri="{FF2B5EF4-FFF2-40B4-BE49-F238E27FC236}">
                <a16:creationId xmlns:a16="http://schemas.microsoft.com/office/drawing/2014/main" id="{5C7B3618-8917-8895-F623-F7242FFE7DB9}"/>
              </a:ext>
            </a:extLst>
          </p:cNvPr>
          <p:cNvSpPr/>
          <p:nvPr/>
        </p:nvSpPr>
        <p:spPr>
          <a:xfrm>
            <a:off x="1512058" y="378759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Google Shape;118;p15">
            <a:extLst>
              <a:ext uri="{FF2B5EF4-FFF2-40B4-BE49-F238E27FC236}">
                <a16:creationId xmlns:a16="http://schemas.microsoft.com/office/drawing/2014/main" id="{5C30F66C-A4D7-047C-E50B-94DB060AC052}"/>
              </a:ext>
            </a:extLst>
          </p:cNvPr>
          <p:cNvSpPr/>
          <p:nvPr/>
        </p:nvSpPr>
        <p:spPr>
          <a:xfrm>
            <a:off x="1925258" y="352339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Google Shape;119;p15">
            <a:extLst>
              <a:ext uri="{FF2B5EF4-FFF2-40B4-BE49-F238E27FC236}">
                <a16:creationId xmlns:a16="http://schemas.microsoft.com/office/drawing/2014/main" id="{3BFA03E3-65F7-2775-E8AE-8DAC39511A0C}"/>
              </a:ext>
            </a:extLst>
          </p:cNvPr>
          <p:cNvSpPr/>
          <p:nvPr/>
        </p:nvSpPr>
        <p:spPr>
          <a:xfrm>
            <a:off x="1944008" y="355444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Google Shape;120;p15">
            <a:extLst>
              <a:ext uri="{FF2B5EF4-FFF2-40B4-BE49-F238E27FC236}">
                <a16:creationId xmlns:a16="http://schemas.microsoft.com/office/drawing/2014/main" id="{626859F7-43BB-D432-FC4E-79E475E6D665}"/>
              </a:ext>
            </a:extLst>
          </p:cNvPr>
          <p:cNvSpPr/>
          <p:nvPr/>
        </p:nvSpPr>
        <p:spPr>
          <a:xfrm>
            <a:off x="1944008" y="378759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Google Shape;121;p15">
            <a:extLst>
              <a:ext uri="{FF2B5EF4-FFF2-40B4-BE49-F238E27FC236}">
                <a16:creationId xmlns:a16="http://schemas.microsoft.com/office/drawing/2014/main" id="{D5704B51-1D53-89F8-4973-AA68AB25EED3}"/>
              </a:ext>
            </a:extLst>
          </p:cNvPr>
          <p:cNvSpPr/>
          <p:nvPr/>
        </p:nvSpPr>
        <p:spPr>
          <a:xfrm>
            <a:off x="2351929" y="351775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Google Shape;122;p15">
            <a:extLst>
              <a:ext uri="{FF2B5EF4-FFF2-40B4-BE49-F238E27FC236}">
                <a16:creationId xmlns:a16="http://schemas.microsoft.com/office/drawing/2014/main" id="{66399FBD-7F68-0A66-7F66-5FBA7E05605C}"/>
              </a:ext>
            </a:extLst>
          </p:cNvPr>
          <p:cNvSpPr/>
          <p:nvPr/>
        </p:nvSpPr>
        <p:spPr>
          <a:xfrm>
            <a:off x="2370679" y="354880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Google Shape;123;p15">
            <a:extLst>
              <a:ext uri="{FF2B5EF4-FFF2-40B4-BE49-F238E27FC236}">
                <a16:creationId xmlns:a16="http://schemas.microsoft.com/office/drawing/2014/main" id="{4FFE350D-678A-649D-C945-5ED8C6E1736A}"/>
              </a:ext>
            </a:extLst>
          </p:cNvPr>
          <p:cNvSpPr/>
          <p:nvPr/>
        </p:nvSpPr>
        <p:spPr>
          <a:xfrm>
            <a:off x="2370679" y="378195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Google Shape;124;p15">
            <a:extLst>
              <a:ext uri="{FF2B5EF4-FFF2-40B4-BE49-F238E27FC236}">
                <a16:creationId xmlns:a16="http://schemas.microsoft.com/office/drawing/2014/main" id="{5717C2F5-A8D6-5421-A973-257C51745400}"/>
              </a:ext>
            </a:extLst>
          </p:cNvPr>
          <p:cNvSpPr/>
          <p:nvPr/>
        </p:nvSpPr>
        <p:spPr>
          <a:xfrm>
            <a:off x="2766465" y="351764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Google Shape;125;p15">
            <a:extLst>
              <a:ext uri="{FF2B5EF4-FFF2-40B4-BE49-F238E27FC236}">
                <a16:creationId xmlns:a16="http://schemas.microsoft.com/office/drawing/2014/main" id="{96E1972C-7346-FB70-D142-597C521D3758}"/>
              </a:ext>
            </a:extLst>
          </p:cNvPr>
          <p:cNvSpPr/>
          <p:nvPr/>
        </p:nvSpPr>
        <p:spPr>
          <a:xfrm>
            <a:off x="2785215" y="354869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Google Shape;126;p15">
            <a:extLst>
              <a:ext uri="{FF2B5EF4-FFF2-40B4-BE49-F238E27FC236}">
                <a16:creationId xmlns:a16="http://schemas.microsoft.com/office/drawing/2014/main" id="{560984B8-064C-D06E-0372-77D027122867}"/>
              </a:ext>
            </a:extLst>
          </p:cNvPr>
          <p:cNvSpPr/>
          <p:nvPr/>
        </p:nvSpPr>
        <p:spPr>
          <a:xfrm>
            <a:off x="2785215" y="378184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Google Shape;67;p15">
            <a:extLst>
              <a:ext uri="{FF2B5EF4-FFF2-40B4-BE49-F238E27FC236}">
                <a16:creationId xmlns:a16="http://schemas.microsoft.com/office/drawing/2014/main" id="{97B5973A-30C0-5FDF-6E64-8B15EC5785A0}"/>
              </a:ext>
            </a:extLst>
          </p:cNvPr>
          <p:cNvSpPr/>
          <p:nvPr/>
        </p:nvSpPr>
        <p:spPr>
          <a:xfrm>
            <a:off x="3264437" y="3991026"/>
            <a:ext cx="2428800" cy="36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Teacher Embedding</a:t>
            </a:r>
            <a:endParaRPr dirty="0"/>
          </a:p>
        </p:txBody>
      </p:sp>
      <p:cxnSp>
        <p:nvCxnSpPr>
          <p:cNvPr id="73" name="Google Shape;68;p15">
            <a:extLst>
              <a:ext uri="{FF2B5EF4-FFF2-40B4-BE49-F238E27FC236}">
                <a16:creationId xmlns:a16="http://schemas.microsoft.com/office/drawing/2014/main" id="{C61D776E-2E77-97F7-3A81-443E0B5BC89A}"/>
              </a:ext>
            </a:extLst>
          </p:cNvPr>
          <p:cNvCxnSpPr/>
          <p:nvPr/>
        </p:nvCxnSpPr>
        <p:spPr>
          <a:xfrm rot="10800000">
            <a:off x="3624737" y="443210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69;p15">
            <a:extLst>
              <a:ext uri="{FF2B5EF4-FFF2-40B4-BE49-F238E27FC236}">
                <a16:creationId xmlns:a16="http://schemas.microsoft.com/office/drawing/2014/main" id="{75EB9F65-9A55-EF1D-602D-0F6B77060E1C}"/>
              </a:ext>
            </a:extLst>
          </p:cNvPr>
          <p:cNvCxnSpPr/>
          <p:nvPr/>
        </p:nvCxnSpPr>
        <p:spPr>
          <a:xfrm rot="10800000">
            <a:off x="4069087" y="443210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0;p15">
            <a:extLst>
              <a:ext uri="{FF2B5EF4-FFF2-40B4-BE49-F238E27FC236}">
                <a16:creationId xmlns:a16="http://schemas.microsoft.com/office/drawing/2014/main" id="{010909A4-D0B9-B863-F0BE-FF947B608E7F}"/>
              </a:ext>
            </a:extLst>
          </p:cNvPr>
          <p:cNvCxnSpPr/>
          <p:nvPr/>
        </p:nvCxnSpPr>
        <p:spPr>
          <a:xfrm rot="10800000">
            <a:off x="4478837" y="446025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1;p15">
            <a:extLst>
              <a:ext uri="{FF2B5EF4-FFF2-40B4-BE49-F238E27FC236}">
                <a16:creationId xmlns:a16="http://schemas.microsoft.com/office/drawing/2014/main" id="{8C60307D-FCD7-167E-987D-EE71DCD3575C}"/>
              </a:ext>
            </a:extLst>
          </p:cNvPr>
          <p:cNvCxnSpPr/>
          <p:nvPr/>
        </p:nvCxnSpPr>
        <p:spPr>
          <a:xfrm rot="10800000">
            <a:off x="4948037" y="446025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2;p15">
            <a:extLst>
              <a:ext uri="{FF2B5EF4-FFF2-40B4-BE49-F238E27FC236}">
                <a16:creationId xmlns:a16="http://schemas.microsoft.com/office/drawing/2014/main" id="{7D4567ED-F826-3106-A7A7-6167191D0FA6}"/>
              </a:ext>
            </a:extLst>
          </p:cNvPr>
          <p:cNvCxnSpPr/>
          <p:nvPr/>
        </p:nvCxnSpPr>
        <p:spPr>
          <a:xfrm rot="10800000">
            <a:off x="5379987" y="446025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4;p15">
            <a:extLst>
              <a:ext uri="{FF2B5EF4-FFF2-40B4-BE49-F238E27FC236}">
                <a16:creationId xmlns:a16="http://schemas.microsoft.com/office/drawing/2014/main" id="{8D9087FE-2B87-3490-E82F-275CA8DCDD15}"/>
              </a:ext>
            </a:extLst>
          </p:cNvPr>
          <p:cNvSpPr/>
          <p:nvPr/>
        </p:nvSpPr>
        <p:spPr>
          <a:xfrm>
            <a:off x="6061887" y="3991026"/>
            <a:ext cx="2428800" cy="36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Teacher Embedding</a:t>
            </a:r>
            <a:endParaRPr dirty="0"/>
          </a:p>
        </p:txBody>
      </p:sp>
      <p:cxnSp>
        <p:nvCxnSpPr>
          <p:cNvPr id="79" name="Google Shape;75;p15">
            <a:extLst>
              <a:ext uri="{FF2B5EF4-FFF2-40B4-BE49-F238E27FC236}">
                <a16:creationId xmlns:a16="http://schemas.microsoft.com/office/drawing/2014/main" id="{67B83B8B-BD94-C64B-DBD4-1F45ED325AE7}"/>
              </a:ext>
            </a:extLst>
          </p:cNvPr>
          <p:cNvCxnSpPr/>
          <p:nvPr/>
        </p:nvCxnSpPr>
        <p:spPr>
          <a:xfrm rot="10800000">
            <a:off x="6951862" y="443210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76;p15">
            <a:extLst>
              <a:ext uri="{FF2B5EF4-FFF2-40B4-BE49-F238E27FC236}">
                <a16:creationId xmlns:a16="http://schemas.microsoft.com/office/drawing/2014/main" id="{53CD01DD-6A07-C53B-BE0C-6D07EC436A95}"/>
              </a:ext>
            </a:extLst>
          </p:cNvPr>
          <p:cNvCxnSpPr/>
          <p:nvPr/>
        </p:nvCxnSpPr>
        <p:spPr>
          <a:xfrm rot="10800000">
            <a:off x="7321737" y="443210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77;p15">
            <a:extLst>
              <a:ext uri="{FF2B5EF4-FFF2-40B4-BE49-F238E27FC236}">
                <a16:creationId xmlns:a16="http://schemas.microsoft.com/office/drawing/2014/main" id="{3BACF54E-F6A8-CAA8-4FB3-A78CB2FE4D19}"/>
              </a:ext>
            </a:extLst>
          </p:cNvPr>
          <p:cNvCxnSpPr/>
          <p:nvPr/>
        </p:nvCxnSpPr>
        <p:spPr>
          <a:xfrm rot="10800000">
            <a:off x="7741212" y="443210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78;p15">
            <a:extLst>
              <a:ext uri="{FF2B5EF4-FFF2-40B4-BE49-F238E27FC236}">
                <a16:creationId xmlns:a16="http://schemas.microsoft.com/office/drawing/2014/main" id="{2003D14A-C04E-B5C1-A66C-EBB644B467A1}"/>
              </a:ext>
            </a:extLst>
          </p:cNvPr>
          <p:cNvSpPr/>
          <p:nvPr/>
        </p:nvSpPr>
        <p:spPr>
          <a:xfrm>
            <a:off x="3543987" y="3223626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79;p15">
            <a:extLst>
              <a:ext uri="{FF2B5EF4-FFF2-40B4-BE49-F238E27FC236}">
                <a16:creationId xmlns:a16="http://schemas.microsoft.com/office/drawing/2014/main" id="{7C980619-5D91-2BFD-646E-DE14160A2BCB}"/>
              </a:ext>
            </a:extLst>
          </p:cNvPr>
          <p:cNvSpPr/>
          <p:nvPr/>
        </p:nvSpPr>
        <p:spPr>
          <a:xfrm>
            <a:off x="3562737" y="32546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0;p15">
            <a:extLst>
              <a:ext uri="{FF2B5EF4-FFF2-40B4-BE49-F238E27FC236}">
                <a16:creationId xmlns:a16="http://schemas.microsoft.com/office/drawing/2014/main" id="{C5ED441B-145A-FFBF-5CD4-731F9CBC3969}"/>
              </a:ext>
            </a:extLst>
          </p:cNvPr>
          <p:cNvSpPr/>
          <p:nvPr/>
        </p:nvSpPr>
        <p:spPr>
          <a:xfrm>
            <a:off x="3562737" y="348782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1;p15">
            <a:extLst>
              <a:ext uri="{FF2B5EF4-FFF2-40B4-BE49-F238E27FC236}">
                <a16:creationId xmlns:a16="http://schemas.microsoft.com/office/drawing/2014/main" id="{BD8364B0-2F6C-DBF5-4B38-842C615D128E}"/>
              </a:ext>
            </a:extLst>
          </p:cNvPr>
          <p:cNvSpPr/>
          <p:nvPr/>
        </p:nvSpPr>
        <p:spPr>
          <a:xfrm>
            <a:off x="3961687" y="3223626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2;p15">
            <a:extLst>
              <a:ext uri="{FF2B5EF4-FFF2-40B4-BE49-F238E27FC236}">
                <a16:creationId xmlns:a16="http://schemas.microsoft.com/office/drawing/2014/main" id="{048D5436-B274-7C1B-CE6A-12E38F6FA3C2}"/>
              </a:ext>
            </a:extLst>
          </p:cNvPr>
          <p:cNvSpPr/>
          <p:nvPr/>
        </p:nvSpPr>
        <p:spPr>
          <a:xfrm>
            <a:off x="3980437" y="32546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3;p15">
            <a:extLst>
              <a:ext uri="{FF2B5EF4-FFF2-40B4-BE49-F238E27FC236}">
                <a16:creationId xmlns:a16="http://schemas.microsoft.com/office/drawing/2014/main" id="{97641557-BF39-745B-CD10-78883BD8F651}"/>
              </a:ext>
            </a:extLst>
          </p:cNvPr>
          <p:cNvSpPr/>
          <p:nvPr/>
        </p:nvSpPr>
        <p:spPr>
          <a:xfrm>
            <a:off x="3980437" y="348782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4;p15">
            <a:extLst>
              <a:ext uri="{FF2B5EF4-FFF2-40B4-BE49-F238E27FC236}">
                <a16:creationId xmlns:a16="http://schemas.microsoft.com/office/drawing/2014/main" id="{C3788BE8-F88C-9476-A723-3A33D1036F28}"/>
              </a:ext>
            </a:extLst>
          </p:cNvPr>
          <p:cNvSpPr/>
          <p:nvPr/>
        </p:nvSpPr>
        <p:spPr>
          <a:xfrm>
            <a:off x="4379387" y="3223626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5;p15">
            <a:extLst>
              <a:ext uri="{FF2B5EF4-FFF2-40B4-BE49-F238E27FC236}">
                <a16:creationId xmlns:a16="http://schemas.microsoft.com/office/drawing/2014/main" id="{E1C090CD-464A-59D9-D185-CBF7CEA5190E}"/>
              </a:ext>
            </a:extLst>
          </p:cNvPr>
          <p:cNvSpPr/>
          <p:nvPr/>
        </p:nvSpPr>
        <p:spPr>
          <a:xfrm>
            <a:off x="4398137" y="32546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86;p15">
            <a:extLst>
              <a:ext uri="{FF2B5EF4-FFF2-40B4-BE49-F238E27FC236}">
                <a16:creationId xmlns:a16="http://schemas.microsoft.com/office/drawing/2014/main" id="{3FBECD4A-F107-423E-1614-E0088A98FC33}"/>
              </a:ext>
            </a:extLst>
          </p:cNvPr>
          <p:cNvSpPr/>
          <p:nvPr/>
        </p:nvSpPr>
        <p:spPr>
          <a:xfrm>
            <a:off x="4398137" y="348782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87;p15">
            <a:extLst>
              <a:ext uri="{FF2B5EF4-FFF2-40B4-BE49-F238E27FC236}">
                <a16:creationId xmlns:a16="http://schemas.microsoft.com/office/drawing/2014/main" id="{5F4A8F77-5C67-245A-E79D-95167E7B2219}"/>
              </a:ext>
            </a:extLst>
          </p:cNvPr>
          <p:cNvSpPr/>
          <p:nvPr/>
        </p:nvSpPr>
        <p:spPr>
          <a:xfrm>
            <a:off x="4848587" y="3223626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88;p15">
            <a:extLst>
              <a:ext uri="{FF2B5EF4-FFF2-40B4-BE49-F238E27FC236}">
                <a16:creationId xmlns:a16="http://schemas.microsoft.com/office/drawing/2014/main" id="{A9CCE3FA-015B-08A2-96E8-5EB5ACFF223C}"/>
              </a:ext>
            </a:extLst>
          </p:cNvPr>
          <p:cNvSpPr/>
          <p:nvPr/>
        </p:nvSpPr>
        <p:spPr>
          <a:xfrm>
            <a:off x="4867337" y="32546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89;p15">
            <a:extLst>
              <a:ext uri="{FF2B5EF4-FFF2-40B4-BE49-F238E27FC236}">
                <a16:creationId xmlns:a16="http://schemas.microsoft.com/office/drawing/2014/main" id="{F58B901E-BCE0-4EF0-3BAD-1688AFE84634}"/>
              </a:ext>
            </a:extLst>
          </p:cNvPr>
          <p:cNvSpPr/>
          <p:nvPr/>
        </p:nvSpPr>
        <p:spPr>
          <a:xfrm>
            <a:off x="4867337" y="348782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0;p15">
            <a:extLst>
              <a:ext uri="{FF2B5EF4-FFF2-40B4-BE49-F238E27FC236}">
                <a16:creationId xmlns:a16="http://schemas.microsoft.com/office/drawing/2014/main" id="{3A4FF462-CCFB-FC99-BD13-34FD4C8E3ED4}"/>
              </a:ext>
            </a:extLst>
          </p:cNvPr>
          <p:cNvSpPr/>
          <p:nvPr/>
        </p:nvSpPr>
        <p:spPr>
          <a:xfrm>
            <a:off x="5280537" y="3223626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1;p15">
            <a:extLst>
              <a:ext uri="{FF2B5EF4-FFF2-40B4-BE49-F238E27FC236}">
                <a16:creationId xmlns:a16="http://schemas.microsoft.com/office/drawing/2014/main" id="{27E9A086-0FC3-FAAB-208A-8CB97D5A5872}"/>
              </a:ext>
            </a:extLst>
          </p:cNvPr>
          <p:cNvSpPr/>
          <p:nvPr/>
        </p:nvSpPr>
        <p:spPr>
          <a:xfrm>
            <a:off x="5299287" y="32546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2;p15">
            <a:extLst>
              <a:ext uri="{FF2B5EF4-FFF2-40B4-BE49-F238E27FC236}">
                <a16:creationId xmlns:a16="http://schemas.microsoft.com/office/drawing/2014/main" id="{28D86AA3-0D20-5696-F5A0-65D4F16D6435}"/>
              </a:ext>
            </a:extLst>
          </p:cNvPr>
          <p:cNvSpPr/>
          <p:nvPr/>
        </p:nvSpPr>
        <p:spPr>
          <a:xfrm>
            <a:off x="5299287" y="348782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3;p15">
            <a:extLst>
              <a:ext uri="{FF2B5EF4-FFF2-40B4-BE49-F238E27FC236}">
                <a16:creationId xmlns:a16="http://schemas.microsoft.com/office/drawing/2014/main" id="{60CFD20B-5E20-776D-75C2-67DAB3C8EE74}"/>
              </a:ext>
            </a:extLst>
          </p:cNvPr>
          <p:cNvCxnSpPr/>
          <p:nvPr/>
        </p:nvCxnSpPr>
        <p:spPr>
          <a:xfrm rot="10800000">
            <a:off x="3643437" y="3723276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4;p15">
            <a:extLst>
              <a:ext uri="{FF2B5EF4-FFF2-40B4-BE49-F238E27FC236}">
                <a16:creationId xmlns:a16="http://schemas.microsoft.com/office/drawing/2014/main" id="{3B8D4747-8051-61B9-0C83-06728740B1A8}"/>
              </a:ext>
            </a:extLst>
          </p:cNvPr>
          <p:cNvCxnSpPr/>
          <p:nvPr/>
        </p:nvCxnSpPr>
        <p:spPr>
          <a:xfrm rot="10800000">
            <a:off x="4061137" y="3723276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5;p15">
            <a:extLst>
              <a:ext uri="{FF2B5EF4-FFF2-40B4-BE49-F238E27FC236}">
                <a16:creationId xmlns:a16="http://schemas.microsoft.com/office/drawing/2014/main" id="{D67ED23C-5E62-0F77-0618-3DA46EA73DC6}"/>
              </a:ext>
            </a:extLst>
          </p:cNvPr>
          <p:cNvCxnSpPr/>
          <p:nvPr/>
        </p:nvCxnSpPr>
        <p:spPr>
          <a:xfrm rot="10800000">
            <a:off x="4478837" y="369825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96;p15">
            <a:extLst>
              <a:ext uri="{FF2B5EF4-FFF2-40B4-BE49-F238E27FC236}">
                <a16:creationId xmlns:a16="http://schemas.microsoft.com/office/drawing/2014/main" id="{BD94D18F-736B-1D27-45EE-F36739AE4259}"/>
              </a:ext>
            </a:extLst>
          </p:cNvPr>
          <p:cNvCxnSpPr/>
          <p:nvPr/>
        </p:nvCxnSpPr>
        <p:spPr>
          <a:xfrm rot="10800000">
            <a:off x="4948037" y="369825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97;p15">
            <a:extLst>
              <a:ext uri="{FF2B5EF4-FFF2-40B4-BE49-F238E27FC236}">
                <a16:creationId xmlns:a16="http://schemas.microsoft.com/office/drawing/2014/main" id="{0B3DB1A8-AFB3-04BD-F19D-8F3ABD99903E}"/>
              </a:ext>
            </a:extLst>
          </p:cNvPr>
          <p:cNvCxnSpPr/>
          <p:nvPr/>
        </p:nvCxnSpPr>
        <p:spPr>
          <a:xfrm rot="10800000">
            <a:off x="5379987" y="369825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98;p15">
            <a:extLst>
              <a:ext uri="{FF2B5EF4-FFF2-40B4-BE49-F238E27FC236}">
                <a16:creationId xmlns:a16="http://schemas.microsoft.com/office/drawing/2014/main" id="{396C5D6A-8C9B-9075-0446-1D06FBC70A72}"/>
              </a:ext>
            </a:extLst>
          </p:cNvPr>
          <p:cNvSpPr/>
          <p:nvPr/>
        </p:nvSpPr>
        <p:spPr>
          <a:xfrm>
            <a:off x="6741587" y="3223626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99;p15">
            <a:extLst>
              <a:ext uri="{FF2B5EF4-FFF2-40B4-BE49-F238E27FC236}">
                <a16:creationId xmlns:a16="http://schemas.microsoft.com/office/drawing/2014/main" id="{0D1473CC-4785-79E8-363F-CDB6B2705020}"/>
              </a:ext>
            </a:extLst>
          </p:cNvPr>
          <p:cNvSpPr/>
          <p:nvPr/>
        </p:nvSpPr>
        <p:spPr>
          <a:xfrm>
            <a:off x="6760337" y="32546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0;p15">
            <a:extLst>
              <a:ext uri="{FF2B5EF4-FFF2-40B4-BE49-F238E27FC236}">
                <a16:creationId xmlns:a16="http://schemas.microsoft.com/office/drawing/2014/main" id="{5BF530E3-6DE0-53CA-B5A0-3E96637F7524}"/>
              </a:ext>
            </a:extLst>
          </p:cNvPr>
          <p:cNvSpPr/>
          <p:nvPr/>
        </p:nvSpPr>
        <p:spPr>
          <a:xfrm>
            <a:off x="6760337" y="348782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1;p15">
            <a:extLst>
              <a:ext uri="{FF2B5EF4-FFF2-40B4-BE49-F238E27FC236}">
                <a16:creationId xmlns:a16="http://schemas.microsoft.com/office/drawing/2014/main" id="{D2295751-39E2-EF54-2A84-5AB249F07DFB}"/>
              </a:ext>
            </a:extLst>
          </p:cNvPr>
          <p:cNvSpPr/>
          <p:nvPr/>
        </p:nvSpPr>
        <p:spPr>
          <a:xfrm>
            <a:off x="7210787" y="3223626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2;p15">
            <a:extLst>
              <a:ext uri="{FF2B5EF4-FFF2-40B4-BE49-F238E27FC236}">
                <a16:creationId xmlns:a16="http://schemas.microsoft.com/office/drawing/2014/main" id="{424F67D8-8FFA-1010-62AE-77E4A2796108}"/>
              </a:ext>
            </a:extLst>
          </p:cNvPr>
          <p:cNvSpPr/>
          <p:nvPr/>
        </p:nvSpPr>
        <p:spPr>
          <a:xfrm>
            <a:off x="7229537" y="32546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3;p15">
            <a:extLst>
              <a:ext uri="{FF2B5EF4-FFF2-40B4-BE49-F238E27FC236}">
                <a16:creationId xmlns:a16="http://schemas.microsoft.com/office/drawing/2014/main" id="{2BAF5477-F528-6F2D-ABD4-140DCC172F2A}"/>
              </a:ext>
            </a:extLst>
          </p:cNvPr>
          <p:cNvSpPr/>
          <p:nvPr/>
        </p:nvSpPr>
        <p:spPr>
          <a:xfrm>
            <a:off x="7229537" y="348782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4;p15">
            <a:extLst>
              <a:ext uri="{FF2B5EF4-FFF2-40B4-BE49-F238E27FC236}">
                <a16:creationId xmlns:a16="http://schemas.microsoft.com/office/drawing/2014/main" id="{A86A769F-C010-F578-8B3C-FD216C3B0255}"/>
              </a:ext>
            </a:extLst>
          </p:cNvPr>
          <p:cNvSpPr/>
          <p:nvPr/>
        </p:nvSpPr>
        <p:spPr>
          <a:xfrm>
            <a:off x="7642737" y="3223626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5;p15">
            <a:extLst>
              <a:ext uri="{FF2B5EF4-FFF2-40B4-BE49-F238E27FC236}">
                <a16:creationId xmlns:a16="http://schemas.microsoft.com/office/drawing/2014/main" id="{B47E40A2-4F90-892D-8CC5-91B3890ACAC6}"/>
              </a:ext>
            </a:extLst>
          </p:cNvPr>
          <p:cNvSpPr/>
          <p:nvPr/>
        </p:nvSpPr>
        <p:spPr>
          <a:xfrm>
            <a:off x="7661487" y="32546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06;p15">
            <a:extLst>
              <a:ext uri="{FF2B5EF4-FFF2-40B4-BE49-F238E27FC236}">
                <a16:creationId xmlns:a16="http://schemas.microsoft.com/office/drawing/2014/main" id="{2302AD89-D8B3-2876-D3FF-E5239C13BDFD}"/>
              </a:ext>
            </a:extLst>
          </p:cNvPr>
          <p:cNvSpPr/>
          <p:nvPr/>
        </p:nvSpPr>
        <p:spPr>
          <a:xfrm>
            <a:off x="7661487" y="348782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" name="Google Shape;107;p15">
            <a:extLst>
              <a:ext uri="{FF2B5EF4-FFF2-40B4-BE49-F238E27FC236}">
                <a16:creationId xmlns:a16="http://schemas.microsoft.com/office/drawing/2014/main" id="{612F3848-FB62-9CE1-0F07-93DD0E95133D}"/>
              </a:ext>
            </a:extLst>
          </p:cNvPr>
          <p:cNvCxnSpPr/>
          <p:nvPr/>
        </p:nvCxnSpPr>
        <p:spPr>
          <a:xfrm rot="10800000">
            <a:off x="6841037" y="369825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08;p15">
            <a:extLst>
              <a:ext uri="{FF2B5EF4-FFF2-40B4-BE49-F238E27FC236}">
                <a16:creationId xmlns:a16="http://schemas.microsoft.com/office/drawing/2014/main" id="{544B36E3-E1BB-47FC-393A-8BF1607A776F}"/>
              </a:ext>
            </a:extLst>
          </p:cNvPr>
          <p:cNvCxnSpPr/>
          <p:nvPr/>
        </p:nvCxnSpPr>
        <p:spPr>
          <a:xfrm rot="10800000">
            <a:off x="7310237" y="369825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09;p15">
            <a:extLst>
              <a:ext uri="{FF2B5EF4-FFF2-40B4-BE49-F238E27FC236}">
                <a16:creationId xmlns:a16="http://schemas.microsoft.com/office/drawing/2014/main" id="{E88D61B1-802A-2BA6-B852-9D5D4778530C}"/>
              </a:ext>
            </a:extLst>
          </p:cNvPr>
          <p:cNvCxnSpPr/>
          <p:nvPr/>
        </p:nvCxnSpPr>
        <p:spPr>
          <a:xfrm rot="10800000">
            <a:off x="7742187" y="3698251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0;p15">
            <a:extLst>
              <a:ext uri="{FF2B5EF4-FFF2-40B4-BE49-F238E27FC236}">
                <a16:creationId xmlns:a16="http://schemas.microsoft.com/office/drawing/2014/main" id="{1DCE9A82-ADA6-A415-846E-DFAB993A10D0}"/>
              </a:ext>
            </a:extLst>
          </p:cNvPr>
          <p:cNvCxnSpPr>
            <a:cxnSpLocks/>
            <a:endCxn id="116" idx="2"/>
          </p:cNvCxnSpPr>
          <p:nvPr/>
        </p:nvCxnSpPr>
        <p:spPr>
          <a:xfrm flipV="1">
            <a:off x="3599187" y="2438002"/>
            <a:ext cx="1445554" cy="7917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oogle Shape;112;p15">
            <a:extLst>
              <a:ext uri="{FF2B5EF4-FFF2-40B4-BE49-F238E27FC236}">
                <a16:creationId xmlns:a16="http://schemas.microsoft.com/office/drawing/2014/main" id="{B33B3277-2344-C0B7-DD9D-7787B9384B77}"/>
              </a:ext>
            </a:extLst>
          </p:cNvPr>
          <p:cNvCxnSpPr>
            <a:cxnSpLocks/>
            <a:endCxn id="116" idx="2"/>
          </p:cNvCxnSpPr>
          <p:nvPr/>
        </p:nvCxnSpPr>
        <p:spPr>
          <a:xfrm flipH="1" flipV="1">
            <a:off x="5044741" y="2438002"/>
            <a:ext cx="1752046" cy="7917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Google Shape;111;p15">
            <a:extLst>
              <a:ext uri="{FF2B5EF4-FFF2-40B4-BE49-F238E27FC236}">
                <a16:creationId xmlns:a16="http://schemas.microsoft.com/office/drawing/2014/main" id="{739F24D4-9404-B861-7248-F8872F76303F}"/>
              </a:ext>
            </a:extLst>
          </p:cNvPr>
          <p:cNvSpPr/>
          <p:nvPr/>
        </p:nvSpPr>
        <p:spPr>
          <a:xfrm>
            <a:off x="4945291" y="1976302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Google Shape;113;p15">
            <a:extLst>
              <a:ext uri="{FF2B5EF4-FFF2-40B4-BE49-F238E27FC236}">
                <a16:creationId xmlns:a16="http://schemas.microsoft.com/office/drawing/2014/main" id="{9945C828-24F2-08AE-0B30-CBC6F2F43930}"/>
              </a:ext>
            </a:extLst>
          </p:cNvPr>
          <p:cNvSpPr/>
          <p:nvPr/>
        </p:nvSpPr>
        <p:spPr>
          <a:xfrm>
            <a:off x="4964041" y="2007352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Google Shape;114;p15">
            <a:extLst>
              <a:ext uri="{FF2B5EF4-FFF2-40B4-BE49-F238E27FC236}">
                <a16:creationId xmlns:a16="http://schemas.microsoft.com/office/drawing/2014/main" id="{B7CA7676-00B5-CEF1-2B5C-00665A2F2463}"/>
              </a:ext>
            </a:extLst>
          </p:cNvPr>
          <p:cNvSpPr/>
          <p:nvPr/>
        </p:nvSpPr>
        <p:spPr>
          <a:xfrm>
            <a:off x="4964041" y="2240502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9" name="Google Shape;115;p15">
            <a:extLst>
              <a:ext uri="{FF2B5EF4-FFF2-40B4-BE49-F238E27FC236}">
                <a16:creationId xmlns:a16="http://schemas.microsoft.com/office/drawing/2014/main" id="{F5A67ABA-C86D-9936-88EC-F4F27A4672EA}"/>
              </a:ext>
            </a:extLst>
          </p:cNvPr>
          <p:cNvSpPr/>
          <p:nvPr/>
        </p:nvSpPr>
        <p:spPr>
          <a:xfrm>
            <a:off x="5375381" y="1977803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Google Shape;116;p15">
            <a:extLst>
              <a:ext uri="{FF2B5EF4-FFF2-40B4-BE49-F238E27FC236}">
                <a16:creationId xmlns:a16="http://schemas.microsoft.com/office/drawing/2014/main" id="{700E731A-F9EE-B3B8-7F0E-9FCCB82B56BE}"/>
              </a:ext>
            </a:extLst>
          </p:cNvPr>
          <p:cNvSpPr/>
          <p:nvPr/>
        </p:nvSpPr>
        <p:spPr>
          <a:xfrm>
            <a:off x="5394131" y="2008853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Google Shape;117;p15">
            <a:extLst>
              <a:ext uri="{FF2B5EF4-FFF2-40B4-BE49-F238E27FC236}">
                <a16:creationId xmlns:a16="http://schemas.microsoft.com/office/drawing/2014/main" id="{B7CEB7D2-232D-70BF-012E-A9B00ED8F6EC}"/>
              </a:ext>
            </a:extLst>
          </p:cNvPr>
          <p:cNvSpPr/>
          <p:nvPr/>
        </p:nvSpPr>
        <p:spPr>
          <a:xfrm>
            <a:off x="5394131" y="2242003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Google Shape;118;p15">
            <a:extLst>
              <a:ext uri="{FF2B5EF4-FFF2-40B4-BE49-F238E27FC236}">
                <a16:creationId xmlns:a16="http://schemas.microsoft.com/office/drawing/2014/main" id="{DBBC6204-7247-1D18-0C5A-8FBA38E61A4E}"/>
              </a:ext>
            </a:extLst>
          </p:cNvPr>
          <p:cNvSpPr/>
          <p:nvPr/>
        </p:nvSpPr>
        <p:spPr>
          <a:xfrm>
            <a:off x="5807331" y="1977803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Google Shape;119;p15">
            <a:extLst>
              <a:ext uri="{FF2B5EF4-FFF2-40B4-BE49-F238E27FC236}">
                <a16:creationId xmlns:a16="http://schemas.microsoft.com/office/drawing/2014/main" id="{5689FBB0-6A24-A7D3-A6BB-996A6FE1EE5B}"/>
              </a:ext>
            </a:extLst>
          </p:cNvPr>
          <p:cNvSpPr/>
          <p:nvPr/>
        </p:nvSpPr>
        <p:spPr>
          <a:xfrm>
            <a:off x="5826081" y="2008853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Google Shape;120;p15">
            <a:extLst>
              <a:ext uri="{FF2B5EF4-FFF2-40B4-BE49-F238E27FC236}">
                <a16:creationId xmlns:a16="http://schemas.microsoft.com/office/drawing/2014/main" id="{FF99D612-B18A-EDBC-D5ED-71AF89F59F73}"/>
              </a:ext>
            </a:extLst>
          </p:cNvPr>
          <p:cNvSpPr/>
          <p:nvPr/>
        </p:nvSpPr>
        <p:spPr>
          <a:xfrm>
            <a:off x="5826081" y="2242003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Google Shape;121;p15">
            <a:extLst>
              <a:ext uri="{FF2B5EF4-FFF2-40B4-BE49-F238E27FC236}">
                <a16:creationId xmlns:a16="http://schemas.microsoft.com/office/drawing/2014/main" id="{87114228-EEF2-2A22-86B6-F076035847B2}"/>
              </a:ext>
            </a:extLst>
          </p:cNvPr>
          <p:cNvSpPr/>
          <p:nvPr/>
        </p:nvSpPr>
        <p:spPr>
          <a:xfrm>
            <a:off x="6234002" y="197216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Google Shape;122;p15">
            <a:extLst>
              <a:ext uri="{FF2B5EF4-FFF2-40B4-BE49-F238E27FC236}">
                <a16:creationId xmlns:a16="http://schemas.microsoft.com/office/drawing/2014/main" id="{8635F18E-6405-031B-A42B-BB1DDD14383F}"/>
              </a:ext>
            </a:extLst>
          </p:cNvPr>
          <p:cNvSpPr/>
          <p:nvPr/>
        </p:nvSpPr>
        <p:spPr>
          <a:xfrm>
            <a:off x="6252752" y="200321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Google Shape;123;p15">
            <a:extLst>
              <a:ext uri="{FF2B5EF4-FFF2-40B4-BE49-F238E27FC236}">
                <a16:creationId xmlns:a16="http://schemas.microsoft.com/office/drawing/2014/main" id="{62FE8217-CAEB-5118-92C3-8A6F43AD357D}"/>
              </a:ext>
            </a:extLst>
          </p:cNvPr>
          <p:cNvSpPr/>
          <p:nvPr/>
        </p:nvSpPr>
        <p:spPr>
          <a:xfrm>
            <a:off x="6252752" y="223636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Google Shape;124;p15">
            <a:extLst>
              <a:ext uri="{FF2B5EF4-FFF2-40B4-BE49-F238E27FC236}">
                <a16:creationId xmlns:a16="http://schemas.microsoft.com/office/drawing/2014/main" id="{23766B40-D6D4-8F60-503F-361E40D3EEAE}"/>
              </a:ext>
            </a:extLst>
          </p:cNvPr>
          <p:cNvSpPr/>
          <p:nvPr/>
        </p:nvSpPr>
        <p:spPr>
          <a:xfrm>
            <a:off x="6648538" y="197205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9" name="Google Shape;125;p15">
            <a:extLst>
              <a:ext uri="{FF2B5EF4-FFF2-40B4-BE49-F238E27FC236}">
                <a16:creationId xmlns:a16="http://schemas.microsoft.com/office/drawing/2014/main" id="{8124C5FC-D6DA-E418-19EA-E4A22843AC8B}"/>
              </a:ext>
            </a:extLst>
          </p:cNvPr>
          <p:cNvSpPr/>
          <p:nvPr/>
        </p:nvSpPr>
        <p:spPr>
          <a:xfrm>
            <a:off x="6667288" y="200310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Google Shape;126;p15">
            <a:extLst>
              <a:ext uri="{FF2B5EF4-FFF2-40B4-BE49-F238E27FC236}">
                <a16:creationId xmlns:a16="http://schemas.microsoft.com/office/drawing/2014/main" id="{C95F6AE5-E8C3-D902-1B85-3431D384B7D1}"/>
              </a:ext>
            </a:extLst>
          </p:cNvPr>
          <p:cNvSpPr/>
          <p:nvPr/>
        </p:nvSpPr>
        <p:spPr>
          <a:xfrm>
            <a:off x="6667288" y="223625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1" name="Google Shape;127;p15">
            <a:extLst>
              <a:ext uri="{FF2B5EF4-FFF2-40B4-BE49-F238E27FC236}">
                <a16:creationId xmlns:a16="http://schemas.microsoft.com/office/drawing/2014/main" id="{B09C7AC8-C243-40D0-C511-7FBA27D4C4C9}"/>
              </a:ext>
            </a:extLst>
          </p:cNvPr>
          <p:cNvCxnSpPr>
            <a:endCxn id="119" idx="2"/>
          </p:cNvCxnSpPr>
          <p:nvPr/>
        </p:nvCxnSpPr>
        <p:spPr>
          <a:xfrm rot="10800000" flipH="1">
            <a:off x="4003631" y="2439503"/>
            <a:ext cx="1471200" cy="7818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oogle Shape;128;p15">
            <a:extLst>
              <a:ext uri="{FF2B5EF4-FFF2-40B4-BE49-F238E27FC236}">
                <a16:creationId xmlns:a16="http://schemas.microsoft.com/office/drawing/2014/main" id="{FE4A7454-64E0-5657-AE1A-AC07910F9D60}"/>
              </a:ext>
            </a:extLst>
          </p:cNvPr>
          <p:cNvCxnSpPr/>
          <p:nvPr/>
        </p:nvCxnSpPr>
        <p:spPr>
          <a:xfrm rot="10800000">
            <a:off x="5474881" y="2444615"/>
            <a:ext cx="1770000" cy="7722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oogle Shape;129;p15">
            <a:extLst>
              <a:ext uri="{FF2B5EF4-FFF2-40B4-BE49-F238E27FC236}">
                <a16:creationId xmlns:a16="http://schemas.microsoft.com/office/drawing/2014/main" id="{AEB43920-7A5E-3042-1B7E-51712992215F}"/>
              </a:ext>
            </a:extLst>
          </p:cNvPr>
          <p:cNvCxnSpPr/>
          <p:nvPr/>
        </p:nvCxnSpPr>
        <p:spPr>
          <a:xfrm rot="10800000" flipH="1">
            <a:off x="4413481" y="2452778"/>
            <a:ext cx="1471200" cy="7818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oogle Shape;130;p15">
            <a:extLst>
              <a:ext uri="{FF2B5EF4-FFF2-40B4-BE49-F238E27FC236}">
                <a16:creationId xmlns:a16="http://schemas.microsoft.com/office/drawing/2014/main" id="{FC2CE649-E5F2-BD6D-262D-5EDCD083046B}"/>
              </a:ext>
            </a:extLst>
          </p:cNvPr>
          <p:cNvCxnSpPr>
            <a:endCxn id="122" idx="2"/>
          </p:cNvCxnSpPr>
          <p:nvPr/>
        </p:nvCxnSpPr>
        <p:spPr>
          <a:xfrm rot="10800000">
            <a:off x="5906831" y="2439515"/>
            <a:ext cx="1770000" cy="7773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oogle Shape;131;p15">
            <a:extLst>
              <a:ext uri="{FF2B5EF4-FFF2-40B4-BE49-F238E27FC236}">
                <a16:creationId xmlns:a16="http://schemas.microsoft.com/office/drawing/2014/main" id="{2E64D072-C086-1881-C61E-BEC20DAA1969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4903787" y="2433865"/>
            <a:ext cx="1429665" cy="79587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oogle Shape;132;p15">
            <a:extLst>
              <a:ext uri="{FF2B5EF4-FFF2-40B4-BE49-F238E27FC236}">
                <a16:creationId xmlns:a16="http://schemas.microsoft.com/office/drawing/2014/main" id="{69A00E37-F4B7-8446-783D-D4AC2AE439E7}"/>
              </a:ext>
            </a:extLst>
          </p:cNvPr>
          <p:cNvCxnSpPr>
            <a:cxnSpLocks/>
            <a:endCxn id="128" idx="2"/>
          </p:cNvCxnSpPr>
          <p:nvPr/>
        </p:nvCxnSpPr>
        <p:spPr>
          <a:xfrm flipV="1">
            <a:off x="5335737" y="2433755"/>
            <a:ext cx="1412251" cy="79598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oogle Shape;144;p15">
            <a:extLst>
              <a:ext uri="{FF2B5EF4-FFF2-40B4-BE49-F238E27FC236}">
                <a16:creationId xmlns:a16="http://schemas.microsoft.com/office/drawing/2014/main" id="{4279DA50-E45A-AE06-2DD7-A79B11BC1DD0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65038" b="49114"/>
          <a:stretch/>
        </p:blipFill>
        <p:spPr>
          <a:xfrm>
            <a:off x="1872501" y="2277826"/>
            <a:ext cx="2499983" cy="486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文本框 137">
            <a:extLst>
              <a:ext uri="{FF2B5EF4-FFF2-40B4-BE49-F238E27FC236}">
                <a16:creationId xmlns:a16="http://schemas.microsoft.com/office/drawing/2014/main" id="{04BE6298-E0C8-58B8-9587-0435E98C0518}"/>
              </a:ext>
            </a:extLst>
          </p:cNvPr>
          <p:cNvSpPr txBox="1"/>
          <p:nvPr/>
        </p:nvSpPr>
        <p:spPr>
          <a:xfrm>
            <a:off x="588818" y="15347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Limited semantics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34568E-6 L -0.08038 0.30124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08642E-6 L -0.08039 0.30123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71605E-6 L -0.08039 0.30123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9.87654E-7 L -0.08038 0.30124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0.08038 0.30123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7407E-6 L -0.08038 0.30123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9.87654E-7 L -0.08038 0.30124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-0.08038 0.30123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-0.08038 0.30123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58025E-6 L -0.08038 0.30123 " pathEditMode="relative" rAng="0" ptsTypes="AA">
                                      <p:cBhvr>
                                        <p:cTn id="25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0.08038 0.30123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-0.08038 0.30123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-0.08038 0.3012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0.08038 0.30123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8038 0.30123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2" grpId="0" animBg="1"/>
      <p:bldP spid="72" grpId="1" animBg="1"/>
      <p:bldP spid="78" grpId="0" animBg="1"/>
      <p:bldP spid="78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in knowledge distillation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72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Token Replacement    </a:t>
            </a:r>
            <a:r>
              <a:rPr lang="en-US" dirty="0">
                <a:solidFill>
                  <a:srgbClr val="00B0F0"/>
                </a:solidFill>
              </a:rPr>
              <a:t>Representation Interpolation</a:t>
            </a:r>
            <a:endParaRPr dirty="0"/>
          </a:p>
        </p:txBody>
      </p:sp>
      <p:sp>
        <p:nvSpPr>
          <p:cNvPr id="48" name="Google Shape;111;p15">
            <a:extLst>
              <a:ext uri="{FF2B5EF4-FFF2-40B4-BE49-F238E27FC236}">
                <a16:creationId xmlns:a16="http://schemas.microsoft.com/office/drawing/2014/main" id="{CEC56F59-CA92-01E5-B26E-2950514C5DE4}"/>
              </a:ext>
            </a:extLst>
          </p:cNvPr>
          <p:cNvSpPr/>
          <p:nvPr/>
        </p:nvSpPr>
        <p:spPr>
          <a:xfrm>
            <a:off x="1063218" y="3521894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oogle Shape;113;p15">
            <a:extLst>
              <a:ext uri="{FF2B5EF4-FFF2-40B4-BE49-F238E27FC236}">
                <a16:creationId xmlns:a16="http://schemas.microsoft.com/office/drawing/2014/main" id="{9E34D41E-7678-3715-28A9-DD95AD64F03F}"/>
              </a:ext>
            </a:extLst>
          </p:cNvPr>
          <p:cNvSpPr/>
          <p:nvPr/>
        </p:nvSpPr>
        <p:spPr>
          <a:xfrm>
            <a:off x="1081968" y="355294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oogle Shape;114;p15">
            <a:extLst>
              <a:ext uri="{FF2B5EF4-FFF2-40B4-BE49-F238E27FC236}">
                <a16:creationId xmlns:a16="http://schemas.microsoft.com/office/drawing/2014/main" id="{6BB221BE-4A36-637A-13EC-C1994412FBE7}"/>
              </a:ext>
            </a:extLst>
          </p:cNvPr>
          <p:cNvSpPr/>
          <p:nvPr/>
        </p:nvSpPr>
        <p:spPr>
          <a:xfrm>
            <a:off x="1081968" y="378609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Google Shape;115;p15">
            <a:extLst>
              <a:ext uri="{FF2B5EF4-FFF2-40B4-BE49-F238E27FC236}">
                <a16:creationId xmlns:a16="http://schemas.microsoft.com/office/drawing/2014/main" id="{D39C063B-A010-0121-5EC6-328998D04ED5}"/>
              </a:ext>
            </a:extLst>
          </p:cNvPr>
          <p:cNvSpPr/>
          <p:nvPr/>
        </p:nvSpPr>
        <p:spPr>
          <a:xfrm>
            <a:off x="1493308" y="352339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Google Shape;116;p15">
            <a:extLst>
              <a:ext uri="{FF2B5EF4-FFF2-40B4-BE49-F238E27FC236}">
                <a16:creationId xmlns:a16="http://schemas.microsoft.com/office/drawing/2014/main" id="{81DE32B7-F6C0-F44A-A442-05A929C82AA5}"/>
              </a:ext>
            </a:extLst>
          </p:cNvPr>
          <p:cNvSpPr/>
          <p:nvPr/>
        </p:nvSpPr>
        <p:spPr>
          <a:xfrm>
            <a:off x="1512058" y="355444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Google Shape;117;p15">
            <a:extLst>
              <a:ext uri="{FF2B5EF4-FFF2-40B4-BE49-F238E27FC236}">
                <a16:creationId xmlns:a16="http://schemas.microsoft.com/office/drawing/2014/main" id="{5C7B3618-8917-8895-F623-F7242FFE7DB9}"/>
              </a:ext>
            </a:extLst>
          </p:cNvPr>
          <p:cNvSpPr/>
          <p:nvPr/>
        </p:nvSpPr>
        <p:spPr>
          <a:xfrm>
            <a:off x="1512058" y="378759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Google Shape;118;p15">
            <a:extLst>
              <a:ext uri="{FF2B5EF4-FFF2-40B4-BE49-F238E27FC236}">
                <a16:creationId xmlns:a16="http://schemas.microsoft.com/office/drawing/2014/main" id="{5C30F66C-A4D7-047C-E50B-94DB060AC052}"/>
              </a:ext>
            </a:extLst>
          </p:cNvPr>
          <p:cNvSpPr/>
          <p:nvPr/>
        </p:nvSpPr>
        <p:spPr>
          <a:xfrm>
            <a:off x="1925258" y="352339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Google Shape;119;p15">
            <a:extLst>
              <a:ext uri="{FF2B5EF4-FFF2-40B4-BE49-F238E27FC236}">
                <a16:creationId xmlns:a16="http://schemas.microsoft.com/office/drawing/2014/main" id="{3BFA03E3-65F7-2775-E8AE-8DAC39511A0C}"/>
              </a:ext>
            </a:extLst>
          </p:cNvPr>
          <p:cNvSpPr/>
          <p:nvPr/>
        </p:nvSpPr>
        <p:spPr>
          <a:xfrm>
            <a:off x="1944008" y="355444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Google Shape;120;p15">
            <a:extLst>
              <a:ext uri="{FF2B5EF4-FFF2-40B4-BE49-F238E27FC236}">
                <a16:creationId xmlns:a16="http://schemas.microsoft.com/office/drawing/2014/main" id="{626859F7-43BB-D432-FC4E-79E475E6D665}"/>
              </a:ext>
            </a:extLst>
          </p:cNvPr>
          <p:cNvSpPr/>
          <p:nvPr/>
        </p:nvSpPr>
        <p:spPr>
          <a:xfrm>
            <a:off x="1944008" y="378759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Google Shape;121;p15">
            <a:extLst>
              <a:ext uri="{FF2B5EF4-FFF2-40B4-BE49-F238E27FC236}">
                <a16:creationId xmlns:a16="http://schemas.microsoft.com/office/drawing/2014/main" id="{D5704B51-1D53-89F8-4973-AA68AB25EED3}"/>
              </a:ext>
            </a:extLst>
          </p:cNvPr>
          <p:cNvSpPr/>
          <p:nvPr/>
        </p:nvSpPr>
        <p:spPr>
          <a:xfrm>
            <a:off x="2351929" y="351775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Google Shape;122;p15">
            <a:extLst>
              <a:ext uri="{FF2B5EF4-FFF2-40B4-BE49-F238E27FC236}">
                <a16:creationId xmlns:a16="http://schemas.microsoft.com/office/drawing/2014/main" id="{66399FBD-7F68-0A66-7F66-5FBA7E05605C}"/>
              </a:ext>
            </a:extLst>
          </p:cNvPr>
          <p:cNvSpPr/>
          <p:nvPr/>
        </p:nvSpPr>
        <p:spPr>
          <a:xfrm>
            <a:off x="2370679" y="354880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Google Shape;123;p15">
            <a:extLst>
              <a:ext uri="{FF2B5EF4-FFF2-40B4-BE49-F238E27FC236}">
                <a16:creationId xmlns:a16="http://schemas.microsoft.com/office/drawing/2014/main" id="{4FFE350D-678A-649D-C945-5ED8C6E1736A}"/>
              </a:ext>
            </a:extLst>
          </p:cNvPr>
          <p:cNvSpPr/>
          <p:nvPr/>
        </p:nvSpPr>
        <p:spPr>
          <a:xfrm>
            <a:off x="2370679" y="378195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Google Shape;124;p15">
            <a:extLst>
              <a:ext uri="{FF2B5EF4-FFF2-40B4-BE49-F238E27FC236}">
                <a16:creationId xmlns:a16="http://schemas.microsoft.com/office/drawing/2014/main" id="{5717C2F5-A8D6-5421-A973-257C51745400}"/>
              </a:ext>
            </a:extLst>
          </p:cNvPr>
          <p:cNvSpPr/>
          <p:nvPr/>
        </p:nvSpPr>
        <p:spPr>
          <a:xfrm>
            <a:off x="2766465" y="351764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Google Shape;125;p15">
            <a:extLst>
              <a:ext uri="{FF2B5EF4-FFF2-40B4-BE49-F238E27FC236}">
                <a16:creationId xmlns:a16="http://schemas.microsoft.com/office/drawing/2014/main" id="{96E1972C-7346-FB70-D142-597C521D3758}"/>
              </a:ext>
            </a:extLst>
          </p:cNvPr>
          <p:cNvSpPr/>
          <p:nvPr/>
        </p:nvSpPr>
        <p:spPr>
          <a:xfrm>
            <a:off x="2785215" y="354869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Google Shape;126;p15">
            <a:extLst>
              <a:ext uri="{FF2B5EF4-FFF2-40B4-BE49-F238E27FC236}">
                <a16:creationId xmlns:a16="http://schemas.microsoft.com/office/drawing/2014/main" id="{560984B8-064C-D06E-0372-77D027122867}"/>
              </a:ext>
            </a:extLst>
          </p:cNvPr>
          <p:cNvSpPr/>
          <p:nvPr/>
        </p:nvSpPr>
        <p:spPr>
          <a:xfrm>
            <a:off x="2785215" y="378184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Google Shape;133;p15">
            <a:extLst>
              <a:ext uri="{FF2B5EF4-FFF2-40B4-BE49-F238E27FC236}">
                <a16:creationId xmlns:a16="http://schemas.microsoft.com/office/drawing/2014/main" id="{C82203E5-C03A-355F-AC3E-CE9BD4C5B97D}"/>
              </a:ext>
            </a:extLst>
          </p:cNvPr>
          <p:cNvCxnSpPr/>
          <p:nvPr/>
        </p:nvCxnSpPr>
        <p:spPr>
          <a:xfrm rot="10800000">
            <a:off x="1149844" y="3189549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134;p15">
            <a:extLst>
              <a:ext uri="{FF2B5EF4-FFF2-40B4-BE49-F238E27FC236}">
                <a16:creationId xmlns:a16="http://schemas.microsoft.com/office/drawing/2014/main" id="{FC897972-0A91-25BB-CDAF-693F8945167F}"/>
              </a:ext>
            </a:extLst>
          </p:cNvPr>
          <p:cNvCxnSpPr/>
          <p:nvPr/>
        </p:nvCxnSpPr>
        <p:spPr>
          <a:xfrm rot="10800000">
            <a:off x="1574472" y="3189549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35;p15">
            <a:extLst>
              <a:ext uri="{FF2B5EF4-FFF2-40B4-BE49-F238E27FC236}">
                <a16:creationId xmlns:a16="http://schemas.microsoft.com/office/drawing/2014/main" id="{5192D0BA-6CED-B9D9-C375-BB293F23DF40}"/>
              </a:ext>
            </a:extLst>
          </p:cNvPr>
          <p:cNvCxnSpPr/>
          <p:nvPr/>
        </p:nvCxnSpPr>
        <p:spPr>
          <a:xfrm rot="10800000">
            <a:off x="2012964" y="31895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136;p15">
            <a:extLst>
              <a:ext uri="{FF2B5EF4-FFF2-40B4-BE49-F238E27FC236}">
                <a16:creationId xmlns:a16="http://schemas.microsoft.com/office/drawing/2014/main" id="{52C7F299-CACE-22FB-2821-FA857E6980B5}"/>
              </a:ext>
            </a:extLst>
          </p:cNvPr>
          <p:cNvCxnSpPr/>
          <p:nvPr/>
        </p:nvCxnSpPr>
        <p:spPr>
          <a:xfrm rot="10800000">
            <a:off x="2447517" y="3189549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137;p15">
            <a:extLst>
              <a:ext uri="{FF2B5EF4-FFF2-40B4-BE49-F238E27FC236}">
                <a16:creationId xmlns:a16="http://schemas.microsoft.com/office/drawing/2014/main" id="{CE72678E-A889-CDB1-1CFF-12593EDAA09E}"/>
              </a:ext>
            </a:extLst>
          </p:cNvPr>
          <p:cNvCxnSpPr/>
          <p:nvPr/>
        </p:nvCxnSpPr>
        <p:spPr>
          <a:xfrm rot="10800000">
            <a:off x="2879467" y="3189549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138;p15">
            <a:extLst>
              <a:ext uri="{FF2B5EF4-FFF2-40B4-BE49-F238E27FC236}">
                <a16:creationId xmlns:a16="http://schemas.microsoft.com/office/drawing/2014/main" id="{C04A4783-7CBE-0023-FA6F-C1DD0A3C1FAE}"/>
              </a:ext>
            </a:extLst>
          </p:cNvPr>
          <p:cNvSpPr/>
          <p:nvPr/>
        </p:nvSpPr>
        <p:spPr>
          <a:xfrm>
            <a:off x="766848" y="2750724"/>
            <a:ext cx="2583872" cy="38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Model</a:t>
            </a:r>
            <a:endParaRPr dirty="0"/>
          </a:p>
        </p:txBody>
      </p:sp>
      <p:cxnSp>
        <p:nvCxnSpPr>
          <p:cNvPr id="10" name="Google Shape;139;p15">
            <a:extLst>
              <a:ext uri="{FF2B5EF4-FFF2-40B4-BE49-F238E27FC236}">
                <a16:creationId xmlns:a16="http://schemas.microsoft.com/office/drawing/2014/main" id="{F1C80511-FD66-8A8A-4D55-20CDD5A1C50D}"/>
              </a:ext>
            </a:extLst>
          </p:cNvPr>
          <p:cNvCxnSpPr/>
          <p:nvPr/>
        </p:nvCxnSpPr>
        <p:spPr>
          <a:xfrm rot="10800000">
            <a:off x="1978317" y="248379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40;p15">
            <a:extLst>
              <a:ext uri="{FF2B5EF4-FFF2-40B4-BE49-F238E27FC236}">
                <a16:creationId xmlns:a16="http://schemas.microsoft.com/office/drawing/2014/main" id="{22F0846A-3DE8-3FBE-87DC-8125E598F011}"/>
              </a:ext>
            </a:extLst>
          </p:cNvPr>
          <p:cNvSpPr/>
          <p:nvPr/>
        </p:nvSpPr>
        <p:spPr>
          <a:xfrm>
            <a:off x="1709389" y="2123826"/>
            <a:ext cx="534300" cy="27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1;p15">
            <a:extLst>
              <a:ext uri="{FF2B5EF4-FFF2-40B4-BE49-F238E27FC236}">
                <a16:creationId xmlns:a16="http://schemas.microsoft.com/office/drawing/2014/main" id="{318C09FB-FC1D-2AE3-8FE2-69391236EA62}"/>
              </a:ext>
            </a:extLst>
          </p:cNvPr>
          <p:cNvSpPr/>
          <p:nvPr/>
        </p:nvSpPr>
        <p:spPr>
          <a:xfrm>
            <a:off x="1776714" y="2180501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2;p15">
            <a:extLst>
              <a:ext uri="{FF2B5EF4-FFF2-40B4-BE49-F238E27FC236}">
                <a16:creationId xmlns:a16="http://schemas.microsoft.com/office/drawing/2014/main" id="{9D4D9FEA-79BE-C7D9-C95D-39BD010FCA09}"/>
              </a:ext>
            </a:extLst>
          </p:cNvPr>
          <p:cNvSpPr/>
          <p:nvPr/>
        </p:nvSpPr>
        <p:spPr>
          <a:xfrm>
            <a:off x="2012964" y="21860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819AF0F-7871-F7D5-690A-58E0D1C328A9}"/>
              </a:ext>
            </a:extLst>
          </p:cNvPr>
          <p:cNvCxnSpPr>
            <a:cxnSpLocks/>
          </p:cNvCxnSpPr>
          <p:nvPr/>
        </p:nvCxnSpPr>
        <p:spPr>
          <a:xfrm>
            <a:off x="2356776" y="2244394"/>
            <a:ext cx="9059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111;p15">
            <a:extLst>
              <a:ext uri="{FF2B5EF4-FFF2-40B4-BE49-F238E27FC236}">
                <a16:creationId xmlns:a16="http://schemas.microsoft.com/office/drawing/2014/main" id="{9D41EB43-086D-1D78-3B90-2A0DA38AEDAA}"/>
              </a:ext>
            </a:extLst>
          </p:cNvPr>
          <p:cNvSpPr/>
          <p:nvPr/>
        </p:nvSpPr>
        <p:spPr>
          <a:xfrm>
            <a:off x="4207577" y="3522811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Google Shape;113;p15">
            <a:extLst>
              <a:ext uri="{FF2B5EF4-FFF2-40B4-BE49-F238E27FC236}">
                <a16:creationId xmlns:a16="http://schemas.microsoft.com/office/drawing/2014/main" id="{27563151-60ED-07D8-377D-339A067BFCBD}"/>
              </a:ext>
            </a:extLst>
          </p:cNvPr>
          <p:cNvSpPr/>
          <p:nvPr/>
        </p:nvSpPr>
        <p:spPr>
          <a:xfrm>
            <a:off x="4226327" y="3553861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Google Shape;114;p15">
            <a:extLst>
              <a:ext uri="{FF2B5EF4-FFF2-40B4-BE49-F238E27FC236}">
                <a16:creationId xmlns:a16="http://schemas.microsoft.com/office/drawing/2014/main" id="{880031B4-DC78-F4A5-E87B-86EB5E49BA90}"/>
              </a:ext>
            </a:extLst>
          </p:cNvPr>
          <p:cNvSpPr/>
          <p:nvPr/>
        </p:nvSpPr>
        <p:spPr>
          <a:xfrm>
            <a:off x="4226327" y="3787011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Google Shape;115;p15">
            <a:extLst>
              <a:ext uri="{FF2B5EF4-FFF2-40B4-BE49-F238E27FC236}">
                <a16:creationId xmlns:a16="http://schemas.microsoft.com/office/drawing/2014/main" id="{B90854DC-1E4E-7145-72B2-AF95A751F454}"/>
              </a:ext>
            </a:extLst>
          </p:cNvPr>
          <p:cNvSpPr/>
          <p:nvPr/>
        </p:nvSpPr>
        <p:spPr>
          <a:xfrm>
            <a:off x="4637667" y="3524312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Google Shape;116;p15">
            <a:extLst>
              <a:ext uri="{FF2B5EF4-FFF2-40B4-BE49-F238E27FC236}">
                <a16:creationId xmlns:a16="http://schemas.microsoft.com/office/drawing/2014/main" id="{B4051FD7-4F41-D5FE-61EB-966C37D4981C}"/>
              </a:ext>
            </a:extLst>
          </p:cNvPr>
          <p:cNvSpPr/>
          <p:nvPr/>
        </p:nvSpPr>
        <p:spPr>
          <a:xfrm>
            <a:off x="4656417" y="3555362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Google Shape;117;p15">
            <a:extLst>
              <a:ext uri="{FF2B5EF4-FFF2-40B4-BE49-F238E27FC236}">
                <a16:creationId xmlns:a16="http://schemas.microsoft.com/office/drawing/2014/main" id="{C35022E2-039D-12E3-47C4-F4EC91B73B37}"/>
              </a:ext>
            </a:extLst>
          </p:cNvPr>
          <p:cNvSpPr/>
          <p:nvPr/>
        </p:nvSpPr>
        <p:spPr>
          <a:xfrm>
            <a:off x="4656417" y="3788512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Google Shape;118;p15">
            <a:extLst>
              <a:ext uri="{FF2B5EF4-FFF2-40B4-BE49-F238E27FC236}">
                <a16:creationId xmlns:a16="http://schemas.microsoft.com/office/drawing/2014/main" id="{FC4C9695-AB21-3EB4-2170-E7274BD7B05A}"/>
              </a:ext>
            </a:extLst>
          </p:cNvPr>
          <p:cNvSpPr/>
          <p:nvPr/>
        </p:nvSpPr>
        <p:spPr>
          <a:xfrm>
            <a:off x="5069617" y="3524312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Google Shape;119;p15">
            <a:extLst>
              <a:ext uri="{FF2B5EF4-FFF2-40B4-BE49-F238E27FC236}">
                <a16:creationId xmlns:a16="http://schemas.microsoft.com/office/drawing/2014/main" id="{4B1A548F-9E17-C40D-265C-63B4B11B51F5}"/>
              </a:ext>
            </a:extLst>
          </p:cNvPr>
          <p:cNvSpPr/>
          <p:nvPr/>
        </p:nvSpPr>
        <p:spPr>
          <a:xfrm>
            <a:off x="5088367" y="3555362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Google Shape;120;p15">
            <a:extLst>
              <a:ext uri="{FF2B5EF4-FFF2-40B4-BE49-F238E27FC236}">
                <a16:creationId xmlns:a16="http://schemas.microsoft.com/office/drawing/2014/main" id="{796FB26F-F6F8-C9BC-B6D1-4E9974916BEE}"/>
              </a:ext>
            </a:extLst>
          </p:cNvPr>
          <p:cNvSpPr/>
          <p:nvPr/>
        </p:nvSpPr>
        <p:spPr>
          <a:xfrm>
            <a:off x="5088367" y="3788512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Google Shape;121;p15">
            <a:extLst>
              <a:ext uri="{FF2B5EF4-FFF2-40B4-BE49-F238E27FC236}">
                <a16:creationId xmlns:a16="http://schemas.microsoft.com/office/drawing/2014/main" id="{230703FE-1513-409F-BA4D-08E653B2C6C5}"/>
              </a:ext>
            </a:extLst>
          </p:cNvPr>
          <p:cNvSpPr/>
          <p:nvPr/>
        </p:nvSpPr>
        <p:spPr>
          <a:xfrm>
            <a:off x="5496288" y="3518674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Google Shape;122;p15">
            <a:extLst>
              <a:ext uri="{FF2B5EF4-FFF2-40B4-BE49-F238E27FC236}">
                <a16:creationId xmlns:a16="http://schemas.microsoft.com/office/drawing/2014/main" id="{370A2A37-07CC-6862-06F1-566ADFE6CF86}"/>
              </a:ext>
            </a:extLst>
          </p:cNvPr>
          <p:cNvSpPr/>
          <p:nvPr/>
        </p:nvSpPr>
        <p:spPr>
          <a:xfrm>
            <a:off x="5515038" y="354972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Google Shape;123;p15">
            <a:extLst>
              <a:ext uri="{FF2B5EF4-FFF2-40B4-BE49-F238E27FC236}">
                <a16:creationId xmlns:a16="http://schemas.microsoft.com/office/drawing/2014/main" id="{5CED102B-7293-3E62-2721-B94D0E4EACBF}"/>
              </a:ext>
            </a:extLst>
          </p:cNvPr>
          <p:cNvSpPr/>
          <p:nvPr/>
        </p:nvSpPr>
        <p:spPr>
          <a:xfrm>
            <a:off x="5515038" y="378287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Google Shape;124;p15">
            <a:extLst>
              <a:ext uri="{FF2B5EF4-FFF2-40B4-BE49-F238E27FC236}">
                <a16:creationId xmlns:a16="http://schemas.microsoft.com/office/drawing/2014/main" id="{B06357FD-5DBF-472B-B7A7-F1B63CDFB250}"/>
              </a:ext>
            </a:extLst>
          </p:cNvPr>
          <p:cNvSpPr/>
          <p:nvPr/>
        </p:nvSpPr>
        <p:spPr>
          <a:xfrm>
            <a:off x="5910824" y="3518564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Google Shape;125;p15">
            <a:extLst>
              <a:ext uri="{FF2B5EF4-FFF2-40B4-BE49-F238E27FC236}">
                <a16:creationId xmlns:a16="http://schemas.microsoft.com/office/drawing/2014/main" id="{FAE3C86C-C10E-0A61-55A3-7B7FCA1B382F}"/>
              </a:ext>
            </a:extLst>
          </p:cNvPr>
          <p:cNvSpPr/>
          <p:nvPr/>
        </p:nvSpPr>
        <p:spPr>
          <a:xfrm>
            <a:off x="5929574" y="354961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Google Shape;126;p15">
            <a:extLst>
              <a:ext uri="{FF2B5EF4-FFF2-40B4-BE49-F238E27FC236}">
                <a16:creationId xmlns:a16="http://schemas.microsoft.com/office/drawing/2014/main" id="{38BC4EE1-2855-A5E8-80C9-C7A65A5E0D74}"/>
              </a:ext>
            </a:extLst>
          </p:cNvPr>
          <p:cNvSpPr/>
          <p:nvPr/>
        </p:nvSpPr>
        <p:spPr>
          <a:xfrm>
            <a:off x="5929574" y="378276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Google Shape;133;p15">
            <a:extLst>
              <a:ext uri="{FF2B5EF4-FFF2-40B4-BE49-F238E27FC236}">
                <a16:creationId xmlns:a16="http://schemas.microsoft.com/office/drawing/2014/main" id="{12C3BABF-030E-1ACF-45F5-A27EE20A3625}"/>
              </a:ext>
            </a:extLst>
          </p:cNvPr>
          <p:cNvCxnSpPr/>
          <p:nvPr/>
        </p:nvCxnSpPr>
        <p:spPr>
          <a:xfrm rot="10800000">
            <a:off x="4293301" y="3189549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34;p15">
            <a:extLst>
              <a:ext uri="{FF2B5EF4-FFF2-40B4-BE49-F238E27FC236}">
                <a16:creationId xmlns:a16="http://schemas.microsoft.com/office/drawing/2014/main" id="{39B36159-1EA1-14D5-B2DC-936C92EFB072}"/>
              </a:ext>
            </a:extLst>
          </p:cNvPr>
          <p:cNvCxnSpPr/>
          <p:nvPr/>
        </p:nvCxnSpPr>
        <p:spPr>
          <a:xfrm rot="10800000">
            <a:off x="4717929" y="3189549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35;p15">
            <a:extLst>
              <a:ext uri="{FF2B5EF4-FFF2-40B4-BE49-F238E27FC236}">
                <a16:creationId xmlns:a16="http://schemas.microsoft.com/office/drawing/2014/main" id="{F5BABC7A-EC99-192F-6529-293B4777F2D1}"/>
              </a:ext>
            </a:extLst>
          </p:cNvPr>
          <p:cNvCxnSpPr/>
          <p:nvPr/>
        </p:nvCxnSpPr>
        <p:spPr>
          <a:xfrm rot="10800000">
            <a:off x="5156421" y="31895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36;p15">
            <a:extLst>
              <a:ext uri="{FF2B5EF4-FFF2-40B4-BE49-F238E27FC236}">
                <a16:creationId xmlns:a16="http://schemas.microsoft.com/office/drawing/2014/main" id="{EBFFE276-79D2-FC55-F646-83A508A3EBED}"/>
              </a:ext>
            </a:extLst>
          </p:cNvPr>
          <p:cNvCxnSpPr/>
          <p:nvPr/>
        </p:nvCxnSpPr>
        <p:spPr>
          <a:xfrm rot="10800000">
            <a:off x="5590974" y="3189549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37;p15">
            <a:extLst>
              <a:ext uri="{FF2B5EF4-FFF2-40B4-BE49-F238E27FC236}">
                <a16:creationId xmlns:a16="http://schemas.microsoft.com/office/drawing/2014/main" id="{19675B6E-976A-782B-3F67-E8825AA68D80}"/>
              </a:ext>
            </a:extLst>
          </p:cNvPr>
          <p:cNvCxnSpPr/>
          <p:nvPr/>
        </p:nvCxnSpPr>
        <p:spPr>
          <a:xfrm rot="10800000">
            <a:off x="6022924" y="3189549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138;p15">
            <a:extLst>
              <a:ext uri="{FF2B5EF4-FFF2-40B4-BE49-F238E27FC236}">
                <a16:creationId xmlns:a16="http://schemas.microsoft.com/office/drawing/2014/main" id="{C4212C37-4054-AF4D-EA83-01C226015D9E}"/>
              </a:ext>
            </a:extLst>
          </p:cNvPr>
          <p:cNvSpPr/>
          <p:nvPr/>
        </p:nvSpPr>
        <p:spPr>
          <a:xfrm>
            <a:off x="3910305" y="2750724"/>
            <a:ext cx="2583872" cy="38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Teacher Model</a:t>
            </a:r>
            <a:endParaRPr dirty="0"/>
          </a:p>
        </p:txBody>
      </p:sp>
      <p:cxnSp>
        <p:nvCxnSpPr>
          <p:cNvPr id="67" name="Google Shape;139;p15">
            <a:extLst>
              <a:ext uri="{FF2B5EF4-FFF2-40B4-BE49-F238E27FC236}">
                <a16:creationId xmlns:a16="http://schemas.microsoft.com/office/drawing/2014/main" id="{7504C689-0B7D-568C-AF7F-50581A0C85FD}"/>
              </a:ext>
            </a:extLst>
          </p:cNvPr>
          <p:cNvCxnSpPr/>
          <p:nvPr/>
        </p:nvCxnSpPr>
        <p:spPr>
          <a:xfrm rot="10800000">
            <a:off x="5121774" y="248379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140;p15">
            <a:extLst>
              <a:ext uri="{FF2B5EF4-FFF2-40B4-BE49-F238E27FC236}">
                <a16:creationId xmlns:a16="http://schemas.microsoft.com/office/drawing/2014/main" id="{ECDF19FE-9825-71E3-0191-EC11238CCB3B}"/>
              </a:ext>
            </a:extLst>
          </p:cNvPr>
          <p:cNvSpPr/>
          <p:nvPr/>
        </p:nvSpPr>
        <p:spPr>
          <a:xfrm>
            <a:off x="4852846" y="2123826"/>
            <a:ext cx="534300" cy="27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41;p15">
            <a:extLst>
              <a:ext uri="{FF2B5EF4-FFF2-40B4-BE49-F238E27FC236}">
                <a16:creationId xmlns:a16="http://schemas.microsoft.com/office/drawing/2014/main" id="{914B545F-5891-3AF4-A6B7-F73C8870CAA6}"/>
              </a:ext>
            </a:extLst>
          </p:cNvPr>
          <p:cNvSpPr/>
          <p:nvPr/>
        </p:nvSpPr>
        <p:spPr>
          <a:xfrm>
            <a:off x="4920171" y="2180501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42;p15">
            <a:extLst>
              <a:ext uri="{FF2B5EF4-FFF2-40B4-BE49-F238E27FC236}">
                <a16:creationId xmlns:a16="http://schemas.microsoft.com/office/drawing/2014/main" id="{F8309441-E4EE-0843-F80C-5901CA98A41E}"/>
              </a:ext>
            </a:extLst>
          </p:cNvPr>
          <p:cNvSpPr/>
          <p:nvPr/>
        </p:nvSpPr>
        <p:spPr>
          <a:xfrm>
            <a:off x="5156421" y="2186076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BAB9C759-3CFA-A6AB-6CE6-9324795CFDC5}"/>
              </a:ext>
            </a:extLst>
          </p:cNvPr>
          <p:cNvCxnSpPr>
            <a:cxnSpLocks/>
          </p:cNvCxnSpPr>
          <p:nvPr/>
        </p:nvCxnSpPr>
        <p:spPr>
          <a:xfrm flipH="1">
            <a:off x="3910305" y="2244394"/>
            <a:ext cx="880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C47EF07-4392-1AC6-ED3C-210A165F5FEA}"/>
              </a:ext>
            </a:extLst>
          </p:cNvPr>
          <p:cNvSpPr txBox="1"/>
          <p:nvPr/>
        </p:nvSpPr>
        <p:spPr>
          <a:xfrm>
            <a:off x="3262745" y="2123826"/>
            <a:ext cx="69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KLDiv</a:t>
            </a:r>
            <a:endParaRPr kumimoji="1"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E8CFD4ED-A546-D797-BB0E-58D2F7BAE863}"/>
              </a:ext>
            </a:extLst>
          </p:cNvPr>
          <p:cNvSpPr txBox="1"/>
          <p:nvPr/>
        </p:nvSpPr>
        <p:spPr>
          <a:xfrm>
            <a:off x="588818" y="15347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Limited semantics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F26C7FA-850E-2360-05DA-2F7F507E8D11}"/>
              </a:ext>
            </a:extLst>
          </p:cNvPr>
          <p:cNvSpPr txBox="1"/>
          <p:nvPr/>
        </p:nvSpPr>
        <p:spPr>
          <a:xfrm>
            <a:off x="3302420" y="14806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Rich semantics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66" grpId="0" animBg="1"/>
      <p:bldP spid="68" grpId="0" animBg="1"/>
      <p:bldP spid="69" grpId="0" animBg="1"/>
      <p:bldP spid="70" grpId="0" animBg="1"/>
      <p:bldP spid="143" grpId="0"/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in knowledge distillation</a:t>
            </a:r>
            <a:endParaRPr/>
          </a:p>
        </p:txBody>
      </p:sp>
      <p:sp>
        <p:nvSpPr>
          <p:cNvPr id="15" name="Google Shape;64;p14">
            <a:extLst>
              <a:ext uri="{FF2B5EF4-FFF2-40B4-BE49-F238E27FC236}">
                <a16:creationId xmlns:a16="http://schemas.microsoft.com/office/drawing/2014/main" id="{C4363F36-B829-AF63-D176-1D98ECC18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4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>
                <a:solidFill>
                  <a:schemeClr val="tx1"/>
                </a:solidFill>
              </a:rPr>
              <a:t> nature of language makes representation interpolation sub-optimal</a:t>
            </a:r>
          </a:p>
        </p:txBody>
      </p:sp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4DBC3830-E857-8762-83F6-7CABCB79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77" y="1980286"/>
            <a:ext cx="2681432" cy="24332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338541-5C59-472B-9E1D-997B8B7BED3A}"/>
              </a:ext>
            </a:extLst>
          </p:cNvPr>
          <p:cNvSpPr txBox="1"/>
          <p:nvPr/>
        </p:nvSpPr>
        <p:spPr>
          <a:xfrm>
            <a:off x="831273" y="4613563"/>
            <a:ext cx="1648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All</a:t>
            </a:r>
            <a:r>
              <a:rPr kumimoji="1" lang="en-US" altLang="zh-CN" dirty="0"/>
              <a:t> data</a:t>
            </a:r>
            <a:endParaRPr kumimoji="1" lang="zh-CN" altLang="en-US" dirty="0"/>
          </a:p>
        </p:txBody>
      </p:sp>
      <p:pic>
        <p:nvPicPr>
          <p:cNvPr id="6" name="图片 5" descr="图表, 散点图&#10;&#10;描述已自动生成">
            <a:extLst>
              <a:ext uri="{FF2B5EF4-FFF2-40B4-BE49-F238E27FC236}">
                <a16:creationId xmlns:a16="http://schemas.microsoft.com/office/drawing/2014/main" id="{2F389BE4-A49F-B7CB-3D1C-7A646EB25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09" y="2023693"/>
            <a:ext cx="2462645" cy="23464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0FE9F8-E725-82D9-5E8C-5594514D534A}"/>
              </a:ext>
            </a:extLst>
          </p:cNvPr>
          <p:cNvSpPr txBox="1"/>
          <p:nvPr/>
        </p:nvSpPr>
        <p:spPr>
          <a:xfrm>
            <a:off x="3182216" y="4599498"/>
            <a:ext cx="246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Observed</a:t>
            </a:r>
            <a:r>
              <a:rPr kumimoji="1" lang="en-US" altLang="zh-CN" dirty="0"/>
              <a:t> data and </a:t>
            </a:r>
            <a:r>
              <a:rPr kumimoji="1" lang="en-US" altLang="zh-CN" dirty="0">
                <a:solidFill>
                  <a:srgbClr val="00B0F0"/>
                </a:solidFill>
              </a:rPr>
              <a:t>RI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70B5AA7B-3D8E-FE86-9CBF-D341D0DE1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182" y="2113104"/>
            <a:ext cx="2338790" cy="21676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4EA9B11-D17D-A2F9-EDE4-DDA75FE90DDD}"/>
              </a:ext>
            </a:extLst>
          </p:cNvPr>
          <p:cNvSpPr txBox="1"/>
          <p:nvPr/>
        </p:nvSpPr>
        <p:spPr>
          <a:xfrm>
            <a:off x="6015182" y="4599498"/>
            <a:ext cx="246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Observed</a:t>
            </a:r>
            <a:r>
              <a:rPr kumimoji="1" lang="en-US" altLang="zh-CN" dirty="0"/>
              <a:t> / </a:t>
            </a:r>
            <a:r>
              <a:rPr kumimoji="1" lang="en-US" altLang="zh-CN" dirty="0">
                <a:solidFill>
                  <a:srgbClr val="00B0F0"/>
                </a:solidFill>
              </a:rPr>
              <a:t>RI </a:t>
            </a:r>
            <a:r>
              <a:rPr kumimoji="1" lang="en-US" altLang="zh-CN" dirty="0"/>
              <a:t>data with </a:t>
            </a:r>
            <a:r>
              <a:rPr kumimoji="1" lang="en-US" altLang="zh-CN" dirty="0">
                <a:solidFill>
                  <a:srgbClr val="00B050"/>
                </a:solidFill>
              </a:rPr>
              <a:t>projection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1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in knowledge distillation</a:t>
            </a:r>
            <a:endParaRPr/>
          </a:p>
        </p:txBody>
      </p:sp>
      <p:sp>
        <p:nvSpPr>
          <p:cNvPr id="15" name="Google Shape;64;p14">
            <a:extLst>
              <a:ext uri="{FF2B5EF4-FFF2-40B4-BE49-F238E27FC236}">
                <a16:creationId xmlns:a16="http://schemas.microsoft.com/office/drawing/2014/main" id="{C4363F36-B829-AF63-D176-1D98ECC18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4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Representation inconsistency</a:t>
            </a:r>
          </a:p>
        </p:txBody>
      </p:sp>
      <p:sp>
        <p:nvSpPr>
          <p:cNvPr id="2" name="Google Shape;111;p15">
            <a:extLst>
              <a:ext uri="{FF2B5EF4-FFF2-40B4-BE49-F238E27FC236}">
                <a16:creationId xmlns:a16="http://schemas.microsoft.com/office/drawing/2014/main" id="{42E5437E-CA35-FFED-0642-0DF5618E3319}"/>
              </a:ext>
            </a:extLst>
          </p:cNvPr>
          <p:cNvSpPr/>
          <p:nvPr/>
        </p:nvSpPr>
        <p:spPr>
          <a:xfrm>
            <a:off x="1724913" y="352690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Google Shape;113;p15">
            <a:extLst>
              <a:ext uri="{FF2B5EF4-FFF2-40B4-BE49-F238E27FC236}">
                <a16:creationId xmlns:a16="http://schemas.microsoft.com/office/drawing/2014/main" id="{E2B98F27-B4D8-037D-A0E4-D8A9C6CEA2EC}"/>
              </a:ext>
            </a:extLst>
          </p:cNvPr>
          <p:cNvSpPr/>
          <p:nvPr/>
        </p:nvSpPr>
        <p:spPr>
          <a:xfrm>
            <a:off x="1743663" y="355795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C1AEF652-EA00-3DB1-5782-56BD154248A5}"/>
              </a:ext>
            </a:extLst>
          </p:cNvPr>
          <p:cNvSpPr/>
          <p:nvPr/>
        </p:nvSpPr>
        <p:spPr>
          <a:xfrm>
            <a:off x="1743663" y="379110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Google Shape;115;p15">
            <a:extLst>
              <a:ext uri="{FF2B5EF4-FFF2-40B4-BE49-F238E27FC236}">
                <a16:creationId xmlns:a16="http://schemas.microsoft.com/office/drawing/2014/main" id="{C8EC74B7-D902-6A37-C895-D26B662486DF}"/>
              </a:ext>
            </a:extLst>
          </p:cNvPr>
          <p:cNvSpPr/>
          <p:nvPr/>
        </p:nvSpPr>
        <p:spPr>
          <a:xfrm>
            <a:off x="2155003" y="3528408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Google Shape;116;p15">
            <a:extLst>
              <a:ext uri="{FF2B5EF4-FFF2-40B4-BE49-F238E27FC236}">
                <a16:creationId xmlns:a16="http://schemas.microsoft.com/office/drawing/2014/main" id="{DBEA1156-2BAA-EA83-DF45-2EBF9A2CDCAD}"/>
              </a:ext>
            </a:extLst>
          </p:cNvPr>
          <p:cNvSpPr/>
          <p:nvPr/>
        </p:nvSpPr>
        <p:spPr>
          <a:xfrm>
            <a:off x="2173753" y="355945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Google Shape;117;p15">
            <a:extLst>
              <a:ext uri="{FF2B5EF4-FFF2-40B4-BE49-F238E27FC236}">
                <a16:creationId xmlns:a16="http://schemas.microsoft.com/office/drawing/2014/main" id="{978FBEE0-EBB4-2280-3E37-B3B0AE3F75E2}"/>
              </a:ext>
            </a:extLst>
          </p:cNvPr>
          <p:cNvSpPr/>
          <p:nvPr/>
        </p:nvSpPr>
        <p:spPr>
          <a:xfrm>
            <a:off x="2173753" y="379260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Google Shape;118;p15">
            <a:extLst>
              <a:ext uri="{FF2B5EF4-FFF2-40B4-BE49-F238E27FC236}">
                <a16:creationId xmlns:a16="http://schemas.microsoft.com/office/drawing/2014/main" id="{38C7B4D3-5AC2-842D-455D-B2D46385E0D1}"/>
              </a:ext>
            </a:extLst>
          </p:cNvPr>
          <p:cNvSpPr/>
          <p:nvPr/>
        </p:nvSpPr>
        <p:spPr>
          <a:xfrm>
            <a:off x="2586953" y="3528408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Google Shape;119;p15">
            <a:extLst>
              <a:ext uri="{FF2B5EF4-FFF2-40B4-BE49-F238E27FC236}">
                <a16:creationId xmlns:a16="http://schemas.microsoft.com/office/drawing/2014/main" id="{48301C15-1B02-A52B-36D1-0483797EA39F}"/>
              </a:ext>
            </a:extLst>
          </p:cNvPr>
          <p:cNvSpPr/>
          <p:nvPr/>
        </p:nvSpPr>
        <p:spPr>
          <a:xfrm>
            <a:off x="2605703" y="355945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Google Shape;120;p15">
            <a:extLst>
              <a:ext uri="{FF2B5EF4-FFF2-40B4-BE49-F238E27FC236}">
                <a16:creationId xmlns:a16="http://schemas.microsoft.com/office/drawing/2014/main" id="{1DD036F1-678A-D558-FD90-14C2BC7B7A52}"/>
              </a:ext>
            </a:extLst>
          </p:cNvPr>
          <p:cNvSpPr/>
          <p:nvPr/>
        </p:nvSpPr>
        <p:spPr>
          <a:xfrm>
            <a:off x="2605703" y="379260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Google Shape;121;p15">
            <a:extLst>
              <a:ext uri="{FF2B5EF4-FFF2-40B4-BE49-F238E27FC236}">
                <a16:creationId xmlns:a16="http://schemas.microsoft.com/office/drawing/2014/main" id="{D88E1A75-84DE-88A9-9F65-A4D0765097E2}"/>
              </a:ext>
            </a:extLst>
          </p:cNvPr>
          <p:cNvSpPr/>
          <p:nvPr/>
        </p:nvSpPr>
        <p:spPr>
          <a:xfrm>
            <a:off x="3013624" y="3522770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Google Shape;122;p15">
            <a:extLst>
              <a:ext uri="{FF2B5EF4-FFF2-40B4-BE49-F238E27FC236}">
                <a16:creationId xmlns:a16="http://schemas.microsoft.com/office/drawing/2014/main" id="{6A587D9C-FD54-AA8A-EF0D-CADF6F22F157}"/>
              </a:ext>
            </a:extLst>
          </p:cNvPr>
          <p:cNvSpPr/>
          <p:nvPr/>
        </p:nvSpPr>
        <p:spPr>
          <a:xfrm>
            <a:off x="3032374" y="355382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Google Shape;123;p15">
            <a:extLst>
              <a:ext uri="{FF2B5EF4-FFF2-40B4-BE49-F238E27FC236}">
                <a16:creationId xmlns:a16="http://schemas.microsoft.com/office/drawing/2014/main" id="{02D3DCB2-3F09-F3DF-B7E3-B2F9FD8D8326}"/>
              </a:ext>
            </a:extLst>
          </p:cNvPr>
          <p:cNvSpPr/>
          <p:nvPr/>
        </p:nvSpPr>
        <p:spPr>
          <a:xfrm>
            <a:off x="3032374" y="378697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Google Shape;124;p15">
            <a:extLst>
              <a:ext uri="{FF2B5EF4-FFF2-40B4-BE49-F238E27FC236}">
                <a16:creationId xmlns:a16="http://schemas.microsoft.com/office/drawing/2014/main" id="{34B32BDD-8CFE-B29C-843F-C3EFB0383A0A}"/>
              </a:ext>
            </a:extLst>
          </p:cNvPr>
          <p:cNvSpPr/>
          <p:nvPr/>
        </p:nvSpPr>
        <p:spPr>
          <a:xfrm>
            <a:off x="3428160" y="3522660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Google Shape;125;p15">
            <a:extLst>
              <a:ext uri="{FF2B5EF4-FFF2-40B4-BE49-F238E27FC236}">
                <a16:creationId xmlns:a16="http://schemas.microsoft.com/office/drawing/2014/main" id="{4A39D7CB-BC4C-0F5A-251F-9E6183A177E7}"/>
              </a:ext>
            </a:extLst>
          </p:cNvPr>
          <p:cNvSpPr/>
          <p:nvPr/>
        </p:nvSpPr>
        <p:spPr>
          <a:xfrm>
            <a:off x="3446910" y="355371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Google Shape;126;p15">
            <a:extLst>
              <a:ext uri="{FF2B5EF4-FFF2-40B4-BE49-F238E27FC236}">
                <a16:creationId xmlns:a16="http://schemas.microsoft.com/office/drawing/2014/main" id="{509AF709-2929-F234-5EAE-F53A75F09172}"/>
              </a:ext>
            </a:extLst>
          </p:cNvPr>
          <p:cNvSpPr/>
          <p:nvPr/>
        </p:nvSpPr>
        <p:spPr>
          <a:xfrm>
            <a:off x="3446910" y="378686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Google Shape;133;p15">
            <a:extLst>
              <a:ext uri="{FF2B5EF4-FFF2-40B4-BE49-F238E27FC236}">
                <a16:creationId xmlns:a16="http://schemas.microsoft.com/office/drawing/2014/main" id="{7A3B785F-094A-5279-66A8-33E3BBE2B39A}"/>
              </a:ext>
            </a:extLst>
          </p:cNvPr>
          <p:cNvCxnSpPr/>
          <p:nvPr/>
        </p:nvCxnSpPr>
        <p:spPr>
          <a:xfrm rot="10800000">
            <a:off x="1811539" y="3194562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34;p15">
            <a:extLst>
              <a:ext uri="{FF2B5EF4-FFF2-40B4-BE49-F238E27FC236}">
                <a16:creationId xmlns:a16="http://schemas.microsoft.com/office/drawing/2014/main" id="{E7175CA6-ADCA-412C-5CB7-0C6690FAAD42}"/>
              </a:ext>
            </a:extLst>
          </p:cNvPr>
          <p:cNvCxnSpPr/>
          <p:nvPr/>
        </p:nvCxnSpPr>
        <p:spPr>
          <a:xfrm rot="10800000">
            <a:off x="2236167" y="3194562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35;p15">
            <a:extLst>
              <a:ext uri="{FF2B5EF4-FFF2-40B4-BE49-F238E27FC236}">
                <a16:creationId xmlns:a16="http://schemas.microsoft.com/office/drawing/2014/main" id="{C4D49DF0-52FE-3D3A-ECA1-FA964CCBC172}"/>
              </a:ext>
            </a:extLst>
          </p:cNvPr>
          <p:cNvCxnSpPr/>
          <p:nvPr/>
        </p:nvCxnSpPr>
        <p:spPr>
          <a:xfrm rot="10800000">
            <a:off x="2674659" y="3194563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36;p15">
            <a:extLst>
              <a:ext uri="{FF2B5EF4-FFF2-40B4-BE49-F238E27FC236}">
                <a16:creationId xmlns:a16="http://schemas.microsoft.com/office/drawing/2014/main" id="{3652E4BA-F183-0D60-0C7B-6928E551E8CF}"/>
              </a:ext>
            </a:extLst>
          </p:cNvPr>
          <p:cNvCxnSpPr/>
          <p:nvPr/>
        </p:nvCxnSpPr>
        <p:spPr>
          <a:xfrm rot="10800000">
            <a:off x="3109212" y="3194562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37;p15">
            <a:extLst>
              <a:ext uri="{FF2B5EF4-FFF2-40B4-BE49-F238E27FC236}">
                <a16:creationId xmlns:a16="http://schemas.microsoft.com/office/drawing/2014/main" id="{B7C385E1-91C9-82C0-EA21-F958415BEDE6}"/>
              </a:ext>
            </a:extLst>
          </p:cNvPr>
          <p:cNvCxnSpPr/>
          <p:nvPr/>
        </p:nvCxnSpPr>
        <p:spPr>
          <a:xfrm rot="10800000">
            <a:off x="3541162" y="3194562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38;p15">
            <a:extLst>
              <a:ext uri="{FF2B5EF4-FFF2-40B4-BE49-F238E27FC236}">
                <a16:creationId xmlns:a16="http://schemas.microsoft.com/office/drawing/2014/main" id="{CEC6B27D-DECA-F0A3-4E21-CAA70A3EA574}"/>
              </a:ext>
            </a:extLst>
          </p:cNvPr>
          <p:cNvSpPr/>
          <p:nvPr/>
        </p:nvSpPr>
        <p:spPr>
          <a:xfrm>
            <a:off x="1428543" y="2755737"/>
            <a:ext cx="2583872" cy="38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Model</a:t>
            </a:r>
            <a:endParaRPr dirty="0"/>
          </a:p>
        </p:txBody>
      </p:sp>
      <p:cxnSp>
        <p:nvCxnSpPr>
          <p:cNvPr id="30" name="Google Shape;139;p15">
            <a:extLst>
              <a:ext uri="{FF2B5EF4-FFF2-40B4-BE49-F238E27FC236}">
                <a16:creationId xmlns:a16="http://schemas.microsoft.com/office/drawing/2014/main" id="{6E810F1F-D58D-BE9E-D50A-836333A72D31}"/>
              </a:ext>
            </a:extLst>
          </p:cNvPr>
          <p:cNvCxnSpPr/>
          <p:nvPr/>
        </p:nvCxnSpPr>
        <p:spPr>
          <a:xfrm rot="10800000">
            <a:off x="2640012" y="2488803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140;p15">
            <a:extLst>
              <a:ext uri="{FF2B5EF4-FFF2-40B4-BE49-F238E27FC236}">
                <a16:creationId xmlns:a16="http://schemas.microsoft.com/office/drawing/2014/main" id="{E2E71ABC-075D-EE84-D8CD-438DBDB840CA}"/>
              </a:ext>
            </a:extLst>
          </p:cNvPr>
          <p:cNvSpPr/>
          <p:nvPr/>
        </p:nvSpPr>
        <p:spPr>
          <a:xfrm>
            <a:off x="2371084" y="2128839"/>
            <a:ext cx="534300" cy="27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1;p15">
            <a:extLst>
              <a:ext uri="{FF2B5EF4-FFF2-40B4-BE49-F238E27FC236}">
                <a16:creationId xmlns:a16="http://schemas.microsoft.com/office/drawing/2014/main" id="{54F2B3D7-54F0-9251-2E86-FCA419098BC3}"/>
              </a:ext>
            </a:extLst>
          </p:cNvPr>
          <p:cNvSpPr/>
          <p:nvPr/>
        </p:nvSpPr>
        <p:spPr>
          <a:xfrm>
            <a:off x="2438409" y="2185514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42;p15">
            <a:extLst>
              <a:ext uri="{FF2B5EF4-FFF2-40B4-BE49-F238E27FC236}">
                <a16:creationId xmlns:a16="http://schemas.microsoft.com/office/drawing/2014/main" id="{E1FDD798-75ED-4C97-4504-ACDA0BEEE2C7}"/>
              </a:ext>
            </a:extLst>
          </p:cNvPr>
          <p:cNvSpPr/>
          <p:nvPr/>
        </p:nvSpPr>
        <p:spPr>
          <a:xfrm>
            <a:off x="2674659" y="2191089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88695AF-0DEB-BF57-D1DC-C1D047662EFF}"/>
              </a:ext>
            </a:extLst>
          </p:cNvPr>
          <p:cNvCxnSpPr>
            <a:cxnSpLocks/>
          </p:cNvCxnSpPr>
          <p:nvPr/>
        </p:nvCxnSpPr>
        <p:spPr>
          <a:xfrm>
            <a:off x="3018471" y="2249407"/>
            <a:ext cx="9059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1;p15">
            <a:extLst>
              <a:ext uri="{FF2B5EF4-FFF2-40B4-BE49-F238E27FC236}">
                <a16:creationId xmlns:a16="http://schemas.microsoft.com/office/drawing/2014/main" id="{EAD8A8E2-D116-01F8-8EC3-EA916BA33B5F}"/>
              </a:ext>
            </a:extLst>
          </p:cNvPr>
          <p:cNvSpPr/>
          <p:nvPr/>
        </p:nvSpPr>
        <p:spPr>
          <a:xfrm>
            <a:off x="4869272" y="3527824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Google Shape;113;p15">
            <a:extLst>
              <a:ext uri="{FF2B5EF4-FFF2-40B4-BE49-F238E27FC236}">
                <a16:creationId xmlns:a16="http://schemas.microsoft.com/office/drawing/2014/main" id="{39FA7B29-ADE2-4C33-BB3F-229BC5F052B4}"/>
              </a:ext>
            </a:extLst>
          </p:cNvPr>
          <p:cNvSpPr/>
          <p:nvPr/>
        </p:nvSpPr>
        <p:spPr>
          <a:xfrm>
            <a:off x="4888022" y="355887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Google Shape;114;p15">
            <a:extLst>
              <a:ext uri="{FF2B5EF4-FFF2-40B4-BE49-F238E27FC236}">
                <a16:creationId xmlns:a16="http://schemas.microsoft.com/office/drawing/2014/main" id="{935B9E28-C3D0-C57E-09BB-29837B6FD812}"/>
              </a:ext>
            </a:extLst>
          </p:cNvPr>
          <p:cNvSpPr/>
          <p:nvPr/>
        </p:nvSpPr>
        <p:spPr>
          <a:xfrm>
            <a:off x="4888022" y="3792024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Google Shape;115;p15">
            <a:extLst>
              <a:ext uri="{FF2B5EF4-FFF2-40B4-BE49-F238E27FC236}">
                <a16:creationId xmlns:a16="http://schemas.microsoft.com/office/drawing/2014/main" id="{8F380614-1791-E741-DACE-9A0BB5FB1D58}"/>
              </a:ext>
            </a:extLst>
          </p:cNvPr>
          <p:cNvSpPr/>
          <p:nvPr/>
        </p:nvSpPr>
        <p:spPr>
          <a:xfrm>
            <a:off x="5299362" y="35293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Google Shape;116;p15">
            <a:extLst>
              <a:ext uri="{FF2B5EF4-FFF2-40B4-BE49-F238E27FC236}">
                <a16:creationId xmlns:a16="http://schemas.microsoft.com/office/drawing/2014/main" id="{5EE07C4E-D134-4969-815D-CECCF9113821}"/>
              </a:ext>
            </a:extLst>
          </p:cNvPr>
          <p:cNvSpPr/>
          <p:nvPr/>
        </p:nvSpPr>
        <p:spPr>
          <a:xfrm>
            <a:off x="5318112" y="356037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Google Shape;117;p15">
            <a:extLst>
              <a:ext uri="{FF2B5EF4-FFF2-40B4-BE49-F238E27FC236}">
                <a16:creationId xmlns:a16="http://schemas.microsoft.com/office/drawing/2014/main" id="{4A843C1C-BF9C-3178-0B49-38125605EE3F}"/>
              </a:ext>
            </a:extLst>
          </p:cNvPr>
          <p:cNvSpPr/>
          <p:nvPr/>
        </p:nvSpPr>
        <p:spPr>
          <a:xfrm>
            <a:off x="5318112" y="379352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Google Shape;118;p15">
            <a:extLst>
              <a:ext uri="{FF2B5EF4-FFF2-40B4-BE49-F238E27FC236}">
                <a16:creationId xmlns:a16="http://schemas.microsoft.com/office/drawing/2014/main" id="{213EC19C-1175-6100-BA5B-BF5C2500B9DA}"/>
              </a:ext>
            </a:extLst>
          </p:cNvPr>
          <p:cNvSpPr/>
          <p:nvPr/>
        </p:nvSpPr>
        <p:spPr>
          <a:xfrm>
            <a:off x="5731312" y="35293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Google Shape;119;p15">
            <a:extLst>
              <a:ext uri="{FF2B5EF4-FFF2-40B4-BE49-F238E27FC236}">
                <a16:creationId xmlns:a16="http://schemas.microsoft.com/office/drawing/2014/main" id="{DA09D177-C88F-CB6C-586F-1A79EB996673}"/>
              </a:ext>
            </a:extLst>
          </p:cNvPr>
          <p:cNvSpPr/>
          <p:nvPr/>
        </p:nvSpPr>
        <p:spPr>
          <a:xfrm>
            <a:off x="5750062" y="356037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Google Shape;120;p15">
            <a:extLst>
              <a:ext uri="{FF2B5EF4-FFF2-40B4-BE49-F238E27FC236}">
                <a16:creationId xmlns:a16="http://schemas.microsoft.com/office/drawing/2014/main" id="{7E06FBCD-E547-2AB2-D662-6306BE47A84B}"/>
              </a:ext>
            </a:extLst>
          </p:cNvPr>
          <p:cNvSpPr/>
          <p:nvPr/>
        </p:nvSpPr>
        <p:spPr>
          <a:xfrm>
            <a:off x="5750062" y="3793525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Google Shape;121;p15">
            <a:extLst>
              <a:ext uri="{FF2B5EF4-FFF2-40B4-BE49-F238E27FC236}">
                <a16:creationId xmlns:a16="http://schemas.microsoft.com/office/drawing/2014/main" id="{50AFD490-E974-D159-B07A-72EE47DAB766}"/>
              </a:ext>
            </a:extLst>
          </p:cNvPr>
          <p:cNvSpPr/>
          <p:nvPr/>
        </p:nvSpPr>
        <p:spPr>
          <a:xfrm>
            <a:off x="6157983" y="352368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Google Shape;122;p15">
            <a:extLst>
              <a:ext uri="{FF2B5EF4-FFF2-40B4-BE49-F238E27FC236}">
                <a16:creationId xmlns:a16="http://schemas.microsoft.com/office/drawing/2014/main" id="{DF95DC9F-AD19-40C9-ED59-92B9EDD46097}"/>
              </a:ext>
            </a:extLst>
          </p:cNvPr>
          <p:cNvSpPr/>
          <p:nvPr/>
        </p:nvSpPr>
        <p:spPr>
          <a:xfrm>
            <a:off x="6176733" y="355473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Google Shape;123;p15">
            <a:extLst>
              <a:ext uri="{FF2B5EF4-FFF2-40B4-BE49-F238E27FC236}">
                <a16:creationId xmlns:a16="http://schemas.microsoft.com/office/drawing/2014/main" id="{FCC06076-D249-CE52-2055-042D080DA045}"/>
              </a:ext>
            </a:extLst>
          </p:cNvPr>
          <p:cNvSpPr/>
          <p:nvPr/>
        </p:nvSpPr>
        <p:spPr>
          <a:xfrm>
            <a:off x="6176733" y="378788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Google Shape;124;p15">
            <a:extLst>
              <a:ext uri="{FF2B5EF4-FFF2-40B4-BE49-F238E27FC236}">
                <a16:creationId xmlns:a16="http://schemas.microsoft.com/office/drawing/2014/main" id="{CC5DD3D4-381C-6A75-FF7A-BE73F457A096}"/>
              </a:ext>
            </a:extLst>
          </p:cNvPr>
          <p:cNvSpPr/>
          <p:nvPr/>
        </p:nvSpPr>
        <p:spPr>
          <a:xfrm>
            <a:off x="6572519" y="352357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Google Shape;125;p15">
            <a:extLst>
              <a:ext uri="{FF2B5EF4-FFF2-40B4-BE49-F238E27FC236}">
                <a16:creationId xmlns:a16="http://schemas.microsoft.com/office/drawing/2014/main" id="{41CA020C-ABE2-064A-5C9B-0B07DE2F23EE}"/>
              </a:ext>
            </a:extLst>
          </p:cNvPr>
          <p:cNvSpPr/>
          <p:nvPr/>
        </p:nvSpPr>
        <p:spPr>
          <a:xfrm>
            <a:off x="6591269" y="355462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oogle Shape;126;p15">
            <a:extLst>
              <a:ext uri="{FF2B5EF4-FFF2-40B4-BE49-F238E27FC236}">
                <a16:creationId xmlns:a16="http://schemas.microsoft.com/office/drawing/2014/main" id="{17A1F831-C24E-CBAF-7C5A-5F4420FDCABC}"/>
              </a:ext>
            </a:extLst>
          </p:cNvPr>
          <p:cNvSpPr/>
          <p:nvPr/>
        </p:nvSpPr>
        <p:spPr>
          <a:xfrm>
            <a:off x="6591269" y="378777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Google Shape;133;p15">
            <a:extLst>
              <a:ext uri="{FF2B5EF4-FFF2-40B4-BE49-F238E27FC236}">
                <a16:creationId xmlns:a16="http://schemas.microsoft.com/office/drawing/2014/main" id="{9A1743AD-EE8F-C0AF-B933-FD5AE0191620}"/>
              </a:ext>
            </a:extLst>
          </p:cNvPr>
          <p:cNvCxnSpPr/>
          <p:nvPr/>
        </p:nvCxnSpPr>
        <p:spPr>
          <a:xfrm rot="10800000">
            <a:off x="4954996" y="3194562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34;p15">
            <a:extLst>
              <a:ext uri="{FF2B5EF4-FFF2-40B4-BE49-F238E27FC236}">
                <a16:creationId xmlns:a16="http://schemas.microsoft.com/office/drawing/2014/main" id="{11300A0B-1445-F294-5A7A-BFAFCDEBEC37}"/>
              </a:ext>
            </a:extLst>
          </p:cNvPr>
          <p:cNvCxnSpPr/>
          <p:nvPr/>
        </p:nvCxnSpPr>
        <p:spPr>
          <a:xfrm rot="10800000">
            <a:off x="5379624" y="3194562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35;p15">
            <a:extLst>
              <a:ext uri="{FF2B5EF4-FFF2-40B4-BE49-F238E27FC236}">
                <a16:creationId xmlns:a16="http://schemas.microsoft.com/office/drawing/2014/main" id="{ABFF6053-618D-7303-BA8E-14B32D9127A4}"/>
              </a:ext>
            </a:extLst>
          </p:cNvPr>
          <p:cNvCxnSpPr/>
          <p:nvPr/>
        </p:nvCxnSpPr>
        <p:spPr>
          <a:xfrm rot="10800000">
            <a:off x="5818116" y="3194563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36;p15">
            <a:extLst>
              <a:ext uri="{FF2B5EF4-FFF2-40B4-BE49-F238E27FC236}">
                <a16:creationId xmlns:a16="http://schemas.microsoft.com/office/drawing/2014/main" id="{32CE2E2B-5325-0933-B68E-47618BC0D4A2}"/>
              </a:ext>
            </a:extLst>
          </p:cNvPr>
          <p:cNvCxnSpPr/>
          <p:nvPr/>
        </p:nvCxnSpPr>
        <p:spPr>
          <a:xfrm rot="10800000">
            <a:off x="6252669" y="3194562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37;p15">
            <a:extLst>
              <a:ext uri="{FF2B5EF4-FFF2-40B4-BE49-F238E27FC236}">
                <a16:creationId xmlns:a16="http://schemas.microsoft.com/office/drawing/2014/main" id="{94FD19BD-3C23-E438-65BA-513DC6DF2604}"/>
              </a:ext>
            </a:extLst>
          </p:cNvPr>
          <p:cNvCxnSpPr/>
          <p:nvPr/>
        </p:nvCxnSpPr>
        <p:spPr>
          <a:xfrm rot="10800000">
            <a:off x="6684619" y="3194562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Google Shape;138;p15">
            <a:extLst>
              <a:ext uri="{FF2B5EF4-FFF2-40B4-BE49-F238E27FC236}">
                <a16:creationId xmlns:a16="http://schemas.microsoft.com/office/drawing/2014/main" id="{55562F56-3CC0-5978-BF9F-03EA3859C20F}"/>
              </a:ext>
            </a:extLst>
          </p:cNvPr>
          <p:cNvSpPr/>
          <p:nvPr/>
        </p:nvSpPr>
        <p:spPr>
          <a:xfrm>
            <a:off x="4572000" y="2755737"/>
            <a:ext cx="2583872" cy="38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Teacher Model</a:t>
            </a:r>
            <a:endParaRPr dirty="0"/>
          </a:p>
        </p:txBody>
      </p:sp>
      <p:cxnSp>
        <p:nvCxnSpPr>
          <p:cNvPr id="56" name="Google Shape;139;p15">
            <a:extLst>
              <a:ext uri="{FF2B5EF4-FFF2-40B4-BE49-F238E27FC236}">
                <a16:creationId xmlns:a16="http://schemas.microsoft.com/office/drawing/2014/main" id="{57C86133-5BC1-F323-F963-1401C52E13F2}"/>
              </a:ext>
            </a:extLst>
          </p:cNvPr>
          <p:cNvCxnSpPr/>
          <p:nvPr/>
        </p:nvCxnSpPr>
        <p:spPr>
          <a:xfrm rot="10800000">
            <a:off x="5783469" y="2488803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140;p15">
            <a:extLst>
              <a:ext uri="{FF2B5EF4-FFF2-40B4-BE49-F238E27FC236}">
                <a16:creationId xmlns:a16="http://schemas.microsoft.com/office/drawing/2014/main" id="{18D1FA1B-63AB-F082-594D-21F04D5AA965}"/>
              </a:ext>
            </a:extLst>
          </p:cNvPr>
          <p:cNvSpPr/>
          <p:nvPr/>
        </p:nvSpPr>
        <p:spPr>
          <a:xfrm>
            <a:off x="5514541" y="2128839"/>
            <a:ext cx="534300" cy="27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41;p15">
            <a:extLst>
              <a:ext uri="{FF2B5EF4-FFF2-40B4-BE49-F238E27FC236}">
                <a16:creationId xmlns:a16="http://schemas.microsoft.com/office/drawing/2014/main" id="{7FB7271F-1A21-F76D-5121-D828CFC391D2}"/>
              </a:ext>
            </a:extLst>
          </p:cNvPr>
          <p:cNvSpPr/>
          <p:nvPr/>
        </p:nvSpPr>
        <p:spPr>
          <a:xfrm>
            <a:off x="5581866" y="2185514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42;p15">
            <a:extLst>
              <a:ext uri="{FF2B5EF4-FFF2-40B4-BE49-F238E27FC236}">
                <a16:creationId xmlns:a16="http://schemas.microsoft.com/office/drawing/2014/main" id="{9A2A5B39-6874-29D7-68AB-F9EF5CBF6129}"/>
              </a:ext>
            </a:extLst>
          </p:cNvPr>
          <p:cNvSpPr/>
          <p:nvPr/>
        </p:nvSpPr>
        <p:spPr>
          <a:xfrm>
            <a:off x="5818116" y="2191089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61CF0AE3-97C6-03FA-7F60-E64AE09ADBBB}"/>
              </a:ext>
            </a:extLst>
          </p:cNvPr>
          <p:cNvCxnSpPr>
            <a:cxnSpLocks/>
          </p:cNvCxnSpPr>
          <p:nvPr/>
        </p:nvCxnSpPr>
        <p:spPr>
          <a:xfrm flipH="1">
            <a:off x="4572000" y="2249407"/>
            <a:ext cx="880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5979F19-71E9-3C85-4B1B-5674FE6B5F40}"/>
              </a:ext>
            </a:extLst>
          </p:cNvPr>
          <p:cNvSpPr txBox="1"/>
          <p:nvPr/>
        </p:nvSpPr>
        <p:spPr>
          <a:xfrm>
            <a:off x="3924440" y="2128839"/>
            <a:ext cx="69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KLDiv</a:t>
            </a:r>
            <a:endParaRPr kumimoji="1" lang="zh-CN" altLang="en-US" dirty="0"/>
          </a:p>
        </p:txBody>
      </p:sp>
      <p:sp>
        <p:nvSpPr>
          <p:cNvPr id="62" name="右大括号 61">
            <a:extLst>
              <a:ext uri="{FF2B5EF4-FFF2-40B4-BE49-F238E27FC236}">
                <a16:creationId xmlns:a16="http://schemas.microsoft.com/office/drawing/2014/main" id="{487D8F46-21FD-42F1-9F82-5C4F2EED5A7B}"/>
              </a:ext>
            </a:extLst>
          </p:cNvPr>
          <p:cNvSpPr/>
          <p:nvPr/>
        </p:nvSpPr>
        <p:spPr>
          <a:xfrm rot="5400000">
            <a:off x="4024073" y="1835173"/>
            <a:ext cx="461700" cy="5060021"/>
          </a:xfrm>
          <a:prstGeom prst="rightBrace">
            <a:avLst>
              <a:gd name="adj1" fmla="val 8333"/>
              <a:gd name="adj2" fmla="val 50163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F0F1C058-E5EE-6D6E-5FE1-C4F1342FFAA7}"/>
              </a:ext>
            </a:extLst>
          </p:cNvPr>
          <p:cNvSpPr txBox="1">
            <a:spLocks/>
          </p:cNvSpPr>
          <p:nvPr/>
        </p:nvSpPr>
        <p:spPr>
          <a:xfrm>
            <a:off x="3838983" y="4611781"/>
            <a:ext cx="1029381" cy="79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Same?</a:t>
            </a:r>
          </a:p>
        </p:txBody>
      </p:sp>
    </p:spTree>
    <p:extLst>
      <p:ext uri="{BB962C8B-B14F-4D97-AF65-F5344CB8AC3E}">
        <p14:creationId xmlns:p14="http://schemas.microsoft.com/office/powerpoint/2010/main" val="21625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  <p:bldP spid="55" grpId="0" animBg="1"/>
      <p:bldP spid="57" grpId="0" animBg="1"/>
      <p:bldP spid="58" grpId="0" animBg="1"/>
      <p:bldP spid="59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BE200FF0-7525-D79F-71DF-278535B1FEEF}"/>
              </a:ext>
            </a:extLst>
          </p:cNvPr>
          <p:cNvSpPr txBox="1">
            <a:spLocks/>
          </p:cNvSpPr>
          <p:nvPr/>
        </p:nvSpPr>
        <p:spPr>
          <a:xfrm>
            <a:off x="311700" y="1152474"/>
            <a:ext cx="8520600" cy="69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" dirty="0">
                <a:solidFill>
                  <a:srgbClr val="FF0000"/>
                </a:solidFill>
              </a:rPr>
              <a:t>Token Replacement    </a:t>
            </a:r>
            <a:r>
              <a:rPr lang="en" dirty="0">
                <a:solidFill>
                  <a:srgbClr val="00B0F0"/>
                </a:solidFill>
              </a:rPr>
              <a:t>Representation Interpolation        </a:t>
            </a:r>
            <a:r>
              <a:rPr lang="en" dirty="0">
                <a:solidFill>
                  <a:srgbClr val="92D050"/>
                </a:solidFill>
              </a:rPr>
              <a:t>Our Method </a:t>
            </a:r>
            <a:r>
              <a:rPr lang="en" dirty="0" err="1">
                <a:solidFill>
                  <a:srgbClr val="92D050"/>
                </a:solidFill>
              </a:rPr>
              <a:t>AugPro</a:t>
            </a:r>
            <a:endParaRPr lang="en" dirty="0">
              <a:solidFill>
                <a:srgbClr val="92D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D09889-AFD1-D6A4-369D-28DE29DD05CB}"/>
              </a:ext>
            </a:extLst>
          </p:cNvPr>
          <p:cNvSpPr txBox="1"/>
          <p:nvPr/>
        </p:nvSpPr>
        <p:spPr>
          <a:xfrm>
            <a:off x="588818" y="1534780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Limited semantics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E0EF43-E2F6-CA05-B327-53562DE07EF4}"/>
              </a:ext>
            </a:extLst>
          </p:cNvPr>
          <p:cNvSpPr txBox="1"/>
          <p:nvPr/>
        </p:nvSpPr>
        <p:spPr>
          <a:xfrm>
            <a:off x="3302420" y="148065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</a:rPr>
              <a:t>Rich semantics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1F1324-82F7-2D6B-8D1D-C178C5F59E03}"/>
              </a:ext>
            </a:extLst>
          </p:cNvPr>
          <p:cNvSpPr txBox="1"/>
          <p:nvPr/>
        </p:nvSpPr>
        <p:spPr>
          <a:xfrm>
            <a:off x="5667853" y="1497515"/>
            <a:ext cx="2847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</a:rPr>
              <a:t>Rich semantics + Discrete Nature</a:t>
            </a:r>
            <a:endParaRPr kumimoji="1"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Google Shape;67;p15">
            <a:extLst>
              <a:ext uri="{FF2B5EF4-FFF2-40B4-BE49-F238E27FC236}">
                <a16:creationId xmlns:a16="http://schemas.microsoft.com/office/drawing/2014/main" id="{07FDF690-893D-F02A-F9BC-C85DC93BAF47}"/>
              </a:ext>
            </a:extLst>
          </p:cNvPr>
          <p:cNvSpPr/>
          <p:nvPr/>
        </p:nvSpPr>
        <p:spPr>
          <a:xfrm>
            <a:off x="74550" y="3991025"/>
            <a:ext cx="2428800" cy="36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Teacher Embedding</a:t>
            </a:r>
            <a:endParaRPr dirty="0"/>
          </a:p>
        </p:txBody>
      </p:sp>
      <p:cxnSp>
        <p:nvCxnSpPr>
          <p:cNvPr id="17" name="Google Shape;68;p15">
            <a:extLst>
              <a:ext uri="{FF2B5EF4-FFF2-40B4-BE49-F238E27FC236}">
                <a16:creationId xmlns:a16="http://schemas.microsoft.com/office/drawing/2014/main" id="{46D33743-2B8F-F610-D46C-67173F02D538}"/>
              </a:ext>
            </a:extLst>
          </p:cNvPr>
          <p:cNvCxnSpPr/>
          <p:nvPr/>
        </p:nvCxnSpPr>
        <p:spPr>
          <a:xfrm rot="10800000">
            <a:off x="434850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9;p15">
            <a:extLst>
              <a:ext uri="{FF2B5EF4-FFF2-40B4-BE49-F238E27FC236}">
                <a16:creationId xmlns:a16="http://schemas.microsoft.com/office/drawing/2014/main" id="{470A5EB9-F8D7-2E6B-4073-54B6F75EFFD7}"/>
              </a:ext>
            </a:extLst>
          </p:cNvPr>
          <p:cNvCxnSpPr/>
          <p:nvPr/>
        </p:nvCxnSpPr>
        <p:spPr>
          <a:xfrm rot="10800000">
            <a:off x="879200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70;p15">
            <a:extLst>
              <a:ext uri="{FF2B5EF4-FFF2-40B4-BE49-F238E27FC236}">
                <a16:creationId xmlns:a16="http://schemas.microsoft.com/office/drawing/2014/main" id="{7178CD79-7D59-4B92-11CD-5E43922860B8}"/>
              </a:ext>
            </a:extLst>
          </p:cNvPr>
          <p:cNvCxnSpPr/>
          <p:nvPr/>
        </p:nvCxnSpPr>
        <p:spPr>
          <a:xfrm rot="10800000">
            <a:off x="1288950" y="4460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71;p15">
            <a:extLst>
              <a:ext uri="{FF2B5EF4-FFF2-40B4-BE49-F238E27FC236}">
                <a16:creationId xmlns:a16="http://schemas.microsoft.com/office/drawing/2014/main" id="{73CD1D0A-2523-57F8-E0A7-93F3332092F5}"/>
              </a:ext>
            </a:extLst>
          </p:cNvPr>
          <p:cNvCxnSpPr/>
          <p:nvPr/>
        </p:nvCxnSpPr>
        <p:spPr>
          <a:xfrm rot="10800000">
            <a:off x="1758150" y="4460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72;p15">
            <a:extLst>
              <a:ext uri="{FF2B5EF4-FFF2-40B4-BE49-F238E27FC236}">
                <a16:creationId xmlns:a16="http://schemas.microsoft.com/office/drawing/2014/main" id="{15992A4D-FD7A-6815-4C68-3A4C7A6FC36D}"/>
              </a:ext>
            </a:extLst>
          </p:cNvPr>
          <p:cNvCxnSpPr/>
          <p:nvPr/>
        </p:nvCxnSpPr>
        <p:spPr>
          <a:xfrm rot="10800000">
            <a:off x="2190100" y="4460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74;p15">
            <a:extLst>
              <a:ext uri="{FF2B5EF4-FFF2-40B4-BE49-F238E27FC236}">
                <a16:creationId xmlns:a16="http://schemas.microsoft.com/office/drawing/2014/main" id="{7AB50949-B837-542F-5FE2-FFC3412681B9}"/>
              </a:ext>
            </a:extLst>
          </p:cNvPr>
          <p:cNvSpPr/>
          <p:nvPr/>
        </p:nvSpPr>
        <p:spPr>
          <a:xfrm>
            <a:off x="2872000" y="3991025"/>
            <a:ext cx="2428800" cy="36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Teacher Embedding</a:t>
            </a:r>
            <a:endParaRPr dirty="0"/>
          </a:p>
        </p:txBody>
      </p:sp>
      <p:cxnSp>
        <p:nvCxnSpPr>
          <p:cNvPr id="23" name="Google Shape;75;p15">
            <a:extLst>
              <a:ext uri="{FF2B5EF4-FFF2-40B4-BE49-F238E27FC236}">
                <a16:creationId xmlns:a16="http://schemas.microsoft.com/office/drawing/2014/main" id="{4389FA84-793C-E04B-33EF-05083E00B234}"/>
              </a:ext>
            </a:extLst>
          </p:cNvPr>
          <p:cNvCxnSpPr/>
          <p:nvPr/>
        </p:nvCxnSpPr>
        <p:spPr>
          <a:xfrm rot="10800000">
            <a:off x="3761975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6;p15">
            <a:extLst>
              <a:ext uri="{FF2B5EF4-FFF2-40B4-BE49-F238E27FC236}">
                <a16:creationId xmlns:a16="http://schemas.microsoft.com/office/drawing/2014/main" id="{F3858532-F538-7690-5F59-C7E9D097A73D}"/>
              </a:ext>
            </a:extLst>
          </p:cNvPr>
          <p:cNvCxnSpPr/>
          <p:nvPr/>
        </p:nvCxnSpPr>
        <p:spPr>
          <a:xfrm rot="10800000">
            <a:off x="4131850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77;p15">
            <a:extLst>
              <a:ext uri="{FF2B5EF4-FFF2-40B4-BE49-F238E27FC236}">
                <a16:creationId xmlns:a16="http://schemas.microsoft.com/office/drawing/2014/main" id="{7695513D-3A67-4658-02A5-9C4B76F7A21D}"/>
              </a:ext>
            </a:extLst>
          </p:cNvPr>
          <p:cNvCxnSpPr/>
          <p:nvPr/>
        </p:nvCxnSpPr>
        <p:spPr>
          <a:xfrm rot="10800000">
            <a:off x="4551325" y="4432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78;p15">
            <a:extLst>
              <a:ext uri="{FF2B5EF4-FFF2-40B4-BE49-F238E27FC236}">
                <a16:creationId xmlns:a16="http://schemas.microsoft.com/office/drawing/2014/main" id="{A607A5A5-3AD0-B8F4-B00C-2BD4C558AC04}"/>
              </a:ext>
            </a:extLst>
          </p:cNvPr>
          <p:cNvSpPr/>
          <p:nvPr/>
        </p:nvSpPr>
        <p:spPr>
          <a:xfrm>
            <a:off x="3541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9;p15">
            <a:extLst>
              <a:ext uri="{FF2B5EF4-FFF2-40B4-BE49-F238E27FC236}">
                <a16:creationId xmlns:a16="http://schemas.microsoft.com/office/drawing/2014/main" id="{264BD987-B236-3397-E439-24189FC530EB}"/>
              </a:ext>
            </a:extLst>
          </p:cNvPr>
          <p:cNvSpPr/>
          <p:nvPr/>
        </p:nvSpPr>
        <p:spPr>
          <a:xfrm>
            <a:off x="3728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0;p15">
            <a:extLst>
              <a:ext uri="{FF2B5EF4-FFF2-40B4-BE49-F238E27FC236}">
                <a16:creationId xmlns:a16="http://schemas.microsoft.com/office/drawing/2014/main" id="{9D61F5B2-58FC-94C0-550D-031BB59E290B}"/>
              </a:ext>
            </a:extLst>
          </p:cNvPr>
          <p:cNvSpPr/>
          <p:nvPr/>
        </p:nvSpPr>
        <p:spPr>
          <a:xfrm>
            <a:off x="3728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81;p15">
            <a:extLst>
              <a:ext uri="{FF2B5EF4-FFF2-40B4-BE49-F238E27FC236}">
                <a16:creationId xmlns:a16="http://schemas.microsoft.com/office/drawing/2014/main" id="{E2D3FC85-2240-238C-B4DE-4FBCB47240E6}"/>
              </a:ext>
            </a:extLst>
          </p:cNvPr>
          <p:cNvSpPr/>
          <p:nvPr/>
        </p:nvSpPr>
        <p:spPr>
          <a:xfrm>
            <a:off x="7718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2;p15">
            <a:extLst>
              <a:ext uri="{FF2B5EF4-FFF2-40B4-BE49-F238E27FC236}">
                <a16:creationId xmlns:a16="http://schemas.microsoft.com/office/drawing/2014/main" id="{2EF2FC5D-4315-1636-7149-BBC3AED3ECB8}"/>
              </a:ext>
            </a:extLst>
          </p:cNvPr>
          <p:cNvSpPr/>
          <p:nvPr/>
        </p:nvSpPr>
        <p:spPr>
          <a:xfrm>
            <a:off x="7905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3;p15">
            <a:extLst>
              <a:ext uri="{FF2B5EF4-FFF2-40B4-BE49-F238E27FC236}">
                <a16:creationId xmlns:a16="http://schemas.microsoft.com/office/drawing/2014/main" id="{CF23890C-0E70-40F0-0498-2BD50453CC59}"/>
              </a:ext>
            </a:extLst>
          </p:cNvPr>
          <p:cNvSpPr/>
          <p:nvPr/>
        </p:nvSpPr>
        <p:spPr>
          <a:xfrm>
            <a:off x="7905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4;p15">
            <a:extLst>
              <a:ext uri="{FF2B5EF4-FFF2-40B4-BE49-F238E27FC236}">
                <a16:creationId xmlns:a16="http://schemas.microsoft.com/office/drawing/2014/main" id="{FC5902D1-FD81-29E6-8E60-95B6316EBC27}"/>
              </a:ext>
            </a:extLst>
          </p:cNvPr>
          <p:cNvSpPr/>
          <p:nvPr/>
        </p:nvSpPr>
        <p:spPr>
          <a:xfrm>
            <a:off x="11895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92EE4351-10EB-D88D-007C-3205C52794BA}"/>
              </a:ext>
            </a:extLst>
          </p:cNvPr>
          <p:cNvSpPr/>
          <p:nvPr/>
        </p:nvSpPr>
        <p:spPr>
          <a:xfrm>
            <a:off x="12082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6;p15">
            <a:extLst>
              <a:ext uri="{FF2B5EF4-FFF2-40B4-BE49-F238E27FC236}">
                <a16:creationId xmlns:a16="http://schemas.microsoft.com/office/drawing/2014/main" id="{C8BC5E30-B55A-CF48-E818-334C1C52C47B}"/>
              </a:ext>
            </a:extLst>
          </p:cNvPr>
          <p:cNvSpPr/>
          <p:nvPr/>
        </p:nvSpPr>
        <p:spPr>
          <a:xfrm>
            <a:off x="12082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7;p15">
            <a:extLst>
              <a:ext uri="{FF2B5EF4-FFF2-40B4-BE49-F238E27FC236}">
                <a16:creationId xmlns:a16="http://schemas.microsoft.com/office/drawing/2014/main" id="{A4CC8DD6-4E64-1EBD-951A-79B3A3CE4525}"/>
              </a:ext>
            </a:extLst>
          </p:cNvPr>
          <p:cNvSpPr/>
          <p:nvPr/>
        </p:nvSpPr>
        <p:spPr>
          <a:xfrm>
            <a:off x="16587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8;p15">
            <a:extLst>
              <a:ext uri="{FF2B5EF4-FFF2-40B4-BE49-F238E27FC236}">
                <a16:creationId xmlns:a16="http://schemas.microsoft.com/office/drawing/2014/main" id="{FDC36AD8-66A8-36DD-F036-4BDCC3A93DFD}"/>
              </a:ext>
            </a:extLst>
          </p:cNvPr>
          <p:cNvSpPr/>
          <p:nvPr/>
        </p:nvSpPr>
        <p:spPr>
          <a:xfrm>
            <a:off x="16774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9;p15">
            <a:extLst>
              <a:ext uri="{FF2B5EF4-FFF2-40B4-BE49-F238E27FC236}">
                <a16:creationId xmlns:a16="http://schemas.microsoft.com/office/drawing/2014/main" id="{0B917B1D-00DC-FFFB-9975-4C7CB1489DF2}"/>
              </a:ext>
            </a:extLst>
          </p:cNvPr>
          <p:cNvSpPr/>
          <p:nvPr/>
        </p:nvSpPr>
        <p:spPr>
          <a:xfrm>
            <a:off x="16774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0;p15">
            <a:extLst>
              <a:ext uri="{FF2B5EF4-FFF2-40B4-BE49-F238E27FC236}">
                <a16:creationId xmlns:a16="http://schemas.microsoft.com/office/drawing/2014/main" id="{5ADCA5C8-E69B-3181-35FF-E20B82559467}"/>
              </a:ext>
            </a:extLst>
          </p:cNvPr>
          <p:cNvSpPr/>
          <p:nvPr/>
        </p:nvSpPr>
        <p:spPr>
          <a:xfrm>
            <a:off x="209065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1;p15">
            <a:extLst>
              <a:ext uri="{FF2B5EF4-FFF2-40B4-BE49-F238E27FC236}">
                <a16:creationId xmlns:a16="http://schemas.microsoft.com/office/drawing/2014/main" id="{92B326A1-4D74-F3B6-014C-1DFCF394CF9C}"/>
              </a:ext>
            </a:extLst>
          </p:cNvPr>
          <p:cNvSpPr/>
          <p:nvPr/>
        </p:nvSpPr>
        <p:spPr>
          <a:xfrm>
            <a:off x="210940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92;p15">
            <a:extLst>
              <a:ext uri="{FF2B5EF4-FFF2-40B4-BE49-F238E27FC236}">
                <a16:creationId xmlns:a16="http://schemas.microsoft.com/office/drawing/2014/main" id="{31642BCA-C79A-F2DD-638F-2B9444089733}"/>
              </a:ext>
            </a:extLst>
          </p:cNvPr>
          <p:cNvSpPr/>
          <p:nvPr/>
        </p:nvSpPr>
        <p:spPr>
          <a:xfrm>
            <a:off x="210940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93;p15">
            <a:extLst>
              <a:ext uri="{FF2B5EF4-FFF2-40B4-BE49-F238E27FC236}">
                <a16:creationId xmlns:a16="http://schemas.microsoft.com/office/drawing/2014/main" id="{D318C022-C527-8E8F-0E1E-0006D8A521CF}"/>
              </a:ext>
            </a:extLst>
          </p:cNvPr>
          <p:cNvCxnSpPr/>
          <p:nvPr/>
        </p:nvCxnSpPr>
        <p:spPr>
          <a:xfrm rot="10800000">
            <a:off x="453550" y="3723275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94;p15">
            <a:extLst>
              <a:ext uri="{FF2B5EF4-FFF2-40B4-BE49-F238E27FC236}">
                <a16:creationId xmlns:a16="http://schemas.microsoft.com/office/drawing/2014/main" id="{6B08333D-461D-594D-7162-E73E73D15492}"/>
              </a:ext>
            </a:extLst>
          </p:cNvPr>
          <p:cNvCxnSpPr/>
          <p:nvPr/>
        </p:nvCxnSpPr>
        <p:spPr>
          <a:xfrm rot="10800000">
            <a:off x="871250" y="3723275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95;p15">
            <a:extLst>
              <a:ext uri="{FF2B5EF4-FFF2-40B4-BE49-F238E27FC236}">
                <a16:creationId xmlns:a16="http://schemas.microsoft.com/office/drawing/2014/main" id="{9072AC41-D656-C2CD-F098-6197FF454228}"/>
              </a:ext>
            </a:extLst>
          </p:cNvPr>
          <p:cNvCxnSpPr/>
          <p:nvPr/>
        </p:nvCxnSpPr>
        <p:spPr>
          <a:xfrm rot="10800000">
            <a:off x="128895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96;p15">
            <a:extLst>
              <a:ext uri="{FF2B5EF4-FFF2-40B4-BE49-F238E27FC236}">
                <a16:creationId xmlns:a16="http://schemas.microsoft.com/office/drawing/2014/main" id="{510FD7E9-A399-8174-82B4-D82C05EAA491}"/>
              </a:ext>
            </a:extLst>
          </p:cNvPr>
          <p:cNvCxnSpPr/>
          <p:nvPr/>
        </p:nvCxnSpPr>
        <p:spPr>
          <a:xfrm rot="10800000">
            <a:off x="175815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97;p15">
            <a:extLst>
              <a:ext uri="{FF2B5EF4-FFF2-40B4-BE49-F238E27FC236}">
                <a16:creationId xmlns:a16="http://schemas.microsoft.com/office/drawing/2014/main" id="{CBCB6088-F6B4-E455-21C3-CED1C4332555}"/>
              </a:ext>
            </a:extLst>
          </p:cNvPr>
          <p:cNvCxnSpPr/>
          <p:nvPr/>
        </p:nvCxnSpPr>
        <p:spPr>
          <a:xfrm rot="10800000">
            <a:off x="219010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98;p15">
            <a:extLst>
              <a:ext uri="{FF2B5EF4-FFF2-40B4-BE49-F238E27FC236}">
                <a16:creationId xmlns:a16="http://schemas.microsoft.com/office/drawing/2014/main" id="{408777DC-084D-0E1E-F9DC-F74AA3058B78}"/>
              </a:ext>
            </a:extLst>
          </p:cNvPr>
          <p:cNvSpPr/>
          <p:nvPr/>
        </p:nvSpPr>
        <p:spPr>
          <a:xfrm>
            <a:off x="35517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99;p15">
            <a:extLst>
              <a:ext uri="{FF2B5EF4-FFF2-40B4-BE49-F238E27FC236}">
                <a16:creationId xmlns:a16="http://schemas.microsoft.com/office/drawing/2014/main" id="{C0CB27F9-7EBD-CF05-406B-357A74480BBC}"/>
              </a:ext>
            </a:extLst>
          </p:cNvPr>
          <p:cNvSpPr/>
          <p:nvPr/>
        </p:nvSpPr>
        <p:spPr>
          <a:xfrm>
            <a:off x="35704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00;p15">
            <a:extLst>
              <a:ext uri="{FF2B5EF4-FFF2-40B4-BE49-F238E27FC236}">
                <a16:creationId xmlns:a16="http://schemas.microsoft.com/office/drawing/2014/main" id="{02C54BA0-DC95-5455-7A83-DFAEF0CC3FA8}"/>
              </a:ext>
            </a:extLst>
          </p:cNvPr>
          <p:cNvSpPr/>
          <p:nvPr/>
        </p:nvSpPr>
        <p:spPr>
          <a:xfrm>
            <a:off x="35704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01;p15">
            <a:extLst>
              <a:ext uri="{FF2B5EF4-FFF2-40B4-BE49-F238E27FC236}">
                <a16:creationId xmlns:a16="http://schemas.microsoft.com/office/drawing/2014/main" id="{FDC48DF2-E7E9-87EB-C8A8-AF430C84F422}"/>
              </a:ext>
            </a:extLst>
          </p:cNvPr>
          <p:cNvSpPr/>
          <p:nvPr/>
        </p:nvSpPr>
        <p:spPr>
          <a:xfrm>
            <a:off x="402090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2;p15">
            <a:extLst>
              <a:ext uri="{FF2B5EF4-FFF2-40B4-BE49-F238E27FC236}">
                <a16:creationId xmlns:a16="http://schemas.microsoft.com/office/drawing/2014/main" id="{2F0E9DBA-4DA7-5BCC-F9B5-0E11E51C1808}"/>
              </a:ext>
            </a:extLst>
          </p:cNvPr>
          <p:cNvSpPr/>
          <p:nvPr/>
        </p:nvSpPr>
        <p:spPr>
          <a:xfrm>
            <a:off x="403965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3;p15">
            <a:extLst>
              <a:ext uri="{FF2B5EF4-FFF2-40B4-BE49-F238E27FC236}">
                <a16:creationId xmlns:a16="http://schemas.microsoft.com/office/drawing/2014/main" id="{FBAE4A1B-CB39-2F07-CEDF-364C039CEEBC}"/>
              </a:ext>
            </a:extLst>
          </p:cNvPr>
          <p:cNvSpPr/>
          <p:nvPr/>
        </p:nvSpPr>
        <p:spPr>
          <a:xfrm>
            <a:off x="403965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04;p15">
            <a:extLst>
              <a:ext uri="{FF2B5EF4-FFF2-40B4-BE49-F238E27FC236}">
                <a16:creationId xmlns:a16="http://schemas.microsoft.com/office/drawing/2014/main" id="{D712F7E9-2D48-5657-0597-9972923EDF30}"/>
              </a:ext>
            </a:extLst>
          </p:cNvPr>
          <p:cNvSpPr/>
          <p:nvPr/>
        </p:nvSpPr>
        <p:spPr>
          <a:xfrm>
            <a:off x="4452850" y="3223625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5;p15">
            <a:extLst>
              <a:ext uri="{FF2B5EF4-FFF2-40B4-BE49-F238E27FC236}">
                <a16:creationId xmlns:a16="http://schemas.microsoft.com/office/drawing/2014/main" id="{370E6FC1-43C0-EF7E-3286-E9CD6BCA4656}"/>
              </a:ext>
            </a:extLst>
          </p:cNvPr>
          <p:cNvSpPr/>
          <p:nvPr/>
        </p:nvSpPr>
        <p:spPr>
          <a:xfrm>
            <a:off x="4471600" y="325467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6;p15">
            <a:extLst>
              <a:ext uri="{FF2B5EF4-FFF2-40B4-BE49-F238E27FC236}">
                <a16:creationId xmlns:a16="http://schemas.microsoft.com/office/drawing/2014/main" id="{00B0D6DC-E9B5-AE78-E535-D3DF5139EE5A}"/>
              </a:ext>
            </a:extLst>
          </p:cNvPr>
          <p:cNvSpPr/>
          <p:nvPr/>
        </p:nvSpPr>
        <p:spPr>
          <a:xfrm>
            <a:off x="4471600" y="3487825"/>
            <a:ext cx="161400" cy="155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107;p15">
            <a:extLst>
              <a:ext uri="{FF2B5EF4-FFF2-40B4-BE49-F238E27FC236}">
                <a16:creationId xmlns:a16="http://schemas.microsoft.com/office/drawing/2014/main" id="{3034EF3C-8FC9-86E8-FDF9-782DE1F53B06}"/>
              </a:ext>
            </a:extLst>
          </p:cNvPr>
          <p:cNvCxnSpPr/>
          <p:nvPr/>
        </p:nvCxnSpPr>
        <p:spPr>
          <a:xfrm rot="10800000">
            <a:off x="365115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08;p15">
            <a:extLst>
              <a:ext uri="{FF2B5EF4-FFF2-40B4-BE49-F238E27FC236}">
                <a16:creationId xmlns:a16="http://schemas.microsoft.com/office/drawing/2014/main" id="{8748B5F6-2F9E-6E8E-EF67-BEE6C9B5E21C}"/>
              </a:ext>
            </a:extLst>
          </p:cNvPr>
          <p:cNvCxnSpPr/>
          <p:nvPr/>
        </p:nvCxnSpPr>
        <p:spPr>
          <a:xfrm rot="10800000">
            <a:off x="412035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09;p15">
            <a:extLst>
              <a:ext uri="{FF2B5EF4-FFF2-40B4-BE49-F238E27FC236}">
                <a16:creationId xmlns:a16="http://schemas.microsoft.com/office/drawing/2014/main" id="{00F67612-083F-0681-2601-CFCC0041A767}"/>
              </a:ext>
            </a:extLst>
          </p:cNvPr>
          <p:cNvCxnSpPr/>
          <p:nvPr/>
        </p:nvCxnSpPr>
        <p:spPr>
          <a:xfrm rot="10800000">
            <a:off x="4552300" y="369825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110;p15">
            <a:extLst>
              <a:ext uri="{FF2B5EF4-FFF2-40B4-BE49-F238E27FC236}">
                <a16:creationId xmlns:a16="http://schemas.microsoft.com/office/drawing/2014/main" id="{55ED2E92-180F-7ED6-223A-1AE55BF2AEDE}"/>
              </a:ext>
            </a:extLst>
          </p:cNvPr>
          <p:cNvCxnSpPr>
            <a:cxnSpLocks/>
            <a:stCxn id="26" idx="0"/>
            <a:endCxn id="60" idx="2"/>
          </p:cNvCxnSpPr>
          <p:nvPr/>
        </p:nvCxnSpPr>
        <p:spPr>
          <a:xfrm flipV="1">
            <a:off x="453550" y="2431887"/>
            <a:ext cx="1445554" cy="7917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oogle Shape;112;p15">
            <a:extLst>
              <a:ext uri="{FF2B5EF4-FFF2-40B4-BE49-F238E27FC236}">
                <a16:creationId xmlns:a16="http://schemas.microsoft.com/office/drawing/2014/main" id="{BB276C15-418F-23D2-CC97-B2B689E735E8}"/>
              </a:ext>
            </a:extLst>
          </p:cNvPr>
          <p:cNvCxnSpPr>
            <a:cxnSpLocks/>
            <a:stCxn id="46" idx="0"/>
            <a:endCxn id="60" idx="2"/>
          </p:cNvCxnSpPr>
          <p:nvPr/>
        </p:nvCxnSpPr>
        <p:spPr>
          <a:xfrm flipH="1" flipV="1">
            <a:off x="1899104" y="2431887"/>
            <a:ext cx="1752046" cy="79173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111;p15">
            <a:extLst>
              <a:ext uri="{FF2B5EF4-FFF2-40B4-BE49-F238E27FC236}">
                <a16:creationId xmlns:a16="http://schemas.microsoft.com/office/drawing/2014/main" id="{407BE801-DC33-D253-8EAD-059EBB242024}"/>
              </a:ext>
            </a:extLst>
          </p:cNvPr>
          <p:cNvSpPr/>
          <p:nvPr/>
        </p:nvSpPr>
        <p:spPr>
          <a:xfrm>
            <a:off x="1799654" y="1970187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Google Shape;113;p15">
            <a:extLst>
              <a:ext uri="{FF2B5EF4-FFF2-40B4-BE49-F238E27FC236}">
                <a16:creationId xmlns:a16="http://schemas.microsoft.com/office/drawing/2014/main" id="{6EEA59CA-F1F3-1273-2838-F24EE8B04710}"/>
              </a:ext>
            </a:extLst>
          </p:cNvPr>
          <p:cNvSpPr/>
          <p:nvPr/>
        </p:nvSpPr>
        <p:spPr>
          <a:xfrm>
            <a:off x="1818404" y="200123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Google Shape;114;p15">
            <a:extLst>
              <a:ext uri="{FF2B5EF4-FFF2-40B4-BE49-F238E27FC236}">
                <a16:creationId xmlns:a16="http://schemas.microsoft.com/office/drawing/2014/main" id="{287640B3-F58B-FB2B-FBEA-7AFF6F8CBC8A}"/>
              </a:ext>
            </a:extLst>
          </p:cNvPr>
          <p:cNvSpPr/>
          <p:nvPr/>
        </p:nvSpPr>
        <p:spPr>
          <a:xfrm>
            <a:off x="1818404" y="2234387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Google Shape;115;p15">
            <a:extLst>
              <a:ext uri="{FF2B5EF4-FFF2-40B4-BE49-F238E27FC236}">
                <a16:creationId xmlns:a16="http://schemas.microsoft.com/office/drawing/2014/main" id="{F11D8191-ABB7-FBF2-D1D1-E27548255248}"/>
              </a:ext>
            </a:extLst>
          </p:cNvPr>
          <p:cNvSpPr/>
          <p:nvPr/>
        </p:nvSpPr>
        <p:spPr>
          <a:xfrm>
            <a:off x="2229744" y="1971688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Google Shape;116;p15">
            <a:extLst>
              <a:ext uri="{FF2B5EF4-FFF2-40B4-BE49-F238E27FC236}">
                <a16:creationId xmlns:a16="http://schemas.microsoft.com/office/drawing/2014/main" id="{19D8CF61-9DCD-E691-6129-4AF357DD6254}"/>
              </a:ext>
            </a:extLst>
          </p:cNvPr>
          <p:cNvSpPr/>
          <p:nvPr/>
        </p:nvSpPr>
        <p:spPr>
          <a:xfrm>
            <a:off x="2248494" y="200273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Google Shape;117;p15">
            <a:extLst>
              <a:ext uri="{FF2B5EF4-FFF2-40B4-BE49-F238E27FC236}">
                <a16:creationId xmlns:a16="http://schemas.microsoft.com/office/drawing/2014/main" id="{EDF76EEB-1422-8012-8721-34CAE5FF85DC}"/>
              </a:ext>
            </a:extLst>
          </p:cNvPr>
          <p:cNvSpPr/>
          <p:nvPr/>
        </p:nvSpPr>
        <p:spPr>
          <a:xfrm>
            <a:off x="2248494" y="223588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oogle Shape;118;p15">
            <a:extLst>
              <a:ext uri="{FF2B5EF4-FFF2-40B4-BE49-F238E27FC236}">
                <a16:creationId xmlns:a16="http://schemas.microsoft.com/office/drawing/2014/main" id="{6D5AA2BA-7B67-79FB-6BEB-51497D2B7225}"/>
              </a:ext>
            </a:extLst>
          </p:cNvPr>
          <p:cNvSpPr/>
          <p:nvPr/>
        </p:nvSpPr>
        <p:spPr>
          <a:xfrm>
            <a:off x="2661694" y="1971688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Google Shape;119;p15">
            <a:extLst>
              <a:ext uri="{FF2B5EF4-FFF2-40B4-BE49-F238E27FC236}">
                <a16:creationId xmlns:a16="http://schemas.microsoft.com/office/drawing/2014/main" id="{7171CBBF-70F7-A07C-CF22-4A1FC3658C45}"/>
              </a:ext>
            </a:extLst>
          </p:cNvPr>
          <p:cNvSpPr/>
          <p:nvPr/>
        </p:nvSpPr>
        <p:spPr>
          <a:xfrm>
            <a:off x="2680444" y="200273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Google Shape;120;p15">
            <a:extLst>
              <a:ext uri="{FF2B5EF4-FFF2-40B4-BE49-F238E27FC236}">
                <a16:creationId xmlns:a16="http://schemas.microsoft.com/office/drawing/2014/main" id="{A20C7732-30C1-A01E-1AF2-70E076E85779}"/>
              </a:ext>
            </a:extLst>
          </p:cNvPr>
          <p:cNvSpPr/>
          <p:nvPr/>
        </p:nvSpPr>
        <p:spPr>
          <a:xfrm>
            <a:off x="2680444" y="2235888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Google Shape;121;p15">
            <a:extLst>
              <a:ext uri="{FF2B5EF4-FFF2-40B4-BE49-F238E27FC236}">
                <a16:creationId xmlns:a16="http://schemas.microsoft.com/office/drawing/2014/main" id="{B8EE93DC-0995-BE01-9474-99C3CAEFD91C}"/>
              </a:ext>
            </a:extLst>
          </p:cNvPr>
          <p:cNvSpPr/>
          <p:nvPr/>
        </p:nvSpPr>
        <p:spPr>
          <a:xfrm>
            <a:off x="3088365" y="1966050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Google Shape;122;p15">
            <a:extLst>
              <a:ext uri="{FF2B5EF4-FFF2-40B4-BE49-F238E27FC236}">
                <a16:creationId xmlns:a16="http://schemas.microsoft.com/office/drawing/2014/main" id="{8148F708-B002-ACA0-0B81-D30BF54ECDDA}"/>
              </a:ext>
            </a:extLst>
          </p:cNvPr>
          <p:cNvSpPr/>
          <p:nvPr/>
        </p:nvSpPr>
        <p:spPr>
          <a:xfrm>
            <a:off x="3107115" y="199710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Google Shape;123;p15">
            <a:extLst>
              <a:ext uri="{FF2B5EF4-FFF2-40B4-BE49-F238E27FC236}">
                <a16:creationId xmlns:a16="http://schemas.microsoft.com/office/drawing/2014/main" id="{D9232C35-8F02-F259-F1E7-0B302B223641}"/>
              </a:ext>
            </a:extLst>
          </p:cNvPr>
          <p:cNvSpPr/>
          <p:nvPr/>
        </p:nvSpPr>
        <p:spPr>
          <a:xfrm>
            <a:off x="3107115" y="223025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oogle Shape;124;p15">
            <a:extLst>
              <a:ext uri="{FF2B5EF4-FFF2-40B4-BE49-F238E27FC236}">
                <a16:creationId xmlns:a16="http://schemas.microsoft.com/office/drawing/2014/main" id="{FEAAF61C-6D3D-8ECD-C0DF-ED30557C9F3B}"/>
              </a:ext>
            </a:extLst>
          </p:cNvPr>
          <p:cNvSpPr/>
          <p:nvPr/>
        </p:nvSpPr>
        <p:spPr>
          <a:xfrm>
            <a:off x="3502901" y="1965940"/>
            <a:ext cx="198900" cy="46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Google Shape;125;p15">
            <a:extLst>
              <a:ext uri="{FF2B5EF4-FFF2-40B4-BE49-F238E27FC236}">
                <a16:creationId xmlns:a16="http://schemas.microsoft.com/office/drawing/2014/main" id="{6543DCBD-2847-1699-0339-B3A5DD04DC0D}"/>
              </a:ext>
            </a:extLst>
          </p:cNvPr>
          <p:cNvSpPr/>
          <p:nvPr/>
        </p:nvSpPr>
        <p:spPr>
          <a:xfrm>
            <a:off x="3521651" y="199699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oogle Shape;126;p15">
            <a:extLst>
              <a:ext uri="{FF2B5EF4-FFF2-40B4-BE49-F238E27FC236}">
                <a16:creationId xmlns:a16="http://schemas.microsoft.com/office/drawing/2014/main" id="{043647BB-8E4D-9D63-C366-B806F3E198F7}"/>
              </a:ext>
            </a:extLst>
          </p:cNvPr>
          <p:cNvSpPr/>
          <p:nvPr/>
        </p:nvSpPr>
        <p:spPr>
          <a:xfrm>
            <a:off x="3521651" y="2230140"/>
            <a:ext cx="161400" cy="155400"/>
          </a:xfrm>
          <a:prstGeom prst="ellipse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6" name="Google Shape;127;p15">
            <a:extLst>
              <a:ext uri="{FF2B5EF4-FFF2-40B4-BE49-F238E27FC236}">
                <a16:creationId xmlns:a16="http://schemas.microsoft.com/office/drawing/2014/main" id="{105B2107-D099-AF88-77C0-9DA26CE69118}"/>
              </a:ext>
            </a:extLst>
          </p:cNvPr>
          <p:cNvCxnSpPr>
            <a:endCxn id="64" idx="2"/>
          </p:cNvCxnSpPr>
          <p:nvPr/>
        </p:nvCxnSpPr>
        <p:spPr>
          <a:xfrm rot="10800000" flipH="1">
            <a:off x="857994" y="2433388"/>
            <a:ext cx="1471200" cy="7818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oogle Shape;128;p15">
            <a:extLst>
              <a:ext uri="{FF2B5EF4-FFF2-40B4-BE49-F238E27FC236}">
                <a16:creationId xmlns:a16="http://schemas.microsoft.com/office/drawing/2014/main" id="{562DFC07-6ADA-953D-46E7-36946C45B0C2}"/>
              </a:ext>
            </a:extLst>
          </p:cNvPr>
          <p:cNvCxnSpPr/>
          <p:nvPr/>
        </p:nvCxnSpPr>
        <p:spPr>
          <a:xfrm rot="10800000">
            <a:off x="2329244" y="2438500"/>
            <a:ext cx="1770000" cy="7722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oogle Shape;129;p15">
            <a:extLst>
              <a:ext uri="{FF2B5EF4-FFF2-40B4-BE49-F238E27FC236}">
                <a16:creationId xmlns:a16="http://schemas.microsoft.com/office/drawing/2014/main" id="{73B0AD96-053C-50EF-53AC-BA21A91952B0}"/>
              </a:ext>
            </a:extLst>
          </p:cNvPr>
          <p:cNvCxnSpPr/>
          <p:nvPr/>
        </p:nvCxnSpPr>
        <p:spPr>
          <a:xfrm rot="10800000" flipH="1">
            <a:off x="1267844" y="2446663"/>
            <a:ext cx="1471200" cy="7818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oogle Shape;130;p15">
            <a:extLst>
              <a:ext uri="{FF2B5EF4-FFF2-40B4-BE49-F238E27FC236}">
                <a16:creationId xmlns:a16="http://schemas.microsoft.com/office/drawing/2014/main" id="{4FADECAF-14DF-194F-DBB7-08C4F8F0A648}"/>
              </a:ext>
            </a:extLst>
          </p:cNvPr>
          <p:cNvCxnSpPr>
            <a:endCxn id="67" idx="2"/>
          </p:cNvCxnSpPr>
          <p:nvPr/>
        </p:nvCxnSpPr>
        <p:spPr>
          <a:xfrm rot="10800000">
            <a:off x="2761194" y="2433400"/>
            <a:ext cx="1770000" cy="7773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oogle Shape;131;p15">
            <a:extLst>
              <a:ext uri="{FF2B5EF4-FFF2-40B4-BE49-F238E27FC236}">
                <a16:creationId xmlns:a16="http://schemas.microsoft.com/office/drawing/2014/main" id="{0E9B8F51-6A74-DC4E-FA35-868DF982A963}"/>
              </a:ext>
            </a:extLst>
          </p:cNvPr>
          <p:cNvCxnSpPr>
            <a:cxnSpLocks/>
            <a:stCxn id="35" idx="0"/>
            <a:endCxn id="70" idx="2"/>
          </p:cNvCxnSpPr>
          <p:nvPr/>
        </p:nvCxnSpPr>
        <p:spPr>
          <a:xfrm flipV="1">
            <a:off x="1758150" y="2427750"/>
            <a:ext cx="1429665" cy="79587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oogle Shape;132;p15">
            <a:extLst>
              <a:ext uri="{FF2B5EF4-FFF2-40B4-BE49-F238E27FC236}">
                <a16:creationId xmlns:a16="http://schemas.microsoft.com/office/drawing/2014/main" id="{4B6C8A13-EE36-BBDB-DD3B-039B6F86ADEF}"/>
              </a:ext>
            </a:extLst>
          </p:cNvPr>
          <p:cNvCxnSpPr>
            <a:cxnSpLocks/>
            <a:stCxn id="38" idx="0"/>
            <a:endCxn id="73" idx="2"/>
          </p:cNvCxnSpPr>
          <p:nvPr/>
        </p:nvCxnSpPr>
        <p:spPr>
          <a:xfrm flipV="1">
            <a:off x="2190100" y="2427640"/>
            <a:ext cx="1412251" cy="79598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oogle Shape;144;p15">
            <a:extLst>
              <a:ext uri="{FF2B5EF4-FFF2-40B4-BE49-F238E27FC236}">
                <a16:creationId xmlns:a16="http://schemas.microsoft.com/office/drawing/2014/main" id="{663CFE4B-4504-82B1-82D6-B24C3FC89F19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65038" b="49114"/>
          <a:stretch/>
        </p:blipFill>
        <p:spPr>
          <a:xfrm>
            <a:off x="3962594" y="2431887"/>
            <a:ext cx="2499983" cy="48603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66;p15">
            <a:extLst>
              <a:ext uri="{FF2B5EF4-FFF2-40B4-BE49-F238E27FC236}">
                <a16:creationId xmlns:a16="http://schemas.microsoft.com/office/drawing/2014/main" id="{B7D70F40-4155-0A4A-EE9C-D18CBF8A0ABB}"/>
              </a:ext>
            </a:extLst>
          </p:cNvPr>
          <p:cNvSpPr txBox="1"/>
          <p:nvPr/>
        </p:nvSpPr>
        <p:spPr>
          <a:xfrm>
            <a:off x="0" y="4581125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watch on video at home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4" name="Google Shape;73;p15">
            <a:extLst>
              <a:ext uri="{FF2B5EF4-FFF2-40B4-BE49-F238E27FC236}">
                <a16:creationId xmlns:a16="http://schemas.microsoft.com/office/drawing/2014/main" id="{1A0CA9F0-1336-AC31-3AEA-894B4AEE156F}"/>
              </a:ext>
            </a:extLst>
          </p:cNvPr>
          <p:cNvSpPr txBox="1"/>
          <p:nvPr/>
        </p:nvSpPr>
        <p:spPr>
          <a:xfrm>
            <a:off x="2631850" y="4581125"/>
            <a:ext cx="3000000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as good ,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0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08038 0.30123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9.87654E-7 L -0.08038 0.30124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71605E-6 L -0.08038 0.30124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58025E-6 L -0.08038 0.30123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9.87654E-7 L -0.08038 0.30124 " pathEditMode="relative" rAng="0" ptsTypes="AA">
                                      <p:cBhvr>
                                        <p:cTn id="37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35802E-6 L -0.08038 0.30124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038 0.30124 " pathEditMode="relative" ptsTypes="AA">
                                      <p:cBhvr>
                                        <p:cTn id="38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038 0.30124 " pathEditMode="relative" ptsTypes="AA">
                                      <p:cBhvr>
                                        <p:cTn id="38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038 0.30124 " pathEditMode="relative" ptsTypes="AA">
                                      <p:cBhvr>
                                        <p:cTn id="38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08038 0.30124 " pathEditMode="relative" rAng="0" ptsTypes="AA">
                                      <p:cBhvr>
                                        <p:cTn id="38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93827E-6 L -0.08038 0.30123 " pathEditMode="relative" rAng="0" ptsTypes="AA">
                                      <p:cBhvr>
                                        <p:cTn id="39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5679E-6 L -0.08038 0.30123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0.08038 0.30124 " pathEditMode="relative" rAng="0" ptsTypes="AA">
                                      <p:cBhvr>
                                        <p:cTn id="3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93827E-6 L -0.08038 0.30123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5679E-6 L -0.08038 0.30123 " pathEditMode="relative" rAng="0" ptsTypes="AA">
                                      <p:cBhvr>
                                        <p:cTn id="39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83" grpId="0"/>
      <p:bldP spid="8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386</Words>
  <Application>Microsoft Macintosh PowerPoint</Application>
  <PresentationFormat>全屏显示(16:9)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Augmentation with Projection:  Towards an Effective and Efficient Data Augmentation Paradigm for Distillation</vt:lpstr>
      <vt:lpstr>Data augmentation in knowledge distillation</vt:lpstr>
      <vt:lpstr>Data augmentation in knowledge distillation</vt:lpstr>
      <vt:lpstr>Data augmentation in knowledge distillation</vt:lpstr>
      <vt:lpstr>Data augmentation in knowledge distillation</vt:lpstr>
      <vt:lpstr>Data augmentation in knowledge distillation</vt:lpstr>
      <vt:lpstr>Data augmentation in knowledge distillation</vt:lpstr>
      <vt:lpstr>Data augmentation in knowledge distillation</vt:lpstr>
      <vt:lpstr>Methodology</vt:lpstr>
      <vt:lpstr>Methodology</vt:lpstr>
      <vt:lpstr>Our methods will significantly outperform other DA methods!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Augmentation with Projection:  Towards an Effective and Efficient Data Augmentation Paradigm for Distillation</dc:title>
  <cp:lastModifiedBy>Wang, Ziqi</cp:lastModifiedBy>
  <cp:revision>27</cp:revision>
  <dcterms:modified xsi:type="dcterms:W3CDTF">2023-10-09T02:42:12Z</dcterms:modified>
</cp:coreProperties>
</file>