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092" r:id="rId2"/>
    <p:sldId id="2093" r:id="rId3"/>
    <p:sldId id="2090" r:id="rId4"/>
    <p:sldId id="209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EEE77-3297-4CEB-B6E8-F8818F2DA81D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EE1F5-F818-4772-ACAA-6B33CA1E4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896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801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975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238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36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B8836-98D8-4F49-B1FE-E96DC6E9D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3EECA2-8C18-4866-A3DD-BE3490596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D7D51-2F99-46D3-94E4-7B55BB3B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71AF-0A95-4C37-BA78-F85DC0680EE2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D0FEC-29A4-46A4-B554-227933F6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C7210-3F1D-4C07-9C29-0F5D839F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8F1C-B520-4B1A-9345-934BD537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31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39D5D-B467-4DA2-AF6D-9E9B3B07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F5323F-0696-427C-91D4-83218D8B5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32CFDB-41EA-4E15-B6EA-97232010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71AF-0A95-4C37-BA78-F85DC0680EE2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68BA5-CAF7-4E14-B2BC-3EFC79A3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399AD-E883-491E-94E7-4D704798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8F1C-B520-4B1A-9345-934BD537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9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571D16-C3CB-4585-83F2-FA4764D79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4BCE55-4EB9-46F1-80F4-51E2317DD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E1D06-0C39-47DA-9FDB-7CC5FF0F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71AF-0A95-4C37-BA78-F85DC0680EE2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9D553-ABB2-4869-8DAB-844A1176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525AF-984B-448C-A6AD-5BDFF0D1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8F1C-B520-4B1A-9345-934BD537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772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-6394" y="5930900"/>
            <a:ext cx="12198394" cy="927101"/>
            <a:chOff x="-6394" y="2310070"/>
            <a:chExt cx="12198394" cy="4547931"/>
          </a:xfrm>
        </p:grpSpPr>
        <p:sp>
          <p:nvSpPr>
            <p:cNvPr id="3" name="任意多边形: 形状 62"/>
            <p:cNvSpPr/>
            <p:nvPr/>
          </p:nvSpPr>
          <p:spPr>
            <a:xfrm>
              <a:off x="-6394" y="2310070"/>
              <a:ext cx="12198394" cy="4547931"/>
            </a:xfrm>
            <a:custGeom>
              <a:avLst/>
              <a:gdLst>
                <a:gd name="connsiteX0" fmla="*/ 12192000 w 12192000"/>
                <a:gd name="connsiteY0" fmla="*/ 0 h 4547931"/>
                <a:gd name="connsiteX1" fmla="*/ 12192000 w 12192000"/>
                <a:gd name="connsiteY1" fmla="*/ 4547931 h 4547931"/>
                <a:gd name="connsiteX2" fmla="*/ 0 w 12192000"/>
                <a:gd name="connsiteY2" fmla="*/ 4547931 h 4547931"/>
                <a:gd name="connsiteX3" fmla="*/ 0 w 12192000"/>
                <a:gd name="connsiteY3" fmla="*/ 3028955 h 4547931"/>
                <a:gd name="connsiteX4" fmla="*/ 29380 w 12192000"/>
                <a:gd name="connsiteY4" fmla="*/ 3050887 h 4547931"/>
                <a:gd name="connsiteX5" fmla="*/ 4784560 w 12192000"/>
                <a:gd name="connsiteY5" fmla="*/ 4538569 h 4547931"/>
                <a:gd name="connsiteX6" fmla="*/ 12069288 w 12192000"/>
                <a:gd name="connsiteY6" fmla="*/ 237671 h 4547931"/>
                <a:gd name="connsiteX0-1" fmla="*/ 12192000 w 12192000"/>
                <a:gd name="connsiteY0-2" fmla="*/ 0 h 4547931"/>
                <a:gd name="connsiteX1-3" fmla="*/ 12192000 w 12192000"/>
                <a:gd name="connsiteY1-4" fmla="*/ 4547931 h 4547931"/>
                <a:gd name="connsiteX2-5" fmla="*/ 0 w 12192000"/>
                <a:gd name="connsiteY2-6" fmla="*/ 4547931 h 4547931"/>
                <a:gd name="connsiteX3-7" fmla="*/ 0 w 12192000"/>
                <a:gd name="connsiteY3-8" fmla="*/ 3542933 h 4547931"/>
                <a:gd name="connsiteX4-9" fmla="*/ 29380 w 12192000"/>
                <a:gd name="connsiteY4-10" fmla="*/ 3050887 h 4547931"/>
                <a:gd name="connsiteX5-11" fmla="*/ 4784560 w 12192000"/>
                <a:gd name="connsiteY5-12" fmla="*/ 4538569 h 4547931"/>
                <a:gd name="connsiteX6-13" fmla="*/ 12069288 w 12192000"/>
                <a:gd name="connsiteY6-14" fmla="*/ 237671 h 4547931"/>
                <a:gd name="connsiteX7" fmla="*/ 12192000 w 12192000"/>
                <a:gd name="connsiteY7" fmla="*/ 0 h 4547931"/>
                <a:gd name="connsiteX0-15" fmla="*/ 12198394 w 12198394"/>
                <a:gd name="connsiteY0-16" fmla="*/ 0 h 4547931"/>
                <a:gd name="connsiteX1-17" fmla="*/ 12198394 w 12198394"/>
                <a:gd name="connsiteY1-18" fmla="*/ 4547931 h 4547931"/>
                <a:gd name="connsiteX2-19" fmla="*/ 6394 w 12198394"/>
                <a:gd name="connsiteY2-20" fmla="*/ 4547931 h 4547931"/>
                <a:gd name="connsiteX3-21" fmla="*/ 6394 w 12198394"/>
                <a:gd name="connsiteY3-22" fmla="*/ 3542933 h 4547931"/>
                <a:gd name="connsiteX4-23" fmla="*/ 2436 w 12198394"/>
                <a:gd name="connsiteY4-24" fmla="*/ 3518140 h 4547931"/>
                <a:gd name="connsiteX5-25" fmla="*/ 4790954 w 12198394"/>
                <a:gd name="connsiteY5-26" fmla="*/ 4538569 h 4547931"/>
                <a:gd name="connsiteX6-27" fmla="*/ 12075682 w 12198394"/>
                <a:gd name="connsiteY6-28" fmla="*/ 237671 h 4547931"/>
                <a:gd name="connsiteX7-29" fmla="*/ 12198394 w 12198394"/>
                <a:gd name="connsiteY7-30" fmla="*/ 0 h 45479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2198394" h="4547931">
                  <a:moveTo>
                    <a:pt x="12198394" y="0"/>
                  </a:moveTo>
                  <a:lnTo>
                    <a:pt x="12198394" y="4547931"/>
                  </a:lnTo>
                  <a:lnTo>
                    <a:pt x="6394" y="4547931"/>
                  </a:lnTo>
                  <a:lnTo>
                    <a:pt x="6394" y="3542933"/>
                  </a:lnTo>
                  <a:cubicBezTo>
                    <a:pt x="16187" y="3550244"/>
                    <a:pt x="-7357" y="3510829"/>
                    <a:pt x="2436" y="3518140"/>
                  </a:cubicBezTo>
                  <a:cubicBezTo>
                    <a:pt x="1348328" y="4455563"/>
                    <a:pt x="3021530" y="4538569"/>
                    <a:pt x="4790954" y="4538569"/>
                  </a:cubicBezTo>
                  <a:cubicBezTo>
                    <a:pt x="7936596" y="4538569"/>
                    <a:pt x="10672766" y="2799479"/>
                    <a:pt x="12075682" y="237671"/>
                  </a:cubicBezTo>
                  <a:lnTo>
                    <a:pt x="12198394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任意多边形: 形状 60"/>
            <p:cNvSpPr/>
            <p:nvPr/>
          </p:nvSpPr>
          <p:spPr>
            <a:xfrm>
              <a:off x="-2382" y="4402347"/>
              <a:ext cx="12194381" cy="2455650"/>
            </a:xfrm>
            <a:custGeom>
              <a:avLst/>
              <a:gdLst>
                <a:gd name="connsiteX0" fmla="*/ 0 w 12192000"/>
                <a:gd name="connsiteY0" fmla="*/ 1359420 h 2896613"/>
                <a:gd name="connsiteX1" fmla="*/ 214341 w 12192000"/>
                <a:gd name="connsiteY1" fmla="*/ 1502829 h 2896613"/>
                <a:gd name="connsiteX2" fmla="*/ 4252199 w 12192000"/>
                <a:gd name="connsiteY2" fmla="*/ 2874639 h 2896613"/>
                <a:gd name="connsiteX3" fmla="*/ 4504031 w 12192000"/>
                <a:gd name="connsiteY3" fmla="*/ 2896613 h 2896613"/>
                <a:gd name="connsiteX4" fmla="*/ 0 w 12192000"/>
                <a:gd name="connsiteY4" fmla="*/ 2896613 h 2896613"/>
                <a:gd name="connsiteX5" fmla="*/ 12192000 w 12192000"/>
                <a:gd name="connsiteY5" fmla="*/ 0 h 2896613"/>
                <a:gd name="connsiteX6" fmla="*/ 12192000 w 12192000"/>
                <a:gd name="connsiteY6" fmla="*/ 2896613 h 2896613"/>
                <a:gd name="connsiteX7" fmla="*/ 6073051 w 12192000"/>
                <a:gd name="connsiteY7" fmla="*/ 2896613 h 2896613"/>
                <a:gd name="connsiteX8" fmla="*/ 6311818 w 12192000"/>
                <a:gd name="connsiteY8" fmla="*/ 2878574 h 2896613"/>
                <a:gd name="connsiteX9" fmla="*/ 12105792 w 12192000"/>
                <a:gd name="connsiteY9" fmla="*/ 98142 h 2896613"/>
                <a:gd name="connsiteX0-1" fmla="*/ 4763 w 12192000"/>
                <a:gd name="connsiteY0-2" fmla="*/ 1552321 h 2896613"/>
                <a:gd name="connsiteX1-3" fmla="*/ 214341 w 12192000"/>
                <a:gd name="connsiteY1-4" fmla="*/ 1502829 h 2896613"/>
                <a:gd name="connsiteX2-5" fmla="*/ 4252199 w 12192000"/>
                <a:gd name="connsiteY2-6" fmla="*/ 2874639 h 2896613"/>
                <a:gd name="connsiteX3-7" fmla="*/ 4504031 w 12192000"/>
                <a:gd name="connsiteY3-8" fmla="*/ 2896613 h 2896613"/>
                <a:gd name="connsiteX4-9" fmla="*/ 0 w 12192000"/>
                <a:gd name="connsiteY4-10" fmla="*/ 2896613 h 2896613"/>
                <a:gd name="connsiteX5-11" fmla="*/ 4763 w 12192000"/>
                <a:gd name="connsiteY5-12" fmla="*/ 1552321 h 2896613"/>
                <a:gd name="connsiteX6-13" fmla="*/ 12192000 w 12192000"/>
                <a:gd name="connsiteY6-14" fmla="*/ 0 h 2896613"/>
                <a:gd name="connsiteX7-15" fmla="*/ 12192000 w 12192000"/>
                <a:gd name="connsiteY7-16" fmla="*/ 2896613 h 2896613"/>
                <a:gd name="connsiteX8-17" fmla="*/ 6073051 w 12192000"/>
                <a:gd name="connsiteY8-18" fmla="*/ 2896613 h 2896613"/>
                <a:gd name="connsiteX9-19" fmla="*/ 6311818 w 12192000"/>
                <a:gd name="connsiteY9-20" fmla="*/ 2878574 h 2896613"/>
                <a:gd name="connsiteX10" fmla="*/ 12105792 w 12192000"/>
                <a:gd name="connsiteY10" fmla="*/ 98142 h 2896613"/>
                <a:gd name="connsiteX11" fmla="*/ 12192000 w 12192000"/>
                <a:gd name="connsiteY11" fmla="*/ 0 h 2896613"/>
                <a:gd name="connsiteX0-21" fmla="*/ 4763 w 12192000"/>
                <a:gd name="connsiteY0-22" fmla="*/ 1552321 h 2896613"/>
                <a:gd name="connsiteX1-23" fmla="*/ 204816 w 12192000"/>
                <a:gd name="connsiteY1-24" fmla="*/ 1778408 h 2896613"/>
                <a:gd name="connsiteX2-25" fmla="*/ 4252199 w 12192000"/>
                <a:gd name="connsiteY2-26" fmla="*/ 2874639 h 2896613"/>
                <a:gd name="connsiteX3-27" fmla="*/ 4504031 w 12192000"/>
                <a:gd name="connsiteY3-28" fmla="*/ 2896613 h 2896613"/>
                <a:gd name="connsiteX4-29" fmla="*/ 0 w 12192000"/>
                <a:gd name="connsiteY4-30" fmla="*/ 2896613 h 2896613"/>
                <a:gd name="connsiteX5-31" fmla="*/ 4763 w 12192000"/>
                <a:gd name="connsiteY5-32" fmla="*/ 1552321 h 2896613"/>
                <a:gd name="connsiteX6-33" fmla="*/ 12192000 w 12192000"/>
                <a:gd name="connsiteY6-34" fmla="*/ 0 h 2896613"/>
                <a:gd name="connsiteX7-35" fmla="*/ 12192000 w 12192000"/>
                <a:gd name="connsiteY7-36" fmla="*/ 2896613 h 2896613"/>
                <a:gd name="connsiteX8-37" fmla="*/ 6073051 w 12192000"/>
                <a:gd name="connsiteY8-38" fmla="*/ 2896613 h 2896613"/>
                <a:gd name="connsiteX9-39" fmla="*/ 6311818 w 12192000"/>
                <a:gd name="connsiteY9-40" fmla="*/ 2878574 h 2896613"/>
                <a:gd name="connsiteX10-41" fmla="*/ 12105792 w 12192000"/>
                <a:gd name="connsiteY10-42" fmla="*/ 98142 h 2896613"/>
                <a:gd name="connsiteX11-43" fmla="*/ 12192000 w 12192000"/>
                <a:gd name="connsiteY11-44" fmla="*/ 0 h 2896613"/>
                <a:gd name="connsiteX0-45" fmla="*/ 2382 w 12192000"/>
                <a:gd name="connsiteY0-46" fmla="*/ 1648775 h 2896613"/>
                <a:gd name="connsiteX1-47" fmla="*/ 204816 w 12192000"/>
                <a:gd name="connsiteY1-48" fmla="*/ 1778408 h 2896613"/>
                <a:gd name="connsiteX2-49" fmla="*/ 4252199 w 12192000"/>
                <a:gd name="connsiteY2-50" fmla="*/ 2874639 h 2896613"/>
                <a:gd name="connsiteX3-51" fmla="*/ 4504031 w 12192000"/>
                <a:gd name="connsiteY3-52" fmla="*/ 2896613 h 2896613"/>
                <a:gd name="connsiteX4-53" fmla="*/ 0 w 12192000"/>
                <a:gd name="connsiteY4-54" fmla="*/ 2896613 h 2896613"/>
                <a:gd name="connsiteX5-55" fmla="*/ 2382 w 12192000"/>
                <a:gd name="connsiteY5-56" fmla="*/ 1648775 h 2896613"/>
                <a:gd name="connsiteX6-57" fmla="*/ 12192000 w 12192000"/>
                <a:gd name="connsiteY6-58" fmla="*/ 0 h 2896613"/>
                <a:gd name="connsiteX7-59" fmla="*/ 12192000 w 12192000"/>
                <a:gd name="connsiteY7-60" fmla="*/ 2896613 h 2896613"/>
                <a:gd name="connsiteX8-61" fmla="*/ 6073051 w 12192000"/>
                <a:gd name="connsiteY8-62" fmla="*/ 2896613 h 2896613"/>
                <a:gd name="connsiteX9-63" fmla="*/ 6311818 w 12192000"/>
                <a:gd name="connsiteY9-64" fmla="*/ 2878574 h 2896613"/>
                <a:gd name="connsiteX10-65" fmla="*/ 12105792 w 12192000"/>
                <a:gd name="connsiteY10-66" fmla="*/ 98142 h 2896613"/>
                <a:gd name="connsiteX11-67" fmla="*/ 12192000 w 12192000"/>
                <a:gd name="connsiteY11-68" fmla="*/ 0 h 2896613"/>
                <a:gd name="connsiteX0-69" fmla="*/ 0 w 12194381"/>
                <a:gd name="connsiteY0-70" fmla="*/ 1648775 h 2896613"/>
                <a:gd name="connsiteX1-71" fmla="*/ 207197 w 12194381"/>
                <a:gd name="connsiteY1-72" fmla="*/ 1778408 h 2896613"/>
                <a:gd name="connsiteX2-73" fmla="*/ 4254580 w 12194381"/>
                <a:gd name="connsiteY2-74" fmla="*/ 2874639 h 2896613"/>
                <a:gd name="connsiteX3-75" fmla="*/ 4506412 w 12194381"/>
                <a:gd name="connsiteY3-76" fmla="*/ 2896613 h 2896613"/>
                <a:gd name="connsiteX4-77" fmla="*/ 2381 w 12194381"/>
                <a:gd name="connsiteY4-78" fmla="*/ 2896613 h 2896613"/>
                <a:gd name="connsiteX5-79" fmla="*/ 0 w 12194381"/>
                <a:gd name="connsiteY5-80" fmla="*/ 1648775 h 2896613"/>
                <a:gd name="connsiteX6-81" fmla="*/ 12194381 w 12194381"/>
                <a:gd name="connsiteY6-82" fmla="*/ 0 h 2896613"/>
                <a:gd name="connsiteX7-83" fmla="*/ 12194381 w 12194381"/>
                <a:gd name="connsiteY7-84" fmla="*/ 2896613 h 2896613"/>
                <a:gd name="connsiteX8-85" fmla="*/ 6075432 w 12194381"/>
                <a:gd name="connsiteY8-86" fmla="*/ 2896613 h 2896613"/>
                <a:gd name="connsiteX9-87" fmla="*/ 6314199 w 12194381"/>
                <a:gd name="connsiteY9-88" fmla="*/ 2878574 h 2896613"/>
                <a:gd name="connsiteX10-89" fmla="*/ 12108173 w 12194381"/>
                <a:gd name="connsiteY10-90" fmla="*/ 98142 h 2896613"/>
                <a:gd name="connsiteX11-91" fmla="*/ 12194381 w 12194381"/>
                <a:gd name="connsiteY11-92" fmla="*/ 0 h 2896613"/>
                <a:gd name="connsiteX0-93" fmla="*/ 0 w 12194381"/>
                <a:gd name="connsiteY0-94" fmla="*/ 1648775 h 2896613"/>
                <a:gd name="connsiteX1-95" fmla="*/ 207197 w 12194381"/>
                <a:gd name="connsiteY1-96" fmla="*/ 1778408 h 2896613"/>
                <a:gd name="connsiteX2-97" fmla="*/ 4254580 w 12194381"/>
                <a:gd name="connsiteY2-98" fmla="*/ 2874639 h 2896613"/>
                <a:gd name="connsiteX3-99" fmla="*/ 4506412 w 12194381"/>
                <a:gd name="connsiteY3-100" fmla="*/ 2896613 h 2896613"/>
                <a:gd name="connsiteX4-101" fmla="*/ 2381 w 12194381"/>
                <a:gd name="connsiteY4-102" fmla="*/ 2896613 h 2896613"/>
                <a:gd name="connsiteX5-103" fmla="*/ 0 w 12194381"/>
                <a:gd name="connsiteY5-104" fmla="*/ 1648775 h 2896613"/>
                <a:gd name="connsiteX6-105" fmla="*/ 12194381 w 12194381"/>
                <a:gd name="connsiteY6-106" fmla="*/ 0 h 2896613"/>
                <a:gd name="connsiteX7-107" fmla="*/ 12194381 w 12194381"/>
                <a:gd name="connsiteY7-108" fmla="*/ 2896613 h 2896613"/>
                <a:gd name="connsiteX8-109" fmla="*/ 6075432 w 12194381"/>
                <a:gd name="connsiteY8-110" fmla="*/ 2896613 h 2896613"/>
                <a:gd name="connsiteX9-111" fmla="*/ 6314199 w 12194381"/>
                <a:gd name="connsiteY9-112" fmla="*/ 2878574 h 2896613"/>
                <a:gd name="connsiteX10-113" fmla="*/ 12108173 w 12194381"/>
                <a:gd name="connsiteY10-114" fmla="*/ 98142 h 2896613"/>
                <a:gd name="connsiteX11-115" fmla="*/ 12194381 w 12194381"/>
                <a:gd name="connsiteY11-116" fmla="*/ 0 h 28966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41" y="connsiteY10-42"/>
                </a:cxn>
                <a:cxn ang="0">
                  <a:pos x="connsiteX11-43" y="connsiteY11-44"/>
                </a:cxn>
              </a:cxnLst>
              <a:rect l="l" t="t" r="r" b="b"/>
              <a:pathLst>
                <a:path w="12194381" h="2896613">
                  <a:moveTo>
                    <a:pt x="0" y="1648775"/>
                  </a:moveTo>
                  <a:lnTo>
                    <a:pt x="207197" y="1778408"/>
                  </a:lnTo>
                  <a:cubicBezTo>
                    <a:pt x="1376994" y="2508702"/>
                    <a:pt x="2763917" y="2718352"/>
                    <a:pt x="4254580" y="2874639"/>
                  </a:cubicBezTo>
                  <a:lnTo>
                    <a:pt x="4506412" y="2896613"/>
                  </a:lnTo>
                  <a:lnTo>
                    <a:pt x="2381" y="2896613"/>
                  </a:lnTo>
                  <a:cubicBezTo>
                    <a:pt x="2381" y="2384215"/>
                    <a:pt x="0" y="2161173"/>
                    <a:pt x="0" y="1648775"/>
                  </a:cubicBezTo>
                  <a:close/>
                  <a:moveTo>
                    <a:pt x="12194381" y="0"/>
                  </a:moveTo>
                  <a:lnTo>
                    <a:pt x="12194381" y="2896613"/>
                  </a:lnTo>
                  <a:lnTo>
                    <a:pt x="6075432" y="2896613"/>
                  </a:lnTo>
                  <a:lnTo>
                    <a:pt x="6314199" y="2878574"/>
                  </a:lnTo>
                  <a:cubicBezTo>
                    <a:pt x="8636009" y="2644218"/>
                    <a:pt x="10685698" y="1612166"/>
                    <a:pt x="12108173" y="98142"/>
                  </a:cubicBezTo>
                  <a:lnTo>
                    <a:pt x="12194381" y="0"/>
                  </a:lnTo>
                  <a:close/>
                </a:path>
              </a:pathLst>
            </a:custGeom>
            <a:solidFill>
              <a:srgbClr val="163E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/>
          <p:nvPr userDrawn="1"/>
        </p:nvCxnSpPr>
        <p:spPr>
          <a:xfrm>
            <a:off x="522515" y="834571"/>
            <a:ext cx="111832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59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3C53B-ADA5-47AD-A6F7-E8814176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A812F-1029-48C2-AF57-DCBD00AA3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2319D-8903-4EE3-BD61-D575BE77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71AF-0A95-4C37-BA78-F85DC0680EE2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CACC9-2036-48B6-B3A4-49E3A8CD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FCCE29-25C2-4526-894C-CD84B128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8F1C-B520-4B1A-9345-934BD537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53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DA022-51D1-4A1F-A46F-E2925C3D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06C2FE-2932-4126-A814-101D86DDA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40D13-AE6A-464B-B36E-90EC6F6D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71AF-0A95-4C37-BA78-F85DC0680EE2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14A59-13A2-405E-8DB0-7D5E5002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AA15E-C9D7-4524-95C3-286001D0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8F1C-B520-4B1A-9345-934BD537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76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CAD29-DA7F-4162-B1CE-2B81ACC8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732705-2DC0-4EFD-BB97-5B25BAE4D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EE591F-A1CF-4EE5-84B7-D31261C28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8EECD-8BB5-42BF-966B-023A39CC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71AF-0A95-4C37-BA78-F85DC0680EE2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FC4576-D652-4BF1-B9AD-B962972E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A389AC-579E-4C22-9C8F-8801EFFB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8F1C-B520-4B1A-9345-934BD537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80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AF6ED-DE95-4DFF-8016-B3984DC1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82B8D6-13FD-4485-9334-8E6C32547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3E6EA0-BD8A-47CA-BF76-C691CC684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B46F23-2F34-4B3D-8F87-60E52B3DE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4152F2-8A1F-4871-AC4D-56B123037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290447-C3FE-412B-8D44-7667799B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71AF-0A95-4C37-BA78-F85DC0680EE2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85CECD-A921-494C-9644-DE64120C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8B8503-ABEA-4D9F-B4A1-51FACA8E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8F1C-B520-4B1A-9345-934BD537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6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57BAF-BED1-4365-93DF-08C1A0D2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FC6CEB-841F-4750-BAC9-21764277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71AF-0A95-4C37-BA78-F85DC0680EE2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F6B345-AE4F-41FD-9DBA-3AC6663D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D88B69-6737-4EAE-B034-296771AA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8F1C-B520-4B1A-9345-934BD537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9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F2773D-3A06-4C9F-921B-35FB6072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71AF-0A95-4C37-BA78-F85DC0680EE2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54CF7C-516D-43C4-9168-965DA4A5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C01415-3F55-40C1-B638-A2506936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8F1C-B520-4B1A-9345-934BD537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1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B67E9-B685-44E2-AC90-412166AC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FC3B5-D43A-44C8-B581-18FBD3E15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5FC798-4A7A-4C3B-9409-26E59DD63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D5296F-F0B9-4389-A0D0-0BC8F4D9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71AF-0A95-4C37-BA78-F85DC0680EE2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15EDC7-D1C8-4CAC-BCA1-A00330FD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B15691-1961-49A7-A4CE-8EDE35C6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8F1C-B520-4B1A-9345-934BD537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0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90069-7C02-4726-96D6-EBF744F20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D0B801-A9F0-48CE-8A40-15259A025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CC0FB0-736C-449B-9BCE-EF814E63C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B97783-CD00-43EC-9C6B-1782E416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71AF-0A95-4C37-BA78-F85DC0680EE2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CC5F34-9E64-4427-BF8A-A9E1892A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FE5E2A-0A1F-43E7-96A7-8C6D63E3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8F1C-B520-4B1A-9345-934BD537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76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ECFBFE-5ABC-4217-8C33-75E46CE8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3E5D4-C977-4563-AE0D-9EB20620A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80E7A-2BDE-44CF-BEC2-7407A9E9D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71AF-0A95-4C37-BA78-F85DC0680EE2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B03A9C-2D10-471C-9AE4-132781187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ACD1E1-A83A-46A6-A927-71656490C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58F1C-B520-4B1A-9345-934BD537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1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em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6.xml"/><Relationship Id="rId7" Type="http://schemas.openxmlformats.org/officeDocument/2006/relationships/image" Target="../media/image6.em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emf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tags" Target="../tags/tag9.xml"/><Relationship Id="rId7" Type="http://schemas.openxmlformats.org/officeDocument/2006/relationships/image" Target="../media/image10.emf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tags" Target="../tags/tag12.xml"/><Relationship Id="rId7" Type="http://schemas.openxmlformats.org/officeDocument/2006/relationships/image" Target="../media/image13.emf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20353" y="267639"/>
            <a:ext cx="197076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144000" tIns="45720" rIns="144000" bIns="4572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b="1" kern="0" dirty="0" smtClean="0">
                <a:solidFill>
                  <a:srgbClr val="265E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228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声速（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c_s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）</a:t>
            </a:r>
          </a:p>
        </p:txBody>
      </p:sp>
      <p:grpSp>
        <p:nvGrpSpPr>
          <p:cNvPr id="19" name="组合 18"/>
          <p:cNvGrpSpPr/>
          <p:nvPr/>
        </p:nvGrpSpPr>
        <p:grpSpPr>
          <a:xfrm flipH="1">
            <a:off x="313055" y="374015"/>
            <a:ext cx="470535" cy="353060"/>
            <a:chOff x="705852" y="593558"/>
            <a:chExt cx="641685" cy="481263"/>
          </a:xfrm>
        </p:grpSpPr>
        <p:sp>
          <p:nvSpPr>
            <p:cNvPr id="20" name="矩形: 圆角 4"/>
            <p:cNvSpPr/>
            <p:nvPr>
              <p:custDataLst>
                <p:tags r:id="rId2"/>
              </p:custDataLst>
            </p:nvPr>
          </p:nvSpPr>
          <p:spPr>
            <a:xfrm rot="2700000">
              <a:off x="866274" y="593558"/>
              <a:ext cx="481263" cy="481263"/>
            </a:xfrm>
            <a:prstGeom prst="roundRect">
              <a:avLst/>
            </a:prstGeom>
            <a:noFill/>
            <a:ln w="38100">
              <a:solidFill>
                <a:srgbClr val="AF1E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矩形: 圆角 5"/>
            <p:cNvSpPr/>
            <p:nvPr>
              <p:custDataLst>
                <p:tags r:id="rId3"/>
              </p:custDataLst>
            </p:nvPr>
          </p:nvSpPr>
          <p:spPr>
            <a:xfrm rot="2700000">
              <a:off x="705852" y="593558"/>
              <a:ext cx="481263" cy="481263"/>
            </a:xfrm>
            <a:prstGeom prst="roundRect">
              <a:avLst/>
            </a:prstGeom>
            <a:solidFill>
              <a:srgbClr val="204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CE53C502-CB24-4150-84DA-791F455FDC25}"/>
              </a:ext>
            </a:extLst>
          </p:cNvPr>
          <p:cNvSpPr txBox="1"/>
          <p:nvPr/>
        </p:nvSpPr>
        <p:spPr>
          <a:xfrm>
            <a:off x="6096000" y="6485642"/>
            <a:ext cx="6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502540-F77B-4632-BB34-D747CEAD7054}"/>
              </a:ext>
            </a:extLst>
          </p:cNvPr>
          <p:cNvSpPr txBox="1"/>
          <p:nvPr/>
        </p:nvSpPr>
        <p:spPr>
          <a:xfrm>
            <a:off x="8342568" y="5346577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E33F368-1A21-4108-A2D0-AD3BC125DBD4}"/>
              </a:ext>
            </a:extLst>
          </p:cNvPr>
          <p:cNvSpPr txBox="1"/>
          <p:nvPr/>
        </p:nvSpPr>
        <p:spPr>
          <a:xfrm>
            <a:off x="5897632" y="3915053"/>
            <a:ext cx="508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0           1         2                         999       1000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B14D3D0-BA68-46E3-A1F2-8E17565B0358}"/>
              </a:ext>
            </a:extLst>
          </p:cNvPr>
          <p:cNvSpPr txBox="1"/>
          <p:nvPr/>
        </p:nvSpPr>
        <p:spPr>
          <a:xfrm>
            <a:off x="920352" y="5743852"/>
            <a:ext cx="4290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Meta learning rate = 1e-3</a:t>
            </a:r>
          </a:p>
          <a:p>
            <a:r>
              <a:rPr lang="en-US" altLang="zh-CN" dirty="0"/>
              <a:t>Task-level update learning rate = 1e-5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3E9357-712C-4FA2-99A0-06F798681B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835" y="4284385"/>
            <a:ext cx="2154113" cy="22693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747FC2-5667-4537-ACF5-BF0A8CF727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9423" y="4284385"/>
            <a:ext cx="1442663" cy="226933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F86BABC-5C1B-4177-A6B5-E68CA03E3E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0" y="901653"/>
            <a:ext cx="4879449" cy="365958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8EBC934-70F5-455A-9CE1-D2B4534526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290" y="-113672"/>
            <a:ext cx="4873247" cy="365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20353" y="267639"/>
            <a:ext cx="197076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144000" tIns="45720" rIns="144000" bIns="4572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b="1" kern="0" dirty="0" smtClean="0">
                <a:solidFill>
                  <a:srgbClr val="265E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228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声速（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c_s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）</a:t>
            </a:r>
          </a:p>
        </p:txBody>
      </p:sp>
      <p:grpSp>
        <p:nvGrpSpPr>
          <p:cNvPr id="19" name="组合 18"/>
          <p:cNvGrpSpPr/>
          <p:nvPr/>
        </p:nvGrpSpPr>
        <p:grpSpPr>
          <a:xfrm flipH="1">
            <a:off x="313055" y="374015"/>
            <a:ext cx="470535" cy="353060"/>
            <a:chOff x="705852" y="593558"/>
            <a:chExt cx="641685" cy="481263"/>
          </a:xfrm>
        </p:grpSpPr>
        <p:sp>
          <p:nvSpPr>
            <p:cNvPr id="20" name="矩形: 圆角 4"/>
            <p:cNvSpPr/>
            <p:nvPr>
              <p:custDataLst>
                <p:tags r:id="rId2"/>
              </p:custDataLst>
            </p:nvPr>
          </p:nvSpPr>
          <p:spPr>
            <a:xfrm rot="2700000">
              <a:off x="866274" y="593558"/>
              <a:ext cx="481263" cy="481263"/>
            </a:xfrm>
            <a:prstGeom prst="roundRect">
              <a:avLst/>
            </a:prstGeom>
            <a:noFill/>
            <a:ln w="38100">
              <a:solidFill>
                <a:srgbClr val="AF1E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矩形: 圆角 5"/>
            <p:cNvSpPr/>
            <p:nvPr>
              <p:custDataLst>
                <p:tags r:id="rId3"/>
              </p:custDataLst>
            </p:nvPr>
          </p:nvSpPr>
          <p:spPr>
            <a:xfrm rot="2700000">
              <a:off x="705852" y="593558"/>
              <a:ext cx="481263" cy="481263"/>
            </a:xfrm>
            <a:prstGeom prst="roundRect">
              <a:avLst/>
            </a:prstGeom>
            <a:solidFill>
              <a:srgbClr val="204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CE53C502-CB24-4150-84DA-791F455FDC25}"/>
              </a:ext>
            </a:extLst>
          </p:cNvPr>
          <p:cNvSpPr txBox="1"/>
          <p:nvPr/>
        </p:nvSpPr>
        <p:spPr>
          <a:xfrm>
            <a:off x="6096000" y="6485642"/>
            <a:ext cx="6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502540-F77B-4632-BB34-D747CEAD7054}"/>
              </a:ext>
            </a:extLst>
          </p:cNvPr>
          <p:cNvSpPr txBox="1"/>
          <p:nvPr/>
        </p:nvSpPr>
        <p:spPr>
          <a:xfrm>
            <a:off x="8342568" y="5346577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B14D3D0-BA68-46E3-A1F2-8E17565B0358}"/>
              </a:ext>
            </a:extLst>
          </p:cNvPr>
          <p:cNvSpPr txBox="1"/>
          <p:nvPr/>
        </p:nvSpPr>
        <p:spPr>
          <a:xfrm>
            <a:off x="920352" y="5743852"/>
            <a:ext cx="4290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Meta learning rate = 1e-4</a:t>
            </a:r>
          </a:p>
          <a:p>
            <a:r>
              <a:rPr lang="en-US" altLang="zh-CN" dirty="0"/>
              <a:t>Task-level update learning rate = 1e-5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1E7AAF-844F-4BA6-8F16-DAEE2D1BD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4290" y="4301213"/>
            <a:ext cx="2154113" cy="22693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EF579F2-8C17-4D53-8D61-3B80BDAE16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4210" y="4301213"/>
            <a:ext cx="1442663" cy="22693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D6C725C-A429-4B24-8D03-60231A6A4E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0" y="1142114"/>
            <a:ext cx="5852172" cy="438912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56C4DDF-DB56-46A3-9330-E99F025CEC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889" y="42079"/>
            <a:ext cx="4935984" cy="370198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E346800-1C30-4AFD-BDBD-B94AA9352999}"/>
              </a:ext>
            </a:extLst>
          </p:cNvPr>
          <p:cNvSpPr txBox="1"/>
          <p:nvPr/>
        </p:nvSpPr>
        <p:spPr>
          <a:xfrm>
            <a:off x="5756719" y="3910142"/>
            <a:ext cx="508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0           1         2                         999       1000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89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20353" y="267639"/>
            <a:ext cx="268089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144000" tIns="45720" rIns="144000" bIns="4572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b="1" kern="0" dirty="0" smtClean="0">
                <a:solidFill>
                  <a:srgbClr val="265E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228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衰减率（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alpha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）</a:t>
            </a:r>
          </a:p>
        </p:txBody>
      </p:sp>
      <p:grpSp>
        <p:nvGrpSpPr>
          <p:cNvPr id="19" name="组合 18"/>
          <p:cNvGrpSpPr/>
          <p:nvPr/>
        </p:nvGrpSpPr>
        <p:grpSpPr>
          <a:xfrm flipH="1">
            <a:off x="313055" y="374015"/>
            <a:ext cx="470535" cy="353060"/>
            <a:chOff x="705852" y="593558"/>
            <a:chExt cx="641685" cy="481263"/>
          </a:xfrm>
        </p:grpSpPr>
        <p:sp>
          <p:nvSpPr>
            <p:cNvPr id="20" name="矩形: 圆角 4"/>
            <p:cNvSpPr/>
            <p:nvPr>
              <p:custDataLst>
                <p:tags r:id="rId2"/>
              </p:custDataLst>
            </p:nvPr>
          </p:nvSpPr>
          <p:spPr>
            <a:xfrm rot="2700000">
              <a:off x="866274" y="593558"/>
              <a:ext cx="481263" cy="481263"/>
            </a:xfrm>
            <a:prstGeom prst="roundRect">
              <a:avLst/>
            </a:prstGeom>
            <a:noFill/>
            <a:ln w="38100">
              <a:solidFill>
                <a:srgbClr val="AF1E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矩形: 圆角 5"/>
            <p:cNvSpPr/>
            <p:nvPr>
              <p:custDataLst>
                <p:tags r:id="rId3"/>
              </p:custDataLst>
            </p:nvPr>
          </p:nvSpPr>
          <p:spPr>
            <a:xfrm rot="2700000">
              <a:off x="705852" y="593558"/>
              <a:ext cx="481263" cy="481263"/>
            </a:xfrm>
            <a:prstGeom prst="roundRect">
              <a:avLst/>
            </a:prstGeom>
            <a:solidFill>
              <a:srgbClr val="204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CE53C502-CB24-4150-84DA-791F455FDC25}"/>
              </a:ext>
            </a:extLst>
          </p:cNvPr>
          <p:cNvSpPr txBox="1"/>
          <p:nvPr/>
        </p:nvSpPr>
        <p:spPr>
          <a:xfrm>
            <a:off x="6096000" y="6485642"/>
            <a:ext cx="6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7AB36E-65BC-410F-8362-E6FAE6E0CA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5" y="1234435"/>
            <a:ext cx="5852172" cy="43891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AF7B50-A695-41B8-8B23-442F53FB10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398458"/>
            <a:ext cx="2154113" cy="226933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FD02FF9-2514-486F-B530-96BA21239B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7375" y="2398458"/>
            <a:ext cx="1442663" cy="226933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C502540-F77B-4632-BB34-D747CEAD7054}"/>
              </a:ext>
            </a:extLst>
          </p:cNvPr>
          <p:cNvSpPr txBox="1"/>
          <p:nvPr/>
        </p:nvSpPr>
        <p:spPr>
          <a:xfrm>
            <a:off x="8475733" y="3429000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E33F368-1A21-4108-A2D0-AD3BC125DBD4}"/>
              </a:ext>
            </a:extLst>
          </p:cNvPr>
          <p:cNvSpPr txBox="1"/>
          <p:nvPr/>
        </p:nvSpPr>
        <p:spPr>
          <a:xfrm>
            <a:off x="6030797" y="1997476"/>
            <a:ext cx="479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0           1         2                         499       500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B14D3D0-BA68-46E3-A1F2-8E17565B0358}"/>
              </a:ext>
            </a:extLst>
          </p:cNvPr>
          <p:cNvSpPr txBox="1"/>
          <p:nvPr/>
        </p:nvSpPr>
        <p:spPr>
          <a:xfrm>
            <a:off x="920352" y="5743852"/>
            <a:ext cx="4290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Meta learning rate = 1e-3</a:t>
            </a:r>
          </a:p>
          <a:p>
            <a:r>
              <a:rPr lang="en-US" altLang="zh-CN" dirty="0"/>
              <a:t>Task-level update learning rate = 1e-5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71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20353" y="267639"/>
            <a:ext cx="268089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144000" tIns="45720" rIns="144000" bIns="4572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b="1" kern="0" dirty="0" smtClean="0">
                <a:solidFill>
                  <a:srgbClr val="265E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228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衰减率（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alpha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）</a:t>
            </a:r>
          </a:p>
        </p:txBody>
      </p:sp>
      <p:grpSp>
        <p:nvGrpSpPr>
          <p:cNvPr id="19" name="组合 18"/>
          <p:cNvGrpSpPr/>
          <p:nvPr/>
        </p:nvGrpSpPr>
        <p:grpSpPr>
          <a:xfrm flipH="1">
            <a:off x="313055" y="374015"/>
            <a:ext cx="470535" cy="353060"/>
            <a:chOff x="705852" y="593558"/>
            <a:chExt cx="641685" cy="481263"/>
          </a:xfrm>
        </p:grpSpPr>
        <p:sp>
          <p:nvSpPr>
            <p:cNvPr id="20" name="矩形: 圆角 4"/>
            <p:cNvSpPr/>
            <p:nvPr>
              <p:custDataLst>
                <p:tags r:id="rId2"/>
              </p:custDataLst>
            </p:nvPr>
          </p:nvSpPr>
          <p:spPr>
            <a:xfrm rot="2700000">
              <a:off x="866274" y="593558"/>
              <a:ext cx="481263" cy="481263"/>
            </a:xfrm>
            <a:prstGeom prst="roundRect">
              <a:avLst/>
            </a:prstGeom>
            <a:noFill/>
            <a:ln w="38100">
              <a:solidFill>
                <a:srgbClr val="AF1E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矩形: 圆角 5"/>
            <p:cNvSpPr/>
            <p:nvPr>
              <p:custDataLst>
                <p:tags r:id="rId3"/>
              </p:custDataLst>
            </p:nvPr>
          </p:nvSpPr>
          <p:spPr>
            <a:xfrm rot="2700000">
              <a:off x="705852" y="593558"/>
              <a:ext cx="481263" cy="481263"/>
            </a:xfrm>
            <a:prstGeom prst="roundRect">
              <a:avLst/>
            </a:prstGeom>
            <a:solidFill>
              <a:srgbClr val="204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CE53C502-CB24-4150-84DA-791F455FDC25}"/>
              </a:ext>
            </a:extLst>
          </p:cNvPr>
          <p:cNvSpPr txBox="1"/>
          <p:nvPr/>
        </p:nvSpPr>
        <p:spPr>
          <a:xfrm>
            <a:off x="6096000" y="6485642"/>
            <a:ext cx="6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502540-F77B-4632-BB34-D747CEAD7054}"/>
              </a:ext>
            </a:extLst>
          </p:cNvPr>
          <p:cNvSpPr txBox="1"/>
          <p:nvPr/>
        </p:nvSpPr>
        <p:spPr>
          <a:xfrm>
            <a:off x="8475733" y="3429000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E33F368-1A21-4108-A2D0-AD3BC125DBD4}"/>
              </a:ext>
            </a:extLst>
          </p:cNvPr>
          <p:cNvSpPr txBox="1"/>
          <p:nvPr/>
        </p:nvSpPr>
        <p:spPr>
          <a:xfrm>
            <a:off x="6030797" y="1997476"/>
            <a:ext cx="479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0           1         2                         499       500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B14D3D0-BA68-46E3-A1F2-8E17565B0358}"/>
              </a:ext>
            </a:extLst>
          </p:cNvPr>
          <p:cNvSpPr txBox="1"/>
          <p:nvPr/>
        </p:nvSpPr>
        <p:spPr>
          <a:xfrm>
            <a:off x="920352" y="5743852"/>
            <a:ext cx="4290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Meta learning rate = 1e-4</a:t>
            </a:r>
          </a:p>
          <a:p>
            <a:r>
              <a:rPr lang="en-US" altLang="zh-CN" dirty="0"/>
              <a:t>Task-level update learning rate = 1e-5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CFF49B-EEBD-48BF-86B9-A448F9E8E0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45" y="1042013"/>
            <a:ext cx="5852172" cy="43891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BE4DFC-9AF8-4CF3-89BA-3280412E7E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9245" y="2396665"/>
            <a:ext cx="2154113" cy="22693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2D140F7-AEA1-4DAD-95C1-3E29463E08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6968" y="2396665"/>
            <a:ext cx="1442663" cy="226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442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98</Words>
  <Application>Microsoft Office PowerPoint</Application>
  <PresentationFormat>宽屏</PresentationFormat>
  <Paragraphs>24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wzq</dc:creator>
  <cp:lastModifiedBy>wzq</cp:lastModifiedBy>
  <cp:revision>6</cp:revision>
  <dcterms:created xsi:type="dcterms:W3CDTF">2023-04-08T11:16:15Z</dcterms:created>
  <dcterms:modified xsi:type="dcterms:W3CDTF">2023-04-09T09:03:35Z</dcterms:modified>
</cp:coreProperties>
</file>