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zq\Desktop\&#27605;&#35774;\&#22768;&#36895;&#21078;&#38754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zq\Desktop\&#27605;&#35774;\&#22768;&#36895;&#21078;&#38754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406187187804736E-2"/>
          <c:y val="0.11275445504073607"/>
          <c:w val="0.86115519711835065"/>
          <c:h val="0.874877841636224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Depth(m)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Sheet1!$D$2:$D$6</c:f>
              <c:numCache>
                <c:formatCode>General</c:formatCode>
                <c:ptCount val="5"/>
                <c:pt idx="0">
                  <c:v>1480</c:v>
                </c:pt>
                <c:pt idx="1">
                  <c:v>1480</c:v>
                </c:pt>
                <c:pt idx="2">
                  <c:v>1490</c:v>
                </c:pt>
                <c:pt idx="3">
                  <c:v>1500</c:v>
                </c:pt>
                <c:pt idx="4">
                  <c:v>1500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40</c:v>
                </c:pt>
                <c:pt idx="3">
                  <c:v>30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0D-4EE4-B542-3A73F2A43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7013472"/>
        <c:axId val="2050763888"/>
      </c:scatterChart>
      <c:valAx>
        <c:axId val="2057013472"/>
        <c:scaling>
          <c:orientation val="minMax"/>
          <c:max val="1520"/>
          <c:min val="1460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声速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(m/s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4559126798543253"/>
              <c:y val="2.58853157336648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0763888"/>
        <c:crosses val="autoZero"/>
        <c:crossBetween val="midCat"/>
        <c:majorUnit val="20"/>
      </c:valAx>
      <c:valAx>
        <c:axId val="2050763888"/>
        <c:scaling>
          <c:orientation val="maxMin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深度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1719959601186094E-2"/>
              <c:y val="0.396170169093767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01347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12000">
          <a:schemeClr val="bg1">
            <a:lumMod val="85000"/>
          </a:schemeClr>
        </a:gs>
        <a:gs pos="7000">
          <a:schemeClr val="bg1"/>
        </a:gs>
        <a:gs pos="0">
          <a:schemeClr val="accent1">
            <a:lumMod val="5000"/>
            <a:lumOff val="95000"/>
          </a:schemeClr>
        </a:gs>
        <a:gs pos="100000">
          <a:schemeClr val="bg1">
            <a:lumMod val="85000"/>
          </a:schemeClr>
        </a:gs>
      </a:gsLst>
      <a:lin ang="5400000" scaled="1"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Depth(m)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Sheet1!$D$2:$D$6</c:f>
              <c:numCache>
                <c:formatCode>General</c:formatCode>
                <c:ptCount val="5"/>
                <c:pt idx="0">
                  <c:v>1480</c:v>
                </c:pt>
                <c:pt idx="1">
                  <c:v>1480</c:v>
                </c:pt>
                <c:pt idx="2">
                  <c:v>1490</c:v>
                </c:pt>
                <c:pt idx="3">
                  <c:v>1500</c:v>
                </c:pt>
                <c:pt idx="4">
                  <c:v>1500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40</c:v>
                </c:pt>
                <c:pt idx="3">
                  <c:v>30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65-460D-B447-3982F5C27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7013472"/>
        <c:axId val="2050763888"/>
      </c:scatterChart>
      <c:valAx>
        <c:axId val="2057013472"/>
        <c:scaling>
          <c:orientation val="minMax"/>
          <c:max val="1520"/>
          <c:min val="1460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声速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(m/s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2945181478145539"/>
              <c:y val="2.5913085314468514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50763888"/>
        <c:crosses val="autoZero"/>
        <c:crossBetween val="midCat"/>
        <c:majorUnit val="10"/>
        <c:minorUnit val="5"/>
      </c:valAx>
      <c:valAx>
        <c:axId val="2050763888"/>
        <c:scaling>
          <c:orientation val="maxMin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深度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(m)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6.5930700085398428E-3"/>
              <c:y val="0.444016212838963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57013472"/>
        <c:crosses val="autoZero"/>
        <c:crossBetween val="midCat"/>
        <c:majorUnit val="20"/>
        <c:min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73060-B10E-4247-9F10-B52CDA24A430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A6829-91A4-4356-9DE4-A7F78D5A3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A6829-91A4-4356-9DE4-A7F78D5A32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3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426AE-3F63-43F2-B9EA-F8A43F797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C8730-4B86-432D-9DAE-2B5BF06A7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4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2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FA2ED-7811-455E-990E-56AACDD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E1CEA-926F-4635-AEA2-D92D7479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CAFCE-8E4B-45F7-B1A6-A6FBBE20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90158-5841-4D2B-B1A2-882F3EDF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54AFE-9448-42C3-9E9A-FE67FD944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DE171-12AB-4106-AE43-0110C55D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6E979-5A3C-4631-982A-82280A3B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C5A9A-D279-4368-88B5-AC6B4B9D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908D4-0389-46D2-8D8B-BA1E6DB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9656F-4498-409A-B4D3-0AC320417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AEC09-934A-473A-A576-4703042F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FE268-256C-4650-8512-6150F3D1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4DDB0-F48D-49DD-B8C7-12ACED1A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2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AB73-8C3B-4B0F-9D0B-A7368423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1FB2C-0A09-4286-BDAF-2E6ADCFF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C9E30-EC6F-4D30-A346-41D82275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7B8D0-9C4D-4442-A834-6A512141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99E9B-029C-417E-A9E4-5F1521D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3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36AE-9597-4704-A0D3-0604C681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B414-B705-4331-A18B-04237F06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37193-2A0E-4AA5-9497-58C51AD2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F59F3-DCDD-4B01-9569-651EB08A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1BB1D-CD84-42DF-AD5D-03209449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29BF-A0F9-4758-9731-8B1D4A87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5FE16-9A67-4A25-A4BE-B883DF8DE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F0D2C-BAC1-44A1-9B74-39BCEFD1D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EA07A-9313-42FD-877A-FBC2D3AB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72D4F-9FF5-4FE2-86AD-F38CF4AA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E7ECD-C9DA-4C76-A791-BA5F8BDE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3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27960-0414-485A-BCEC-6812EAD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98C4C-82AB-47E4-B24F-5EB27D7E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A2D2C-2057-4119-8E5E-3F2C7DFF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98BBB-CD51-4453-AE8E-DA6B7340A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482632-C153-4376-8E3E-88C331CE1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4D7229-FF3D-4B4A-A90F-6D54DFDE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7D6E11-0CB9-4E1B-9544-E19F3355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0295F-51A8-492A-860A-07F33A0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6C6FC-67C7-4AD2-97F1-24442EFA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6377A1-35BA-4399-B645-F4481AC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F6FBA2-0FDC-41AC-9122-C7ED00DC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7F2A1F-50EC-4647-84EB-CF0328C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4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E9B5C-08A2-4E40-8085-B446EAD8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637192-17DD-4533-80A9-439A2414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60309-9E77-4953-881A-DFC144F2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7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25C76-3291-4AB0-943E-86E667B3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279B2-5EFF-4486-B282-0CE80A5F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BCDBE-1B53-4B3C-A714-070595E1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D7467-D656-4E70-85CB-FA206E1C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E9CD4-6862-4726-BCCB-6D25F769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74BA9-AB2A-44FF-9A20-E55EE09B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906A1-B128-4B9B-B20C-D85A5F07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9755C4-AD21-4739-A4EE-BEED6DA45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9FFD7-075A-4DC8-BE11-DF1FB47D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D0111-2DB0-4C6C-B17F-ADE2D1B0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27B82-AA4E-4D0E-80FA-F192B814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F0E1-CAB9-4779-B0BC-54A7F06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E6BB1D-55B5-4059-B12C-697DD1EE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52A58-73F4-453B-A725-327D871D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AF1BD-2A15-4751-AA0E-46FAA3F99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E905-ECFC-41A9-A6D8-9A8C06ED618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92B0-025E-4F6B-A303-6DE8A2282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14A6E-01E9-4490-B505-BBCA756BC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CB1A-6BD0-439F-A9DE-C51F49D53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C3B2991-257C-4A33-A49A-9DBC3315D556}"/>
              </a:ext>
            </a:extLst>
          </p:cNvPr>
          <p:cNvSpPr txBox="1"/>
          <p:nvPr/>
        </p:nvSpPr>
        <p:spPr>
          <a:xfrm>
            <a:off x="697478" y="28424"/>
            <a:ext cx="207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真空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264991-D678-46D9-81BD-BE53F9524D2A}"/>
              </a:ext>
            </a:extLst>
          </p:cNvPr>
          <p:cNvSpPr/>
          <p:nvPr/>
        </p:nvSpPr>
        <p:spPr>
          <a:xfrm>
            <a:off x="0" y="532661"/>
            <a:ext cx="12192000" cy="4259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2C3763D-B410-42E2-9C45-5790735E17C5}"/>
              </a:ext>
            </a:extLst>
          </p:cNvPr>
          <p:cNvSpPr/>
          <p:nvPr/>
        </p:nvSpPr>
        <p:spPr>
          <a:xfrm>
            <a:off x="9491559" y="2413851"/>
            <a:ext cx="399495" cy="3994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CFB86F3B-0371-4755-8121-031D85D90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884831"/>
              </p:ext>
            </p:extLst>
          </p:nvPr>
        </p:nvGraphicFramePr>
        <p:xfrm>
          <a:off x="2436920" y="7139"/>
          <a:ext cx="6431872" cy="4813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4F18B7F-80E0-4D62-B3ED-ABED9C0BDADD}"/>
              </a:ext>
            </a:extLst>
          </p:cNvPr>
          <p:cNvCxnSpPr/>
          <p:nvPr/>
        </p:nvCxnSpPr>
        <p:spPr>
          <a:xfrm>
            <a:off x="0" y="532660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05BC2DB-18FB-4B5D-9DEC-655BA9BA70D1}"/>
              </a:ext>
            </a:extLst>
          </p:cNvPr>
          <p:cNvSpPr/>
          <p:nvPr/>
        </p:nvSpPr>
        <p:spPr>
          <a:xfrm>
            <a:off x="1065320" y="2413851"/>
            <a:ext cx="399495" cy="399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FB0259-9AF2-4AD3-B1F6-D45D3C3D3929}"/>
              </a:ext>
            </a:extLst>
          </p:cNvPr>
          <p:cNvCxnSpPr/>
          <p:nvPr/>
        </p:nvCxnSpPr>
        <p:spPr>
          <a:xfrm flipV="1">
            <a:off x="1265067" y="575232"/>
            <a:ext cx="0" cy="17338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2D31012-533F-4394-AF46-3E79D8FF228E}"/>
              </a:ext>
            </a:extLst>
          </p:cNvPr>
          <p:cNvSpPr txBox="1"/>
          <p:nvPr/>
        </p:nvSpPr>
        <p:spPr>
          <a:xfrm>
            <a:off x="7601539" y="2154728"/>
            <a:ext cx="7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989CD57-0719-45EC-BE8A-C68F91132C92}"/>
              </a:ext>
            </a:extLst>
          </p:cNvPr>
          <p:cNvSpPr txBox="1"/>
          <p:nvPr/>
        </p:nvSpPr>
        <p:spPr>
          <a:xfrm>
            <a:off x="837547" y="2807317"/>
            <a:ext cx="179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声源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BCAEFAC-BBBE-4D33-9514-E683D64BB8CD}"/>
              </a:ext>
            </a:extLst>
          </p:cNvPr>
          <p:cNvCxnSpPr/>
          <p:nvPr/>
        </p:nvCxnSpPr>
        <p:spPr>
          <a:xfrm>
            <a:off x="1551709" y="2662126"/>
            <a:ext cx="78693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ACAD98D-6F50-4A62-9304-14B488F4EA70}"/>
              </a:ext>
            </a:extLst>
          </p:cNvPr>
          <p:cNvSpPr txBox="1"/>
          <p:nvPr/>
        </p:nvSpPr>
        <p:spPr>
          <a:xfrm>
            <a:off x="682173" y="1288741"/>
            <a:ext cx="7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1868EE-DB0C-4A55-AFDC-3E7641FBDD9A}"/>
              </a:ext>
            </a:extLst>
          </p:cNvPr>
          <p:cNvSpPr txBox="1"/>
          <p:nvPr/>
        </p:nvSpPr>
        <p:spPr>
          <a:xfrm>
            <a:off x="9144000" y="2807316"/>
            <a:ext cx="179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接收器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E9AF19-482C-4B03-B8E2-5DF65D26F7A8}"/>
              </a:ext>
            </a:extLst>
          </p:cNvPr>
          <p:cNvCxnSpPr/>
          <p:nvPr/>
        </p:nvCxnSpPr>
        <p:spPr>
          <a:xfrm>
            <a:off x="-4" y="4820563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0C1E5DE-053B-4FBF-9C62-E561CE611DA1}"/>
              </a:ext>
            </a:extLst>
          </p:cNvPr>
          <p:cNvSpPr txBox="1"/>
          <p:nvPr/>
        </p:nvSpPr>
        <p:spPr>
          <a:xfrm>
            <a:off x="914153" y="4327502"/>
            <a:ext cx="207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海水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80D1BE-8508-42EC-9C34-B54D35DEF6D7}"/>
              </a:ext>
            </a:extLst>
          </p:cNvPr>
          <p:cNvSpPr/>
          <p:nvPr/>
        </p:nvSpPr>
        <p:spPr>
          <a:xfrm>
            <a:off x="-3" y="4841848"/>
            <a:ext cx="12191999" cy="931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E33CB8-C801-428B-8AAB-D1A40C74FDC6}"/>
              </a:ext>
            </a:extLst>
          </p:cNvPr>
          <p:cNvSpPr txBox="1"/>
          <p:nvPr/>
        </p:nvSpPr>
        <p:spPr>
          <a:xfrm>
            <a:off x="914152" y="5299492"/>
            <a:ext cx="207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沉积层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4D060A-F3F3-47B3-BDD8-57E793123573}"/>
              </a:ext>
            </a:extLst>
          </p:cNvPr>
          <p:cNvSpPr/>
          <p:nvPr/>
        </p:nvSpPr>
        <p:spPr>
          <a:xfrm>
            <a:off x="2" y="5794394"/>
            <a:ext cx="12191999" cy="11242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B841298-6DDF-4914-9BBE-58E6102F1EF2}"/>
              </a:ext>
            </a:extLst>
          </p:cNvPr>
          <p:cNvCxnSpPr/>
          <p:nvPr/>
        </p:nvCxnSpPr>
        <p:spPr>
          <a:xfrm>
            <a:off x="-3" y="5787331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02D3B71-8D32-44D2-AD16-BD8475E60978}"/>
              </a:ext>
            </a:extLst>
          </p:cNvPr>
          <p:cNvSpPr txBox="1"/>
          <p:nvPr/>
        </p:nvSpPr>
        <p:spPr>
          <a:xfrm>
            <a:off x="835904" y="6389195"/>
            <a:ext cx="207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基底层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43FE7A1-524F-419F-884A-B7990FA02DE4}"/>
                  </a:ext>
                </a:extLst>
              </p:cNvPr>
              <p:cNvSpPr/>
              <p:nvPr/>
            </p:nvSpPr>
            <p:spPr>
              <a:xfrm>
                <a:off x="3913756" y="5936990"/>
                <a:ext cx="4024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43FE7A1-524F-419F-884A-B7990FA02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56" y="5936990"/>
                <a:ext cx="40241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DF8BA90-20C9-4CAE-B5FA-1C7074D60931}"/>
                  </a:ext>
                </a:extLst>
              </p:cNvPr>
              <p:cNvSpPr/>
              <p:nvPr/>
            </p:nvSpPr>
            <p:spPr>
              <a:xfrm>
                <a:off x="10854216" y="5133036"/>
                <a:ext cx="4079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DF8BA90-20C9-4CAE-B5FA-1C7074D60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216" y="5133036"/>
                <a:ext cx="40799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77A9EBD-7366-458B-8BE9-A0C6C39CCFF6}"/>
                  </a:ext>
                </a:extLst>
              </p:cNvPr>
              <p:cNvSpPr/>
              <p:nvPr/>
            </p:nvSpPr>
            <p:spPr>
              <a:xfrm>
                <a:off x="3913757" y="4878223"/>
                <a:ext cx="387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77A9EBD-7366-458B-8BE9-A0C6C39CC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57" y="4878223"/>
                <a:ext cx="3871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89EC70A-0DD7-4A00-BEEC-49B3B691EEC5}"/>
                  </a:ext>
                </a:extLst>
              </p:cNvPr>
              <p:cNvSpPr/>
              <p:nvPr/>
            </p:nvSpPr>
            <p:spPr>
              <a:xfrm>
                <a:off x="3952868" y="5404485"/>
                <a:ext cx="1392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140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g/cm</a:t>
                </a:r>
                <a:r>
                  <a:rPr lang="en-US" altLang="zh-CN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89EC70A-0DD7-4A00-BEEC-49B3B691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68" y="5404485"/>
                <a:ext cx="1392625" cy="307777"/>
              </a:xfrm>
              <a:prstGeom prst="rect">
                <a:avLst/>
              </a:prstGeom>
              <a:blipFill>
                <a:blip r:embed="rId7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99854AD-9795-4E2A-8D8C-C4EFE8BA3391}"/>
                  </a:ext>
                </a:extLst>
              </p:cNvPr>
              <p:cNvSpPr/>
              <p:nvPr/>
            </p:nvSpPr>
            <p:spPr>
              <a:xfrm>
                <a:off x="3901735" y="5141550"/>
                <a:ext cx="411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99854AD-9795-4E2A-8D8C-C4EFE8BA3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35" y="5141550"/>
                <a:ext cx="41120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3D066C5-D3F3-4EDA-BB76-A7C72BF2C3D6}"/>
                  </a:ext>
                </a:extLst>
              </p:cNvPr>
              <p:cNvSpPr/>
              <p:nvPr/>
            </p:nvSpPr>
            <p:spPr>
              <a:xfrm>
                <a:off x="3952869" y="6168737"/>
                <a:ext cx="13261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.05 </a:t>
                </a:r>
                <a:r>
                  <a:rPr lang="en-US" altLang="zh-CN" sz="1400" dirty="0">
                    <a:latin typeface="Times New Roman" panose="02020603050405020304" pitchFamily="18" charset="0"/>
                  </a:rPr>
                  <a:t>dB/λ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3D066C5-D3F3-4EDA-BB76-A7C72BF2C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69" y="6168737"/>
                <a:ext cx="1326132" cy="307777"/>
              </a:xfrm>
              <a:prstGeom prst="rect">
                <a:avLst/>
              </a:prstGeom>
              <a:blipFill>
                <a:blip r:embed="rId9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D60B313-BAE0-4607-B898-547E03E90487}"/>
                  </a:ext>
                </a:extLst>
              </p:cNvPr>
              <p:cNvSpPr/>
              <p:nvPr/>
            </p:nvSpPr>
            <p:spPr>
              <a:xfrm>
                <a:off x="3952868" y="6402423"/>
                <a:ext cx="13036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=2.2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g/cm</a:t>
                </a:r>
                <a:r>
                  <a:rPr lang="en-US" altLang="zh-CN" sz="1400" baseline="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D60B313-BAE0-4607-B898-547E03E90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68" y="6402423"/>
                <a:ext cx="1303690" cy="307777"/>
              </a:xfrm>
              <a:prstGeom prst="rect">
                <a:avLst/>
              </a:prstGeom>
              <a:blipFill>
                <a:blip r:embed="rId10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F913264-AE7D-4E6B-AEDA-DE5BB5239970}"/>
              </a:ext>
            </a:extLst>
          </p:cNvPr>
          <p:cNvCxnSpPr>
            <a:cxnSpLocks/>
          </p:cNvCxnSpPr>
          <p:nvPr/>
        </p:nvCxnSpPr>
        <p:spPr>
          <a:xfrm flipV="1">
            <a:off x="10700013" y="593236"/>
            <a:ext cx="0" cy="41959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C58503F-A801-4C35-A66B-87ACE98C1868}"/>
                  </a:ext>
                </a:extLst>
              </p:cNvPr>
              <p:cNvSpPr/>
              <p:nvPr/>
            </p:nvSpPr>
            <p:spPr>
              <a:xfrm>
                <a:off x="10854216" y="2462942"/>
                <a:ext cx="9119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C58503F-A801-4C35-A66B-87ACE98C1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216" y="2462942"/>
                <a:ext cx="911981" cy="307777"/>
              </a:xfrm>
              <a:prstGeom prst="rect">
                <a:avLst/>
              </a:prstGeom>
              <a:blipFill>
                <a:blip r:embed="rId11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0F0B402-DB11-40FE-AB43-D42072454B7F}"/>
              </a:ext>
            </a:extLst>
          </p:cNvPr>
          <p:cNvCxnSpPr>
            <a:cxnSpLocks/>
          </p:cNvCxnSpPr>
          <p:nvPr/>
        </p:nvCxnSpPr>
        <p:spPr>
          <a:xfrm flipV="1">
            <a:off x="10700013" y="4820563"/>
            <a:ext cx="0" cy="9405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8C170F-A846-40B0-96B4-F4EDE36DAF03}"/>
              </a:ext>
            </a:extLst>
          </p:cNvPr>
          <p:cNvGrpSpPr/>
          <p:nvPr/>
        </p:nvGrpSpPr>
        <p:grpSpPr>
          <a:xfrm>
            <a:off x="2408817" y="0"/>
            <a:ext cx="4950765" cy="5961902"/>
            <a:chOff x="2408817" y="0"/>
            <a:chExt cx="4950765" cy="54131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DB4DBE8-2327-40AA-855A-9C963A2280E7}"/>
                </a:ext>
              </a:extLst>
            </p:cNvPr>
            <p:cNvSpPr/>
            <p:nvPr/>
          </p:nvSpPr>
          <p:spPr>
            <a:xfrm>
              <a:off x="3604334" y="0"/>
              <a:ext cx="2716567" cy="98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619723-59AB-47AD-8EE8-B35FFC5AE30B}"/>
                </a:ext>
              </a:extLst>
            </p:cNvPr>
            <p:cNvSpPr/>
            <p:nvPr/>
          </p:nvSpPr>
          <p:spPr>
            <a:xfrm>
              <a:off x="3604334" y="985421"/>
              <a:ext cx="2716567" cy="11984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4CBD65-7766-4E99-A07B-AD0E53074F52}"/>
                </a:ext>
              </a:extLst>
            </p:cNvPr>
            <p:cNvSpPr txBox="1"/>
            <p:nvPr/>
          </p:nvSpPr>
          <p:spPr>
            <a:xfrm>
              <a:off x="4604551" y="337351"/>
              <a:ext cx="1491449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大气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744B37F-48FC-4989-936F-6A6807263F2F}"/>
                </a:ext>
              </a:extLst>
            </p:cNvPr>
            <p:cNvCxnSpPr>
              <a:cxnSpLocks/>
            </p:cNvCxnSpPr>
            <p:nvPr/>
          </p:nvCxnSpPr>
          <p:spPr>
            <a:xfrm>
              <a:off x="6320901" y="985421"/>
              <a:ext cx="9232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35B83E4-0D3D-4023-8988-7F669834EC71}"/>
                </a:ext>
              </a:extLst>
            </p:cNvPr>
            <p:cNvSpPr txBox="1"/>
            <p:nvPr/>
          </p:nvSpPr>
          <p:spPr>
            <a:xfrm>
              <a:off x="6320901" y="534425"/>
              <a:ext cx="1029810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海平面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B66DE9-A31A-41FF-BBD2-CB07AA97BE80}"/>
                </a:ext>
              </a:extLst>
            </p:cNvPr>
            <p:cNvSpPr txBox="1"/>
            <p:nvPr/>
          </p:nvSpPr>
          <p:spPr>
            <a:xfrm>
              <a:off x="4604551" y="1393794"/>
              <a:ext cx="1491449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海水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8F9B20-E9E6-4286-8E72-DF498735E97E}"/>
                </a:ext>
              </a:extLst>
            </p:cNvPr>
            <p:cNvSpPr/>
            <p:nvPr/>
          </p:nvSpPr>
          <p:spPr>
            <a:xfrm>
              <a:off x="3604334" y="2179469"/>
              <a:ext cx="2716567" cy="561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86CDA1-0E39-4505-92B4-5B32A2A0C509}"/>
                </a:ext>
              </a:extLst>
            </p:cNvPr>
            <p:cNvSpPr/>
            <p:nvPr/>
          </p:nvSpPr>
          <p:spPr>
            <a:xfrm>
              <a:off x="3604333" y="2740981"/>
              <a:ext cx="2716567" cy="6880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947F17-9E19-4B35-880C-08E4065CB510}"/>
                </a:ext>
              </a:extLst>
            </p:cNvPr>
            <p:cNvSpPr/>
            <p:nvPr/>
          </p:nvSpPr>
          <p:spPr>
            <a:xfrm>
              <a:off x="3604332" y="3429000"/>
              <a:ext cx="2716567" cy="992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03FAA59-D161-4F5F-B7DC-4DAC7BD7ED16}"/>
                </a:ext>
              </a:extLst>
            </p:cNvPr>
            <p:cNvSpPr txBox="1"/>
            <p:nvPr/>
          </p:nvSpPr>
          <p:spPr>
            <a:xfrm>
              <a:off x="4604550" y="2307453"/>
              <a:ext cx="1491449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表层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46DFFB-326E-44D6-BCA3-535573056363}"/>
                </a:ext>
              </a:extLst>
            </p:cNvPr>
            <p:cNvSpPr txBox="1"/>
            <p:nvPr/>
          </p:nvSpPr>
          <p:spPr>
            <a:xfrm>
              <a:off x="4604549" y="2848990"/>
              <a:ext cx="1491449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浅层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5FDD97E-9A12-4396-BD1C-B1388DFC3969}"/>
                </a:ext>
              </a:extLst>
            </p:cNvPr>
            <p:cNvSpPr txBox="1"/>
            <p:nvPr/>
          </p:nvSpPr>
          <p:spPr>
            <a:xfrm>
              <a:off x="4604548" y="3727879"/>
              <a:ext cx="1491449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深层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568E3B-448D-450F-8CA7-69DA0651F562}"/>
                </a:ext>
              </a:extLst>
            </p:cNvPr>
            <p:cNvSpPr/>
            <p:nvPr/>
          </p:nvSpPr>
          <p:spPr>
            <a:xfrm>
              <a:off x="3604332" y="4421080"/>
              <a:ext cx="2716567" cy="9920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EE1B3E7-93AB-4344-A7AF-106320E19EA2}"/>
                </a:ext>
              </a:extLst>
            </p:cNvPr>
            <p:cNvSpPr txBox="1"/>
            <p:nvPr/>
          </p:nvSpPr>
          <p:spPr>
            <a:xfrm>
              <a:off x="4577913" y="4719959"/>
              <a:ext cx="1491449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岩石层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4757645-5CF7-496C-B8F5-96947E3177F7}"/>
                </a:ext>
              </a:extLst>
            </p:cNvPr>
            <p:cNvSpPr txBox="1"/>
            <p:nvPr/>
          </p:nvSpPr>
          <p:spPr>
            <a:xfrm>
              <a:off x="6320899" y="1728472"/>
              <a:ext cx="1029810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海底面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1D68B99-BFD7-46CE-A342-AA3505D357EA}"/>
                </a:ext>
              </a:extLst>
            </p:cNvPr>
            <p:cNvCxnSpPr>
              <a:cxnSpLocks/>
            </p:cNvCxnSpPr>
            <p:nvPr/>
          </p:nvCxnSpPr>
          <p:spPr>
            <a:xfrm>
              <a:off x="6320901" y="2179469"/>
              <a:ext cx="9232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6706CE-404D-4568-B2F6-3D506213E55D}"/>
                </a:ext>
              </a:extLst>
            </p:cNvPr>
            <p:cNvCxnSpPr>
              <a:cxnSpLocks/>
            </p:cNvCxnSpPr>
            <p:nvPr/>
          </p:nvCxnSpPr>
          <p:spPr>
            <a:xfrm>
              <a:off x="6320899" y="4421080"/>
              <a:ext cx="9232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4C707F-91F9-4A6C-93C0-B810549360F3}"/>
                </a:ext>
              </a:extLst>
            </p:cNvPr>
            <p:cNvCxnSpPr/>
            <p:nvPr/>
          </p:nvCxnSpPr>
          <p:spPr>
            <a:xfrm>
              <a:off x="6844677" y="4017146"/>
              <a:ext cx="0" cy="41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35CA165-0A7A-4093-8EB7-CA3FCBF1A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804" y="2179469"/>
              <a:ext cx="0" cy="41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ADBE8DD-D376-4A2E-9AFC-F0067121DD99}"/>
                </a:ext>
              </a:extLst>
            </p:cNvPr>
            <p:cNvSpPr txBox="1"/>
            <p:nvPr/>
          </p:nvSpPr>
          <p:spPr>
            <a:xfrm>
              <a:off x="6604971" y="2569717"/>
              <a:ext cx="461665" cy="14833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海底沉积物层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653EC84-3593-49FA-87C2-33A34A864DF4}"/>
                </a:ext>
              </a:extLst>
            </p:cNvPr>
            <p:cNvSpPr txBox="1"/>
            <p:nvPr/>
          </p:nvSpPr>
          <p:spPr>
            <a:xfrm>
              <a:off x="6329772" y="4742519"/>
              <a:ext cx="1029810" cy="33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基底层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F3BCE02-1629-499E-AADF-CE2F09652936}"/>
                </a:ext>
              </a:extLst>
            </p:cNvPr>
            <p:cNvCxnSpPr>
              <a:cxnSpLocks/>
            </p:cNvCxnSpPr>
            <p:nvPr/>
          </p:nvCxnSpPr>
          <p:spPr>
            <a:xfrm>
              <a:off x="2681055" y="2197225"/>
              <a:ext cx="9232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52608FD-2F5C-4618-9AAE-E63261588B83}"/>
                </a:ext>
              </a:extLst>
            </p:cNvPr>
            <p:cNvCxnSpPr>
              <a:cxnSpLocks/>
            </p:cNvCxnSpPr>
            <p:nvPr/>
          </p:nvCxnSpPr>
          <p:spPr>
            <a:xfrm>
              <a:off x="2681055" y="5413160"/>
              <a:ext cx="9232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F092149-11D7-4ECA-A26D-EC7838F8270C}"/>
                </a:ext>
              </a:extLst>
            </p:cNvPr>
            <p:cNvCxnSpPr/>
            <p:nvPr/>
          </p:nvCxnSpPr>
          <p:spPr>
            <a:xfrm>
              <a:off x="3022842" y="4999160"/>
              <a:ext cx="0" cy="41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F441288-87E9-4364-A364-09BBE237F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842" y="2197225"/>
              <a:ext cx="0" cy="41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1111DAA-D51B-4ECF-BE01-E1B80D8CFA2F}"/>
                </a:ext>
              </a:extLst>
            </p:cNvPr>
            <p:cNvSpPr txBox="1"/>
            <p:nvPr/>
          </p:nvSpPr>
          <p:spPr>
            <a:xfrm>
              <a:off x="2408817" y="3154980"/>
              <a:ext cx="1346443" cy="120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地声模型</a:t>
              </a:r>
              <a:endParaRPr lang="en-US" altLang="zh-CN" sz="1600" dirty="0"/>
            </a:p>
            <a:p>
              <a:endParaRPr lang="en-US" altLang="zh-CN" sz="1600" dirty="0"/>
            </a:p>
            <a:p>
              <a:r>
                <a:rPr lang="en-US" altLang="zh-CN" sz="1600" dirty="0"/>
                <a:t>(</a:t>
              </a:r>
              <a:r>
                <a:rPr lang="zh-CN" altLang="en-US" sz="1600" dirty="0"/>
                <a:t>声速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密度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声衰减梯度结构）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1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D9A7982-46B3-4DB4-BCD1-75A041A7499F}"/>
              </a:ext>
            </a:extLst>
          </p:cNvPr>
          <p:cNvGrpSpPr/>
          <p:nvPr/>
        </p:nvGrpSpPr>
        <p:grpSpPr>
          <a:xfrm>
            <a:off x="28959" y="729164"/>
            <a:ext cx="12032278" cy="5694004"/>
            <a:chOff x="28959" y="729164"/>
            <a:chExt cx="12032278" cy="495065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44E8D3-4C4D-4403-A5E9-71E01C3BD264}"/>
                </a:ext>
              </a:extLst>
            </p:cNvPr>
            <p:cNvSpPr txBox="1"/>
            <p:nvPr/>
          </p:nvSpPr>
          <p:spPr>
            <a:xfrm>
              <a:off x="130763" y="3517257"/>
              <a:ext cx="1447366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CB7BB286-A31B-49AB-88E9-1F8A871E7196}"/>
                </a:ext>
              </a:extLst>
            </p:cNvPr>
            <p:cNvSpPr/>
            <p:nvPr/>
          </p:nvSpPr>
          <p:spPr>
            <a:xfrm>
              <a:off x="759746" y="3129139"/>
              <a:ext cx="330101" cy="19014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AE66683A-F335-482C-B902-FABE986CE979}"/>
                </a:ext>
              </a:extLst>
            </p:cNvPr>
            <p:cNvSpPr/>
            <p:nvPr/>
          </p:nvSpPr>
          <p:spPr>
            <a:xfrm>
              <a:off x="4484784" y="3129139"/>
              <a:ext cx="330101" cy="19014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6609491-6DF5-4180-91B3-45C96825CC51}"/>
                </a:ext>
              </a:extLst>
            </p:cNvPr>
            <p:cNvGrpSpPr/>
            <p:nvPr/>
          </p:nvGrpSpPr>
          <p:grpSpPr>
            <a:xfrm>
              <a:off x="1979443" y="1889741"/>
              <a:ext cx="615553" cy="2720891"/>
              <a:chOff x="3210758" y="1947862"/>
              <a:chExt cx="692705" cy="2862263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8808779-5AB9-4B00-B681-3CBB1E62F25B}"/>
                  </a:ext>
                </a:extLst>
              </p:cNvPr>
              <p:cNvSpPr/>
              <p:nvPr/>
            </p:nvSpPr>
            <p:spPr>
              <a:xfrm>
                <a:off x="3314700" y="1947862"/>
                <a:ext cx="561975" cy="2862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279D889-802F-4845-8153-EE31E4AD61C3}"/>
                  </a:ext>
                </a:extLst>
              </p:cNvPr>
              <p:cNvSpPr/>
              <p:nvPr/>
            </p:nvSpPr>
            <p:spPr>
              <a:xfrm>
                <a:off x="3443287" y="20764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DC6F8FB-FF2C-4B0D-AAD3-F3E44C92F7B7}"/>
                  </a:ext>
                </a:extLst>
              </p:cNvPr>
              <p:cNvSpPr/>
              <p:nvPr/>
            </p:nvSpPr>
            <p:spPr>
              <a:xfrm>
                <a:off x="3443287" y="250983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009ADC-86FE-4445-9198-89FD049704D9}"/>
                  </a:ext>
                </a:extLst>
              </p:cNvPr>
              <p:cNvSpPr txBox="1"/>
              <p:nvPr/>
            </p:nvSpPr>
            <p:spPr>
              <a:xfrm>
                <a:off x="3210758" y="3088480"/>
                <a:ext cx="692705" cy="6953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850DDB6-84D7-4A8F-8D51-9F94B750C0D3}"/>
                  </a:ext>
                </a:extLst>
              </p:cNvPr>
              <p:cNvSpPr/>
              <p:nvPr/>
            </p:nvSpPr>
            <p:spPr>
              <a:xfrm>
                <a:off x="3443287" y="350758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BC5D884-067C-4C35-8DAC-7531F517B1A5}"/>
                  </a:ext>
                </a:extLst>
              </p:cNvPr>
              <p:cNvSpPr/>
              <p:nvPr/>
            </p:nvSpPr>
            <p:spPr>
              <a:xfrm>
                <a:off x="3443287" y="394215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5CED67E-25F6-4237-8A1F-549FD5F52DBE}"/>
                  </a:ext>
                </a:extLst>
              </p:cNvPr>
              <p:cNvSpPr/>
              <p:nvPr/>
            </p:nvSpPr>
            <p:spPr>
              <a:xfrm>
                <a:off x="3443287" y="4383285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C9F4D9-F4AF-4898-BD27-9D9E8039FE15}"/>
                </a:ext>
              </a:extLst>
            </p:cNvPr>
            <p:cNvSpPr txBox="1"/>
            <p:nvPr/>
          </p:nvSpPr>
          <p:spPr>
            <a:xfrm>
              <a:off x="2058291" y="4800598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C15200-EF7B-429A-955C-E678D8EED036}"/>
                </a:ext>
              </a:extLst>
            </p:cNvPr>
            <p:cNvSpPr txBox="1"/>
            <p:nvPr/>
          </p:nvSpPr>
          <p:spPr>
            <a:xfrm>
              <a:off x="2004859" y="1342754"/>
              <a:ext cx="768650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FC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E459C7-0648-4AC7-A262-FF0828764FA5}"/>
                </a:ext>
              </a:extLst>
            </p:cNvPr>
            <p:cNvSpPr/>
            <p:nvPr/>
          </p:nvSpPr>
          <p:spPr>
            <a:xfrm>
              <a:off x="3944277" y="1216359"/>
              <a:ext cx="499383" cy="4025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9C20AAA-5C00-44AE-A4E2-3BBFA87E31F5}"/>
                </a:ext>
              </a:extLst>
            </p:cNvPr>
            <p:cNvSpPr/>
            <p:nvPr/>
          </p:nvSpPr>
          <p:spPr>
            <a:xfrm>
              <a:off x="4058542" y="2032400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B2C26A4-2053-463E-9597-7462EBFE9C3B}"/>
                </a:ext>
              </a:extLst>
            </p:cNvPr>
            <p:cNvSpPr/>
            <p:nvPr/>
          </p:nvSpPr>
          <p:spPr>
            <a:xfrm>
              <a:off x="4066997" y="2504930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D26431F-05FC-41FC-98B9-6FA33581BE3F}"/>
                </a:ext>
              </a:extLst>
            </p:cNvPr>
            <p:cNvSpPr txBox="1"/>
            <p:nvPr/>
          </p:nvSpPr>
          <p:spPr>
            <a:xfrm>
              <a:off x="3851913" y="2974075"/>
              <a:ext cx="615553" cy="6609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899DC68-4040-45FD-8703-AE11F7FC650D}"/>
                </a:ext>
              </a:extLst>
            </p:cNvPr>
            <p:cNvSpPr/>
            <p:nvPr/>
          </p:nvSpPr>
          <p:spPr>
            <a:xfrm>
              <a:off x="4058542" y="3459060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3A39B8D-AFCC-42AA-A8C1-840F43F057D2}"/>
                </a:ext>
              </a:extLst>
            </p:cNvPr>
            <p:cNvSpPr/>
            <p:nvPr/>
          </p:nvSpPr>
          <p:spPr>
            <a:xfrm>
              <a:off x="4049285" y="3927065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271F9CF-5990-4723-A876-0D06C5BE5CE3}"/>
                </a:ext>
              </a:extLst>
            </p:cNvPr>
            <p:cNvSpPr/>
            <p:nvPr/>
          </p:nvSpPr>
          <p:spPr>
            <a:xfrm>
              <a:off x="4049285" y="4395069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7283006-D204-4270-A5B5-0649BFF75235}"/>
                </a:ext>
              </a:extLst>
            </p:cNvPr>
            <p:cNvSpPr/>
            <p:nvPr/>
          </p:nvSpPr>
          <p:spPr>
            <a:xfrm>
              <a:off x="4058542" y="1552511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95BAEA2-5CDD-4992-A739-9C98B3774C36}"/>
                </a:ext>
              </a:extLst>
            </p:cNvPr>
            <p:cNvSpPr/>
            <p:nvPr/>
          </p:nvSpPr>
          <p:spPr>
            <a:xfrm>
              <a:off x="4058542" y="4867031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B878A61-9295-476D-9966-A47B57EC57F4}"/>
                </a:ext>
              </a:extLst>
            </p:cNvPr>
            <p:cNvSpPr txBox="1"/>
            <p:nvPr/>
          </p:nvSpPr>
          <p:spPr>
            <a:xfrm>
              <a:off x="3944277" y="5358702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3A1069A-1B1F-4058-BB90-BAC82CA16079}"/>
                </a:ext>
              </a:extLst>
            </p:cNvPr>
            <p:cNvSpPr txBox="1"/>
            <p:nvPr/>
          </p:nvSpPr>
          <p:spPr>
            <a:xfrm>
              <a:off x="3929977" y="738630"/>
              <a:ext cx="768650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FC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EC22B34-942B-4776-BF5C-D03AC91F3F10}"/>
                </a:ext>
              </a:extLst>
            </p:cNvPr>
            <p:cNvSpPr/>
            <p:nvPr/>
          </p:nvSpPr>
          <p:spPr>
            <a:xfrm>
              <a:off x="4842025" y="1211271"/>
              <a:ext cx="499384" cy="4025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E872B89-ACA4-482D-9FF7-76AD51A7DB8F}"/>
                </a:ext>
              </a:extLst>
            </p:cNvPr>
            <p:cNvSpPr/>
            <p:nvPr/>
          </p:nvSpPr>
          <p:spPr>
            <a:xfrm>
              <a:off x="4956290" y="2027312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CCB26C2-021C-4555-B733-61EFE8669C7D}"/>
                </a:ext>
              </a:extLst>
            </p:cNvPr>
            <p:cNvSpPr/>
            <p:nvPr/>
          </p:nvSpPr>
          <p:spPr>
            <a:xfrm>
              <a:off x="4964744" y="2499842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6AB416-89DD-4E35-9801-6C4758744C81}"/>
                </a:ext>
              </a:extLst>
            </p:cNvPr>
            <p:cNvSpPr txBox="1"/>
            <p:nvPr/>
          </p:nvSpPr>
          <p:spPr>
            <a:xfrm>
              <a:off x="4749660" y="2968987"/>
              <a:ext cx="615553" cy="6609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C37CA4F-E2CD-4666-8B27-69C3921C4B8D}"/>
                </a:ext>
              </a:extLst>
            </p:cNvPr>
            <p:cNvSpPr/>
            <p:nvPr/>
          </p:nvSpPr>
          <p:spPr>
            <a:xfrm>
              <a:off x="4956290" y="3453972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ABE34A1-15F1-4AD3-965C-98F52A0956A0}"/>
                </a:ext>
              </a:extLst>
            </p:cNvPr>
            <p:cNvSpPr/>
            <p:nvPr/>
          </p:nvSpPr>
          <p:spPr>
            <a:xfrm>
              <a:off x="4947032" y="3921977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14CFD91-F622-4242-9BFF-300E22B9CF38}"/>
                </a:ext>
              </a:extLst>
            </p:cNvPr>
            <p:cNvSpPr/>
            <p:nvPr/>
          </p:nvSpPr>
          <p:spPr>
            <a:xfrm>
              <a:off x="4947032" y="4389981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F920C6D-43A4-48DD-87BD-556E5980E765}"/>
                </a:ext>
              </a:extLst>
            </p:cNvPr>
            <p:cNvSpPr/>
            <p:nvPr/>
          </p:nvSpPr>
          <p:spPr>
            <a:xfrm>
              <a:off x="4956289" y="1547423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1A58382-F2F0-4265-BB1C-1633C49EEBAC}"/>
                </a:ext>
              </a:extLst>
            </p:cNvPr>
            <p:cNvSpPr/>
            <p:nvPr/>
          </p:nvSpPr>
          <p:spPr>
            <a:xfrm>
              <a:off x="4956289" y="4861943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509F50E-4F7B-4613-BE3A-224CCBAE117E}"/>
                </a:ext>
              </a:extLst>
            </p:cNvPr>
            <p:cNvSpPr txBox="1"/>
            <p:nvPr/>
          </p:nvSpPr>
          <p:spPr>
            <a:xfrm>
              <a:off x="4842025" y="5358702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67B238B-0611-4244-A2DF-19F04229B478}"/>
                </a:ext>
              </a:extLst>
            </p:cNvPr>
            <p:cNvSpPr txBox="1"/>
            <p:nvPr/>
          </p:nvSpPr>
          <p:spPr>
            <a:xfrm>
              <a:off x="4714143" y="738630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71806FA-989F-4D36-A147-FAC116B80BE0}"/>
                </a:ext>
              </a:extLst>
            </p:cNvPr>
            <p:cNvGrpSpPr/>
            <p:nvPr/>
          </p:nvGrpSpPr>
          <p:grpSpPr>
            <a:xfrm>
              <a:off x="1021289" y="2396541"/>
              <a:ext cx="615553" cy="1812102"/>
              <a:chOff x="3239402" y="2380700"/>
              <a:chExt cx="692705" cy="1906255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30ACCB4-96D9-42B5-9789-981AE3033E7F}"/>
                  </a:ext>
                </a:extLst>
              </p:cNvPr>
              <p:cNvSpPr/>
              <p:nvPr/>
            </p:nvSpPr>
            <p:spPr>
              <a:xfrm>
                <a:off x="3343544" y="2380700"/>
                <a:ext cx="561975" cy="19062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C0DBC61-AE78-4B71-815F-446A94452EDE}"/>
                  </a:ext>
                </a:extLst>
              </p:cNvPr>
              <p:cNvSpPr/>
              <p:nvPr/>
            </p:nvSpPr>
            <p:spPr>
              <a:xfrm>
                <a:off x="3427464" y="253054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95D054D-BFF2-47A8-9B18-9863EDDB9293}"/>
                  </a:ext>
                </a:extLst>
              </p:cNvPr>
              <p:cNvSpPr txBox="1"/>
              <p:nvPr/>
            </p:nvSpPr>
            <p:spPr>
              <a:xfrm>
                <a:off x="3239402" y="2936783"/>
                <a:ext cx="692705" cy="6953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E6E940B9-6CAF-4CEA-AE8A-39595E063035}"/>
                  </a:ext>
                </a:extLst>
              </p:cNvPr>
              <p:cNvSpPr/>
              <p:nvPr/>
            </p:nvSpPr>
            <p:spPr>
              <a:xfrm>
                <a:off x="3437170" y="330650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E1637AF-F6B2-4E56-9B76-B94E1371C2D2}"/>
                  </a:ext>
                </a:extLst>
              </p:cNvPr>
              <p:cNvSpPr/>
              <p:nvPr/>
            </p:nvSpPr>
            <p:spPr>
              <a:xfrm>
                <a:off x="3435875" y="3769637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5C3E12A-5259-4A51-96F5-DD6DF2B3C6F1}"/>
                </a:ext>
              </a:extLst>
            </p:cNvPr>
            <p:cNvSpPr txBox="1"/>
            <p:nvPr/>
          </p:nvSpPr>
          <p:spPr>
            <a:xfrm>
              <a:off x="1148422" y="4372772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6A7F4D5-7C72-4A38-B2EB-0AB8CD1C919E}"/>
                </a:ext>
              </a:extLst>
            </p:cNvPr>
            <p:cNvSpPr txBox="1"/>
            <p:nvPr/>
          </p:nvSpPr>
          <p:spPr>
            <a:xfrm>
              <a:off x="1037962" y="1881322"/>
              <a:ext cx="768650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FC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8EA57069-A2A3-4869-83CA-152F29AFC551}"/>
                </a:ext>
              </a:extLst>
            </p:cNvPr>
            <p:cNvSpPr/>
            <p:nvPr/>
          </p:nvSpPr>
          <p:spPr>
            <a:xfrm>
              <a:off x="1710999" y="3129139"/>
              <a:ext cx="330101" cy="19014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43AB2B5-D227-4DC5-B331-121887357C56}"/>
                </a:ext>
              </a:extLst>
            </p:cNvPr>
            <p:cNvGrpSpPr/>
            <p:nvPr/>
          </p:nvGrpSpPr>
          <p:grpSpPr>
            <a:xfrm>
              <a:off x="2896669" y="1889741"/>
              <a:ext cx="615553" cy="2720891"/>
              <a:chOff x="3210758" y="1947862"/>
              <a:chExt cx="692705" cy="286226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8DEEE5-E2CB-45E7-B92E-E65408A06823}"/>
                  </a:ext>
                </a:extLst>
              </p:cNvPr>
              <p:cNvSpPr/>
              <p:nvPr/>
            </p:nvSpPr>
            <p:spPr>
              <a:xfrm>
                <a:off x="3314700" y="1947862"/>
                <a:ext cx="561975" cy="28622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B1E57E0-81F8-4A62-94BF-7D9783BD73F1}"/>
                  </a:ext>
                </a:extLst>
              </p:cNvPr>
              <p:cNvSpPr/>
              <p:nvPr/>
            </p:nvSpPr>
            <p:spPr>
              <a:xfrm>
                <a:off x="3443287" y="20764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03789C4D-7D0B-42B6-9DE7-10427C129AF4}"/>
                  </a:ext>
                </a:extLst>
              </p:cNvPr>
              <p:cNvSpPr/>
              <p:nvPr/>
            </p:nvSpPr>
            <p:spPr>
              <a:xfrm>
                <a:off x="3443287" y="250983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B0AE0F2-D46C-48E1-BA33-4B1117594517}"/>
                  </a:ext>
                </a:extLst>
              </p:cNvPr>
              <p:cNvSpPr txBox="1"/>
              <p:nvPr/>
            </p:nvSpPr>
            <p:spPr>
              <a:xfrm>
                <a:off x="3210758" y="3088480"/>
                <a:ext cx="692705" cy="6953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CED77BC-0F28-41A1-A13D-2318279C6952}"/>
                  </a:ext>
                </a:extLst>
              </p:cNvPr>
              <p:cNvSpPr/>
              <p:nvPr/>
            </p:nvSpPr>
            <p:spPr>
              <a:xfrm>
                <a:off x="3443287" y="350758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2F69621-666F-4DE9-8FE6-2C21165CE0DA}"/>
                  </a:ext>
                </a:extLst>
              </p:cNvPr>
              <p:cNvSpPr/>
              <p:nvPr/>
            </p:nvSpPr>
            <p:spPr>
              <a:xfrm>
                <a:off x="3443287" y="394215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2DCF2EC-FD83-4E83-85B7-6C35E6598252}"/>
                  </a:ext>
                </a:extLst>
              </p:cNvPr>
              <p:cNvSpPr/>
              <p:nvPr/>
            </p:nvSpPr>
            <p:spPr>
              <a:xfrm>
                <a:off x="3443287" y="4383285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4B17EF7-6072-4CF0-A7AB-4DA5E0ABBF28}"/>
                </a:ext>
              </a:extLst>
            </p:cNvPr>
            <p:cNvSpPr txBox="1"/>
            <p:nvPr/>
          </p:nvSpPr>
          <p:spPr>
            <a:xfrm>
              <a:off x="2938560" y="4800598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79D721A-D7F0-4A5F-A243-C948F466AB4F}"/>
                </a:ext>
              </a:extLst>
            </p:cNvPr>
            <p:cNvSpPr txBox="1"/>
            <p:nvPr/>
          </p:nvSpPr>
          <p:spPr>
            <a:xfrm>
              <a:off x="2866685" y="1332213"/>
              <a:ext cx="963324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9FBE19B6-FFD8-4BBF-A51D-14873A783D49}"/>
                </a:ext>
              </a:extLst>
            </p:cNvPr>
            <p:cNvSpPr/>
            <p:nvPr/>
          </p:nvSpPr>
          <p:spPr>
            <a:xfrm>
              <a:off x="2608459" y="3129139"/>
              <a:ext cx="330101" cy="19014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8486A73F-8349-4313-8A58-1C5D50FA88FC}"/>
                </a:ext>
              </a:extLst>
            </p:cNvPr>
            <p:cNvSpPr/>
            <p:nvPr/>
          </p:nvSpPr>
          <p:spPr>
            <a:xfrm>
              <a:off x="3552353" y="3129139"/>
              <a:ext cx="330101" cy="19014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B424609-2421-42D7-9460-CAF386E44AE0}"/>
                </a:ext>
              </a:extLst>
            </p:cNvPr>
            <p:cNvSpPr/>
            <p:nvPr/>
          </p:nvSpPr>
          <p:spPr>
            <a:xfrm>
              <a:off x="5702046" y="1211271"/>
              <a:ext cx="499384" cy="40258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13E0371-D49A-4CFC-9FFA-0EC5E92958F9}"/>
                </a:ext>
              </a:extLst>
            </p:cNvPr>
            <p:cNvSpPr/>
            <p:nvPr/>
          </p:nvSpPr>
          <p:spPr>
            <a:xfrm>
              <a:off x="5816311" y="2027312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D83360B-F62C-4058-A62F-095AEA158BBC}"/>
                </a:ext>
              </a:extLst>
            </p:cNvPr>
            <p:cNvSpPr/>
            <p:nvPr/>
          </p:nvSpPr>
          <p:spPr>
            <a:xfrm>
              <a:off x="5824765" y="2499842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39CC166-4069-45D9-9A02-D0A91AF88B29}"/>
                </a:ext>
              </a:extLst>
            </p:cNvPr>
            <p:cNvSpPr txBox="1"/>
            <p:nvPr/>
          </p:nvSpPr>
          <p:spPr>
            <a:xfrm>
              <a:off x="5609681" y="2968987"/>
              <a:ext cx="615553" cy="6609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C6B68EE-87B4-4B8B-811E-02355FFE7AEC}"/>
                </a:ext>
              </a:extLst>
            </p:cNvPr>
            <p:cNvSpPr/>
            <p:nvPr/>
          </p:nvSpPr>
          <p:spPr>
            <a:xfrm>
              <a:off x="5816311" y="3453972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14BD516-8A27-4C90-A70A-79097B845686}"/>
                </a:ext>
              </a:extLst>
            </p:cNvPr>
            <p:cNvSpPr/>
            <p:nvPr/>
          </p:nvSpPr>
          <p:spPr>
            <a:xfrm>
              <a:off x="5807053" y="3921977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959A3C56-6487-42FE-B713-C2A303CECDA8}"/>
                </a:ext>
              </a:extLst>
            </p:cNvPr>
            <p:cNvSpPr/>
            <p:nvPr/>
          </p:nvSpPr>
          <p:spPr>
            <a:xfrm>
              <a:off x="5807053" y="4389981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B3A426E-19F7-45DB-BF27-D63BAE886240}"/>
                </a:ext>
              </a:extLst>
            </p:cNvPr>
            <p:cNvSpPr/>
            <p:nvPr/>
          </p:nvSpPr>
          <p:spPr>
            <a:xfrm>
              <a:off x="5816310" y="1547423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ED290D9-D5EB-46CB-B4F3-6A65074216F3}"/>
                </a:ext>
              </a:extLst>
            </p:cNvPr>
            <p:cNvSpPr/>
            <p:nvPr/>
          </p:nvSpPr>
          <p:spPr>
            <a:xfrm>
              <a:off x="5816310" y="4861943"/>
              <a:ext cx="270852" cy="2897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280B9C1-36E7-4578-93DC-000D5B218EFD}"/>
                </a:ext>
              </a:extLst>
            </p:cNvPr>
            <p:cNvSpPr txBox="1"/>
            <p:nvPr/>
          </p:nvSpPr>
          <p:spPr>
            <a:xfrm>
              <a:off x="5702046" y="5358702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E90E3F9-1D2F-4279-B3DE-6E8495B18624}"/>
                </a:ext>
              </a:extLst>
            </p:cNvPr>
            <p:cNvSpPr txBox="1"/>
            <p:nvPr/>
          </p:nvSpPr>
          <p:spPr>
            <a:xfrm>
              <a:off x="5508451" y="729164"/>
              <a:ext cx="1267458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dropout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85" name="箭头: 右 84">
              <a:extLst>
                <a:ext uri="{FF2B5EF4-FFF2-40B4-BE49-F238E27FC236}">
                  <a16:creationId xmlns:a16="http://schemas.microsoft.com/office/drawing/2014/main" id="{3F829E23-91ED-4E70-955F-4F46FF2C92BB}"/>
                </a:ext>
              </a:extLst>
            </p:cNvPr>
            <p:cNvSpPr/>
            <p:nvPr/>
          </p:nvSpPr>
          <p:spPr>
            <a:xfrm>
              <a:off x="5365212" y="3129139"/>
              <a:ext cx="330101" cy="190145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4F29626-03A7-463A-8DC0-48A403A743CD}"/>
                </a:ext>
              </a:extLst>
            </p:cNvPr>
            <p:cNvGrpSpPr/>
            <p:nvPr/>
          </p:nvGrpSpPr>
          <p:grpSpPr>
            <a:xfrm>
              <a:off x="6544367" y="1889741"/>
              <a:ext cx="615553" cy="2720891"/>
              <a:chOff x="3210758" y="1947862"/>
              <a:chExt cx="692705" cy="2862263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E7D883-E80F-456F-9521-6E441ADD620A}"/>
                  </a:ext>
                </a:extLst>
              </p:cNvPr>
              <p:cNvSpPr/>
              <p:nvPr/>
            </p:nvSpPr>
            <p:spPr>
              <a:xfrm>
                <a:off x="3314700" y="1947862"/>
                <a:ext cx="561975" cy="28622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27790C18-B5FA-4A17-9220-A7DDFFAC1229}"/>
                  </a:ext>
                </a:extLst>
              </p:cNvPr>
              <p:cNvSpPr/>
              <p:nvPr/>
            </p:nvSpPr>
            <p:spPr>
              <a:xfrm>
                <a:off x="3443287" y="20764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06BE85CB-70C6-4C44-9A62-B153DA3FA1F3}"/>
                  </a:ext>
                </a:extLst>
              </p:cNvPr>
              <p:cNvSpPr/>
              <p:nvPr/>
            </p:nvSpPr>
            <p:spPr>
              <a:xfrm>
                <a:off x="3443287" y="250983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0D66D7E-B545-4C48-A4A6-9B50C72AF290}"/>
                  </a:ext>
                </a:extLst>
              </p:cNvPr>
              <p:cNvSpPr txBox="1"/>
              <p:nvPr/>
            </p:nvSpPr>
            <p:spPr>
              <a:xfrm>
                <a:off x="3210758" y="3088480"/>
                <a:ext cx="692705" cy="6953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4EA5BDE2-5351-456D-9984-46FBF978C4F5}"/>
                  </a:ext>
                </a:extLst>
              </p:cNvPr>
              <p:cNvSpPr/>
              <p:nvPr/>
            </p:nvSpPr>
            <p:spPr>
              <a:xfrm>
                <a:off x="3443287" y="350758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4481AD9A-519A-43D7-B985-55614227B63B}"/>
                  </a:ext>
                </a:extLst>
              </p:cNvPr>
              <p:cNvSpPr/>
              <p:nvPr/>
            </p:nvSpPr>
            <p:spPr>
              <a:xfrm>
                <a:off x="3443287" y="394215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FA059D23-C138-4773-8237-5EA79FD77EA8}"/>
                  </a:ext>
                </a:extLst>
              </p:cNvPr>
              <p:cNvSpPr/>
              <p:nvPr/>
            </p:nvSpPr>
            <p:spPr>
              <a:xfrm>
                <a:off x="3443287" y="4383285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2DCF84D-F296-44C1-824F-122054D79DF0}"/>
                </a:ext>
              </a:extLst>
            </p:cNvPr>
            <p:cNvSpPr txBox="1"/>
            <p:nvPr/>
          </p:nvSpPr>
          <p:spPr>
            <a:xfrm>
              <a:off x="6612925" y="4800598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B93431A-D600-4D4F-9F88-F76194DFF6AC}"/>
                </a:ext>
              </a:extLst>
            </p:cNvPr>
            <p:cNvSpPr txBox="1"/>
            <p:nvPr/>
          </p:nvSpPr>
          <p:spPr>
            <a:xfrm>
              <a:off x="6612925" y="1342754"/>
              <a:ext cx="768650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FC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80B2D05F-A7EA-4AD1-B298-3FFBC49A9BA8}"/>
                </a:ext>
              </a:extLst>
            </p:cNvPr>
            <p:cNvSpPr/>
            <p:nvPr/>
          </p:nvSpPr>
          <p:spPr>
            <a:xfrm>
              <a:off x="6265698" y="3129139"/>
              <a:ext cx="330101" cy="19014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C2B29EB-0985-4448-B1FA-B487AC430346}"/>
                </a:ext>
              </a:extLst>
            </p:cNvPr>
            <p:cNvGrpSpPr/>
            <p:nvPr/>
          </p:nvGrpSpPr>
          <p:grpSpPr>
            <a:xfrm>
              <a:off x="7492065" y="1889741"/>
              <a:ext cx="615553" cy="2720891"/>
              <a:chOff x="3210758" y="1947862"/>
              <a:chExt cx="692705" cy="2862263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F2BCF2C-2898-4D4E-87A0-129C06267DE2}"/>
                  </a:ext>
                </a:extLst>
              </p:cNvPr>
              <p:cNvSpPr/>
              <p:nvPr/>
            </p:nvSpPr>
            <p:spPr>
              <a:xfrm>
                <a:off x="3314700" y="1947862"/>
                <a:ext cx="561975" cy="28622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420066A7-3536-4ED0-A72C-83F382E8F907}"/>
                  </a:ext>
                </a:extLst>
              </p:cNvPr>
              <p:cNvSpPr/>
              <p:nvPr/>
            </p:nvSpPr>
            <p:spPr>
              <a:xfrm>
                <a:off x="3443287" y="20764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82D5B00E-DFEA-4547-BC0E-47AC0656183B}"/>
                  </a:ext>
                </a:extLst>
              </p:cNvPr>
              <p:cNvSpPr/>
              <p:nvPr/>
            </p:nvSpPr>
            <p:spPr>
              <a:xfrm>
                <a:off x="3443287" y="250983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18DD21F-F853-4F77-95CB-C60A448D13FE}"/>
                  </a:ext>
                </a:extLst>
              </p:cNvPr>
              <p:cNvSpPr txBox="1"/>
              <p:nvPr/>
            </p:nvSpPr>
            <p:spPr>
              <a:xfrm>
                <a:off x="3210758" y="3088480"/>
                <a:ext cx="692705" cy="6953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5B25DEA3-4D66-4201-AEDD-926BD0971CF0}"/>
                  </a:ext>
                </a:extLst>
              </p:cNvPr>
              <p:cNvSpPr/>
              <p:nvPr/>
            </p:nvSpPr>
            <p:spPr>
              <a:xfrm>
                <a:off x="3443287" y="350758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329EB4D7-43F5-4BBA-846B-320E0D643FEA}"/>
                  </a:ext>
                </a:extLst>
              </p:cNvPr>
              <p:cNvSpPr/>
              <p:nvPr/>
            </p:nvSpPr>
            <p:spPr>
              <a:xfrm>
                <a:off x="3443287" y="394215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F5259E5-B02D-4FEE-9383-40FC02C9DE5D}"/>
                  </a:ext>
                </a:extLst>
              </p:cNvPr>
              <p:cNvSpPr/>
              <p:nvPr/>
            </p:nvSpPr>
            <p:spPr>
              <a:xfrm>
                <a:off x="3443287" y="4383285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B5D3844-0949-460A-A642-530A1435F2C9}"/>
                </a:ext>
              </a:extLst>
            </p:cNvPr>
            <p:cNvSpPr txBox="1"/>
            <p:nvPr/>
          </p:nvSpPr>
          <p:spPr>
            <a:xfrm>
              <a:off x="7560623" y="4800598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4FF63F0-50BB-4DB0-9E41-1E18219343E0}"/>
                </a:ext>
              </a:extLst>
            </p:cNvPr>
            <p:cNvSpPr txBox="1"/>
            <p:nvPr/>
          </p:nvSpPr>
          <p:spPr>
            <a:xfrm>
              <a:off x="7448524" y="1342754"/>
              <a:ext cx="963324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A10FC2C4-0667-438C-85C1-D9133B2F9321}"/>
                </a:ext>
              </a:extLst>
            </p:cNvPr>
            <p:cNvSpPr/>
            <p:nvPr/>
          </p:nvSpPr>
          <p:spPr>
            <a:xfrm>
              <a:off x="7200852" y="3129139"/>
              <a:ext cx="330101" cy="19014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607B9A23-B730-4796-8506-5FE8254E903A}"/>
                </a:ext>
              </a:extLst>
            </p:cNvPr>
            <p:cNvSpPr/>
            <p:nvPr/>
          </p:nvSpPr>
          <p:spPr>
            <a:xfrm>
              <a:off x="8129353" y="3129139"/>
              <a:ext cx="330101" cy="19014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2705C244-155B-427A-BBE7-465D3A9C2B6F}"/>
                </a:ext>
              </a:extLst>
            </p:cNvPr>
            <p:cNvGrpSpPr/>
            <p:nvPr/>
          </p:nvGrpSpPr>
          <p:grpSpPr>
            <a:xfrm>
              <a:off x="8387881" y="2407811"/>
              <a:ext cx="615553" cy="1812102"/>
              <a:chOff x="3239401" y="2392556"/>
              <a:chExt cx="692706" cy="1906255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10E9878B-9165-4A71-95A8-1E03F20F1512}"/>
                  </a:ext>
                </a:extLst>
              </p:cNvPr>
              <p:cNvSpPr/>
              <p:nvPr/>
            </p:nvSpPr>
            <p:spPr>
              <a:xfrm>
                <a:off x="3343342" y="2392556"/>
                <a:ext cx="561975" cy="19062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C4B3EFDF-C20A-41CC-8B5C-06C48DE84CCE}"/>
                  </a:ext>
                </a:extLst>
              </p:cNvPr>
              <p:cNvSpPr/>
              <p:nvPr/>
            </p:nvSpPr>
            <p:spPr>
              <a:xfrm>
                <a:off x="3427464" y="253054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33CB01B4-F025-418A-8065-F273E0D786D6}"/>
                  </a:ext>
                </a:extLst>
              </p:cNvPr>
              <p:cNvSpPr txBox="1"/>
              <p:nvPr/>
            </p:nvSpPr>
            <p:spPr>
              <a:xfrm>
                <a:off x="3239401" y="2936783"/>
                <a:ext cx="692706" cy="6953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216129F2-61D5-48E7-AAEA-ADF340135CF2}"/>
                  </a:ext>
                </a:extLst>
              </p:cNvPr>
              <p:cNvSpPr/>
              <p:nvPr/>
            </p:nvSpPr>
            <p:spPr>
              <a:xfrm>
                <a:off x="3437170" y="330650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023E2F5E-4B10-4A8D-93A0-ABFD8C4D0335}"/>
                  </a:ext>
                </a:extLst>
              </p:cNvPr>
              <p:cNvSpPr/>
              <p:nvPr/>
            </p:nvSpPr>
            <p:spPr>
              <a:xfrm>
                <a:off x="3435875" y="3769637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4FF837-4387-4986-89BE-91D05C62B092}"/>
                </a:ext>
              </a:extLst>
            </p:cNvPr>
            <p:cNvSpPr txBox="1"/>
            <p:nvPr/>
          </p:nvSpPr>
          <p:spPr>
            <a:xfrm>
              <a:off x="8563303" y="4372772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A006206-4034-45A7-9337-FEAF5FD1DFC6}"/>
                </a:ext>
              </a:extLst>
            </p:cNvPr>
            <p:cNvSpPr txBox="1"/>
            <p:nvPr/>
          </p:nvSpPr>
          <p:spPr>
            <a:xfrm>
              <a:off x="8411848" y="1881322"/>
              <a:ext cx="768650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FC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2B9FC0C-5B96-4376-B8F4-F32BDA836BDD}"/>
                </a:ext>
              </a:extLst>
            </p:cNvPr>
            <p:cNvGrpSpPr/>
            <p:nvPr/>
          </p:nvGrpSpPr>
          <p:grpSpPr>
            <a:xfrm>
              <a:off x="9238856" y="2407811"/>
              <a:ext cx="615553" cy="1812102"/>
              <a:chOff x="3239401" y="2392556"/>
              <a:chExt cx="692706" cy="1906255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66EC60ED-95FD-4C7C-B906-E3E72DEF8365}"/>
                  </a:ext>
                </a:extLst>
              </p:cNvPr>
              <p:cNvSpPr/>
              <p:nvPr/>
            </p:nvSpPr>
            <p:spPr>
              <a:xfrm>
                <a:off x="3343342" y="2392556"/>
                <a:ext cx="561975" cy="190625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4CED5FF6-2062-4CA8-9A93-775E7A022C90}"/>
                  </a:ext>
                </a:extLst>
              </p:cNvPr>
              <p:cNvSpPr/>
              <p:nvPr/>
            </p:nvSpPr>
            <p:spPr>
              <a:xfrm>
                <a:off x="3427464" y="253054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22D44183-7961-4D19-9312-CEF93F3240C8}"/>
                  </a:ext>
                </a:extLst>
              </p:cNvPr>
              <p:cNvSpPr txBox="1"/>
              <p:nvPr/>
            </p:nvSpPr>
            <p:spPr>
              <a:xfrm>
                <a:off x="3239401" y="2936783"/>
                <a:ext cx="692706" cy="6953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800" dirty="0"/>
                  <a:t>…</a:t>
                </a:r>
                <a:endParaRPr lang="zh-CN" altLang="en-US" sz="2800" dirty="0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8A32E4BC-1B72-4F1F-9DED-46EC6A5DC608}"/>
                  </a:ext>
                </a:extLst>
              </p:cNvPr>
              <p:cNvSpPr/>
              <p:nvPr/>
            </p:nvSpPr>
            <p:spPr>
              <a:xfrm>
                <a:off x="3437170" y="330650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BE8EC99B-EDB9-48C4-8F8B-7836C1D656CD}"/>
                  </a:ext>
                </a:extLst>
              </p:cNvPr>
              <p:cNvSpPr/>
              <p:nvPr/>
            </p:nvSpPr>
            <p:spPr>
              <a:xfrm>
                <a:off x="3435875" y="3769637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A2B138C-3FCD-47AB-ABE9-976AC6698471}"/>
                </a:ext>
              </a:extLst>
            </p:cNvPr>
            <p:cNvSpPr txBox="1"/>
            <p:nvPr/>
          </p:nvSpPr>
          <p:spPr>
            <a:xfrm>
              <a:off x="9391977" y="4372772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6E85DDB-AFDD-4FE9-8073-E75FDF3C03E6}"/>
                </a:ext>
              </a:extLst>
            </p:cNvPr>
            <p:cNvSpPr txBox="1"/>
            <p:nvPr/>
          </p:nvSpPr>
          <p:spPr>
            <a:xfrm>
              <a:off x="9202967" y="1890291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E6A624FC-CB76-4DFB-A6D2-7090EE7882A9}"/>
                </a:ext>
              </a:extLst>
            </p:cNvPr>
            <p:cNvSpPr/>
            <p:nvPr/>
          </p:nvSpPr>
          <p:spPr>
            <a:xfrm>
              <a:off x="8990194" y="3129139"/>
              <a:ext cx="330101" cy="19014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70471255-C562-4787-BFF7-E382D69DFD98}"/>
                </a:ext>
              </a:extLst>
            </p:cNvPr>
            <p:cNvGrpSpPr/>
            <p:nvPr/>
          </p:nvGrpSpPr>
          <p:grpSpPr>
            <a:xfrm>
              <a:off x="10251144" y="3023378"/>
              <a:ext cx="499383" cy="524936"/>
              <a:chOff x="3293492" y="2395710"/>
              <a:chExt cx="561975" cy="552210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EFBDB7FF-1120-4964-8A06-5985993A302A}"/>
                  </a:ext>
                </a:extLst>
              </p:cNvPr>
              <p:cNvSpPr/>
              <p:nvPr/>
            </p:nvSpPr>
            <p:spPr>
              <a:xfrm>
                <a:off x="3293492" y="2395710"/>
                <a:ext cx="561975" cy="552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C74F4ED2-5328-4D9B-9E30-7E5309D861BD}"/>
                  </a:ext>
                </a:extLst>
              </p:cNvPr>
              <p:cNvSpPr/>
              <p:nvPr/>
            </p:nvSpPr>
            <p:spPr>
              <a:xfrm>
                <a:off x="3427464" y="2530543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EB47784-AEA5-41DD-BDA3-AF28FB457836}"/>
                </a:ext>
              </a:extLst>
            </p:cNvPr>
            <p:cNvSpPr txBox="1"/>
            <p:nvPr/>
          </p:nvSpPr>
          <p:spPr>
            <a:xfrm>
              <a:off x="10363732" y="3526378"/>
              <a:ext cx="880269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C21833D-C8F2-4818-85BB-D300515AB6E2}"/>
                </a:ext>
              </a:extLst>
            </p:cNvPr>
            <p:cNvSpPr txBox="1"/>
            <p:nvPr/>
          </p:nvSpPr>
          <p:spPr>
            <a:xfrm>
              <a:off x="10218046" y="2595859"/>
              <a:ext cx="768650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FC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139" name="箭头: 右 138">
              <a:extLst>
                <a:ext uri="{FF2B5EF4-FFF2-40B4-BE49-F238E27FC236}">
                  <a16:creationId xmlns:a16="http://schemas.microsoft.com/office/drawing/2014/main" id="{862725EF-3EDA-4170-AFB2-22351A79563C}"/>
                </a:ext>
              </a:extLst>
            </p:cNvPr>
            <p:cNvSpPr/>
            <p:nvPr/>
          </p:nvSpPr>
          <p:spPr>
            <a:xfrm>
              <a:off x="9865341" y="3129139"/>
              <a:ext cx="330101" cy="19014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4B965C1-3E1C-4417-AD83-52D216617B57}"/>
                </a:ext>
              </a:extLst>
            </p:cNvPr>
            <p:cNvSpPr txBox="1"/>
            <p:nvPr/>
          </p:nvSpPr>
          <p:spPr>
            <a:xfrm>
              <a:off x="28959" y="3039545"/>
              <a:ext cx="768650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</a:p>
          </p:txBody>
        </p:sp>
        <p:sp>
          <p:nvSpPr>
            <p:cNvPr id="143" name="箭头: 右 142">
              <a:extLst>
                <a:ext uri="{FF2B5EF4-FFF2-40B4-BE49-F238E27FC236}">
                  <a16:creationId xmlns:a16="http://schemas.microsoft.com/office/drawing/2014/main" id="{FAB67C8F-A0D8-4719-8B25-2DFFED403BEF}"/>
                </a:ext>
              </a:extLst>
            </p:cNvPr>
            <p:cNvSpPr/>
            <p:nvPr/>
          </p:nvSpPr>
          <p:spPr>
            <a:xfrm>
              <a:off x="10892506" y="3129139"/>
              <a:ext cx="330101" cy="19014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C5457B0-D3AE-4D06-816A-E5C7F46ACE46}"/>
                </a:ext>
              </a:extLst>
            </p:cNvPr>
            <p:cNvSpPr txBox="1"/>
            <p:nvPr/>
          </p:nvSpPr>
          <p:spPr>
            <a:xfrm>
              <a:off x="11292587" y="3039545"/>
              <a:ext cx="768650" cy="321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输出</a:t>
              </a:r>
            </a:p>
          </p:txBody>
        </p:sp>
      </p:grp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D31AC98-A33F-4E83-A6CD-5B2D51DD3BA2}"/>
              </a:ext>
            </a:extLst>
          </p:cNvPr>
          <p:cNvSpPr txBox="1"/>
          <p:nvPr/>
        </p:nvSpPr>
        <p:spPr>
          <a:xfrm>
            <a:off x="11468317" y="3517257"/>
            <a:ext cx="144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1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FB86F3B-0371-4755-8121-031D85D90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191639"/>
              </p:ext>
            </p:extLst>
          </p:nvPr>
        </p:nvGraphicFramePr>
        <p:xfrm>
          <a:off x="2346251" y="1188076"/>
          <a:ext cx="7705060" cy="4851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55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128</Words>
  <Application>Microsoft Office PowerPoint</Application>
  <PresentationFormat>宽屏</PresentationFormat>
  <Paragraphs>70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wzq</dc:creator>
  <cp:lastModifiedBy>wzq</cp:lastModifiedBy>
  <cp:revision>26</cp:revision>
  <dcterms:created xsi:type="dcterms:W3CDTF">2023-04-12T08:39:28Z</dcterms:created>
  <dcterms:modified xsi:type="dcterms:W3CDTF">2023-04-13T02:32:17Z</dcterms:modified>
</cp:coreProperties>
</file>