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1" r:id="rId14"/>
    <p:sldId id="278" r:id="rId15"/>
    <p:sldId id="280" r:id="rId16"/>
    <p:sldId id="300" r:id="rId17"/>
    <p:sldId id="282" r:id="rId18"/>
    <p:sldId id="284" r:id="rId19"/>
    <p:sldId id="283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301" r:id="rId33"/>
    <p:sldId id="302" r:id="rId34"/>
    <p:sldId id="299" r:id="rId35"/>
    <p:sldId id="303" r:id="rId36"/>
    <p:sldId id="304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70" autoAdjust="0"/>
  </p:normalViewPr>
  <p:slideViewPr>
    <p:cSldViewPr snapToGrid="0">
      <p:cViewPr varScale="1">
        <p:scale>
          <a:sx n="104" d="100"/>
          <a:sy n="104" d="100"/>
        </p:scale>
        <p:origin x="8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DE796-8FB1-E12B-3111-0CC11BCCB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CA74E-74D6-BEB3-A1C2-94D3E494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74DD2-8EA7-28CA-48EF-C6DE9F8A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2F1FC-A2EB-D472-D07F-6F73A3F0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B82E7-D8D5-3CBF-F448-A10A258F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A2818-603F-5BA0-2037-1BCBB86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AA41F-B0A8-C1BE-8BF7-C3FD4600A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01649-BF90-8B64-0A34-07973F2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EB960-AA6B-97FB-12D1-9D89BC26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E11B8-E24E-BF8C-4D9A-18EAE352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C2DB2-92CE-E472-6087-B6C6B6AC7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8EB1A-F794-6A36-0D79-A2D53F065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7C142-3B66-072E-D299-4A67A61D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4DC92-ADC9-63E1-397D-E5B3423C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ECC20-5104-2402-67E4-653ED09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9E09-5D4F-57CD-C234-CB9AE1FF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220B-2D2A-7903-BA2F-8EA65E14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C2CF0-84B7-E245-E092-F17C4057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87538-BB47-7D6C-5838-3BE3794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D41AD-1616-EB7D-2BDD-1F0C1171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A7AD-9838-18D8-C704-AB0D9A69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7725D-24E2-5A0A-C345-12326A87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78FDF-0816-74BE-4012-672A4A72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38CB-029C-FD12-699A-5E662C8B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52AFB-D2AD-CB56-F691-C964F8ED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CBE88-9B6F-0A8D-C64B-A8577FE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E53D-1616-40C8-1239-780487A7E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5C842-AF8E-22BA-7FC6-9005D23D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F74DA-C038-EC33-A5EB-FBA4F025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D8E87-7D30-1C7B-D784-FC65467B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98EA7-3C8E-6B6D-8881-F1F814F5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F2E3-671F-3783-127A-943312C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6752F-982D-1FEC-5856-A678B280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09AFE-E41A-4D70-F43B-25B53A6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237CE3-3792-F454-E24A-CC67CC01F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94B48-4F91-51D3-2C80-833F22BD5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8EFB5-DAA8-83F3-2D2F-17FA3E9C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32E49-E1D6-6CA6-19A0-BEB13859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41149-63A8-5C94-F9EE-9D3B342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A588-44F6-F3A4-BBBD-DF117810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C4C5B-A845-7F01-B8C5-8015EB08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701E1-5202-2E36-D311-BFA8CC09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5EE811-052F-2C28-757A-57BABF24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68DD2-C420-38E6-7D18-8F99CEEB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BC8BDD-BE94-FF2E-2920-2576A44A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04CBE-8C87-E358-C29E-4EEBB13A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3024-D862-307D-D2F7-2D2A2E56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B7ACE-4A14-F2FA-E65A-3579E65A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D6F50-013E-1B04-4CED-3DC1BAAB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7D807-FD42-696E-2AE3-AA75327E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97C42-4446-1240-F4F1-CDE027C1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812A4-3DF0-3DE6-F5BD-F71A693A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132D6-201D-C9BE-4EE2-0C48E446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5A67F-82BA-9135-EE22-D0E555FF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6C666-2E88-286C-97EA-7BB97C0D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820F2-1F5B-6F2F-3F93-D015B97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D9080-8C91-C37D-3656-CE1DA03E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C0FDE-28A4-E940-6181-816128ED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F6F611-015C-8B04-5A24-70894A13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55D73-8816-D76B-1052-C82B53EB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C08FF-A49A-5067-1004-0E3A610EA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9141-3C96-4FAB-82BB-95F1D953BFF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E00BF-F0D3-2884-2ADD-73F7FD94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3D2A4-EBA5-23A8-CFA0-FE07CC90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0EA7-070B-4BF6-8E9C-2421B6F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5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7.png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7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9.png"/><Relationship Id="rId3" Type="http://schemas.openxmlformats.org/officeDocument/2006/relationships/image" Target="../media/image125.emf"/><Relationship Id="rId7" Type="http://schemas.openxmlformats.org/officeDocument/2006/relationships/image" Target="../media/image130.png"/><Relationship Id="rId12" Type="http://schemas.openxmlformats.org/officeDocument/2006/relationships/image" Target="../media/image138.png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27.emf"/><Relationship Id="rId10" Type="http://schemas.openxmlformats.org/officeDocument/2006/relationships/image" Target="../media/image136.png"/><Relationship Id="rId4" Type="http://schemas.openxmlformats.org/officeDocument/2006/relationships/image" Target="../media/image126.emf"/><Relationship Id="rId9" Type="http://schemas.openxmlformats.org/officeDocument/2006/relationships/image" Target="../media/image135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4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5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60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159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5.png"/><Relationship Id="rId5" Type="http://schemas.openxmlformats.org/officeDocument/2006/relationships/image" Target="../media/image157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30.png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59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0.png"/><Relationship Id="rId2" Type="http://schemas.openxmlformats.org/officeDocument/2006/relationships/image" Target="../media/image16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175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7.png"/><Relationship Id="rId7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0.png"/><Relationship Id="rId5" Type="http://schemas.openxmlformats.org/officeDocument/2006/relationships/image" Target="../media/image179.png"/><Relationship Id="rId4" Type="http://schemas.openxmlformats.org/officeDocument/2006/relationships/image" Target="../media/image16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0.png"/><Relationship Id="rId7" Type="http://schemas.openxmlformats.org/officeDocument/2006/relationships/image" Target="../media/image195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0.png"/><Relationship Id="rId5" Type="http://schemas.openxmlformats.org/officeDocument/2006/relationships/image" Target="../media/image194.png"/><Relationship Id="rId4" Type="http://schemas.openxmlformats.org/officeDocument/2006/relationships/image" Target="../media/image19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9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12" Type="http://schemas.openxmlformats.org/officeDocument/2006/relationships/image" Target="../media/image236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0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6.emf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2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97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10190374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10. Convolutional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415470-1425-1D4C-3465-E77F4E5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Kernel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8A582-F42F-62F9-8541-37C01102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" y="3945319"/>
            <a:ext cx="3028994" cy="2825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BC77F-FE15-AA91-10AD-722CA250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65" y="3945319"/>
            <a:ext cx="3001135" cy="2825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BCD54A-83C0-2CBB-DEA5-8CACD0E7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45319"/>
            <a:ext cx="3041065" cy="2825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65BA9B-737D-D683-56A6-F9C685A3D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066" y="3945319"/>
            <a:ext cx="3015382" cy="2825496"/>
          </a:xfrm>
          <a:prstGeom prst="rect">
            <a:avLst/>
          </a:prstGeom>
        </p:spPr>
      </p:pic>
      <p:sp>
        <p:nvSpPr>
          <p:cNvPr id="17" name="文字方塊 69">
            <a:extLst>
              <a:ext uri="{FF2B5EF4-FFF2-40B4-BE49-F238E27FC236}">
                <a16:creationId xmlns:a16="http://schemas.microsoft.com/office/drawing/2014/main" id="{E07E385D-8527-72F1-BB30-7DD01E00CA6A}"/>
              </a:ext>
            </a:extLst>
          </p:cNvPr>
          <p:cNvSpPr txBox="1"/>
          <p:nvPr/>
        </p:nvSpPr>
        <p:spPr>
          <a:xfrm>
            <a:off x="838200" y="166253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Cambria Math" panose="02040503050406030204" pitchFamily="18" charset="0"/>
              </a:rPr>
              <a:t>Prewitt kernel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Cambria Math" panose="02040503050406030204" pitchFamily="18" charset="0"/>
              </a:rPr>
              <a:t>Edge detection</a:t>
            </a:r>
            <a:endParaRPr lang="en-US" altLang="zh-TW" sz="2400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2" name="文字方塊 69">
            <a:extLst>
              <a:ext uri="{FF2B5EF4-FFF2-40B4-BE49-F238E27FC236}">
                <a16:creationId xmlns:a16="http://schemas.microsoft.com/office/drawing/2014/main" id="{9E67F427-549D-3F68-AE30-C405D69C8362}"/>
              </a:ext>
            </a:extLst>
          </p:cNvPr>
          <p:cNvSpPr txBox="1"/>
          <p:nvPr/>
        </p:nvSpPr>
        <p:spPr>
          <a:xfrm>
            <a:off x="506387" y="3429000"/>
            <a:ext cx="214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Original image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EEAF6DF4-7756-C737-83C2-3BD4535F10CC}"/>
                  </a:ext>
                </a:extLst>
              </p:cNvPr>
              <p:cNvSpPr txBox="1"/>
              <p:nvPr/>
            </p:nvSpPr>
            <p:spPr>
              <a:xfrm>
                <a:off x="3239578" y="2493534"/>
                <a:ext cx="2711708" cy="143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Convolved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EEAF6DF4-7756-C737-83C2-3BD4535F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78" y="2493534"/>
                <a:ext cx="2711708" cy="1438279"/>
              </a:xfrm>
              <a:prstGeom prst="rect">
                <a:avLst/>
              </a:prstGeom>
              <a:blipFill>
                <a:blip r:embed="rId6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AAEAB2-9CED-0693-9075-12DDCF728807}"/>
                  </a:ext>
                </a:extLst>
              </p:cNvPr>
              <p:cNvSpPr txBox="1"/>
              <p:nvPr/>
            </p:nvSpPr>
            <p:spPr>
              <a:xfrm>
                <a:off x="6037512" y="2454759"/>
                <a:ext cx="3099553" cy="1435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Convolved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AAEAB2-9CED-0693-9075-12DDCF72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512" y="2454759"/>
                <a:ext cx="3099553" cy="1435906"/>
              </a:xfrm>
              <a:prstGeom prst="rect">
                <a:avLst/>
              </a:prstGeom>
              <a:blipFill>
                <a:blip r:embed="rId7"/>
                <a:stretch>
                  <a:fillRect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4524083B-4ADE-678B-844C-A3B53570C9B1}"/>
              </a:ext>
            </a:extLst>
          </p:cNvPr>
          <p:cNvSpPr txBox="1"/>
          <p:nvPr/>
        </p:nvSpPr>
        <p:spPr>
          <a:xfrm>
            <a:off x="9570776" y="3428999"/>
            <a:ext cx="214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Final result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2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C9861E-0441-DDCA-943E-E5D05C6D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Kernel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BC2E85F-9E75-A4B5-2009-BD6C2067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6796"/>
            <a:ext cx="1354756" cy="13134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65E92B-784A-FC04-4553-E96F2FA5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00"/>
            <a:ext cx="1354756" cy="1313462"/>
          </a:xfrm>
          <a:prstGeom prst="rect">
            <a:avLst/>
          </a:prstGeom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7DCB9B36-1930-4C0D-C24D-3F5D9BF14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3" y="2988100"/>
            <a:ext cx="1354756" cy="1313462"/>
          </a:xfrm>
          <a:prstGeom prst="rect">
            <a:avLst/>
          </a:prstGeom>
        </p:spPr>
      </p:pic>
      <p:pic>
        <p:nvPicPr>
          <p:cNvPr id="8" name="Picture 28">
            <a:extLst>
              <a:ext uri="{FF2B5EF4-FFF2-40B4-BE49-F238E27FC236}">
                <a16:creationId xmlns:a16="http://schemas.microsoft.com/office/drawing/2014/main" id="{82D6F6CF-9869-EBCA-CFED-1CA629434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365" y="2991209"/>
            <a:ext cx="1354756" cy="1313462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64E7023F-E5A9-0BFF-3AF5-8818E48B5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324" y="2988100"/>
            <a:ext cx="1354756" cy="1313462"/>
          </a:xfrm>
          <a:prstGeom prst="rect">
            <a:avLst/>
          </a:prstGeom>
        </p:spPr>
      </p:pic>
      <p:sp>
        <p:nvSpPr>
          <p:cNvPr id="10" name="TextBox 21">
            <a:extLst>
              <a:ext uri="{FF2B5EF4-FFF2-40B4-BE49-F238E27FC236}">
                <a16:creationId xmlns:a16="http://schemas.microsoft.com/office/drawing/2014/main" id="{411A8DE2-88F1-3DA4-D609-7D91DD17082F}"/>
              </a:ext>
            </a:extLst>
          </p:cNvPr>
          <p:cNvSpPr txBox="1"/>
          <p:nvPr/>
        </p:nvSpPr>
        <p:spPr>
          <a:xfrm>
            <a:off x="2222165" y="5734877"/>
            <a:ext cx="173642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CA5394CD-BFB8-D1E0-8FA4-48537C442E6A}"/>
              </a:ext>
            </a:extLst>
          </p:cNvPr>
          <p:cNvSpPr txBox="1"/>
          <p:nvPr/>
        </p:nvSpPr>
        <p:spPr>
          <a:xfrm>
            <a:off x="3967427" y="5757915"/>
            <a:ext cx="1225128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35EC7634-6583-AE3E-D001-1613E26F4E16}"/>
              </a:ext>
            </a:extLst>
          </p:cNvPr>
          <p:cNvSpPr txBox="1"/>
          <p:nvPr/>
        </p:nvSpPr>
        <p:spPr>
          <a:xfrm>
            <a:off x="6913920" y="5756534"/>
            <a:ext cx="1255201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8BF9073F-388A-7609-1DA8-DDE5DC0E0589}"/>
              </a:ext>
            </a:extLst>
          </p:cNvPr>
          <p:cNvSpPr txBox="1"/>
          <p:nvPr/>
        </p:nvSpPr>
        <p:spPr>
          <a:xfrm>
            <a:off x="5335112" y="5734877"/>
            <a:ext cx="1424735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D49F46FE-6ACB-8EEE-74D8-8D425DB4B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241" y="2988100"/>
            <a:ext cx="1354756" cy="1313462"/>
          </a:xfrm>
          <a:prstGeom prst="rect">
            <a:avLst/>
          </a:prstGeom>
        </p:spPr>
      </p:pic>
      <p:pic>
        <p:nvPicPr>
          <p:cNvPr id="15" name="Picture 31">
            <a:extLst>
              <a:ext uri="{FF2B5EF4-FFF2-40B4-BE49-F238E27FC236}">
                <a16:creationId xmlns:a16="http://schemas.microsoft.com/office/drawing/2014/main" id="{3075056A-86E2-1E2E-B981-94029CDFA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3220" y="4426796"/>
            <a:ext cx="1354756" cy="1313462"/>
          </a:xfrm>
          <a:prstGeom prst="rect">
            <a:avLst/>
          </a:prstGeom>
        </p:spPr>
      </p:pic>
      <p:pic>
        <p:nvPicPr>
          <p:cNvPr id="16" name="Picture 32">
            <a:extLst>
              <a:ext uri="{FF2B5EF4-FFF2-40B4-BE49-F238E27FC236}">
                <a16:creationId xmlns:a16="http://schemas.microsoft.com/office/drawing/2014/main" id="{8B87D54B-0F0D-C6FD-CE29-C24F315EE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835" y="4426796"/>
            <a:ext cx="1354756" cy="1313462"/>
          </a:xfrm>
          <a:prstGeom prst="rect">
            <a:avLst/>
          </a:prstGeom>
        </p:spPr>
      </p:pic>
      <p:pic>
        <p:nvPicPr>
          <p:cNvPr id="17" name="Picture 34">
            <a:extLst>
              <a:ext uri="{FF2B5EF4-FFF2-40B4-BE49-F238E27FC236}">
                <a16:creationId xmlns:a16="http://schemas.microsoft.com/office/drawing/2014/main" id="{F58633DF-AA4B-AEE1-2C34-CE1AFB3349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0917" y="4426796"/>
            <a:ext cx="1354756" cy="1313462"/>
          </a:xfrm>
          <a:prstGeom prst="rect">
            <a:avLst/>
          </a:prstGeom>
        </p:spPr>
      </p:pic>
      <p:pic>
        <p:nvPicPr>
          <p:cNvPr id="18" name="Picture 36">
            <a:extLst>
              <a:ext uri="{FF2B5EF4-FFF2-40B4-BE49-F238E27FC236}">
                <a16:creationId xmlns:a16="http://schemas.microsoft.com/office/drawing/2014/main" id="{3F41C63D-A0C2-6278-401D-E988BD529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6876" y="4426796"/>
            <a:ext cx="1354756" cy="1313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326A89A-04EE-C42A-254C-B29CB94E20DF}"/>
                  </a:ext>
                </a:extLst>
              </p:cNvPr>
              <p:cNvSpPr txBox="1"/>
              <p:nvPr/>
            </p:nvSpPr>
            <p:spPr>
              <a:xfrm>
                <a:off x="838200" y="1662537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Given a binary image classification example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All features 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are normalized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-1 means black color and 1 means white color</a:t>
                </a:r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326A89A-04EE-C42A-254C-B29CB94E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2537"/>
                <a:ext cx="10515600" cy="1200329"/>
              </a:xfrm>
              <a:prstGeom prst="rect">
                <a:avLst/>
              </a:prstGeom>
              <a:blipFill>
                <a:blip r:embed="rId12"/>
                <a:stretch>
                  <a:fillRect l="-8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3">
            <a:extLst>
              <a:ext uri="{FF2B5EF4-FFF2-40B4-BE49-F238E27FC236}">
                <a16:creationId xmlns:a16="http://schemas.microsoft.com/office/drawing/2014/main" id="{CBD3D19E-C502-1C7C-B5AB-6657530881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1271" y="2133310"/>
            <a:ext cx="1239664" cy="1202316"/>
          </a:xfrm>
          <a:prstGeom prst="rect">
            <a:avLst/>
          </a:prstGeom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8144B551-41FD-7A69-3E03-01B3AF1DC4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51271" y="4537942"/>
            <a:ext cx="1239664" cy="1202316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B9211212-0EC2-881C-7507-928200E1AE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51271" y="3335626"/>
            <a:ext cx="1239664" cy="1202316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D4D19D57-58FD-6585-DF27-350753EEE42B}"/>
              </a:ext>
            </a:extLst>
          </p:cNvPr>
          <p:cNvSpPr txBox="1"/>
          <p:nvPr/>
        </p:nvSpPr>
        <p:spPr>
          <a:xfrm>
            <a:off x="9326048" y="5734060"/>
            <a:ext cx="2090109" cy="103139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Convolutional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313711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78654821-C72D-9246-F58D-AF67ED4B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22" y="2210535"/>
            <a:ext cx="2795110" cy="2709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B8A94-E152-40BE-D3D3-FE44EE93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Kernel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65C249B-86F3-6A4C-311B-2D9B370D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20" y="830339"/>
            <a:ext cx="1239664" cy="1202316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48319BBC-FCB1-917E-6D21-D5A248AD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120" y="5098335"/>
            <a:ext cx="1239664" cy="1202316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1D018E9A-6141-E037-A8E6-481A4420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120" y="2964337"/>
            <a:ext cx="1239664" cy="12023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292589-3598-1429-29B1-D67AC3894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759" y="365125"/>
            <a:ext cx="2184944" cy="2132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2F27A0-5AD5-5372-60B7-D5AC6958D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759" y="2499123"/>
            <a:ext cx="2184944" cy="21327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DBFD7C-66AF-B6F7-D024-30253A8D1D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759" y="4631867"/>
            <a:ext cx="2184944" cy="213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D20919F3-650D-AABE-7A1B-EB6D6B143156}"/>
                  </a:ext>
                </a:extLst>
              </p:cNvPr>
              <p:cNvSpPr txBox="1"/>
              <p:nvPr/>
            </p:nvSpPr>
            <p:spPr>
              <a:xfrm>
                <a:off x="7532032" y="1200664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D20919F3-650D-AABE-7A1B-EB6D6B14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032" y="1200664"/>
                <a:ext cx="4572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599653AC-1641-B425-1052-48CA7F8AA050}"/>
                  </a:ext>
                </a:extLst>
              </p:cNvPr>
              <p:cNvSpPr txBox="1"/>
              <p:nvPr/>
            </p:nvSpPr>
            <p:spPr>
              <a:xfrm>
                <a:off x="7532032" y="333466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599653AC-1641-B425-1052-48CA7F8A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032" y="3334661"/>
                <a:ext cx="4572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18BB18D6-5DAC-7D10-9751-C976B73104B4}"/>
                  </a:ext>
                </a:extLst>
              </p:cNvPr>
              <p:cNvSpPr txBox="1"/>
              <p:nvPr/>
            </p:nvSpPr>
            <p:spPr>
              <a:xfrm>
                <a:off x="7532032" y="546740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18BB18D6-5DAC-7D10-9751-C976B731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032" y="5467406"/>
                <a:ext cx="45720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143C4489-B9D7-C412-1EBC-F577E541BB23}"/>
                  </a:ext>
                </a:extLst>
              </p:cNvPr>
              <p:cNvSpPr txBox="1"/>
              <p:nvPr/>
            </p:nvSpPr>
            <p:spPr>
              <a:xfrm>
                <a:off x="9324671" y="1200663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143C4489-B9D7-C412-1EBC-F577E541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671" y="1200663"/>
                <a:ext cx="4572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36770E34-8D9B-851A-C5BA-A14B1AF3D06A}"/>
                  </a:ext>
                </a:extLst>
              </p:cNvPr>
              <p:cNvSpPr txBox="1"/>
              <p:nvPr/>
            </p:nvSpPr>
            <p:spPr>
              <a:xfrm>
                <a:off x="9324671" y="3334660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36770E34-8D9B-851A-C5BA-A14B1AF3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671" y="3334660"/>
                <a:ext cx="4572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14A3E28A-D918-1389-B8F8-37A085D1BECB}"/>
                  </a:ext>
                </a:extLst>
              </p:cNvPr>
              <p:cNvSpPr txBox="1"/>
              <p:nvPr/>
            </p:nvSpPr>
            <p:spPr>
              <a:xfrm>
                <a:off x="9324670" y="5467405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14A3E28A-D918-1389-B8F8-37A085D1B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670" y="5467405"/>
                <a:ext cx="4572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0719CB82-E22A-3693-0A5F-37800AF22C78}"/>
                  </a:ext>
                </a:extLst>
              </p:cNvPr>
              <p:cNvSpPr txBox="1"/>
              <p:nvPr/>
            </p:nvSpPr>
            <p:spPr>
              <a:xfrm>
                <a:off x="236972" y="2790011"/>
                <a:ext cx="44999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What we i</a:t>
                </a:r>
                <a:r>
                  <a:rPr lang="en-US" altLang="zh-TW" sz="2400" b="0" dirty="0">
                    <a:ea typeface="Cambria Math" panose="02040503050406030204" pitchFamily="18" charset="0"/>
                  </a:rPr>
                  <a:t>gnore at the moment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Bias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TW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Convolutions are able to </a:t>
                </a:r>
                <a:r>
                  <a:rPr lang="en-US" altLang="zh-TW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extract features</a:t>
                </a: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0719CB82-E22A-3693-0A5F-37800AF2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72" y="2790011"/>
                <a:ext cx="4499950" cy="1938992"/>
              </a:xfrm>
              <a:prstGeom prst="rect">
                <a:avLst/>
              </a:prstGeom>
              <a:blipFill>
                <a:blip r:embed="rId14"/>
                <a:stretch>
                  <a:fillRect l="-1897" t="-2516" r="-203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27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6B8A94-E152-40BE-D3D3-FE44EE93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Activation Function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292589-3598-1429-29B1-D67AC389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19" y="363871"/>
            <a:ext cx="2184944" cy="2132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2F27A0-5AD5-5372-60B7-D5AC6958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19" y="2497869"/>
            <a:ext cx="2184944" cy="21327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DBFD7C-66AF-B6F7-D024-30253A8D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719" y="4630613"/>
            <a:ext cx="2184944" cy="2132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F8D5B0-DDAE-A0B1-47D4-D5B0F040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511" y="365125"/>
            <a:ext cx="2184944" cy="21327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F39185-9B5D-DFA4-F2F6-CC74377BC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511" y="2497869"/>
            <a:ext cx="2184944" cy="21327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7B87E7-E799-BCE9-482E-3DAF2F1D0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11" y="4630613"/>
            <a:ext cx="2184944" cy="213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F9016B61-6944-1CF5-B7F9-8E9E2E108937}"/>
                  </a:ext>
                </a:extLst>
              </p:cNvPr>
              <p:cNvSpPr txBox="1"/>
              <p:nvPr/>
            </p:nvSpPr>
            <p:spPr>
              <a:xfrm>
                <a:off x="838200" y="2594745"/>
                <a:ext cx="44999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Relu function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Give the model nonlinearity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Ignore neurons 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that do not have any feature</a:t>
                </a:r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F9016B61-6944-1CF5-B7F9-8E9E2E10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4745"/>
                <a:ext cx="4499950" cy="1938992"/>
              </a:xfrm>
              <a:prstGeom prst="rect">
                <a:avLst/>
              </a:prstGeom>
              <a:blipFill>
                <a:blip r:embed="rId8"/>
                <a:stretch>
                  <a:fillRect l="-1897" t="-2516" r="-203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7EA17A1D-E5A8-ADBA-BEDB-B8A870DE0CBA}"/>
              </a:ext>
            </a:extLst>
          </p:cNvPr>
          <p:cNvSpPr/>
          <p:nvPr/>
        </p:nvSpPr>
        <p:spPr>
          <a:xfrm>
            <a:off x="8981038" y="118369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59481DC-6D2E-3969-DA79-C40E8EA0DA5F}"/>
              </a:ext>
            </a:extLst>
          </p:cNvPr>
          <p:cNvSpPr/>
          <p:nvPr/>
        </p:nvSpPr>
        <p:spPr>
          <a:xfrm>
            <a:off x="8981038" y="331074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6D8C7EE-6601-6DA7-A1A4-DE9CB3BDF2D0}"/>
              </a:ext>
            </a:extLst>
          </p:cNvPr>
          <p:cNvSpPr/>
          <p:nvPr/>
        </p:nvSpPr>
        <p:spPr>
          <a:xfrm>
            <a:off x="8981038" y="5443488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6B8A94-E152-40BE-D3D3-FE44EE93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Pooling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9">
                <a:extLst>
                  <a:ext uri="{FF2B5EF4-FFF2-40B4-BE49-F238E27FC236}">
                    <a16:creationId xmlns:a16="http://schemas.microsoft.com/office/drawing/2014/main" id="{0421A16A-E83F-388F-7394-992FBAF95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89898"/>
                  </p:ext>
                </p:extLst>
              </p:nvPr>
            </p:nvGraphicFramePr>
            <p:xfrm>
              <a:off x="158718" y="488269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9">
                <a:extLst>
                  <a:ext uri="{FF2B5EF4-FFF2-40B4-BE49-F238E27FC236}">
                    <a16:creationId xmlns:a16="http://schemas.microsoft.com/office/drawing/2014/main" id="{0421A16A-E83F-388F-7394-992FBAF95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89898"/>
                  </p:ext>
                </p:extLst>
              </p:nvPr>
            </p:nvGraphicFramePr>
            <p:xfrm>
              <a:off x="158718" y="488269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67" t="-1333" r="-304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16" t="-1333" r="-200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000" t="-1333" r="-102667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00" t="-1333" r="-2667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67" t="-100000" r="-304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16" t="-100000" r="-200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000" t="-100000" r="-102667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00" t="-100000" r="-2667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67" t="-202667" r="-3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16" t="-202667" r="-2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000" t="-202667" r="-102667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00" t="-202667" r="-266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67" t="-302667" r="-3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16" t="-302667" r="-2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000" t="-302667" r="-10266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000" t="-3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0B4776E6-F855-2090-17D6-2E0FE69A085E}"/>
                  </a:ext>
                </a:extLst>
              </p:cNvPr>
              <p:cNvSpPr txBox="1"/>
              <p:nvPr/>
            </p:nvSpPr>
            <p:spPr>
              <a:xfrm>
                <a:off x="3545181" y="3990611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0B4776E6-F855-2090-17D6-2E0FE69A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81" y="3990611"/>
                <a:ext cx="142761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188073AA-D138-E4E6-0C18-184D3C13BE13}"/>
                  </a:ext>
                </a:extLst>
              </p:cNvPr>
              <p:cNvSpPr txBox="1"/>
              <p:nvPr/>
            </p:nvSpPr>
            <p:spPr>
              <a:xfrm>
                <a:off x="371436" y="3991768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188073AA-D138-E4E6-0C18-184D3C13B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6" y="3991768"/>
                <a:ext cx="14276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97B5D4AC-E8F1-6F5E-FE20-F3E7544162D4}"/>
                  </a:ext>
                </a:extLst>
              </p:cNvPr>
              <p:cNvSpPr txBox="1"/>
              <p:nvPr/>
            </p:nvSpPr>
            <p:spPr>
              <a:xfrm>
                <a:off x="2337745" y="3990611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97B5D4AC-E8F1-6F5E-FE20-F3E75441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45" y="3990611"/>
                <a:ext cx="105297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D5DA372C-2D7C-A6A2-AC14-4201BC945C0F}"/>
                  </a:ext>
                </a:extLst>
              </p:cNvPr>
              <p:cNvSpPr txBox="1"/>
              <p:nvPr/>
            </p:nvSpPr>
            <p:spPr>
              <a:xfrm>
                <a:off x="2354488" y="4378865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D5DA372C-2D7C-A6A2-AC14-4201BC945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88" y="4378865"/>
                <a:ext cx="10529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9">
                <a:extLst>
                  <a:ext uri="{FF2B5EF4-FFF2-40B4-BE49-F238E27FC236}">
                    <a16:creationId xmlns:a16="http://schemas.microsoft.com/office/drawing/2014/main" id="{2891A716-2055-688C-BFC3-24C4780C8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384861"/>
                  </p:ext>
                </p:extLst>
              </p:nvPr>
            </p:nvGraphicFramePr>
            <p:xfrm>
              <a:off x="3784653" y="5336628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9">
                <a:extLst>
                  <a:ext uri="{FF2B5EF4-FFF2-40B4-BE49-F238E27FC236}">
                    <a16:creationId xmlns:a16="http://schemas.microsoft.com/office/drawing/2014/main" id="{2891A716-2055-688C-BFC3-24C4780C8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384861"/>
                  </p:ext>
                </p:extLst>
              </p:nvPr>
            </p:nvGraphicFramePr>
            <p:xfrm>
              <a:off x="3784653" y="5336628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65EC5BA9-B1EB-875F-0359-28A46681A03C}"/>
                  </a:ext>
                </a:extLst>
              </p:cNvPr>
              <p:cNvSpPr txBox="1"/>
              <p:nvPr/>
            </p:nvSpPr>
            <p:spPr>
              <a:xfrm>
                <a:off x="3303074" y="554259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65EC5BA9-B1EB-875F-0359-28A46681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74" y="5542591"/>
                <a:ext cx="4572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D368F084-0ECD-AFF7-953C-7CC25C9E0F01}"/>
                  </a:ext>
                </a:extLst>
              </p:cNvPr>
              <p:cNvSpPr txBox="1"/>
              <p:nvPr/>
            </p:nvSpPr>
            <p:spPr>
              <a:xfrm>
                <a:off x="1942712" y="554259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D368F084-0ECD-AFF7-953C-7CC25C9E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712" y="5542591"/>
                <a:ext cx="4572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DC6DB4CB-F84E-DCB1-222A-888D04F0D618}"/>
                  </a:ext>
                </a:extLst>
              </p:cNvPr>
              <p:cNvSpPr txBox="1"/>
              <p:nvPr/>
            </p:nvSpPr>
            <p:spPr>
              <a:xfrm>
                <a:off x="-4325" y="1797579"/>
                <a:ext cx="4959985" cy="175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Pooling kernel can be regarded as a kind of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special convolutional kernel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DC6DB4CB-F84E-DCB1-222A-888D04F0D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5" y="1797579"/>
                <a:ext cx="4959985" cy="1750351"/>
              </a:xfrm>
              <a:prstGeom prst="rect">
                <a:avLst/>
              </a:prstGeom>
              <a:blipFill>
                <a:blip r:embed="rId10"/>
                <a:stretch>
                  <a:fillRect l="-1597" t="-2787"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表格 29">
            <a:extLst>
              <a:ext uri="{FF2B5EF4-FFF2-40B4-BE49-F238E27FC236}">
                <a16:creationId xmlns:a16="http://schemas.microsoft.com/office/drawing/2014/main" id="{C83759D4-C635-CF8F-A2B1-33B8BD8F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02376"/>
              </p:ext>
            </p:extLst>
          </p:nvPr>
        </p:nvGraphicFramePr>
        <p:xfrm>
          <a:off x="2399913" y="5336626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36" name="Table 59">
            <a:extLst>
              <a:ext uri="{FF2B5EF4-FFF2-40B4-BE49-F238E27FC236}">
                <a16:creationId xmlns:a16="http://schemas.microsoft.com/office/drawing/2014/main" id="{EF058172-EA27-3402-26FC-F30124CCD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68045"/>
              </p:ext>
            </p:extLst>
          </p:nvPr>
        </p:nvGraphicFramePr>
        <p:xfrm>
          <a:off x="146022" y="4891834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37" name="Table 62">
            <a:extLst>
              <a:ext uri="{FF2B5EF4-FFF2-40B4-BE49-F238E27FC236}">
                <a16:creationId xmlns:a16="http://schemas.microsoft.com/office/drawing/2014/main" id="{076EC159-89B8-2929-04BF-F75D6C85A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63930"/>
              </p:ext>
            </p:extLst>
          </p:nvPr>
        </p:nvGraphicFramePr>
        <p:xfrm>
          <a:off x="1062976" y="4882690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7107769-D141-5A24-49F8-2CB79E6050E3}"/>
                  </a:ext>
                </a:extLst>
              </p:cNvPr>
              <p:cNvSpPr txBox="1"/>
              <p:nvPr/>
            </p:nvSpPr>
            <p:spPr>
              <a:xfrm>
                <a:off x="558755" y="4378865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7107769-D141-5A24-49F8-2CB79E605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55" y="4378865"/>
                <a:ext cx="105297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9">
                <a:extLst>
                  <a:ext uri="{FF2B5EF4-FFF2-40B4-BE49-F238E27FC236}">
                    <a16:creationId xmlns:a16="http://schemas.microsoft.com/office/drawing/2014/main" id="{05193BB0-EA45-96E4-213D-6CABD32DC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144817"/>
                  </p:ext>
                </p:extLst>
              </p:nvPr>
            </p:nvGraphicFramePr>
            <p:xfrm>
              <a:off x="5181600" y="84458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9">
                <a:extLst>
                  <a:ext uri="{FF2B5EF4-FFF2-40B4-BE49-F238E27FC236}">
                    <a16:creationId xmlns:a16="http://schemas.microsoft.com/office/drawing/2014/main" id="{05193BB0-EA45-96E4-213D-6CABD32DC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144817"/>
                  </p:ext>
                </p:extLst>
              </p:nvPr>
            </p:nvGraphicFramePr>
            <p:xfrm>
              <a:off x="5181600" y="84458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67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667" t="-1333" r="-2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1333" r="-1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667" t="-1333" r="-40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67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667" t="-100000" r="-2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100000" r="-1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667" t="-100000" r="-4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67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667" t="-202667" r="-2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202667" r="-1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667" t="-202667" r="-40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67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667" t="-3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302667" r="-1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2667" t="-3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9">
                <a:extLst>
                  <a:ext uri="{FF2B5EF4-FFF2-40B4-BE49-F238E27FC236}">
                    <a16:creationId xmlns:a16="http://schemas.microsoft.com/office/drawing/2014/main" id="{483BD02C-377B-7EAE-5FEF-3C3093AC0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133067"/>
                  </p:ext>
                </p:extLst>
              </p:nvPr>
            </p:nvGraphicFramePr>
            <p:xfrm>
              <a:off x="7576718" y="844580"/>
              <a:ext cx="45720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9">
                <a:extLst>
                  <a:ext uri="{FF2B5EF4-FFF2-40B4-BE49-F238E27FC236}">
                    <a16:creationId xmlns:a16="http://schemas.microsoft.com/office/drawing/2014/main" id="{483BD02C-377B-7EAE-5FEF-3C3093AC0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133067"/>
                  </p:ext>
                </p:extLst>
              </p:nvPr>
            </p:nvGraphicFramePr>
            <p:xfrm>
              <a:off x="7576718" y="844580"/>
              <a:ext cx="45720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66" t="-662" r="-100266" b="-100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533" t="-662" r="-533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66" t="-101333" r="-100266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533" t="-101333" r="-533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23">
            <a:extLst>
              <a:ext uri="{FF2B5EF4-FFF2-40B4-BE49-F238E27FC236}">
                <a16:creationId xmlns:a16="http://schemas.microsoft.com/office/drawing/2014/main" id="{90184C87-16B6-6071-EF6F-B3FC095DC1AA}"/>
              </a:ext>
            </a:extLst>
          </p:cNvPr>
          <p:cNvSpPr txBox="1"/>
          <p:nvPr/>
        </p:nvSpPr>
        <p:spPr>
          <a:xfrm>
            <a:off x="5143759" y="2672754"/>
            <a:ext cx="190448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29">
                <a:extLst>
                  <a:ext uri="{FF2B5EF4-FFF2-40B4-BE49-F238E27FC236}">
                    <a16:creationId xmlns:a16="http://schemas.microsoft.com/office/drawing/2014/main" id="{A471D6E4-43A3-42A8-42A4-FC13FCB47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87601"/>
                  </p:ext>
                </p:extLst>
              </p:nvPr>
            </p:nvGraphicFramePr>
            <p:xfrm>
              <a:off x="5181600" y="4305677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29">
                <a:extLst>
                  <a:ext uri="{FF2B5EF4-FFF2-40B4-BE49-F238E27FC236}">
                    <a16:creationId xmlns:a16="http://schemas.microsoft.com/office/drawing/2014/main" id="{A471D6E4-43A3-42A8-42A4-FC13FCB47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87601"/>
                  </p:ext>
                </p:extLst>
              </p:nvPr>
            </p:nvGraphicFramePr>
            <p:xfrm>
              <a:off x="5181600" y="4305677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667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2667" t="-1333" r="-2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2667" t="-1333" r="-1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02667" t="-1333" r="-40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667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2667" t="-100000" r="-2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2667" t="-100000" r="-1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02667" t="-100000" r="-4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667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2667" t="-202667" r="-2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2667" t="-202667" r="-1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02667" t="-202667" r="-40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667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2667" t="-3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2667" t="-302667" r="-1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02667" t="-3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8F5D81ED-6BB4-65F1-C250-992494B9B507}"/>
              </a:ext>
            </a:extLst>
          </p:cNvPr>
          <p:cNvSpPr/>
          <p:nvPr/>
        </p:nvSpPr>
        <p:spPr>
          <a:xfrm>
            <a:off x="7093919" y="4966580"/>
            <a:ext cx="399280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A08084B9-AC88-9260-8FF8-6A8F86E7E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042267"/>
                  </p:ext>
                </p:extLst>
              </p:nvPr>
            </p:nvGraphicFramePr>
            <p:xfrm>
              <a:off x="7576718" y="4305677"/>
              <a:ext cx="45720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A08084B9-AC88-9260-8FF8-6A8F86E7E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042267"/>
                  </p:ext>
                </p:extLst>
              </p:nvPr>
            </p:nvGraphicFramePr>
            <p:xfrm>
              <a:off x="7576718" y="4305677"/>
              <a:ext cx="45720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66" t="-662" r="-100266" b="-100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533" t="-662" r="-533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66" t="-101333" r="-100266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533" t="-101333" r="-533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FF968C34-0471-78B7-E5FA-A4111873B3AC}"/>
              </a:ext>
            </a:extLst>
          </p:cNvPr>
          <p:cNvSpPr/>
          <p:nvPr/>
        </p:nvSpPr>
        <p:spPr>
          <a:xfrm>
            <a:off x="7093919" y="1505483"/>
            <a:ext cx="399280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45C0EF15-38E0-5FBC-4DC3-5170929043F1}"/>
              </a:ext>
            </a:extLst>
          </p:cNvPr>
          <p:cNvSpPr txBox="1"/>
          <p:nvPr/>
        </p:nvSpPr>
        <p:spPr>
          <a:xfrm>
            <a:off x="5181600" y="6134477"/>
            <a:ext cx="2370699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274388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0C65FC-C6BB-AF68-0FC5-B73543F0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Pooling Kernel</a:t>
            </a:r>
          </a:p>
        </p:txBody>
      </p:sp>
      <p:sp>
        <p:nvSpPr>
          <p:cNvPr id="8" name="文字方塊 69">
            <a:extLst>
              <a:ext uri="{FF2B5EF4-FFF2-40B4-BE49-F238E27FC236}">
                <a16:creationId xmlns:a16="http://schemas.microsoft.com/office/drawing/2014/main" id="{9BCC47CC-4951-D020-3D90-33B2058DEEA9}"/>
              </a:ext>
            </a:extLst>
          </p:cNvPr>
          <p:cNvSpPr txBox="1"/>
          <p:nvPr/>
        </p:nvSpPr>
        <p:spPr>
          <a:xfrm>
            <a:off x="319766" y="2779411"/>
            <a:ext cx="6276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ea typeface="Cambria Math" panose="02040503050406030204" pitchFamily="18" charset="0"/>
              </a:rPr>
              <a:t>Truncate </a:t>
            </a:r>
            <a:r>
              <a:rPr lang="en-US" altLang="zh-TW" sz="2400" dirty="0">
                <a:ea typeface="Cambria Math" panose="02040503050406030204" pitchFamily="18" charset="0"/>
              </a:rPr>
              <a:t>ignored neurons and less important neurons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0" dirty="0">
                <a:solidFill>
                  <a:srgbClr val="FF0000"/>
                </a:solidFill>
                <a:ea typeface="Cambria Math" panose="02040503050406030204" pitchFamily="18" charset="0"/>
              </a:rPr>
              <a:t>Accelerate</a:t>
            </a:r>
            <a:r>
              <a:rPr lang="en-US" altLang="zh-TW" sz="2400" b="0" dirty="0">
                <a:ea typeface="Cambria Math" panose="02040503050406030204" pitchFamily="18" charset="0"/>
              </a:rPr>
              <a:t> computational speed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ea typeface="Cambria Math" panose="02040503050406030204" pitchFamily="18" charset="0"/>
              </a:rPr>
              <a:t>Reduce</a:t>
            </a:r>
            <a:r>
              <a:rPr lang="en-US" altLang="zh-TW" sz="2400" dirty="0">
                <a:ea typeface="Cambria Math" panose="02040503050406030204" pitchFamily="18" charset="0"/>
              </a:rPr>
              <a:t> parameters</a:t>
            </a:r>
            <a:endParaRPr lang="en-US" altLang="zh-TW" sz="2400" b="0" dirty="0">
              <a:ea typeface="Cambria Math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9A9D6F-FD79-3E5E-F01E-83008FF7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12" y="365125"/>
            <a:ext cx="2184944" cy="21327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5114C6-3946-F7CC-F421-7F060BB4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2" y="2497869"/>
            <a:ext cx="2184944" cy="21327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EBE7EB-2A99-D2F7-04A2-EEC39E9E3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912" y="4630613"/>
            <a:ext cx="2184944" cy="2132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C9DA93-C51E-3031-CB78-3924F63BD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681" y="365125"/>
            <a:ext cx="2184944" cy="21327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9BF613-AE25-CF42-C6CE-2DE2034ED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681" y="2497869"/>
            <a:ext cx="2184944" cy="21327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979A22-8B5B-DC80-1DCA-38DB886FD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681" y="4630613"/>
            <a:ext cx="2184944" cy="2132744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F1FD4924-D918-F321-0006-9B6C1571BFA6}"/>
              </a:ext>
            </a:extLst>
          </p:cNvPr>
          <p:cNvSpPr/>
          <p:nvPr/>
        </p:nvSpPr>
        <p:spPr>
          <a:xfrm>
            <a:off x="9262719" y="118369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79F1305-0D7A-49AD-9BE8-B5FCE5DC3997}"/>
              </a:ext>
            </a:extLst>
          </p:cNvPr>
          <p:cNvSpPr/>
          <p:nvPr/>
        </p:nvSpPr>
        <p:spPr>
          <a:xfrm>
            <a:off x="9262719" y="331074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78856A7-D92F-7EC4-7DD4-BA6E3B5B702E}"/>
              </a:ext>
            </a:extLst>
          </p:cNvPr>
          <p:cNvSpPr/>
          <p:nvPr/>
        </p:nvSpPr>
        <p:spPr>
          <a:xfrm>
            <a:off x="9262719" y="5443488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809D1B56-C40F-5F9C-0417-019F5D4F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551" y="3177408"/>
            <a:ext cx="683237" cy="6669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C37F6B0-45C3-A216-B53A-6C1920CB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520" y="3327867"/>
            <a:ext cx="683238" cy="666970"/>
          </a:xfrm>
          <a:prstGeom prst="rect">
            <a:avLst/>
          </a:prstGeom>
        </p:spPr>
      </p:pic>
      <p:graphicFrame>
        <p:nvGraphicFramePr>
          <p:cNvPr id="30" name="Table 63">
            <a:extLst>
              <a:ext uri="{FF2B5EF4-FFF2-40B4-BE49-F238E27FC236}">
                <a16:creationId xmlns:a16="http://schemas.microsoft.com/office/drawing/2014/main" id="{8B06E04F-180D-AF05-04FE-7D8BA2F36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72442"/>
              </p:ext>
            </p:extLst>
          </p:nvPr>
        </p:nvGraphicFramePr>
        <p:xfrm>
          <a:off x="8040908" y="2934376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17601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21942"/>
                  </a:ext>
                </a:extLst>
              </a:tr>
            </a:tbl>
          </a:graphicData>
        </a:graphic>
      </p:graphicFrame>
      <p:graphicFrame>
        <p:nvGraphicFramePr>
          <p:cNvPr id="29" name="Table 62">
            <a:extLst>
              <a:ext uri="{FF2B5EF4-FFF2-40B4-BE49-F238E27FC236}">
                <a16:creationId xmlns:a16="http://schemas.microsoft.com/office/drawing/2014/main" id="{4BA4806D-9A34-96BF-32C6-EBA43FAD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5578"/>
              </p:ext>
            </p:extLst>
          </p:nvPr>
        </p:nvGraphicFramePr>
        <p:xfrm>
          <a:off x="7848537" y="3067621"/>
          <a:ext cx="1371600" cy="13807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0459912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81721"/>
                  </a:ext>
                </a:extLst>
              </a:tr>
            </a:tbl>
          </a:graphicData>
        </a:graphic>
      </p:graphicFrame>
      <p:graphicFrame>
        <p:nvGraphicFramePr>
          <p:cNvPr id="12" name="Table 63">
            <a:extLst>
              <a:ext uri="{FF2B5EF4-FFF2-40B4-BE49-F238E27FC236}">
                <a16:creationId xmlns:a16="http://schemas.microsoft.com/office/drawing/2014/main" id="{DB52959A-43CF-A22A-7D5A-3626D540A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48213"/>
              </p:ext>
            </p:extLst>
          </p:nvPr>
        </p:nvGraphicFramePr>
        <p:xfrm>
          <a:off x="4123774" y="4617216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D3E32D2-925D-3ED4-6E30-DF12245E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44" y="2392313"/>
            <a:ext cx="2184944" cy="2132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3565F6-9F81-0934-C968-6A5ACC25A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61" y="2591536"/>
            <a:ext cx="2184944" cy="21327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0C65FC-C6BB-AF68-0FC5-B73543F0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Another Convolutional and Pooling Layer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C7CE98-1458-9B3C-37C9-74FF8E07E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78" y="2790759"/>
            <a:ext cx="2184944" cy="2132744"/>
          </a:xfrm>
          <a:prstGeom prst="rect">
            <a:avLst/>
          </a:prstGeom>
        </p:spPr>
      </p:pic>
      <p:graphicFrame>
        <p:nvGraphicFramePr>
          <p:cNvPr id="7" name="Table 62">
            <a:extLst>
              <a:ext uri="{FF2B5EF4-FFF2-40B4-BE49-F238E27FC236}">
                <a16:creationId xmlns:a16="http://schemas.microsoft.com/office/drawing/2014/main" id="{47971907-3312-0DA2-C065-6EEAF991E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3735"/>
              </p:ext>
            </p:extLst>
          </p:nvPr>
        </p:nvGraphicFramePr>
        <p:xfrm>
          <a:off x="4143888" y="3198168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6" name="Table 59">
            <a:extLst>
              <a:ext uri="{FF2B5EF4-FFF2-40B4-BE49-F238E27FC236}">
                <a16:creationId xmlns:a16="http://schemas.microsoft.com/office/drawing/2014/main" id="{5FAF89BD-229E-5306-D9BA-79B8DA43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0238"/>
              </p:ext>
            </p:extLst>
          </p:nvPr>
        </p:nvGraphicFramePr>
        <p:xfrm>
          <a:off x="4214309" y="1690688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14" name="Table 62">
            <a:extLst>
              <a:ext uri="{FF2B5EF4-FFF2-40B4-BE49-F238E27FC236}">
                <a16:creationId xmlns:a16="http://schemas.microsoft.com/office/drawing/2014/main" id="{BB8EC374-AF2D-1F4B-F777-FBED16FA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5820"/>
              </p:ext>
            </p:extLst>
          </p:nvPr>
        </p:nvGraphicFramePr>
        <p:xfrm>
          <a:off x="4008086" y="3327867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16" name="Table 59">
            <a:extLst>
              <a:ext uri="{FF2B5EF4-FFF2-40B4-BE49-F238E27FC236}">
                <a16:creationId xmlns:a16="http://schemas.microsoft.com/office/drawing/2014/main" id="{6DEDE5F3-078C-823D-CF8E-F4D2A48F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14699"/>
              </p:ext>
            </p:extLst>
          </p:nvPr>
        </p:nvGraphicFramePr>
        <p:xfrm>
          <a:off x="4094095" y="1814812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21" name="Table 59">
            <a:extLst>
              <a:ext uri="{FF2B5EF4-FFF2-40B4-BE49-F238E27FC236}">
                <a16:creationId xmlns:a16="http://schemas.microsoft.com/office/drawing/2014/main" id="{B82ECD74-6EB8-C0DF-75AC-76CD497D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076"/>
              </p:ext>
            </p:extLst>
          </p:nvPr>
        </p:nvGraphicFramePr>
        <p:xfrm>
          <a:off x="3965339" y="1954798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22" name="Table 62">
            <a:extLst>
              <a:ext uri="{FF2B5EF4-FFF2-40B4-BE49-F238E27FC236}">
                <a16:creationId xmlns:a16="http://schemas.microsoft.com/office/drawing/2014/main" id="{1F2AE8B5-1895-86C4-2A83-761BEB45C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1890"/>
              </p:ext>
            </p:extLst>
          </p:nvPr>
        </p:nvGraphicFramePr>
        <p:xfrm>
          <a:off x="3886376" y="3441027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24" name="Table 63">
            <a:extLst>
              <a:ext uri="{FF2B5EF4-FFF2-40B4-BE49-F238E27FC236}">
                <a16:creationId xmlns:a16="http://schemas.microsoft.com/office/drawing/2014/main" id="{A4D7F005-1050-58F1-99B1-0AE3F37B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2813"/>
              </p:ext>
            </p:extLst>
          </p:nvPr>
        </p:nvGraphicFramePr>
        <p:xfrm>
          <a:off x="4004570" y="4714521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25" name="Table 63">
            <a:extLst>
              <a:ext uri="{FF2B5EF4-FFF2-40B4-BE49-F238E27FC236}">
                <a16:creationId xmlns:a16="http://schemas.microsoft.com/office/drawing/2014/main" id="{F9469DB1-310C-5D4E-AE1D-5416D610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1096"/>
              </p:ext>
            </p:extLst>
          </p:nvPr>
        </p:nvGraphicFramePr>
        <p:xfrm>
          <a:off x="3886376" y="4823240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87DC6400-AD2F-0068-0F1B-4403A663C51B}"/>
                  </a:ext>
                </a:extLst>
              </p:cNvPr>
              <p:cNvSpPr txBox="1"/>
              <p:nvPr/>
            </p:nvSpPr>
            <p:spPr>
              <a:xfrm>
                <a:off x="3415083" y="362629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87DC6400-AD2F-0068-0F1B-4403A663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83" y="3626298"/>
                <a:ext cx="4572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3FA1EEC4-4E3E-EE3E-6B9C-36CDDD4082B9}"/>
                  </a:ext>
                </a:extLst>
              </p:cNvPr>
              <p:cNvSpPr txBox="1"/>
              <p:nvPr/>
            </p:nvSpPr>
            <p:spPr>
              <a:xfrm>
                <a:off x="7235398" y="3592640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3FA1EEC4-4E3E-EE3E-6B9C-36CDDD408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398" y="3592640"/>
                <a:ext cx="4572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59">
            <a:extLst>
              <a:ext uri="{FF2B5EF4-FFF2-40B4-BE49-F238E27FC236}">
                <a16:creationId xmlns:a16="http://schemas.microsoft.com/office/drawing/2014/main" id="{7CA158B1-D366-B70D-2536-F5850FF2C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92050"/>
              </p:ext>
            </p:extLst>
          </p:nvPr>
        </p:nvGraphicFramePr>
        <p:xfrm>
          <a:off x="7656166" y="3210010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682944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84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C7DA423-1297-2D80-7F7A-3DCE4C560854}"/>
                  </a:ext>
                </a:extLst>
              </p:cNvPr>
              <p:cNvSpPr txBox="1"/>
              <p:nvPr/>
            </p:nvSpPr>
            <p:spPr>
              <a:xfrm>
                <a:off x="5050545" y="363291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C7DA423-1297-2D80-7F7A-3DCE4C56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45" y="3632916"/>
                <a:ext cx="4572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EC631959-36F9-2CC3-4001-B19ABF38BE35}"/>
              </a:ext>
            </a:extLst>
          </p:cNvPr>
          <p:cNvSpPr/>
          <p:nvPr/>
        </p:nvSpPr>
        <p:spPr>
          <a:xfrm>
            <a:off x="9685601" y="3536142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051CF8D8-B4F5-30F6-10B7-41EA36A00574}"/>
              </a:ext>
            </a:extLst>
          </p:cNvPr>
          <p:cNvSpPr txBox="1"/>
          <p:nvPr/>
        </p:nvSpPr>
        <p:spPr>
          <a:xfrm rot="16200000">
            <a:off x="9264325" y="2682928"/>
            <a:ext cx="1325564" cy="622056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7381117-CFAA-2815-B1B9-906CCFC87E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01240" y="3498021"/>
            <a:ext cx="683237" cy="666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E8430EE1-84CD-D013-F9B8-56F96C1EC2FA}"/>
                  </a:ext>
                </a:extLst>
              </p:cNvPr>
              <p:cNvSpPr txBox="1"/>
              <p:nvPr/>
            </p:nvSpPr>
            <p:spPr>
              <a:xfrm>
                <a:off x="5823638" y="6008098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E8430EE1-84CD-D013-F9B8-56F96C1E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38" y="6008098"/>
                <a:ext cx="142761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4A08F69B-6506-F7AE-E252-7E675F1D2D64}"/>
                  </a:ext>
                </a:extLst>
              </p:cNvPr>
              <p:cNvSpPr txBox="1"/>
              <p:nvPr/>
            </p:nvSpPr>
            <p:spPr>
              <a:xfrm>
                <a:off x="1143923" y="5990285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4A08F69B-6506-F7AE-E252-7E675F1D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23" y="5990285"/>
                <a:ext cx="1762807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255CCB9-EE6F-9C67-32E5-33ABF0865492}"/>
                  </a:ext>
                </a:extLst>
              </p:cNvPr>
              <p:cNvSpPr txBox="1"/>
              <p:nvPr/>
            </p:nvSpPr>
            <p:spPr>
              <a:xfrm>
                <a:off x="3353862" y="6005579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255CCB9-EE6F-9C67-32E5-33ABF086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62" y="6005579"/>
                <a:ext cx="105297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3BC2BF6-9F36-B6B3-99E2-AC9A03198D34}"/>
                  </a:ext>
                </a:extLst>
              </p:cNvPr>
              <p:cNvSpPr txBox="1"/>
              <p:nvPr/>
            </p:nvSpPr>
            <p:spPr>
              <a:xfrm>
                <a:off x="3370605" y="6393833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3BC2BF6-9F36-B6B3-99E2-AC9A03198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05" y="6393833"/>
                <a:ext cx="105297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1420CE97-A002-2830-A537-E06BCD0D1900}"/>
                  </a:ext>
                </a:extLst>
              </p:cNvPr>
              <p:cNvSpPr txBox="1"/>
              <p:nvPr/>
            </p:nvSpPr>
            <p:spPr>
              <a:xfrm>
                <a:off x="1134895" y="6378538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1420CE97-A002-2830-A537-E06BCD0D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95" y="6378538"/>
                <a:ext cx="1762807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9E7D58B9-77BD-660F-0196-BC9E999D20D7}"/>
                  </a:ext>
                </a:extLst>
              </p:cNvPr>
              <p:cNvSpPr txBox="1"/>
              <p:nvPr/>
            </p:nvSpPr>
            <p:spPr>
              <a:xfrm>
                <a:off x="7856963" y="5990285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9E7D58B9-77BD-660F-0196-BC9E999D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963" y="5990285"/>
                <a:ext cx="142761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F1F08DCB-AA7C-B30C-A3B2-05AF45219F06}"/>
                  </a:ext>
                </a:extLst>
              </p:cNvPr>
              <p:cNvSpPr txBox="1"/>
              <p:nvPr/>
            </p:nvSpPr>
            <p:spPr>
              <a:xfrm>
                <a:off x="4056582" y="6393832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F1F08DCB-AA7C-B30C-A3B2-05AF4521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582" y="6393832"/>
                <a:ext cx="176280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0DAC637D-C4B5-042C-9AD4-1503D310B586}"/>
                  </a:ext>
                </a:extLst>
              </p:cNvPr>
              <p:cNvSpPr txBox="1"/>
              <p:nvPr/>
            </p:nvSpPr>
            <p:spPr>
              <a:xfrm>
                <a:off x="3998335" y="5990285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0DAC637D-C4B5-042C-9AD4-1503D310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35" y="5990285"/>
                <a:ext cx="1762807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69">
                <a:extLst>
                  <a:ext uri="{FF2B5EF4-FFF2-40B4-BE49-F238E27FC236}">
                    <a16:creationId xmlns:a16="http://schemas.microsoft.com/office/drawing/2014/main" id="{BDAF74F5-C1F8-78DD-0CD9-AF82D9B3A890}"/>
                  </a:ext>
                </a:extLst>
              </p:cNvPr>
              <p:cNvSpPr txBox="1"/>
              <p:nvPr/>
            </p:nvSpPr>
            <p:spPr>
              <a:xfrm>
                <a:off x="7692599" y="6378538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字方塊 69">
                <a:extLst>
                  <a:ext uri="{FF2B5EF4-FFF2-40B4-BE49-F238E27FC236}">
                    <a16:creationId xmlns:a16="http://schemas.microsoft.com/office/drawing/2014/main" id="{BDAF74F5-C1F8-78DD-0CD9-AF82D9B3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99" y="6378538"/>
                <a:ext cx="1762807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63">
            <a:extLst>
              <a:ext uri="{FF2B5EF4-FFF2-40B4-BE49-F238E27FC236}">
                <a16:creationId xmlns:a16="http://schemas.microsoft.com/office/drawing/2014/main" id="{820DABBE-914C-A25F-F025-6DF5FAB9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77024"/>
              </p:ext>
            </p:extLst>
          </p:nvPr>
        </p:nvGraphicFramePr>
        <p:xfrm>
          <a:off x="5863798" y="2934376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17601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21942"/>
                  </a:ext>
                </a:extLst>
              </a:tr>
            </a:tbl>
          </a:graphicData>
        </a:graphic>
      </p:graphicFrame>
      <p:graphicFrame>
        <p:nvGraphicFramePr>
          <p:cNvPr id="9" name="Table 62">
            <a:extLst>
              <a:ext uri="{FF2B5EF4-FFF2-40B4-BE49-F238E27FC236}">
                <a16:creationId xmlns:a16="http://schemas.microsoft.com/office/drawing/2014/main" id="{BFB37E60-4A0B-0339-FBAE-C2C6BA26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57992"/>
              </p:ext>
            </p:extLst>
          </p:nvPr>
        </p:nvGraphicFramePr>
        <p:xfrm>
          <a:off x="5671427" y="3067621"/>
          <a:ext cx="1371600" cy="13807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0459912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81721"/>
                  </a:ext>
                </a:extLst>
              </a:tr>
            </a:tbl>
          </a:graphicData>
        </a:graphic>
      </p:graphicFrame>
      <p:graphicFrame>
        <p:nvGraphicFramePr>
          <p:cNvPr id="10" name="Table 59">
            <a:extLst>
              <a:ext uri="{FF2B5EF4-FFF2-40B4-BE49-F238E27FC236}">
                <a16:creationId xmlns:a16="http://schemas.microsoft.com/office/drawing/2014/main" id="{B3C39CE8-C368-983C-6DC6-B83685689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56506"/>
              </p:ext>
            </p:extLst>
          </p:nvPr>
        </p:nvGraphicFramePr>
        <p:xfrm>
          <a:off x="5479056" y="3210010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682944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84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C6233D7-F8C9-EA24-FA2D-C52A5BC1470B}"/>
                  </a:ext>
                </a:extLst>
              </p:cNvPr>
              <p:cNvSpPr txBox="1"/>
              <p:nvPr/>
            </p:nvSpPr>
            <p:spPr>
              <a:xfrm>
                <a:off x="5671427" y="6393832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C6233D7-F8C9-EA24-FA2D-C52A5BC1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27" y="6393832"/>
                <a:ext cx="176280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119CE-8DB0-AA0E-BEB1-F3C065B8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1936380C-7F41-53A5-F10D-1DE967FD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9" y="3825581"/>
            <a:ext cx="1697998" cy="1646242"/>
          </a:xfrm>
          <a:prstGeom prst="rect">
            <a:avLst/>
          </a:prstGeom>
        </p:spPr>
      </p:pic>
      <p:sp>
        <p:nvSpPr>
          <p:cNvPr id="6" name="TextBox 23">
            <a:extLst>
              <a:ext uri="{FF2B5EF4-FFF2-40B4-BE49-F238E27FC236}">
                <a16:creationId xmlns:a16="http://schemas.microsoft.com/office/drawing/2014/main" id="{36D0BE42-65E6-B4D3-2EB5-8F7A0A8DD002}"/>
              </a:ext>
            </a:extLst>
          </p:cNvPr>
          <p:cNvSpPr txBox="1"/>
          <p:nvPr/>
        </p:nvSpPr>
        <p:spPr>
          <a:xfrm rot="16200000">
            <a:off x="2506631" y="4337676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F2A80D01-43D4-745A-DF1A-CC7D39A9E770}"/>
              </a:ext>
            </a:extLst>
          </p:cNvPr>
          <p:cNvSpPr txBox="1"/>
          <p:nvPr/>
        </p:nvSpPr>
        <p:spPr>
          <a:xfrm rot="16200000">
            <a:off x="3177725" y="4337676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4A55BFA6-2217-EEBC-B436-C50EEBF44502}"/>
              </a:ext>
            </a:extLst>
          </p:cNvPr>
          <p:cNvSpPr txBox="1"/>
          <p:nvPr/>
        </p:nvSpPr>
        <p:spPr>
          <a:xfrm rot="16200000">
            <a:off x="3848818" y="4337676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42F139C0-9C15-9382-70C3-561BE61AEB7E}"/>
              </a:ext>
            </a:extLst>
          </p:cNvPr>
          <p:cNvSpPr txBox="1"/>
          <p:nvPr/>
        </p:nvSpPr>
        <p:spPr>
          <a:xfrm rot="16200000">
            <a:off x="4519911" y="4337675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0256640-0CBE-0E84-315E-AF8F732577FF}"/>
              </a:ext>
            </a:extLst>
          </p:cNvPr>
          <p:cNvSpPr txBox="1"/>
          <p:nvPr/>
        </p:nvSpPr>
        <p:spPr>
          <a:xfrm rot="16200000">
            <a:off x="5191005" y="4337675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B3F3C7AD-CA04-CA62-C5D9-BF27E645CC3F}"/>
              </a:ext>
            </a:extLst>
          </p:cNvPr>
          <p:cNvSpPr txBox="1"/>
          <p:nvPr/>
        </p:nvSpPr>
        <p:spPr>
          <a:xfrm rot="16200000">
            <a:off x="5862098" y="4337675"/>
            <a:ext cx="1872100" cy="622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39A9C44-7311-271E-1D50-69C3F36DB909}"/>
              </a:ext>
            </a:extLst>
          </p:cNvPr>
          <p:cNvSpPr/>
          <p:nvPr/>
        </p:nvSpPr>
        <p:spPr>
          <a:xfrm>
            <a:off x="7158212" y="4395205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1D12097-7EA1-6A27-8F72-D1EAE8D79767}"/>
              </a:ext>
            </a:extLst>
          </p:cNvPr>
          <p:cNvSpPr/>
          <p:nvPr/>
        </p:nvSpPr>
        <p:spPr>
          <a:xfrm>
            <a:off x="2495516" y="4395205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D7BF2E5-A457-30A8-53AF-150DC3E5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346" y="3649277"/>
            <a:ext cx="683237" cy="6669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177A60-B745-C44E-AFAB-1DD25171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347" y="4316247"/>
            <a:ext cx="683238" cy="6669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2AF92CF-78AD-40FC-4DF7-ABC8CD4F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346" y="4983217"/>
            <a:ext cx="683237" cy="66697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43DF07F1-A23A-AD94-1607-AFDD1DD1D3CA}"/>
              </a:ext>
            </a:extLst>
          </p:cNvPr>
          <p:cNvSpPr/>
          <p:nvPr/>
        </p:nvSpPr>
        <p:spPr>
          <a:xfrm>
            <a:off x="8526622" y="4395205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898916-8955-BFEA-51A3-5CAC0FB9F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753" y="2757094"/>
            <a:ext cx="431026" cy="4100906"/>
          </a:xfrm>
          <a:prstGeom prst="rect">
            <a:avLst/>
          </a:prstGeom>
        </p:spPr>
      </p:pic>
      <p:cxnSp>
        <p:nvCxnSpPr>
          <p:cNvPr id="24" name="Straight Arrow Connector 6">
            <a:extLst>
              <a:ext uri="{FF2B5EF4-FFF2-40B4-BE49-F238E27FC236}">
                <a16:creationId xmlns:a16="http://schemas.microsoft.com/office/drawing/2014/main" id="{B0ECBA25-87F4-C499-9905-424886D45C7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2968565"/>
            <a:ext cx="1595584" cy="170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6201F2BB-A1D0-51EA-382D-57396AA7E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918025"/>
                  </p:ext>
                </p:extLst>
              </p:nvPr>
            </p:nvGraphicFramePr>
            <p:xfrm>
              <a:off x="11148983" y="4444999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6201F2BB-A1D0-51EA-382D-57396AA7E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918025"/>
                  </p:ext>
                </p:extLst>
              </p:nvPr>
            </p:nvGraphicFramePr>
            <p:xfrm>
              <a:off x="11148983" y="4444999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1316" r="-105714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6">
            <a:extLst>
              <a:ext uri="{FF2B5EF4-FFF2-40B4-BE49-F238E27FC236}">
                <a16:creationId xmlns:a16="http://schemas.microsoft.com/office/drawing/2014/main" id="{4481BB0D-0419-0AC2-A223-A1FB9915234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3299960"/>
            <a:ext cx="1595584" cy="1373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">
            <a:extLst>
              <a:ext uri="{FF2B5EF4-FFF2-40B4-BE49-F238E27FC236}">
                <a16:creationId xmlns:a16="http://schemas.microsoft.com/office/drawing/2014/main" id="{DB851D30-B22B-0460-1930-FCDD02E543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3649277"/>
            <a:ext cx="1595584" cy="102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6">
            <a:extLst>
              <a:ext uri="{FF2B5EF4-FFF2-40B4-BE49-F238E27FC236}">
                <a16:creationId xmlns:a16="http://schemas.microsoft.com/office/drawing/2014/main" id="{A1010C49-4328-4239-EB4D-9B649720743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3946340"/>
            <a:ext cx="1595584" cy="727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">
            <a:extLst>
              <a:ext uri="{FF2B5EF4-FFF2-40B4-BE49-F238E27FC236}">
                <a16:creationId xmlns:a16="http://schemas.microsoft.com/office/drawing/2014/main" id="{664480C8-0CBA-2A38-A5B8-1203329D5B8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4316247"/>
            <a:ext cx="1595584" cy="35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8F87201B-9BF8-6AC2-1BCB-D4646AA960E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399" y="4607243"/>
            <a:ext cx="1595584" cy="66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">
            <a:extLst>
              <a:ext uri="{FF2B5EF4-FFF2-40B4-BE49-F238E27FC236}">
                <a16:creationId xmlns:a16="http://schemas.microsoft.com/office/drawing/2014/main" id="{DCD29EBA-08C7-05EE-78C0-109B64AFDD0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297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1E965514-2B48-5F62-DF92-06352CE9B38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630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6">
            <a:extLst>
              <a:ext uri="{FF2B5EF4-FFF2-40B4-BE49-F238E27FC236}">
                <a16:creationId xmlns:a16="http://schemas.microsoft.com/office/drawing/2014/main" id="{4DF54B6F-43E0-AF28-B34C-E5380120DE2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976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22C354AA-7E28-6811-699C-481AA8944C5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1291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097AE6-09C7-0E88-14C8-ECCFDB516F8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1617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">
            <a:extLst>
              <a:ext uri="{FF2B5EF4-FFF2-40B4-BE49-F238E27FC236}">
                <a16:creationId xmlns:a16="http://schemas.microsoft.com/office/drawing/2014/main" id="{2FA0CEA0-16B1-DA00-21CB-A7724B40962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3399" y="4673599"/>
            <a:ext cx="1595584" cy="198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9">
            <a:extLst>
              <a:ext uri="{FF2B5EF4-FFF2-40B4-BE49-F238E27FC236}">
                <a16:creationId xmlns:a16="http://schemas.microsoft.com/office/drawing/2014/main" id="{4068A0D6-59C5-1775-8DE1-2A72891585F0}"/>
              </a:ext>
            </a:extLst>
          </p:cNvPr>
          <p:cNvSpPr txBox="1"/>
          <p:nvPr/>
        </p:nvSpPr>
        <p:spPr>
          <a:xfrm>
            <a:off x="838200" y="166253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Cambria Math" panose="02040503050406030204" pitchFamily="18" charset="0"/>
              </a:rPr>
              <a:t>The last layer is a fully-connected layer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Cambria Math" panose="02040503050406030204" pitchFamily="18" charset="0"/>
              </a:rPr>
              <a:t>This is a simple version of </a:t>
            </a:r>
            <a:r>
              <a:rPr lang="en-US" altLang="zh-CN" sz="2400" dirty="0" err="1">
                <a:ea typeface="Cambria Math" panose="02040503050406030204" pitchFamily="18" charset="0"/>
              </a:rPr>
              <a:t>LeNet</a:t>
            </a:r>
            <a:endParaRPr lang="en-US" altLang="zh-CN" sz="2400" dirty="0"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Cambria Math" panose="02040503050406030204" pitchFamily="18" charset="0"/>
              </a:rPr>
              <a:t>Neural networks can be regarded 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a typeface="Cambria Math" panose="02040503050406030204" pitchFamily="18" charset="0"/>
              </a:rPr>
              <a:t>Feature extractor</a:t>
            </a:r>
          </a:p>
        </p:txBody>
      </p:sp>
    </p:spTree>
    <p:extLst>
      <p:ext uri="{BB962C8B-B14F-4D97-AF65-F5344CB8AC3E}">
        <p14:creationId xmlns:p14="http://schemas.microsoft.com/office/powerpoint/2010/main" val="1950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181-582C-FD54-04C8-E1A996F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BD10EC9F-CB9E-1D3B-9FFB-ED532A0ABD01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/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/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009C0851-F634-DC68-1D91-7A44934C8D02}"/>
              </a:ext>
            </a:extLst>
          </p:cNvPr>
          <p:cNvSpPr txBox="1"/>
          <p:nvPr/>
        </p:nvSpPr>
        <p:spPr>
          <a:xfrm>
            <a:off x="5144680" y="335714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Cost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/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 is the same as the loss function of </a:t>
                </a:r>
                <a:r>
                  <a:rPr lang="en-US" altLang="zh-CN" sz="2400" b="0" dirty="0" err="1">
                    <a:ea typeface="Cambria Math" panose="02040503050406030204" pitchFamily="18" charset="0"/>
                  </a:rPr>
                  <a:t>Softmax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regression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Cross </a:t>
                </a:r>
                <a:r>
                  <a:rPr lang="en-US" altLang="zh-CN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ntropy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Cross entropy is equivalent to binary cross entropy</a:t>
                </a:r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blipFill>
                <a:blip r:embed="rId4"/>
                <a:stretch>
                  <a:fillRect l="-8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86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30A18-E09D-717B-DACB-A0209FD2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619E1150-8657-F58F-6935-9855DA7D652B}"/>
                  </a:ext>
                </a:extLst>
              </p:cNvPr>
              <p:cNvSpPr txBox="1"/>
              <p:nvPr/>
            </p:nvSpPr>
            <p:spPr>
              <a:xfrm>
                <a:off x="4957904" y="2289085"/>
                <a:ext cx="2276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619E1150-8657-F58F-6935-9855DA7D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04" y="2289085"/>
                <a:ext cx="2276192" cy="461665"/>
              </a:xfrm>
              <a:prstGeom prst="rect">
                <a:avLst/>
              </a:prstGeom>
              <a:blipFill>
                <a:blip r:embed="rId2"/>
                <a:stretch>
                  <a:fillRect t="-5333" r="-18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69">
            <a:extLst>
              <a:ext uri="{FF2B5EF4-FFF2-40B4-BE49-F238E27FC236}">
                <a16:creationId xmlns:a16="http://schemas.microsoft.com/office/drawing/2014/main" id="{D5423699-6291-77C2-3467-437039BC2A21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Forward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69">
            <a:extLst>
              <a:ext uri="{FF2B5EF4-FFF2-40B4-BE49-F238E27FC236}">
                <a16:creationId xmlns:a16="http://schemas.microsoft.com/office/drawing/2014/main" id="{1320D672-FD44-16A5-8BC9-04DF2D9ADF5C}"/>
              </a:ext>
            </a:extLst>
          </p:cNvPr>
          <p:cNvSpPr txBox="1"/>
          <p:nvPr/>
        </p:nvSpPr>
        <p:spPr>
          <a:xfrm>
            <a:off x="5144679" y="2967335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Backward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C0F91D94-ED45-4313-EB60-DDB2D9D54AE8}"/>
                  </a:ext>
                </a:extLst>
              </p:cNvPr>
              <p:cNvSpPr txBox="1"/>
              <p:nvPr/>
            </p:nvSpPr>
            <p:spPr>
              <a:xfrm>
                <a:off x="5059765" y="3563309"/>
                <a:ext cx="2072469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C0F91D94-ED45-4313-EB60-DDB2D9D54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65" y="3563309"/>
                <a:ext cx="2072469" cy="857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7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78836"/>
                  </p:ext>
                </p:extLst>
              </p:nvPr>
            </p:nvGraphicFramePr>
            <p:xfrm>
              <a:off x="1725168" y="2369848"/>
              <a:ext cx="2544195" cy="6529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08839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613767622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38785151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78836"/>
                  </p:ext>
                </p:extLst>
              </p:nvPr>
            </p:nvGraphicFramePr>
            <p:xfrm>
              <a:off x="1725168" y="2369848"/>
              <a:ext cx="2544195" cy="6529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08839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613767622"/>
                        </a:ext>
                      </a:extLst>
                    </a:gridCol>
                    <a:gridCol w="508839">
                      <a:extLst>
                        <a:ext uri="{9D8B030D-6E8A-4147-A177-3AD203B41FA5}">
                          <a16:colId xmlns:a16="http://schemas.microsoft.com/office/drawing/2014/main" val="38785151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1667" r="-400000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614" t="-1667" r="-304819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90" t="-1667" r="-201190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819" t="-1667" r="-103614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67" r="-2381" b="-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2381" t="-127083" r="-4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103614" t="-127083" r="-30481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201190" t="-127083" r="-20119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04819" t="-127083" r="-10361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00000" t="-127083" r="-2381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2431067" y="1801525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838204" y="3429000"/>
                <a:ext cx="5257799" cy="322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converted into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one-hot vector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TW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 image is a sample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height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width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channel</a:t>
                </a: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4" y="3429000"/>
                <a:ext cx="5257799" cy="3224857"/>
              </a:xfrm>
              <a:prstGeom prst="rect">
                <a:avLst/>
              </a:prstGeom>
              <a:blipFill>
                <a:blip r:embed="rId3"/>
                <a:stretch>
                  <a:fillRect l="-1624" t="-1512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6">
            <a:extLst>
              <a:ext uri="{FF2B5EF4-FFF2-40B4-BE49-F238E27FC236}">
                <a16:creationId xmlns:a16="http://schemas.microsoft.com/office/drawing/2014/main" id="{249F3F05-33D8-A8E8-17B0-71EAC0F5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868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grpSp>
        <p:nvGrpSpPr>
          <p:cNvPr id="4" name="群組 36">
            <a:extLst>
              <a:ext uri="{FF2B5EF4-FFF2-40B4-BE49-F238E27FC236}">
                <a16:creationId xmlns:a16="http://schemas.microsoft.com/office/drawing/2014/main" id="{731F4619-81B2-B6EC-AA35-B3EEEE05FB0C}"/>
              </a:ext>
            </a:extLst>
          </p:cNvPr>
          <p:cNvGrpSpPr/>
          <p:nvPr/>
        </p:nvGrpSpPr>
        <p:grpSpPr>
          <a:xfrm>
            <a:off x="5677977" y="712388"/>
            <a:ext cx="3180483" cy="2650102"/>
            <a:chOff x="3432093" y="2294909"/>
            <a:chExt cx="3180483" cy="2650102"/>
          </a:xfrm>
        </p:grpSpPr>
        <p:pic>
          <p:nvPicPr>
            <p:cNvPr id="9" name="圖片 6">
              <a:extLst>
                <a:ext uri="{FF2B5EF4-FFF2-40B4-BE49-F238E27FC236}">
                  <a16:creationId xmlns:a16="http://schemas.microsoft.com/office/drawing/2014/main" id="{2BF20061-2DA1-26C2-DA3F-C8944A5B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432093" y="2294909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0" name="圖片 7">
              <a:extLst>
                <a:ext uri="{FF2B5EF4-FFF2-40B4-BE49-F238E27FC236}">
                  <a16:creationId xmlns:a16="http://schemas.microsoft.com/office/drawing/2014/main" id="{181D3F17-A4CB-4A9E-9589-2B8CF9F9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34690" y="2374424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1" name="圖片 8">
              <a:extLst>
                <a:ext uri="{FF2B5EF4-FFF2-40B4-BE49-F238E27FC236}">
                  <a16:creationId xmlns:a16="http://schemas.microsoft.com/office/drawing/2014/main" id="{498214A2-523E-85EA-E429-3C0CBB1F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71140" y="2452915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21BD5E98-8ADB-F592-4D5F-9A2800F6C96D}"/>
                  </a:ext>
                </a:extLst>
              </p:cNvPr>
              <p:cNvSpPr txBox="1"/>
              <p:nvPr/>
            </p:nvSpPr>
            <p:spPr>
              <a:xfrm>
                <a:off x="10170361" y="4836816"/>
                <a:ext cx="1762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21BD5E98-8ADB-F592-4D5F-9A2800F6C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61" y="4836816"/>
                <a:ext cx="176255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C794F570-919B-C638-DAA3-30E1BF661E58}"/>
                  </a:ext>
                </a:extLst>
              </p:cNvPr>
              <p:cNvSpPr txBox="1"/>
              <p:nvPr/>
            </p:nvSpPr>
            <p:spPr>
              <a:xfrm>
                <a:off x="9496991" y="4836816"/>
                <a:ext cx="863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C794F570-919B-C638-DAA3-30E1BF661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91" y="4836816"/>
                <a:ext cx="86346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8200B861-6FA9-EDBF-9A7E-0886D362B5EC}"/>
                  </a:ext>
                </a:extLst>
              </p:cNvPr>
              <p:cNvSpPr txBox="1"/>
              <p:nvPr/>
            </p:nvSpPr>
            <p:spPr>
              <a:xfrm>
                <a:off x="10170361" y="1654777"/>
                <a:ext cx="1673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8200B861-6FA9-EDBF-9A7E-0886D362B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61" y="1654777"/>
                <a:ext cx="16738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4A8A12F-F69B-6AB3-37A0-ECFB43BCDA9E}"/>
                  </a:ext>
                </a:extLst>
              </p:cNvPr>
              <p:cNvSpPr txBox="1"/>
              <p:nvPr/>
            </p:nvSpPr>
            <p:spPr>
              <a:xfrm>
                <a:off x="9496990" y="1654776"/>
                <a:ext cx="863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4A8A12F-F69B-6AB3-37A0-ECFB43BC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90" y="1654776"/>
                <a:ext cx="8634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E1E613D-1B04-E288-A0CD-3B3126515849}"/>
                  </a:ext>
                </a:extLst>
              </p:cNvPr>
              <p:cNvSpPr txBox="1"/>
              <p:nvPr/>
            </p:nvSpPr>
            <p:spPr>
              <a:xfrm>
                <a:off x="7998825" y="4833959"/>
                <a:ext cx="591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E1E613D-1B04-E288-A0CD-3B3126515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25" y="4833959"/>
                <a:ext cx="5916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00BE0B7D-82B9-2482-F8C5-E645383591D1}"/>
                  </a:ext>
                </a:extLst>
              </p:cNvPr>
              <p:cNvSpPr txBox="1"/>
              <p:nvPr/>
            </p:nvSpPr>
            <p:spPr>
              <a:xfrm>
                <a:off x="8414873" y="1654776"/>
                <a:ext cx="591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00BE0B7D-82B9-2482-F8C5-E6453835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73" y="1654776"/>
                <a:ext cx="5916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43BA0AE-6E42-3B8F-CAF5-2FD024754FBB}"/>
                  </a:ext>
                </a:extLst>
              </p:cNvPr>
              <p:cNvSpPr txBox="1"/>
              <p:nvPr/>
            </p:nvSpPr>
            <p:spPr>
              <a:xfrm rot="19913201">
                <a:off x="7327621" y="6127949"/>
                <a:ext cx="513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43BA0AE-6E42-3B8F-CAF5-2FD0247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3201">
                <a:off x="7327621" y="6127949"/>
                <a:ext cx="51302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1BAB1854-65C1-4E5B-B354-66841500F1BB}"/>
                  </a:ext>
                </a:extLst>
              </p:cNvPr>
              <p:cNvSpPr txBox="1"/>
              <p:nvPr/>
            </p:nvSpPr>
            <p:spPr>
              <a:xfrm rot="19913201">
                <a:off x="7661001" y="2973651"/>
                <a:ext cx="513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1BAB1854-65C1-4E5B-B354-66841500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3201">
                <a:off x="7661001" y="2973651"/>
                <a:ext cx="51302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D28A68A3-931F-D9B6-42AF-1DE3F49790FA}"/>
                  </a:ext>
                </a:extLst>
              </p:cNvPr>
              <p:cNvSpPr txBox="1"/>
              <p:nvPr/>
            </p:nvSpPr>
            <p:spPr>
              <a:xfrm rot="721496">
                <a:off x="7506912" y="168880"/>
                <a:ext cx="1183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D28A68A3-931F-D9B6-42AF-1DE3F497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21496">
                <a:off x="7506912" y="168880"/>
                <a:ext cx="118331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BAAFA075-A8AE-783A-058A-914F67FA4F33}"/>
                  </a:ext>
                </a:extLst>
              </p:cNvPr>
              <p:cNvSpPr txBox="1"/>
              <p:nvPr/>
            </p:nvSpPr>
            <p:spPr>
              <a:xfrm rot="721496">
                <a:off x="7553421" y="3429900"/>
                <a:ext cx="1183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BAAFA075-A8AE-783A-058A-914F67FA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21496">
                <a:off x="7553421" y="3429900"/>
                <a:ext cx="118331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30A18-E09D-717B-DACB-A0209FD2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/>
              <p:nvPr/>
            </p:nvSpPr>
            <p:spPr>
              <a:xfrm>
                <a:off x="4248909" y="2329011"/>
                <a:ext cx="3694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09" y="2329011"/>
                <a:ext cx="3694178" cy="461665"/>
              </a:xfrm>
              <a:prstGeom prst="rect">
                <a:avLst/>
              </a:prstGeom>
              <a:blipFill>
                <a:blip r:embed="rId2"/>
                <a:stretch>
                  <a:fillRect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654F3E28-0672-2E35-8005-B58648798766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Forward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8041D63D-B12C-55F2-0549-7EEB2771CD54}"/>
              </a:ext>
            </a:extLst>
          </p:cNvPr>
          <p:cNvSpPr txBox="1"/>
          <p:nvPr/>
        </p:nvSpPr>
        <p:spPr>
          <a:xfrm>
            <a:off x="5144679" y="2967335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Backward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119616B-D196-383D-9E8D-600D9540954E}"/>
                  </a:ext>
                </a:extLst>
              </p:cNvPr>
              <p:cNvSpPr txBox="1"/>
              <p:nvPr/>
            </p:nvSpPr>
            <p:spPr>
              <a:xfrm>
                <a:off x="3932118" y="3605659"/>
                <a:ext cx="432775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119616B-D196-383D-9E8D-600D9540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18" y="3605659"/>
                <a:ext cx="43277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73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30A18-E09D-717B-DACB-A0209FD2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/>
              <p:nvPr/>
            </p:nvSpPr>
            <p:spPr>
              <a:xfrm>
                <a:off x="280579" y="2785418"/>
                <a:ext cx="3694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9" y="2785418"/>
                <a:ext cx="3694178" cy="461665"/>
              </a:xfrm>
              <a:prstGeom prst="rect">
                <a:avLst/>
              </a:prstGeom>
              <a:blipFill>
                <a:blip r:embed="rId2"/>
                <a:stretch>
                  <a:fillRect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654F3E28-0672-2E35-8005-B58648798766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8041D63D-B12C-55F2-0549-7EEB2771CD54}"/>
              </a:ext>
            </a:extLst>
          </p:cNvPr>
          <p:cNvSpPr txBox="1"/>
          <p:nvPr/>
        </p:nvSpPr>
        <p:spPr>
          <a:xfrm>
            <a:off x="5144681" y="3612840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119616B-D196-383D-9E8D-600D9540954E}"/>
                  </a:ext>
                </a:extLst>
              </p:cNvPr>
              <p:cNvSpPr txBox="1"/>
              <p:nvPr/>
            </p:nvSpPr>
            <p:spPr>
              <a:xfrm>
                <a:off x="0" y="4929149"/>
                <a:ext cx="432775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119616B-D196-383D-9E8D-600D9540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9149"/>
                <a:ext cx="43277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7D9DACAD-98B4-446B-5C18-392C2B095C7C}"/>
                  </a:ext>
                </a:extLst>
              </p:cNvPr>
              <p:cNvSpPr txBox="1"/>
              <p:nvPr/>
            </p:nvSpPr>
            <p:spPr>
              <a:xfrm>
                <a:off x="989572" y="2152353"/>
                <a:ext cx="2276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7D9DACAD-98B4-446B-5C18-392C2B09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72" y="2152353"/>
                <a:ext cx="2276192" cy="461665"/>
              </a:xfrm>
              <a:prstGeom prst="rect">
                <a:avLst/>
              </a:prstGeom>
              <a:blipFill>
                <a:blip r:embed="rId4"/>
                <a:stretch>
                  <a:fillRect t="-5263" r="-184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B77A186-F44D-74E2-FB90-7AA22312A80C}"/>
                  </a:ext>
                </a:extLst>
              </p:cNvPr>
              <p:cNvSpPr txBox="1"/>
              <p:nvPr/>
            </p:nvSpPr>
            <p:spPr>
              <a:xfrm>
                <a:off x="1127646" y="4069746"/>
                <a:ext cx="2072469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B77A186-F44D-74E2-FB90-7AA22312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46" y="4069746"/>
                <a:ext cx="2072469" cy="857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08F55114-DC32-65F0-905F-2B02A578DFC7}"/>
                  </a:ext>
                </a:extLst>
              </p:cNvPr>
              <p:cNvSpPr txBox="1"/>
              <p:nvPr/>
            </p:nvSpPr>
            <p:spPr>
              <a:xfrm>
                <a:off x="4327759" y="4322732"/>
                <a:ext cx="4579402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08F55114-DC32-65F0-905F-2B02A578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59" y="4322732"/>
                <a:ext cx="4579402" cy="1209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8BDA0917-1044-CDDC-9276-20573434EB58}"/>
                  </a:ext>
                </a:extLst>
              </p:cNvPr>
              <p:cNvSpPr txBox="1"/>
              <p:nvPr/>
            </p:nvSpPr>
            <p:spPr>
              <a:xfrm>
                <a:off x="4327759" y="2383185"/>
                <a:ext cx="3865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8BDA0917-1044-CDDC-9276-20573434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59" y="2383185"/>
                <a:ext cx="386588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69">
            <a:extLst>
              <a:ext uri="{FF2B5EF4-FFF2-40B4-BE49-F238E27FC236}">
                <a16:creationId xmlns:a16="http://schemas.microsoft.com/office/drawing/2014/main" id="{7ECCB976-A9D8-07FE-B4B9-CA2FDEB46FA2}"/>
              </a:ext>
            </a:extLst>
          </p:cNvPr>
          <p:cNvSpPr txBox="1"/>
          <p:nvPr/>
        </p:nvSpPr>
        <p:spPr>
          <a:xfrm>
            <a:off x="1088800" y="169801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Forward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字方塊 69">
            <a:extLst>
              <a:ext uri="{FF2B5EF4-FFF2-40B4-BE49-F238E27FC236}">
                <a16:creationId xmlns:a16="http://schemas.microsoft.com/office/drawing/2014/main" id="{3D9B4EDD-2B20-91F5-7C60-806404D71A7D}"/>
              </a:ext>
            </a:extLst>
          </p:cNvPr>
          <p:cNvSpPr txBox="1"/>
          <p:nvPr/>
        </p:nvSpPr>
        <p:spPr>
          <a:xfrm>
            <a:off x="1088800" y="360268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Backward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7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30A18-E09D-717B-DACB-A0209FD2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/>
              <p:nvPr/>
            </p:nvSpPr>
            <p:spPr>
              <a:xfrm>
                <a:off x="4248909" y="2329011"/>
                <a:ext cx="3694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B5730AA-68FD-8DA8-2689-10FDC19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09" y="2329011"/>
                <a:ext cx="369417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654F3E28-0672-2E35-8005-B58648798766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8041D63D-B12C-55F2-0549-7EEB2771CD54}"/>
              </a:ext>
            </a:extLst>
          </p:cNvPr>
          <p:cNvSpPr txBox="1"/>
          <p:nvPr/>
        </p:nvSpPr>
        <p:spPr>
          <a:xfrm>
            <a:off x="5144679" y="2967335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12A96DE4-AA0B-2537-B6B0-2DA6E8DB5657}"/>
                  </a:ext>
                </a:extLst>
              </p:cNvPr>
              <p:cNvSpPr txBox="1"/>
              <p:nvPr/>
            </p:nvSpPr>
            <p:spPr>
              <a:xfrm>
                <a:off x="9044140" y="2156253"/>
                <a:ext cx="2125088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12A96DE4-AA0B-2537-B6B0-2DA6E8D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40" y="2156253"/>
                <a:ext cx="2125088" cy="857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7DEA218F-7AA3-CB03-29DB-C33E0D260378}"/>
              </a:ext>
            </a:extLst>
          </p:cNvPr>
          <p:cNvSpPr txBox="1"/>
          <p:nvPr/>
        </p:nvSpPr>
        <p:spPr>
          <a:xfrm>
            <a:off x="9155365" y="1688425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6E60DE5-C0B4-75D3-3393-AC9C4D06085A}"/>
                  </a:ext>
                </a:extLst>
              </p:cNvPr>
              <p:cNvSpPr txBox="1"/>
              <p:nvPr/>
            </p:nvSpPr>
            <p:spPr>
              <a:xfrm>
                <a:off x="9240651" y="3198117"/>
                <a:ext cx="1732066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6E60DE5-C0B4-75D3-3393-AC9C4D06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651" y="3198117"/>
                <a:ext cx="1732066" cy="857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48479C6E-8EEA-1ECB-8976-18971921D35F}"/>
                  </a:ext>
                </a:extLst>
              </p:cNvPr>
              <p:cNvSpPr txBox="1"/>
              <p:nvPr/>
            </p:nvSpPr>
            <p:spPr>
              <a:xfrm>
                <a:off x="5081256" y="3596641"/>
                <a:ext cx="2029484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48479C6E-8EEA-1ECB-8976-18971921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56" y="3596641"/>
                <a:ext cx="2029484" cy="857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DD0B33A-02E1-E550-9A5B-0FB72B093235}"/>
                  </a:ext>
                </a:extLst>
              </p:cNvPr>
              <p:cNvSpPr txBox="1"/>
              <p:nvPr/>
            </p:nvSpPr>
            <p:spPr>
              <a:xfrm>
                <a:off x="8009380" y="4234035"/>
                <a:ext cx="418262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DD0B33A-02E1-E550-9A5B-0FB72B09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80" y="4234035"/>
                <a:ext cx="4182620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3CD4021E-6C8B-CD30-481A-863E1470AF87}"/>
                  </a:ext>
                </a:extLst>
              </p:cNvPr>
              <p:cNvSpPr txBox="1"/>
              <p:nvPr/>
            </p:nvSpPr>
            <p:spPr>
              <a:xfrm>
                <a:off x="8009380" y="5251106"/>
                <a:ext cx="3461361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3CD4021E-6C8B-CD30-481A-863E1470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80" y="5251106"/>
                <a:ext cx="3461361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496B78D-DA21-B550-5015-2F4410D80BA3}"/>
                  </a:ext>
                </a:extLst>
              </p:cNvPr>
              <p:cNvSpPr txBox="1"/>
              <p:nvPr/>
            </p:nvSpPr>
            <p:spPr>
              <a:xfrm>
                <a:off x="5081256" y="4621311"/>
                <a:ext cx="2578607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496B78D-DA21-B550-5015-2F4410D8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56" y="4621311"/>
                <a:ext cx="2578607" cy="857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6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30A18-E09D-717B-DACB-A0209FD2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3" name="文字方塊 69">
            <a:extLst>
              <a:ext uri="{FF2B5EF4-FFF2-40B4-BE49-F238E27FC236}">
                <a16:creationId xmlns:a16="http://schemas.microsoft.com/office/drawing/2014/main" id="{654F3E28-0672-2E35-8005-B58648798766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8041D63D-B12C-55F2-0549-7EEB2771CD54}"/>
              </a:ext>
            </a:extLst>
          </p:cNvPr>
          <p:cNvSpPr txBox="1"/>
          <p:nvPr/>
        </p:nvSpPr>
        <p:spPr>
          <a:xfrm>
            <a:off x="5138378" y="3877450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29">
                <a:extLst>
                  <a:ext uri="{FF2B5EF4-FFF2-40B4-BE49-F238E27FC236}">
                    <a16:creationId xmlns:a16="http://schemas.microsoft.com/office/drawing/2014/main" id="{594F740D-BD29-8214-D065-FE483502E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548723"/>
                  </p:ext>
                </p:extLst>
              </p:nvPr>
            </p:nvGraphicFramePr>
            <p:xfrm>
              <a:off x="1075217" y="2285415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29">
                <a:extLst>
                  <a:ext uri="{FF2B5EF4-FFF2-40B4-BE49-F238E27FC236}">
                    <a16:creationId xmlns:a16="http://schemas.microsoft.com/office/drawing/2014/main" id="{594F740D-BD29-8214-D065-FE483502E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548723"/>
                  </p:ext>
                </p:extLst>
              </p:nvPr>
            </p:nvGraphicFramePr>
            <p:xfrm>
              <a:off x="1075217" y="2285415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59">
            <a:extLst>
              <a:ext uri="{FF2B5EF4-FFF2-40B4-BE49-F238E27FC236}">
                <a16:creationId xmlns:a16="http://schemas.microsoft.com/office/drawing/2014/main" id="{849EF02B-3DF5-934D-79F9-048FCB74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1705"/>
              </p:ext>
            </p:extLst>
          </p:nvPr>
        </p:nvGraphicFramePr>
        <p:xfrm>
          <a:off x="1075217" y="2280669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9">
                <a:extLst>
                  <a:ext uri="{FF2B5EF4-FFF2-40B4-BE49-F238E27FC236}">
                    <a16:creationId xmlns:a16="http://schemas.microsoft.com/office/drawing/2014/main" id="{8C584071-33EE-9427-94E1-384FC5174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955648"/>
                  </p:ext>
                </p:extLst>
              </p:nvPr>
            </p:nvGraphicFramePr>
            <p:xfrm>
              <a:off x="1529725" y="486833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9">
                <a:extLst>
                  <a:ext uri="{FF2B5EF4-FFF2-40B4-BE49-F238E27FC236}">
                    <a16:creationId xmlns:a16="http://schemas.microsoft.com/office/drawing/2014/main" id="{8C584071-33EE-9427-94E1-384FC5174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955648"/>
                  </p:ext>
                </p:extLst>
              </p:nvPr>
            </p:nvGraphicFramePr>
            <p:xfrm>
              <a:off x="1529725" y="486833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16" r="-102632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316" r="-4000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2667" r="-10263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C61F106-1A70-98AC-9396-C2C71E873B54}"/>
                  </a:ext>
                </a:extLst>
              </p:cNvPr>
              <p:cNvSpPr txBox="1"/>
              <p:nvPr/>
            </p:nvSpPr>
            <p:spPr>
              <a:xfrm>
                <a:off x="3994575" y="2285415"/>
                <a:ext cx="50137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C61F106-1A70-98AC-9396-C2C71E87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75" y="2285415"/>
                <a:ext cx="501376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DFD3008-67C5-B1D0-498D-47254139D62F}"/>
                  </a:ext>
                </a:extLst>
              </p:cNvPr>
              <p:cNvSpPr txBox="1"/>
              <p:nvPr/>
            </p:nvSpPr>
            <p:spPr>
              <a:xfrm>
                <a:off x="3737085" y="4356313"/>
                <a:ext cx="154583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DFD3008-67C5-B1D0-498D-47254139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085" y="4356313"/>
                <a:ext cx="1545830" cy="857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F6DFD0B-90F4-1438-E7F3-95B25D1FC47B}"/>
                  </a:ext>
                </a:extLst>
              </p:cNvPr>
              <p:cNvSpPr txBox="1"/>
              <p:nvPr/>
            </p:nvSpPr>
            <p:spPr>
              <a:xfrm>
                <a:off x="5093860" y="4356312"/>
                <a:ext cx="154583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F6DFD0B-90F4-1438-E7F3-95B25D1FC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60" y="4356312"/>
                <a:ext cx="1545830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57028986-C027-3C30-F0AB-219DF741930A}"/>
                  </a:ext>
                </a:extLst>
              </p:cNvPr>
              <p:cNvSpPr txBox="1"/>
              <p:nvPr/>
            </p:nvSpPr>
            <p:spPr>
              <a:xfrm>
                <a:off x="6450635" y="4356312"/>
                <a:ext cx="154583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57028986-C027-3C30-F0AB-219DF7419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35" y="4356312"/>
                <a:ext cx="154583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7D079667-C308-B97F-878D-5D758ACEA648}"/>
                  </a:ext>
                </a:extLst>
              </p:cNvPr>
              <p:cNvSpPr txBox="1"/>
              <p:nvPr/>
            </p:nvSpPr>
            <p:spPr>
              <a:xfrm>
                <a:off x="7860837" y="4356311"/>
                <a:ext cx="154583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7D079667-C308-B97F-878D-5D758ACE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37" y="4356311"/>
                <a:ext cx="1545830" cy="857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B6E7F290-3A13-1551-B6BA-678A523595C5}"/>
                  </a:ext>
                </a:extLst>
              </p:cNvPr>
              <p:cNvSpPr txBox="1"/>
              <p:nvPr/>
            </p:nvSpPr>
            <p:spPr>
              <a:xfrm>
                <a:off x="5384858" y="6396328"/>
                <a:ext cx="2131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Otherwise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B6E7F290-3A13-1551-B6BA-678A5235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58" y="6396328"/>
                <a:ext cx="2131554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9">
                <a:extLst>
                  <a:ext uri="{FF2B5EF4-FFF2-40B4-BE49-F238E27FC236}">
                    <a16:creationId xmlns:a16="http://schemas.microsoft.com/office/drawing/2014/main" id="{B745C1D0-2F61-7007-3F10-AE208CAFF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145338"/>
                  </p:ext>
                </p:extLst>
              </p:nvPr>
            </p:nvGraphicFramePr>
            <p:xfrm>
              <a:off x="9547558" y="2150954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9">
                <a:extLst>
                  <a:ext uri="{FF2B5EF4-FFF2-40B4-BE49-F238E27FC236}">
                    <a16:creationId xmlns:a16="http://schemas.microsoft.com/office/drawing/2014/main" id="{B745C1D0-2F61-7007-3F10-AE208CAFF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145338"/>
                  </p:ext>
                </p:extLst>
              </p:nvPr>
            </p:nvGraphicFramePr>
            <p:xfrm>
              <a:off x="9547558" y="2150954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CF35D312-3C88-0B30-CADF-8814BBAC09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549532"/>
                  </p:ext>
                </p:extLst>
              </p:nvPr>
            </p:nvGraphicFramePr>
            <p:xfrm>
              <a:off x="9779844" y="472160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CF35D312-3C88-0B30-CADF-8814BBAC09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549532"/>
                  </p:ext>
                </p:extLst>
              </p:nvPr>
            </p:nvGraphicFramePr>
            <p:xfrm>
              <a:off x="9779844" y="472160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箭头: 右 12">
            <a:extLst>
              <a:ext uri="{FF2B5EF4-FFF2-40B4-BE49-F238E27FC236}">
                <a16:creationId xmlns:a16="http://schemas.microsoft.com/office/drawing/2014/main" id="{0ECB3A76-0565-5D66-3C72-657980A52244}"/>
              </a:ext>
            </a:extLst>
          </p:cNvPr>
          <p:cNvSpPr/>
          <p:nvPr/>
        </p:nvSpPr>
        <p:spPr>
          <a:xfrm rot="5400000">
            <a:off x="1696068" y="4237780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2">
            <a:extLst>
              <a:ext uri="{FF2B5EF4-FFF2-40B4-BE49-F238E27FC236}">
                <a16:creationId xmlns:a16="http://schemas.microsoft.com/office/drawing/2014/main" id="{687F807A-D30B-2DEC-22B3-96BFDF7147D4}"/>
              </a:ext>
            </a:extLst>
          </p:cNvPr>
          <p:cNvSpPr/>
          <p:nvPr/>
        </p:nvSpPr>
        <p:spPr>
          <a:xfrm rot="16200000">
            <a:off x="10168409" y="4071389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5DDC1D2-CB55-19D9-52DE-9D29A356DE43}"/>
                  </a:ext>
                </a:extLst>
              </p:cNvPr>
              <p:cNvSpPr txBox="1"/>
              <p:nvPr/>
            </p:nvSpPr>
            <p:spPr>
              <a:xfrm>
                <a:off x="2904017" y="5377315"/>
                <a:ext cx="191390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5DDC1D2-CB55-19D9-52DE-9D29A356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17" y="5377315"/>
                <a:ext cx="1913907" cy="8550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2C3964A-AC06-B7C3-B0CE-53CF3C1F7697}"/>
                  </a:ext>
                </a:extLst>
              </p:cNvPr>
              <p:cNvSpPr txBox="1"/>
              <p:nvPr/>
            </p:nvSpPr>
            <p:spPr>
              <a:xfrm>
                <a:off x="4621139" y="5377314"/>
                <a:ext cx="191390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2C3964A-AC06-B7C3-B0CE-53CF3C1F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39" y="5377314"/>
                <a:ext cx="1913907" cy="8550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F34FBD6-D49A-FE2C-9A24-D0393D159E9A}"/>
                  </a:ext>
                </a:extLst>
              </p:cNvPr>
              <p:cNvSpPr txBox="1"/>
              <p:nvPr/>
            </p:nvSpPr>
            <p:spPr>
              <a:xfrm>
                <a:off x="6285744" y="5377314"/>
                <a:ext cx="191390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F34FBD6-D49A-FE2C-9A24-D0393D15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44" y="5377314"/>
                <a:ext cx="1913907" cy="8550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4E12BB57-FA73-D36F-F20C-7DF85B63FF39}"/>
                  </a:ext>
                </a:extLst>
              </p:cNvPr>
              <p:cNvSpPr txBox="1"/>
              <p:nvPr/>
            </p:nvSpPr>
            <p:spPr>
              <a:xfrm>
                <a:off x="7950349" y="5377314"/>
                <a:ext cx="191390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4E12BB57-FA73-D36F-F20C-7DF85B63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49" y="5377314"/>
                <a:ext cx="1913907" cy="8550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5" grpId="0"/>
      <p:bldP spid="14" grpId="0"/>
      <p:bldP spid="18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00FC04A3-5CBE-FFB1-1F89-2C7A727D35AE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5226976" y="396486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CC7FE90-9591-366D-C366-6D7354865CB4}"/>
                  </a:ext>
                </a:extLst>
              </p:cNvPr>
              <p:cNvSpPr txBox="1"/>
              <p:nvPr/>
            </p:nvSpPr>
            <p:spPr>
              <a:xfrm>
                <a:off x="4258599" y="2367231"/>
                <a:ext cx="367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CC7FE90-9591-366D-C366-6D735486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599" y="2367231"/>
                <a:ext cx="3674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7D08B055-0797-465E-7F49-5F7FE4C31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121380"/>
                  </p:ext>
                </p:extLst>
              </p:nvPr>
            </p:nvGraphicFramePr>
            <p:xfrm>
              <a:off x="1162640" y="1690688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7D08B055-0797-465E-7F49-5F7FE4C31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121380"/>
                  </p:ext>
                </p:extLst>
              </p:nvPr>
            </p:nvGraphicFramePr>
            <p:xfrm>
              <a:off x="1162640" y="1690688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头: 右 12">
            <a:extLst>
              <a:ext uri="{FF2B5EF4-FFF2-40B4-BE49-F238E27FC236}">
                <a16:creationId xmlns:a16="http://schemas.microsoft.com/office/drawing/2014/main" id="{900C11D7-E6C6-C8FC-B55F-3C08B044385C}"/>
              </a:ext>
            </a:extLst>
          </p:cNvPr>
          <p:cNvSpPr/>
          <p:nvPr/>
        </p:nvSpPr>
        <p:spPr>
          <a:xfrm rot="5400000">
            <a:off x="1783491" y="3648653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7FDE8ADE-4E3C-1251-9945-BE49EEEA7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532945"/>
                  </p:ext>
                </p:extLst>
              </p:nvPr>
            </p:nvGraphicFramePr>
            <p:xfrm>
              <a:off x="1162640" y="4279288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7FDE8ADE-4E3C-1251-9945-BE49EEEA7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532945"/>
                  </p:ext>
                </p:extLst>
              </p:nvPr>
            </p:nvGraphicFramePr>
            <p:xfrm>
              <a:off x="1162640" y="4279288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333" r="-304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333" r="-200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333" r="-102667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1333" r="-2667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00000" r="-304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200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00000" r="-102667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100000" r="-2667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202667" r="-3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2667" r="-2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202667" r="-102667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202667" r="-266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302667" r="-3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02667" r="-2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302667" r="-10266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3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A91EE677-B9A7-2A7E-D582-34C0AEE01858}"/>
                  </a:ext>
                </a:extLst>
              </p:cNvPr>
              <p:cNvSpPr txBox="1"/>
              <p:nvPr/>
            </p:nvSpPr>
            <p:spPr>
              <a:xfrm>
                <a:off x="4518351" y="4440544"/>
                <a:ext cx="3319887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A91EE677-B9A7-2A7E-D582-34C0AE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51" y="4440544"/>
                <a:ext cx="3319887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29">
                <a:extLst>
                  <a:ext uri="{FF2B5EF4-FFF2-40B4-BE49-F238E27FC236}">
                    <a16:creationId xmlns:a16="http://schemas.microsoft.com/office/drawing/2014/main" id="{A6755151-451A-1C06-62C1-3896E2422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549869"/>
                  </p:ext>
                </p:extLst>
              </p:nvPr>
            </p:nvGraphicFramePr>
            <p:xfrm>
              <a:off x="9378014" y="1150027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29">
                <a:extLst>
                  <a:ext uri="{FF2B5EF4-FFF2-40B4-BE49-F238E27FC236}">
                    <a16:creationId xmlns:a16="http://schemas.microsoft.com/office/drawing/2014/main" id="{A6755151-451A-1C06-62C1-3896E2422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549869"/>
                  </p:ext>
                </p:extLst>
              </p:nvPr>
            </p:nvGraphicFramePr>
            <p:xfrm>
              <a:off x="9378014" y="1150027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箭头: 右 12">
            <a:extLst>
              <a:ext uri="{FF2B5EF4-FFF2-40B4-BE49-F238E27FC236}">
                <a16:creationId xmlns:a16="http://schemas.microsoft.com/office/drawing/2014/main" id="{4F219EEB-C2DF-864F-6845-02885FB802B5}"/>
              </a:ext>
            </a:extLst>
          </p:cNvPr>
          <p:cNvSpPr/>
          <p:nvPr/>
        </p:nvSpPr>
        <p:spPr>
          <a:xfrm rot="16200000">
            <a:off x="9998865" y="3090656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61179A27-5766-B184-9E08-97882DF6D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55260"/>
                  </p:ext>
                </p:extLst>
              </p:nvPr>
            </p:nvGraphicFramePr>
            <p:xfrm>
              <a:off x="8920814" y="3721291"/>
              <a:ext cx="2743200" cy="2743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61179A27-5766-B184-9E08-97882DF6D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55260"/>
                  </p:ext>
                </p:extLst>
              </p:nvPr>
            </p:nvGraphicFramePr>
            <p:xfrm>
              <a:off x="8920814" y="3721291"/>
              <a:ext cx="2743200" cy="2743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885" r="-300885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885" r="-200885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79" t="-885" r="-102679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885" r="-1770" b="-3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100885" r="-30088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100885" r="-20088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79" t="-100885" r="-102679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00885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202679" r="-30088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202679" r="-20088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79" t="-202679" r="-102679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202679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300000" r="-30088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300000" r="-20088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79" t="-300000" r="-102679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00000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1D2F4FCC-2128-7554-AEA4-0796A35E08B4}"/>
                  </a:ext>
                </a:extLst>
              </p:cNvPr>
              <p:cNvSpPr txBox="1"/>
              <p:nvPr/>
            </p:nvSpPr>
            <p:spPr>
              <a:xfrm>
                <a:off x="4518350" y="5354944"/>
                <a:ext cx="3921562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1D2F4FCC-2128-7554-AEA4-0796A35E0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50" y="5354944"/>
                <a:ext cx="3921562" cy="1459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3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00FC04A3-5CBE-FFB1-1F89-2C7A727D35AE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7FEBC830-524D-F47C-5E0F-83DFFB57B2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120627"/>
                  </p:ext>
                </p:extLst>
              </p:nvPr>
            </p:nvGraphicFramePr>
            <p:xfrm>
              <a:off x="48423" y="1702129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7FEBC830-524D-F47C-5E0F-83DFFB57B2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120627"/>
                  </p:ext>
                </p:extLst>
              </p:nvPr>
            </p:nvGraphicFramePr>
            <p:xfrm>
              <a:off x="48423" y="1702129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333" r="-3053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20131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333" r="-1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333" r="-40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00000" r="-305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0131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00000" r="-1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00000" r="-4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202667" r="-30533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667" r="-20131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202667" r="-1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202667" r="-40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302667" r="-3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2667" r="-2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302667" r="-1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3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33522CF3-F374-2DAC-D5B7-D78E3C3E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0903917"/>
                  </p:ext>
                </p:extLst>
              </p:nvPr>
            </p:nvGraphicFramePr>
            <p:xfrm>
              <a:off x="2179925" y="215932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33522CF3-F374-2DAC-D5B7-D78E3C3E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0903917"/>
                  </p:ext>
                </p:extLst>
              </p:nvPr>
            </p:nvGraphicFramePr>
            <p:xfrm>
              <a:off x="2179925" y="215932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A1E7750-79E7-17B5-8763-2A6FB86BB94A}"/>
                  </a:ext>
                </a:extLst>
              </p:cNvPr>
              <p:cNvSpPr txBox="1"/>
              <p:nvPr/>
            </p:nvSpPr>
            <p:spPr>
              <a:xfrm>
                <a:off x="1810166" y="237020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AA1E7750-79E7-17B5-8763-2A6FB86B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66" y="2370201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F66138ED-356E-F248-F389-9C67B7FB8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031967"/>
                  </p:ext>
                </p:extLst>
              </p:nvPr>
            </p:nvGraphicFramePr>
            <p:xfrm>
              <a:off x="1877223" y="452567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F66138ED-356E-F248-F389-9C67B7FB8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031967"/>
                  </p:ext>
                </p:extLst>
              </p:nvPr>
            </p:nvGraphicFramePr>
            <p:xfrm>
              <a:off x="1877223" y="452567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1333" r="-20533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333" r="-102632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1333" r="-4000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100000" r="-20533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102632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100000" r="-4000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202667" r="-2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2667" r="-10263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2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箭头: 右 12">
            <a:extLst>
              <a:ext uri="{FF2B5EF4-FFF2-40B4-BE49-F238E27FC236}">
                <a16:creationId xmlns:a16="http://schemas.microsoft.com/office/drawing/2014/main" id="{6E479AFE-3D20-7FC8-B22C-C1DF4845CF45}"/>
              </a:ext>
            </a:extLst>
          </p:cNvPr>
          <p:cNvSpPr/>
          <p:nvPr/>
        </p:nvSpPr>
        <p:spPr>
          <a:xfrm rot="5400000">
            <a:off x="2269474" y="382432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295FBD56-5AA7-1885-A5D4-02103C6DAEDC}"/>
                  </a:ext>
                </a:extLst>
              </p:cNvPr>
              <p:cNvSpPr txBox="1"/>
              <p:nvPr/>
            </p:nvSpPr>
            <p:spPr>
              <a:xfrm>
                <a:off x="3057405" y="238949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295FBD56-5AA7-1885-A5D4-02103C6D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405" y="2389498"/>
                <a:ext cx="4572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7B00B4B5-B864-9F0B-2A9C-942533CA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739121"/>
                  </p:ext>
                </p:extLst>
              </p:nvPr>
            </p:nvGraphicFramePr>
            <p:xfrm>
              <a:off x="3464087" y="191523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7B00B4B5-B864-9F0B-2A9C-942533CA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739121"/>
                  </p:ext>
                </p:extLst>
              </p:nvPr>
            </p:nvGraphicFramePr>
            <p:xfrm>
              <a:off x="3464087" y="191523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2A2F416-1207-516E-6813-A719EED41727}"/>
                  </a:ext>
                </a:extLst>
              </p:cNvPr>
              <p:cNvSpPr txBox="1"/>
              <p:nvPr/>
            </p:nvSpPr>
            <p:spPr>
              <a:xfrm>
                <a:off x="4990182" y="2158666"/>
                <a:ext cx="2211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2A2F416-1207-516E-6813-A719EED4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82" y="2158666"/>
                <a:ext cx="22116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DBED4DB3-8517-CD15-D361-1E6AEFC99A6B}"/>
                  </a:ext>
                </a:extLst>
              </p:cNvPr>
              <p:cNvSpPr txBox="1"/>
              <p:nvPr/>
            </p:nvSpPr>
            <p:spPr>
              <a:xfrm>
                <a:off x="4904151" y="2601033"/>
                <a:ext cx="690989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DBED4DB3-8517-CD15-D361-1E6AEFC99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51" y="2601033"/>
                <a:ext cx="6909897" cy="34163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1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8575323" y="1690687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42BA35E8-077B-B112-1DA4-00524AE727EB}"/>
                  </a:ext>
                </a:extLst>
              </p:cNvPr>
              <p:cNvSpPr txBox="1"/>
              <p:nvPr/>
            </p:nvSpPr>
            <p:spPr>
              <a:xfrm>
                <a:off x="-2" y="2152353"/>
                <a:ext cx="690989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42BA35E8-077B-B112-1DA4-00524AE7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152353"/>
                <a:ext cx="6909897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403362C2-9BD4-43E3-45DD-BF98CC1672F5}"/>
              </a:ext>
            </a:extLst>
          </p:cNvPr>
          <p:cNvSpPr txBox="1"/>
          <p:nvPr/>
        </p:nvSpPr>
        <p:spPr>
          <a:xfrm>
            <a:off x="2503628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458883B0-7657-5CD2-F65D-8C4C0089C316}"/>
                  </a:ext>
                </a:extLst>
              </p:cNvPr>
              <p:cNvSpPr txBox="1"/>
              <p:nvPr/>
            </p:nvSpPr>
            <p:spPr>
              <a:xfrm>
                <a:off x="7964139" y="2434551"/>
                <a:ext cx="154583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458883B0-7657-5CD2-F65D-8C4C0089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39" y="2434551"/>
                <a:ext cx="1545830" cy="85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53EBEF8-EFBE-AB57-E49D-818BBF4B256F}"/>
                  </a:ext>
                </a:extLst>
              </p:cNvPr>
              <p:cNvSpPr txBox="1"/>
              <p:nvPr/>
            </p:nvSpPr>
            <p:spPr>
              <a:xfrm>
                <a:off x="7785735" y="3370436"/>
                <a:ext cx="2128538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53EBEF8-EFBE-AB57-E49D-818BBF4B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3370436"/>
                <a:ext cx="2128538" cy="867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/>
              <p:nvPr/>
            </p:nvSpPr>
            <p:spPr>
              <a:xfrm>
                <a:off x="7671914" y="5252850"/>
                <a:ext cx="4080752" cy="12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14" y="5252850"/>
                <a:ext cx="4080752" cy="1205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C9323837-7644-0B34-D0A8-591A5DA0AEFE}"/>
                  </a:ext>
                </a:extLst>
              </p:cNvPr>
              <p:cNvSpPr txBox="1"/>
              <p:nvPr/>
            </p:nvSpPr>
            <p:spPr>
              <a:xfrm>
                <a:off x="7762407" y="4316965"/>
                <a:ext cx="4080752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C9323837-7644-0B34-D0A8-591A5DA0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07" y="4316965"/>
                <a:ext cx="4080752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08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2962601" y="171064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/>
              <p:nvPr/>
            </p:nvSpPr>
            <p:spPr>
              <a:xfrm>
                <a:off x="1873544" y="3019555"/>
                <a:ext cx="4080752" cy="12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44" y="3019555"/>
                <a:ext cx="4080752" cy="120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B97AC65E-7A33-716E-FF24-2A1588491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69411"/>
                  </p:ext>
                </p:extLst>
              </p:nvPr>
            </p:nvGraphicFramePr>
            <p:xfrm>
              <a:off x="7326762" y="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B97AC65E-7A33-716E-FF24-2A1588491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69411"/>
                  </p:ext>
                </p:extLst>
              </p:nvPr>
            </p:nvGraphicFramePr>
            <p:xfrm>
              <a:off x="7326762" y="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667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667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2667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2667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2667" r="-3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2667" r="-200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102667" r="-10266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102667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2667" r="-3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2667" r="-2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202667" r="-102667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202667" r="-266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302667" r="-3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2667" r="-2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302667" r="-10266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3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29">
            <a:extLst>
              <a:ext uri="{FF2B5EF4-FFF2-40B4-BE49-F238E27FC236}">
                <a16:creationId xmlns:a16="http://schemas.microsoft.com/office/drawing/2014/main" id="{A697A0FC-13E6-4D90-F74B-6E986DA6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51215"/>
              </p:ext>
            </p:extLst>
          </p:nvPr>
        </p:nvGraphicFramePr>
        <p:xfrm>
          <a:off x="9458264" y="457200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7FA3DD4-F500-79FD-72E1-6CB6992FED9B}"/>
                  </a:ext>
                </a:extLst>
              </p:cNvPr>
              <p:cNvSpPr txBox="1"/>
              <p:nvPr/>
            </p:nvSpPr>
            <p:spPr>
              <a:xfrm>
                <a:off x="9088505" y="66807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7FA3DD4-F500-79FD-72E1-6CB6992F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05" y="668072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2">
            <a:extLst>
              <a:ext uri="{FF2B5EF4-FFF2-40B4-BE49-F238E27FC236}">
                <a16:creationId xmlns:a16="http://schemas.microsoft.com/office/drawing/2014/main" id="{16A84961-FEF7-D752-3E0C-6A8532248E20}"/>
              </a:ext>
            </a:extLst>
          </p:cNvPr>
          <p:cNvSpPr/>
          <p:nvPr/>
        </p:nvSpPr>
        <p:spPr>
          <a:xfrm rot="16200000">
            <a:off x="9621915" y="1498406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D860A0DA-1630-9C02-98E3-EB50B5BFA059}"/>
                  </a:ext>
                </a:extLst>
              </p:cNvPr>
              <p:cNvSpPr txBox="1"/>
              <p:nvPr/>
            </p:nvSpPr>
            <p:spPr>
              <a:xfrm>
                <a:off x="10335744" y="687369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D860A0DA-1630-9C02-98E3-EB50B5BFA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744" y="687369"/>
                <a:ext cx="4572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29">
                <a:extLst>
                  <a:ext uri="{FF2B5EF4-FFF2-40B4-BE49-F238E27FC236}">
                    <a16:creationId xmlns:a16="http://schemas.microsoft.com/office/drawing/2014/main" id="{0F17A44D-A736-39A5-E2A5-EF4F17D24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145552"/>
                  </p:ext>
                </p:extLst>
              </p:nvPr>
            </p:nvGraphicFramePr>
            <p:xfrm>
              <a:off x="10742426" y="21310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29">
                <a:extLst>
                  <a:ext uri="{FF2B5EF4-FFF2-40B4-BE49-F238E27FC236}">
                    <a16:creationId xmlns:a16="http://schemas.microsoft.com/office/drawing/2014/main" id="{0F17A44D-A736-39A5-E2A5-EF4F17D24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145552"/>
                  </p:ext>
                </p:extLst>
              </p:nvPr>
            </p:nvGraphicFramePr>
            <p:xfrm>
              <a:off x="10742426" y="21310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333" r="-204000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333" r="-101316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333" r="-2667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00000" r="-204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00000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202667" r="-2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2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C6AAF5E8-0B22-1C13-82D7-BF254DE60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329697"/>
                  </p:ext>
                </p:extLst>
              </p:nvPr>
            </p:nvGraphicFramePr>
            <p:xfrm>
              <a:off x="8886764" y="2119466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C6AAF5E8-0B22-1C13-82D7-BF254DE60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329697"/>
                  </p:ext>
                </p:extLst>
              </p:nvPr>
            </p:nvGraphicFramePr>
            <p:xfrm>
              <a:off x="8886764" y="2119466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5" t="-885" r="-2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885" t="-885" r="-1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885" t="-885" r="-1770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5" t="-100885" r="-2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885" t="-100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885" t="-100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C2AA73B7-AF03-D977-DA20-83E4AEC10462}"/>
                  </a:ext>
                </a:extLst>
              </p:cNvPr>
              <p:cNvSpPr txBox="1"/>
              <p:nvPr/>
            </p:nvSpPr>
            <p:spPr>
              <a:xfrm>
                <a:off x="162261" y="4205390"/>
                <a:ext cx="12015893" cy="2671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C2AA73B7-AF03-D977-DA20-83E4AEC10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1" y="4205390"/>
                <a:ext cx="12015893" cy="2671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26">
            <a:extLst>
              <a:ext uri="{FF2B5EF4-FFF2-40B4-BE49-F238E27FC236}">
                <a16:creationId xmlns:a16="http://schemas.microsoft.com/office/drawing/2014/main" id="{073AE416-A549-164D-72AF-936C014F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5450"/>
              </p:ext>
            </p:extLst>
          </p:nvPr>
        </p:nvGraphicFramePr>
        <p:xfrm>
          <a:off x="7326762" y="461772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7279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470141"/>
                  </a:ext>
                </a:extLst>
              </a:tr>
            </a:tbl>
          </a:graphicData>
        </a:graphic>
      </p:graphicFrame>
      <p:graphicFrame>
        <p:nvGraphicFramePr>
          <p:cNvPr id="20" name="Table 25">
            <a:extLst>
              <a:ext uri="{FF2B5EF4-FFF2-40B4-BE49-F238E27FC236}">
                <a16:creationId xmlns:a16="http://schemas.microsoft.com/office/drawing/2014/main" id="{7E6E2366-FBC2-8FE7-FD89-EBD14847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41360"/>
              </p:ext>
            </p:extLst>
          </p:nvPr>
        </p:nvGraphicFramePr>
        <p:xfrm>
          <a:off x="7791223" y="0"/>
          <a:ext cx="1371600" cy="13807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2064592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80467"/>
                  </a:ext>
                </a:extLst>
              </a:tr>
            </a:tbl>
          </a:graphicData>
        </a:graphic>
      </p:graphicFrame>
      <p:graphicFrame>
        <p:nvGraphicFramePr>
          <p:cNvPr id="21" name="Table 24">
            <a:extLst>
              <a:ext uri="{FF2B5EF4-FFF2-40B4-BE49-F238E27FC236}">
                <a16:creationId xmlns:a16="http://schemas.microsoft.com/office/drawing/2014/main" id="{72674B26-D027-9600-7424-10B8D4B22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99476"/>
              </p:ext>
            </p:extLst>
          </p:nvPr>
        </p:nvGraphicFramePr>
        <p:xfrm>
          <a:off x="7334023" y="0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82078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7020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B40D8A1-84B1-F644-969E-BA7754CF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3175"/>
              </p:ext>
            </p:extLst>
          </p:nvPr>
        </p:nvGraphicFramePr>
        <p:xfrm>
          <a:off x="7783962" y="471109"/>
          <a:ext cx="13716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855527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99026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873606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mpd="sng">
                      <a:solidFill>
                        <a:srgbClr val="E917B2"/>
                      </a:solidFill>
                      <a:prstDash val="soli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2076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mpd="sng">
                      <a:solidFill>
                        <a:srgbClr val="E917B2"/>
                      </a:solidFill>
                      <a:prstDash val="solid"/>
                    </a:lnR>
                    <a:lnT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09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mpd="sng">
                      <a:solidFill>
                        <a:srgbClr val="E917B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E917B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mpd="sng">
                      <a:solidFill>
                        <a:srgbClr val="E917B2"/>
                      </a:solidFill>
                      <a:prstDash val="solid"/>
                    </a:lnR>
                    <a:lnT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E917B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821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F8ABDE75-399B-4C55-C24C-88A33E8D218B}"/>
                  </a:ext>
                </a:extLst>
              </p:cNvPr>
              <p:cNvSpPr txBox="1"/>
              <p:nvPr/>
            </p:nvSpPr>
            <p:spPr>
              <a:xfrm>
                <a:off x="1873544" y="2119466"/>
                <a:ext cx="4080752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F8ABDE75-399B-4C55-C24C-88A33E8D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44" y="2119466"/>
                <a:ext cx="4080752" cy="8570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130701E0-D805-95CA-5BCF-DDFE062D4F1A}"/>
              </a:ext>
            </a:extLst>
          </p:cNvPr>
          <p:cNvSpPr/>
          <p:nvPr/>
        </p:nvSpPr>
        <p:spPr>
          <a:xfrm>
            <a:off x="337996" y="4214727"/>
            <a:ext cx="11516007" cy="68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5CCA48-E3F3-977A-1EDA-5DA9899FD2D4}"/>
              </a:ext>
            </a:extLst>
          </p:cNvPr>
          <p:cNvSpPr/>
          <p:nvPr/>
        </p:nvSpPr>
        <p:spPr>
          <a:xfrm>
            <a:off x="337995" y="4864796"/>
            <a:ext cx="11516007" cy="684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23B7C3B-D128-DE55-0F83-A42A864EC4BD}"/>
              </a:ext>
            </a:extLst>
          </p:cNvPr>
          <p:cNvSpPr/>
          <p:nvPr/>
        </p:nvSpPr>
        <p:spPr>
          <a:xfrm>
            <a:off x="337995" y="5505986"/>
            <a:ext cx="11516007" cy="6844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8C7EED-3341-894B-A86F-6D62DEA4D2B4}"/>
              </a:ext>
            </a:extLst>
          </p:cNvPr>
          <p:cNvSpPr/>
          <p:nvPr/>
        </p:nvSpPr>
        <p:spPr>
          <a:xfrm>
            <a:off x="337994" y="6156055"/>
            <a:ext cx="11516007" cy="684492"/>
          </a:xfrm>
          <a:prstGeom prst="rect">
            <a:avLst/>
          </a:prstGeom>
          <a:noFill/>
          <a:ln w="28575">
            <a:solidFill>
              <a:srgbClr val="E917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6">
            <a:extLst>
              <a:ext uri="{FF2B5EF4-FFF2-40B4-BE49-F238E27FC236}">
                <a16:creationId xmlns:a16="http://schemas.microsoft.com/office/drawing/2014/main" id="{E1121681-0227-2251-94D7-DABB3D31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0146"/>
              </p:ext>
            </p:extLst>
          </p:nvPr>
        </p:nvGraphicFramePr>
        <p:xfrm>
          <a:off x="8240838" y="0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92523687-934D-A5CE-2ABB-658936046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31793"/>
              </p:ext>
            </p:extLst>
          </p:nvPr>
        </p:nvGraphicFramePr>
        <p:xfrm>
          <a:off x="7787593" y="12496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31" name="Table 24">
            <a:extLst>
              <a:ext uri="{FF2B5EF4-FFF2-40B4-BE49-F238E27FC236}">
                <a16:creationId xmlns:a16="http://schemas.microsoft.com/office/drawing/2014/main" id="{1C0260C9-B6B2-8012-2900-41DC5FA16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2520"/>
              </p:ext>
            </p:extLst>
          </p:nvPr>
        </p:nvGraphicFramePr>
        <p:xfrm>
          <a:off x="7326762" y="12303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0C0823B-8480-0D37-64AA-A58F52A8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72219"/>
              </p:ext>
            </p:extLst>
          </p:nvPr>
        </p:nvGraphicFramePr>
        <p:xfrm>
          <a:off x="7319177" y="454177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855527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990260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2076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E917B2"/>
                      </a:solidFill>
                      <a:prstDash val="soli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E917B2"/>
                      </a:solidFill>
                      <a:prstDash val="solid"/>
                    </a:lnL>
                    <a:lnR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91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0901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8F03ACD2-2839-94F6-1CAA-E9C0C4AF3280}"/>
              </a:ext>
            </a:extLst>
          </p:cNvPr>
          <p:cNvSpPr/>
          <p:nvPr/>
        </p:nvSpPr>
        <p:spPr>
          <a:xfrm>
            <a:off x="1873543" y="4220859"/>
            <a:ext cx="387662" cy="2619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1B6CE7-E24C-2C7A-91FC-A041A318C0F9}"/>
              </a:ext>
            </a:extLst>
          </p:cNvPr>
          <p:cNvSpPr/>
          <p:nvPr/>
        </p:nvSpPr>
        <p:spPr>
          <a:xfrm>
            <a:off x="3060072" y="4224064"/>
            <a:ext cx="387662" cy="26164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0EE0C7-86CC-EF00-6727-D8D58A526E4F}"/>
              </a:ext>
            </a:extLst>
          </p:cNvPr>
          <p:cNvSpPr/>
          <p:nvPr/>
        </p:nvSpPr>
        <p:spPr>
          <a:xfrm>
            <a:off x="4246602" y="4216306"/>
            <a:ext cx="387662" cy="26242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C10CF9-42B2-4998-05B7-B88436347270}"/>
              </a:ext>
            </a:extLst>
          </p:cNvPr>
          <p:cNvSpPr/>
          <p:nvPr/>
        </p:nvSpPr>
        <p:spPr>
          <a:xfrm>
            <a:off x="5451403" y="4214727"/>
            <a:ext cx="387662" cy="2630652"/>
          </a:xfrm>
          <a:prstGeom prst="rect">
            <a:avLst/>
          </a:prstGeom>
          <a:noFill/>
          <a:ln w="28575">
            <a:solidFill>
              <a:srgbClr val="E917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8575323" y="1690687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42BA35E8-077B-B112-1DA4-00524AE727EB}"/>
                  </a:ext>
                </a:extLst>
              </p:cNvPr>
              <p:cNvSpPr txBox="1"/>
              <p:nvPr/>
            </p:nvSpPr>
            <p:spPr>
              <a:xfrm>
                <a:off x="-2" y="2152353"/>
                <a:ext cx="690989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42BA35E8-077B-B112-1DA4-00524AE7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152353"/>
                <a:ext cx="6909897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403362C2-9BD4-43E3-45DD-BF98CC1672F5}"/>
              </a:ext>
            </a:extLst>
          </p:cNvPr>
          <p:cNvSpPr txBox="1"/>
          <p:nvPr/>
        </p:nvSpPr>
        <p:spPr>
          <a:xfrm>
            <a:off x="2503628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53EBEF8-EFBE-AB57-E49D-818BBF4B256F}"/>
                  </a:ext>
                </a:extLst>
              </p:cNvPr>
              <p:cNvSpPr txBox="1"/>
              <p:nvPr/>
            </p:nvSpPr>
            <p:spPr>
              <a:xfrm>
                <a:off x="8648021" y="2152352"/>
                <a:ext cx="2128538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53EBEF8-EFBE-AB57-E49D-818BBF4B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021" y="2152352"/>
                <a:ext cx="2128538" cy="867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/>
              <p:nvPr/>
            </p:nvSpPr>
            <p:spPr>
              <a:xfrm>
                <a:off x="7671914" y="3235407"/>
                <a:ext cx="4080752" cy="103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F3BC6E1-073E-367B-94EF-78C3F32B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14" y="3235407"/>
                <a:ext cx="4080752" cy="103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4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2179842" y="1718199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FB72ED8-14A8-F9AD-9931-240647E0A090}"/>
                  </a:ext>
                </a:extLst>
              </p:cNvPr>
              <p:cNvSpPr txBox="1"/>
              <p:nvPr/>
            </p:nvSpPr>
            <p:spPr>
              <a:xfrm>
                <a:off x="838200" y="2168352"/>
                <a:ext cx="5257800" cy="467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FB72ED8-14A8-F9AD-9931-240647E0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68352"/>
                <a:ext cx="5257800" cy="4674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266DEB90-684E-6C33-67B9-FDD846E7E607}"/>
                  </a:ext>
                </a:extLst>
              </p:cNvPr>
              <p:cNvSpPr txBox="1"/>
              <p:nvPr/>
            </p:nvSpPr>
            <p:spPr>
              <a:xfrm>
                <a:off x="6552865" y="2168352"/>
                <a:ext cx="5257800" cy="467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266DEB90-684E-6C33-67B9-FDD846E7E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865" y="2168352"/>
                <a:ext cx="5257800" cy="4674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39959EB-2612-621E-0997-E91D273A5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14141"/>
              </p:ext>
            </p:extLst>
          </p:nvPr>
        </p:nvGraphicFramePr>
        <p:xfrm>
          <a:off x="6045792" y="85224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59224"/>
                  </p:ext>
                </p:extLst>
              </p:nvPr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59224"/>
                  </p:ext>
                </p:extLst>
              </p:nvPr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6" t="-1316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67" t="-1316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6" t="-1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67" t="-1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/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873319"/>
                  </p:ext>
                </p:extLst>
              </p:nvPr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873319"/>
                  </p:ext>
                </p:extLst>
              </p:nvPr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1770" r="-2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1770" r="-1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1770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102679" r="-2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102679" r="-1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102679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箭头: 右 12">
            <a:extLst>
              <a:ext uri="{FF2B5EF4-FFF2-40B4-BE49-F238E27FC236}">
                <a16:creationId xmlns:a16="http://schemas.microsoft.com/office/drawing/2014/main" id="{96E835BA-7F36-A553-EE16-B54E3917B74E}"/>
              </a:ext>
            </a:extLst>
          </p:cNvPr>
          <p:cNvSpPr/>
          <p:nvPr/>
        </p:nvSpPr>
        <p:spPr>
          <a:xfrm rot="10800000">
            <a:off x="9181765" y="746127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EAA08B9-E82C-B8C9-5026-402458692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35490"/>
                  </p:ext>
                </p:extLst>
              </p:nvPr>
            </p:nvGraphicFramePr>
            <p:xfrm>
              <a:off x="7371851" y="2301578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EAA08B9-E82C-B8C9-5026-402458692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35490"/>
                  </p:ext>
                </p:extLst>
              </p:nvPr>
            </p:nvGraphicFramePr>
            <p:xfrm>
              <a:off x="7371851" y="2301578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AEA1D6A-6281-1EBB-8815-08D46FEC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79913"/>
                  </p:ext>
                </p:extLst>
              </p:nvPr>
            </p:nvGraphicFramePr>
            <p:xfrm>
              <a:off x="9106163" y="1844378"/>
              <a:ext cx="4572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89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76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AEA1D6A-6281-1EBB-8815-08D46FEC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79913"/>
                  </p:ext>
                </p:extLst>
              </p:nvPr>
            </p:nvGraphicFramePr>
            <p:xfrm>
              <a:off x="9106163" y="1844378"/>
              <a:ext cx="4572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33" r="-2632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0000" r="-263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202667" r="-2632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89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302667" r="-263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767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B26ECA82-424B-0AE0-BD9F-45896593B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563363" y="2075688"/>
            <a:ext cx="1476248" cy="603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1A04F52E-218F-FB8F-4BF7-3035AA30555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563363" y="2532888"/>
            <a:ext cx="1476248" cy="146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C1529BA-2A3C-9340-F44D-8D825780A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040803"/>
                  </p:ext>
                </p:extLst>
              </p:nvPr>
            </p:nvGraphicFramePr>
            <p:xfrm>
              <a:off x="11039611" y="2450592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C1529BA-2A3C-9340-F44D-8D825780A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040803"/>
                  </p:ext>
                </p:extLst>
              </p:nvPr>
            </p:nvGraphicFramePr>
            <p:xfrm>
              <a:off x="11039611" y="2450592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57" t="-2667" r="-10571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6">
            <a:extLst>
              <a:ext uri="{FF2B5EF4-FFF2-40B4-BE49-F238E27FC236}">
                <a16:creationId xmlns:a16="http://schemas.microsoft.com/office/drawing/2014/main" id="{85831FC4-5394-46BF-777B-8832E851D2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563363" y="2679192"/>
            <a:ext cx="1476248" cy="310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3D9B5801-A48B-D29D-4919-47A667539D5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563363" y="2679192"/>
            <a:ext cx="1476248" cy="730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890876F-FDA1-A7F7-0E6D-5411BA17A5AA}"/>
              </a:ext>
            </a:extLst>
          </p:cNvPr>
          <p:cNvSpPr/>
          <p:nvPr/>
        </p:nvSpPr>
        <p:spPr>
          <a:xfrm>
            <a:off x="8412743" y="2566754"/>
            <a:ext cx="566928" cy="384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3B7E4B69-F2E2-A028-2C46-7F935DC78F21}"/>
                  </a:ext>
                </a:extLst>
              </p:cNvPr>
              <p:cNvSpPr txBox="1"/>
              <p:nvPr/>
            </p:nvSpPr>
            <p:spPr>
              <a:xfrm>
                <a:off x="838200" y="1491681"/>
                <a:ext cx="640715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Suppose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=2×2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How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Fully-connected 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800×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Fully-connected neuron is intolerably slow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there a difference?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Fully-connected Layer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TW" sz="2400" b="1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3B7E4B69-F2E2-A028-2C46-7F935DC7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1681"/>
                <a:ext cx="6407159" cy="4893647"/>
              </a:xfrm>
              <a:prstGeom prst="rect">
                <a:avLst/>
              </a:prstGeom>
              <a:blipFill>
                <a:blip r:embed="rId5"/>
                <a:stretch>
                  <a:fillRect l="-1332" t="-998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D1CF21C1-8A14-38BE-E7A5-D26E22F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Fully Connected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8" name="文字方塊 69">
            <a:extLst>
              <a:ext uri="{FF2B5EF4-FFF2-40B4-BE49-F238E27FC236}">
                <a16:creationId xmlns:a16="http://schemas.microsoft.com/office/drawing/2014/main" id="{8B17E391-411A-C4D6-6F35-D7FBB84B83FC}"/>
              </a:ext>
            </a:extLst>
          </p:cNvPr>
          <p:cNvSpPr txBox="1"/>
          <p:nvPr/>
        </p:nvSpPr>
        <p:spPr>
          <a:xfrm>
            <a:off x="7432278" y="3661506"/>
            <a:ext cx="4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Fully-connected point of view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7216D96E-D73D-BB56-F708-8D45584E8F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729714"/>
                  </p:ext>
                </p:extLst>
              </p:nvPr>
            </p:nvGraphicFramePr>
            <p:xfrm>
              <a:off x="7473959" y="5177073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7216D96E-D73D-BB56-F708-8D45584E8F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729714"/>
                  </p:ext>
                </p:extLst>
              </p:nvPr>
            </p:nvGraphicFramePr>
            <p:xfrm>
              <a:off x="7473959" y="5177073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5D9138E2-4D47-240E-6D26-A7C919A7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716764"/>
                  </p:ext>
                </p:extLst>
              </p:nvPr>
            </p:nvGraphicFramePr>
            <p:xfrm>
              <a:off x="8979671" y="5177073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5D9138E2-4D47-240E-6D26-A7C919A7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716764"/>
                  </p:ext>
                </p:extLst>
              </p:nvPr>
            </p:nvGraphicFramePr>
            <p:xfrm>
              <a:off x="8979671" y="5177073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1208600-B737-6B03-BD04-2A7EA7AB602B}"/>
                  </a:ext>
                </a:extLst>
              </p:cNvPr>
              <p:cNvSpPr txBox="1"/>
              <p:nvPr/>
            </p:nvSpPr>
            <p:spPr>
              <a:xfrm>
                <a:off x="8455414" y="5403440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1208600-B737-6B03-BD04-2A7EA7AB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414" y="5403440"/>
                <a:ext cx="4572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AC43177C-2FA9-B129-577B-1C5542BDBA98}"/>
                  </a:ext>
                </a:extLst>
              </p:cNvPr>
              <p:cNvSpPr txBox="1"/>
              <p:nvPr/>
            </p:nvSpPr>
            <p:spPr>
              <a:xfrm>
                <a:off x="9961127" y="539421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AC43177C-2FA9-B129-577B-1C5542BD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127" y="5394211"/>
                <a:ext cx="4572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5760F548-1B45-D3C5-C489-B0CB1816F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211263"/>
                  </p:ext>
                </p:extLst>
              </p:nvPr>
            </p:nvGraphicFramePr>
            <p:xfrm>
              <a:off x="10485383" y="5403440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5760F548-1B45-D3C5-C489-B0CB1816F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211263"/>
                  </p:ext>
                </p:extLst>
              </p:nvPr>
            </p:nvGraphicFramePr>
            <p:xfrm>
              <a:off x="10485383" y="5403440"/>
              <a:ext cx="41656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731995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57" t="-1316" r="-102857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文字方塊 69">
            <a:extLst>
              <a:ext uri="{FF2B5EF4-FFF2-40B4-BE49-F238E27FC236}">
                <a16:creationId xmlns:a16="http://schemas.microsoft.com/office/drawing/2014/main" id="{7075C86F-EC9E-F112-677C-6B9E45A895E5}"/>
              </a:ext>
            </a:extLst>
          </p:cNvPr>
          <p:cNvSpPr txBox="1"/>
          <p:nvPr/>
        </p:nvSpPr>
        <p:spPr>
          <a:xfrm>
            <a:off x="7622057" y="6236529"/>
            <a:ext cx="4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Convolutional point of view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ECEC1421-34DC-FBB1-266A-A19565A0C536}"/>
                  </a:ext>
                </a:extLst>
              </p:cNvPr>
              <p:cNvSpPr txBox="1"/>
              <p:nvPr/>
            </p:nvSpPr>
            <p:spPr>
              <a:xfrm rot="687762">
                <a:off x="7949180" y="4646053"/>
                <a:ext cx="4023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Do not forget to plus bias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TW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69">
                <a:extLst>
                  <a:ext uri="{FF2B5EF4-FFF2-40B4-BE49-F238E27FC236}">
                    <a16:creationId xmlns:a16="http://schemas.microsoft.com/office/drawing/2014/main" id="{ECEC1421-34DC-FBB1-266A-A19565A0C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762">
                <a:off x="7949180" y="4646053"/>
                <a:ext cx="4023893" cy="461665"/>
              </a:xfrm>
              <a:prstGeom prst="rect">
                <a:avLst/>
              </a:prstGeom>
              <a:blipFill>
                <a:blip r:embed="rId11"/>
                <a:stretch>
                  <a:fillRect t="-1456" b="-5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357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2179842" y="1718199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FB72ED8-14A8-F9AD-9931-240647E0A090}"/>
                  </a:ext>
                </a:extLst>
              </p:cNvPr>
              <p:cNvSpPr txBox="1"/>
              <p:nvPr/>
            </p:nvSpPr>
            <p:spPr>
              <a:xfrm>
                <a:off x="672153" y="2183900"/>
                <a:ext cx="10913295" cy="467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FB72ED8-14A8-F9AD-9931-240647E0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3" y="2183900"/>
                <a:ext cx="10913295" cy="4674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39959EB-2612-621E-0997-E91D273A5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85849"/>
              </p:ext>
            </p:extLst>
          </p:nvPr>
        </p:nvGraphicFramePr>
        <p:xfrm>
          <a:off x="6045792" y="85224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16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316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/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770" r="-2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770" r="-1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770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02679" r="-2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02679" r="-1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02679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箭头: 右 12">
            <a:extLst>
              <a:ext uri="{FF2B5EF4-FFF2-40B4-BE49-F238E27FC236}">
                <a16:creationId xmlns:a16="http://schemas.microsoft.com/office/drawing/2014/main" id="{96E835BA-7F36-A553-EE16-B54E3917B74E}"/>
              </a:ext>
            </a:extLst>
          </p:cNvPr>
          <p:cNvSpPr/>
          <p:nvPr/>
        </p:nvSpPr>
        <p:spPr>
          <a:xfrm rot="10800000">
            <a:off x="9181765" y="746127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8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6628B-A763-DC2C-B535-8444FB0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53599010-70A6-A551-27C7-ECED4512EFF7}"/>
              </a:ext>
            </a:extLst>
          </p:cNvPr>
          <p:cNvSpPr txBox="1"/>
          <p:nvPr/>
        </p:nvSpPr>
        <p:spPr>
          <a:xfrm>
            <a:off x="2179842" y="1718199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266DEB90-684E-6C33-67B9-FDD846E7E607}"/>
                  </a:ext>
                </a:extLst>
              </p:cNvPr>
              <p:cNvSpPr txBox="1"/>
              <p:nvPr/>
            </p:nvSpPr>
            <p:spPr>
              <a:xfrm>
                <a:off x="678984" y="2179864"/>
                <a:ext cx="10834032" cy="467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266DEB90-684E-6C33-67B9-FDD846E7E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4" y="2179864"/>
                <a:ext cx="10834032" cy="4679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39959EB-2612-621E-0997-E91D273A5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9531"/>
              </p:ext>
            </p:extLst>
          </p:nvPr>
        </p:nvGraphicFramePr>
        <p:xfrm>
          <a:off x="6045792" y="85224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29">
                <a:extLst>
                  <a:ext uri="{FF2B5EF4-FFF2-40B4-BE49-F238E27FC236}">
                    <a16:creationId xmlns:a16="http://schemas.microsoft.com/office/drawing/2014/main" id="{8A06CAB0-7EC9-6BB7-6953-48A3739BA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76097" y="542424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16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316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/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5A23B30F-0E85-3D9A-382E-B32F744C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8" y="753296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29">
                <a:extLst>
                  <a:ext uri="{FF2B5EF4-FFF2-40B4-BE49-F238E27FC236}">
                    <a16:creationId xmlns:a16="http://schemas.microsoft.com/office/drawing/2014/main" id="{9B5F1EAF-048B-229C-B285-1C6C6658C7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44868" y="0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770" r="-2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770" r="-1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770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02679" r="-2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02679" r="-1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02679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箭头: 右 12">
            <a:extLst>
              <a:ext uri="{FF2B5EF4-FFF2-40B4-BE49-F238E27FC236}">
                <a16:creationId xmlns:a16="http://schemas.microsoft.com/office/drawing/2014/main" id="{96E835BA-7F36-A553-EE16-B54E3917B74E}"/>
              </a:ext>
            </a:extLst>
          </p:cNvPr>
          <p:cNvSpPr/>
          <p:nvPr/>
        </p:nvSpPr>
        <p:spPr>
          <a:xfrm rot="10800000">
            <a:off x="9181765" y="746127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9">
            <a:extLst>
              <a:ext uri="{FF2B5EF4-FFF2-40B4-BE49-F238E27FC236}">
                <a16:creationId xmlns:a16="http://schemas.microsoft.com/office/drawing/2014/main" id="{7C2658B8-1699-7D55-4271-F6EDA0A34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73777"/>
              </p:ext>
            </p:extLst>
          </p:nvPr>
        </p:nvGraphicFramePr>
        <p:xfrm>
          <a:off x="4291123" y="1786196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8E3CDCD-6831-4E09-35BC-76EDF5B8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DBF0FB5-9CD4-33CD-88A2-402C38E49483}"/>
                  </a:ext>
                </a:extLst>
              </p:cNvPr>
              <p:cNvSpPr txBox="1"/>
              <p:nvPr/>
            </p:nvSpPr>
            <p:spPr>
              <a:xfrm>
                <a:off x="3754893" y="3336514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DBF0FB5-9CD4-33CD-88A2-402C38E4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93" y="3336514"/>
                <a:ext cx="4572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12">
            <a:extLst>
              <a:ext uri="{FF2B5EF4-FFF2-40B4-BE49-F238E27FC236}">
                <a16:creationId xmlns:a16="http://schemas.microsoft.com/office/drawing/2014/main" id="{740AB058-443D-397C-5B01-5BE8DE546110}"/>
              </a:ext>
            </a:extLst>
          </p:cNvPr>
          <p:cNvSpPr/>
          <p:nvPr/>
        </p:nvSpPr>
        <p:spPr>
          <a:xfrm rot="10800000">
            <a:off x="7225831" y="3311972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0C666A42-7E0E-960A-B501-E5EF45056EB5}"/>
                  </a:ext>
                </a:extLst>
              </p:cNvPr>
              <p:cNvSpPr txBox="1"/>
              <p:nvPr/>
            </p:nvSpPr>
            <p:spPr>
              <a:xfrm>
                <a:off x="5224857" y="3334637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0C666A42-7E0E-960A-B501-E5EF4505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57" y="3334637"/>
                <a:ext cx="4572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EB349AE0-9444-95FD-F306-BC53AFA174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14613"/>
                  </p:ext>
                </p:extLst>
              </p:nvPr>
            </p:nvGraphicFramePr>
            <p:xfrm>
              <a:off x="5701392" y="139382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29">
                <a:extLst>
                  <a:ext uri="{FF2B5EF4-FFF2-40B4-BE49-F238E27FC236}">
                    <a16:creationId xmlns:a16="http://schemas.microsoft.com/office/drawing/2014/main" id="{EB349AE0-9444-95FD-F306-BC53AFA174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14613"/>
                  </p:ext>
                </p:extLst>
              </p:nvPr>
            </p:nvGraphicFramePr>
            <p:xfrm>
              <a:off x="5701392" y="139382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B1EB714D-E0A8-6B3A-F5C9-23197FF3FA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0357419"/>
                  </p:ext>
                </p:extLst>
              </p:nvPr>
            </p:nvGraphicFramePr>
            <p:xfrm>
              <a:off x="8046586" y="413292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B1EB714D-E0A8-6B3A-F5C9-23197FF3FA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0357419"/>
                  </p:ext>
                </p:extLst>
              </p:nvPr>
            </p:nvGraphicFramePr>
            <p:xfrm>
              <a:off x="8046586" y="413292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885" r="-2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885" r="-1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885" r="-1770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00885" r="-2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00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00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3">
                <a:extLst>
                  <a:ext uri="{FF2B5EF4-FFF2-40B4-BE49-F238E27FC236}">
                    <a16:creationId xmlns:a16="http://schemas.microsoft.com/office/drawing/2014/main" id="{BBC89BF3-326F-27EE-660D-BF60674A0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56387"/>
                  </p:ext>
                </p:extLst>
              </p:nvPr>
            </p:nvGraphicFramePr>
            <p:xfrm>
              <a:off x="1985625" y="2493392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3">
                <a:extLst>
                  <a:ext uri="{FF2B5EF4-FFF2-40B4-BE49-F238E27FC236}">
                    <a16:creationId xmlns:a16="http://schemas.microsoft.com/office/drawing/2014/main" id="{BBC89BF3-326F-27EE-660D-BF60674A0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56387"/>
                  </p:ext>
                </p:extLst>
              </p:nvPr>
            </p:nvGraphicFramePr>
            <p:xfrm>
              <a:off x="1985625" y="2493392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2667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667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2667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2667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101316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316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101316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101316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204000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4000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204000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204000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304000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04000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304000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667" t="-304000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29">
            <a:extLst>
              <a:ext uri="{FF2B5EF4-FFF2-40B4-BE49-F238E27FC236}">
                <a16:creationId xmlns:a16="http://schemas.microsoft.com/office/drawing/2014/main" id="{7A846584-14EB-0E32-A645-306138D51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58349"/>
              </p:ext>
            </p:extLst>
          </p:nvPr>
        </p:nvGraphicFramePr>
        <p:xfrm>
          <a:off x="4161576" y="1911361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23" name="表格 29">
            <a:extLst>
              <a:ext uri="{FF2B5EF4-FFF2-40B4-BE49-F238E27FC236}">
                <a16:creationId xmlns:a16="http://schemas.microsoft.com/office/drawing/2014/main" id="{D8C601AC-3CA0-D1E7-1566-42835A56A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8426"/>
              </p:ext>
            </p:extLst>
          </p:nvPr>
        </p:nvGraphicFramePr>
        <p:xfrm>
          <a:off x="4291123" y="3003877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24" name="表格 29">
            <a:extLst>
              <a:ext uri="{FF2B5EF4-FFF2-40B4-BE49-F238E27FC236}">
                <a16:creationId xmlns:a16="http://schemas.microsoft.com/office/drawing/2014/main" id="{FE0AE654-80C1-97EE-492C-BE0C5A1A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98835"/>
              </p:ext>
            </p:extLst>
          </p:nvPr>
        </p:nvGraphicFramePr>
        <p:xfrm>
          <a:off x="4161576" y="3129042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25" name="表格 29">
            <a:extLst>
              <a:ext uri="{FF2B5EF4-FFF2-40B4-BE49-F238E27FC236}">
                <a16:creationId xmlns:a16="http://schemas.microsoft.com/office/drawing/2014/main" id="{89AD97F7-53D1-3689-BEA2-6F6156B1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96761"/>
              </p:ext>
            </p:extLst>
          </p:nvPr>
        </p:nvGraphicFramePr>
        <p:xfrm>
          <a:off x="4291123" y="4231972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26" name="表格 29">
            <a:extLst>
              <a:ext uri="{FF2B5EF4-FFF2-40B4-BE49-F238E27FC236}">
                <a16:creationId xmlns:a16="http://schemas.microsoft.com/office/drawing/2014/main" id="{30F1624F-5701-64C4-A72D-B84B3BD6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36026"/>
              </p:ext>
            </p:extLst>
          </p:nvPr>
        </p:nvGraphicFramePr>
        <p:xfrm>
          <a:off x="4161576" y="4357137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9">
                <a:extLst>
                  <a:ext uri="{FF2B5EF4-FFF2-40B4-BE49-F238E27FC236}">
                    <a16:creationId xmlns:a16="http://schemas.microsoft.com/office/drawing/2014/main" id="{4BC30907-3C80-4183-E205-CF34EA1A7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683222"/>
                  </p:ext>
                </p:extLst>
              </p:nvPr>
            </p:nvGraphicFramePr>
            <p:xfrm>
              <a:off x="5701392" y="286037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9">
                <a:extLst>
                  <a:ext uri="{FF2B5EF4-FFF2-40B4-BE49-F238E27FC236}">
                    <a16:creationId xmlns:a16="http://schemas.microsoft.com/office/drawing/2014/main" id="{4BC30907-3C80-4183-E205-CF34EA1A7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683222"/>
                  </p:ext>
                </p:extLst>
              </p:nvPr>
            </p:nvGraphicFramePr>
            <p:xfrm>
              <a:off x="5701392" y="286037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9">
                <a:extLst>
                  <a:ext uri="{FF2B5EF4-FFF2-40B4-BE49-F238E27FC236}">
                    <a16:creationId xmlns:a16="http://schemas.microsoft.com/office/drawing/2014/main" id="{1BF947F0-59BA-DDD2-F8C1-BFD53DC66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408580"/>
                  </p:ext>
                </p:extLst>
              </p:nvPr>
            </p:nvGraphicFramePr>
            <p:xfrm>
              <a:off x="5701392" y="4326919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9">
                <a:extLst>
                  <a:ext uri="{FF2B5EF4-FFF2-40B4-BE49-F238E27FC236}">
                    <a16:creationId xmlns:a16="http://schemas.microsoft.com/office/drawing/2014/main" id="{1BF947F0-59BA-DDD2-F8C1-BFD53DC66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408580"/>
                  </p:ext>
                </p:extLst>
              </p:nvPr>
            </p:nvGraphicFramePr>
            <p:xfrm>
              <a:off x="5701392" y="4326919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6688170E-A9F6-D605-6E1F-19D993D7D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587023"/>
                  </p:ext>
                </p:extLst>
              </p:nvPr>
            </p:nvGraphicFramePr>
            <p:xfrm>
              <a:off x="1832787" y="2624395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6688170E-A9F6-D605-6E1F-19D993D7D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587023"/>
                  </p:ext>
                </p:extLst>
              </p:nvPr>
            </p:nvGraphicFramePr>
            <p:xfrm>
              <a:off x="1832787" y="2624395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9">
                <a:extLst>
                  <a:ext uri="{FF2B5EF4-FFF2-40B4-BE49-F238E27FC236}">
                    <a16:creationId xmlns:a16="http://schemas.microsoft.com/office/drawing/2014/main" id="{520F71FA-F47C-AC4A-98F4-E70E905DB9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512645"/>
                  </p:ext>
                </p:extLst>
              </p:nvPr>
            </p:nvGraphicFramePr>
            <p:xfrm>
              <a:off x="8046586" y="2558262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9">
                <a:extLst>
                  <a:ext uri="{FF2B5EF4-FFF2-40B4-BE49-F238E27FC236}">
                    <a16:creationId xmlns:a16="http://schemas.microsoft.com/office/drawing/2014/main" id="{520F71FA-F47C-AC4A-98F4-E70E905DB9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512645"/>
                  </p:ext>
                </p:extLst>
              </p:nvPr>
            </p:nvGraphicFramePr>
            <p:xfrm>
              <a:off x="8046586" y="2558262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85" t="-885" r="-2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885" t="-885" r="-1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885" t="-885" r="-1770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85" t="-100885" r="-2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885" t="-100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885" t="-100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C1849465-65EE-041C-9413-96D6E3873F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66496"/>
                  </p:ext>
                </p:extLst>
              </p:nvPr>
            </p:nvGraphicFramePr>
            <p:xfrm>
              <a:off x="8046586" y="4715385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C1849465-65EE-041C-9413-96D6E3873F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66496"/>
                  </p:ext>
                </p:extLst>
              </p:nvPr>
            </p:nvGraphicFramePr>
            <p:xfrm>
              <a:off x="8046586" y="4715385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885" r="-2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885" r="-1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0885" t="-885" r="-1770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100885" r="-2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100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0885" t="-100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69">
            <a:extLst>
              <a:ext uri="{FF2B5EF4-FFF2-40B4-BE49-F238E27FC236}">
                <a16:creationId xmlns:a16="http://schemas.microsoft.com/office/drawing/2014/main" id="{4037BB12-EB21-E406-AE12-3AB907C37A71}"/>
              </a:ext>
            </a:extLst>
          </p:cNvPr>
          <p:cNvSpPr txBox="1"/>
          <p:nvPr/>
        </p:nvSpPr>
        <p:spPr>
          <a:xfrm>
            <a:off x="1633521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DE942F02-E721-A435-33F9-601F083F6452}"/>
                  </a:ext>
                </a:extLst>
              </p:cNvPr>
              <p:cNvSpPr txBox="1"/>
              <p:nvPr/>
            </p:nvSpPr>
            <p:spPr>
              <a:xfrm>
                <a:off x="1026383" y="5636685"/>
                <a:ext cx="41984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How about channel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?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Almost the same</a:t>
                </a:r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DE942F02-E721-A435-33F9-601F083F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83" y="5636685"/>
                <a:ext cx="4198474" cy="830997"/>
              </a:xfrm>
              <a:prstGeom prst="rect">
                <a:avLst/>
              </a:prstGeom>
              <a:blipFill>
                <a:blip r:embed="rId12"/>
                <a:stretch>
                  <a:fillRect l="-188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5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9">
                <a:extLst>
                  <a:ext uri="{FF2B5EF4-FFF2-40B4-BE49-F238E27FC236}">
                    <a16:creationId xmlns:a16="http://schemas.microsoft.com/office/drawing/2014/main" id="{72B11F32-3F60-6686-6518-921260958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630454"/>
                  </p:ext>
                </p:extLst>
              </p:nvPr>
            </p:nvGraphicFramePr>
            <p:xfrm>
              <a:off x="5666338" y="115273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9">
                <a:extLst>
                  <a:ext uri="{FF2B5EF4-FFF2-40B4-BE49-F238E27FC236}">
                    <a16:creationId xmlns:a16="http://schemas.microsoft.com/office/drawing/2014/main" id="{72B11F32-3F60-6686-6518-921260958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630454"/>
                  </p:ext>
                </p:extLst>
              </p:nvPr>
            </p:nvGraphicFramePr>
            <p:xfrm>
              <a:off x="5666338" y="115273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D666B03-C27D-E8EE-3E1C-2D05019A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29">
                <a:extLst>
                  <a:ext uri="{FF2B5EF4-FFF2-40B4-BE49-F238E27FC236}">
                    <a16:creationId xmlns:a16="http://schemas.microsoft.com/office/drawing/2014/main" id="{26513FBC-69BE-85EB-0427-7749C3E81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310378"/>
                  </p:ext>
                </p:extLst>
              </p:nvPr>
            </p:nvGraphicFramePr>
            <p:xfrm>
              <a:off x="5538253" y="126589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29">
                <a:extLst>
                  <a:ext uri="{FF2B5EF4-FFF2-40B4-BE49-F238E27FC236}">
                    <a16:creationId xmlns:a16="http://schemas.microsoft.com/office/drawing/2014/main" id="{26513FBC-69BE-85EB-0427-7749C3E81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310378"/>
                  </p:ext>
                </p:extLst>
              </p:nvPr>
            </p:nvGraphicFramePr>
            <p:xfrm>
              <a:off x="5538253" y="126589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29C140FD-47A9-DF87-1F30-800BB0D30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04422"/>
              </p:ext>
            </p:extLst>
          </p:nvPr>
        </p:nvGraphicFramePr>
        <p:xfrm>
          <a:off x="3304332" y="2491134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42C121FE-7353-47B0-36A2-3EEE7CB4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81218"/>
              </p:ext>
            </p:extLst>
          </p:nvPr>
        </p:nvGraphicFramePr>
        <p:xfrm>
          <a:off x="3176247" y="2637498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17BF834-E460-5400-BC13-76A68CB98BB2}"/>
                  </a:ext>
                </a:extLst>
              </p:cNvPr>
              <p:cNvSpPr txBox="1"/>
              <p:nvPr/>
            </p:nvSpPr>
            <p:spPr>
              <a:xfrm>
                <a:off x="5107092" y="3321065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17BF834-E460-5400-BC13-76A68CB9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092" y="3321065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2">
            <a:extLst>
              <a:ext uri="{FF2B5EF4-FFF2-40B4-BE49-F238E27FC236}">
                <a16:creationId xmlns:a16="http://schemas.microsoft.com/office/drawing/2014/main" id="{A0C8F9DE-39EA-C61F-1C0D-ACB4EAE20D71}"/>
              </a:ext>
            </a:extLst>
          </p:cNvPr>
          <p:cNvSpPr/>
          <p:nvPr/>
        </p:nvSpPr>
        <p:spPr>
          <a:xfrm rot="10800000">
            <a:off x="7180806" y="3332414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1A77B547-DE9E-D039-A476-22475D9D8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36846"/>
                  </p:ext>
                </p:extLst>
              </p:nvPr>
            </p:nvGraphicFramePr>
            <p:xfrm>
              <a:off x="8001561" y="433734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1A77B547-DE9E-D039-A476-22475D9D8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36846"/>
                  </p:ext>
                </p:extLst>
              </p:nvPr>
            </p:nvGraphicFramePr>
            <p:xfrm>
              <a:off x="8001561" y="433734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885" r="-2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885" r="-1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885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101786" r="-2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101786" r="-1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101786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5" t="-200000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85" t="-200000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85" t="-200000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29">
                <a:extLst>
                  <a:ext uri="{FF2B5EF4-FFF2-40B4-BE49-F238E27FC236}">
                    <a16:creationId xmlns:a16="http://schemas.microsoft.com/office/drawing/2014/main" id="{52478233-09A0-776E-F719-4F8E4E77F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491553"/>
                  </p:ext>
                </p:extLst>
              </p:nvPr>
            </p:nvGraphicFramePr>
            <p:xfrm>
              <a:off x="8001561" y="2578704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29">
                <a:extLst>
                  <a:ext uri="{FF2B5EF4-FFF2-40B4-BE49-F238E27FC236}">
                    <a16:creationId xmlns:a16="http://schemas.microsoft.com/office/drawing/2014/main" id="{52478233-09A0-776E-F719-4F8E4E77F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491553"/>
                  </p:ext>
                </p:extLst>
              </p:nvPr>
            </p:nvGraphicFramePr>
            <p:xfrm>
              <a:off x="8001561" y="2578704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1770" r="-2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1770" r="-10177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1770" r="-177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102679" r="-2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102679" r="-10177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102679" r="-177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DC7A5D5E-5AF9-CFBA-10C2-BFC951DF9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068834"/>
                  </p:ext>
                </p:extLst>
              </p:nvPr>
            </p:nvGraphicFramePr>
            <p:xfrm>
              <a:off x="8001561" y="4735827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333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DC7A5D5E-5AF9-CFBA-10C2-BFC951DF9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068834"/>
                  </p:ext>
                </p:extLst>
              </p:nvPr>
            </p:nvGraphicFramePr>
            <p:xfrm>
              <a:off x="8001561" y="4735827"/>
              <a:ext cx="2057400" cy="2057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885" r="-2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885" r="-101770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85" t="-885" r="-1770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100885" r="-2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100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85" t="-100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5" t="-200885" r="-2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85" t="-2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85" t="-2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9">
                <a:extLst>
                  <a:ext uri="{FF2B5EF4-FFF2-40B4-BE49-F238E27FC236}">
                    <a16:creationId xmlns:a16="http://schemas.microsoft.com/office/drawing/2014/main" id="{2A32D2DE-E6E8-6E97-96B0-8AF980A98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118616"/>
                  </p:ext>
                </p:extLst>
              </p:nvPr>
            </p:nvGraphicFramePr>
            <p:xfrm>
              <a:off x="5666338" y="275444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9">
                <a:extLst>
                  <a:ext uri="{FF2B5EF4-FFF2-40B4-BE49-F238E27FC236}">
                    <a16:creationId xmlns:a16="http://schemas.microsoft.com/office/drawing/2014/main" id="{2A32D2DE-E6E8-6E97-96B0-8AF980A98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118616"/>
                  </p:ext>
                </p:extLst>
              </p:nvPr>
            </p:nvGraphicFramePr>
            <p:xfrm>
              <a:off x="5666338" y="275444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9">
                <a:extLst>
                  <a:ext uri="{FF2B5EF4-FFF2-40B4-BE49-F238E27FC236}">
                    <a16:creationId xmlns:a16="http://schemas.microsoft.com/office/drawing/2014/main" id="{F37FC8AC-E5E5-ABE9-8DC5-8FEC28BC55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64893"/>
                  </p:ext>
                </p:extLst>
              </p:nvPr>
            </p:nvGraphicFramePr>
            <p:xfrm>
              <a:off x="5551661" y="286761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9">
                <a:extLst>
                  <a:ext uri="{FF2B5EF4-FFF2-40B4-BE49-F238E27FC236}">
                    <a16:creationId xmlns:a16="http://schemas.microsoft.com/office/drawing/2014/main" id="{F37FC8AC-E5E5-ABE9-8DC5-8FEC28BC55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64893"/>
                  </p:ext>
                </p:extLst>
              </p:nvPr>
            </p:nvGraphicFramePr>
            <p:xfrm>
              <a:off x="5551661" y="286761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2FBB8C83-96E9-E99C-3D9D-794D99B6E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001173"/>
                  </p:ext>
                </p:extLst>
              </p:nvPr>
            </p:nvGraphicFramePr>
            <p:xfrm>
              <a:off x="5666338" y="435237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2FBB8C83-96E9-E99C-3D9D-794D99B6E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001173"/>
                  </p:ext>
                </p:extLst>
              </p:nvPr>
            </p:nvGraphicFramePr>
            <p:xfrm>
              <a:off x="5666338" y="435237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85" t="-885" r="-101770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885" t="-885" r="-1770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85" t="-100885" r="-101770" b="-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885" t="-100885" r="-1770" b="-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9">
                <a:extLst>
                  <a:ext uri="{FF2B5EF4-FFF2-40B4-BE49-F238E27FC236}">
                    <a16:creationId xmlns:a16="http://schemas.microsoft.com/office/drawing/2014/main" id="{2106109F-161F-F50C-1AC9-5D9798CC7C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2327"/>
                  </p:ext>
                </p:extLst>
              </p:nvPr>
            </p:nvGraphicFramePr>
            <p:xfrm>
              <a:off x="5564293" y="4465546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9">
                <a:extLst>
                  <a:ext uri="{FF2B5EF4-FFF2-40B4-BE49-F238E27FC236}">
                    <a16:creationId xmlns:a16="http://schemas.microsoft.com/office/drawing/2014/main" id="{2106109F-161F-F50C-1AC9-5D9798CC7C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2327"/>
                  </p:ext>
                </p:extLst>
              </p:nvPr>
            </p:nvGraphicFramePr>
            <p:xfrm>
              <a:off x="5564293" y="4465546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885" r="-101770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885" r="-1770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85" t="-100885" r="-10177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885" t="-100885" r="-177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文字方塊 69">
            <a:extLst>
              <a:ext uri="{FF2B5EF4-FFF2-40B4-BE49-F238E27FC236}">
                <a16:creationId xmlns:a16="http://schemas.microsoft.com/office/drawing/2014/main" id="{69DAA2C5-42E8-B18A-65CA-0BE25A7904E1}"/>
              </a:ext>
            </a:extLst>
          </p:cNvPr>
          <p:cNvSpPr txBox="1"/>
          <p:nvPr/>
        </p:nvSpPr>
        <p:spPr>
          <a:xfrm>
            <a:off x="1633521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24BEEB41-781F-0852-7D93-A0E29571BE61}"/>
                  </a:ext>
                </a:extLst>
              </p:cNvPr>
              <p:cNvSpPr txBox="1"/>
              <p:nvPr/>
            </p:nvSpPr>
            <p:spPr>
              <a:xfrm>
                <a:off x="1026383" y="5636685"/>
                <a:ext cx="41984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How about channel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?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Almost the same</a:t>
                </a:r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24BEEB41-781F-0852-7D93-A0E29571B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83" y="5636685"/>
                <a:ext cx="4198474" cy="830997"/>
              </a:xfrm>
              <a:prstGeom prst="rect">
                <a:avLst/>
              </a:prstGeom>
              <a:blipFill>
                <a:blip r:embed="rId12"/>
                <a:stretch>
                  <a:fillRect l="-188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90965B-389E-C2CB-D224-3F950089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Propagation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4862429-BB17-7976-50A9-86C2EBACF91B}"/>
                  </a:ext>
                </a:extLst>
              </p:cNvPr>
              <p:cNvSpPr txBox="1"/>
              <p:nvPr/>
            </p:nvSpPr>
            <p:spPr>
              <a:xfrm>
                <a:off x="838200" y="2126358"/>
                <a:ext cx="6276733" cy="337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How about padding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?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The same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Do not forget to sum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You can also do </a:t>
                </a:r>
                <a:r>
                  <a:rPr lang="en-US" altLang="zh-TW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im2col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Image to Column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Accelerate the computational time</a:t>
                </a:r>
              </a:p>
            </p:txBody>
          </p:sp>
        </mc:Choice>
        <mc:Fallback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4862429-BB17-7976-50A9-86C2EBACF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6358"/>
                <a:ext cx="6276733" cy="3376437"/>
              </a:xfrm>
              <a:prstGeom prst="rect">
                <a:avLst/>
              </a:prstGeom>
              <a:blipFill>
                <a:blip r:embed="rId2"/>
                <a:stretch>
                  <a:fillRect l="-1361" t="-1444" b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D08AC2-BB4E-DBE8-5356-CB7E62B40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79185"/>
              </p:ext>
            </p:extLst>
          </p:nvPr>
        </p:nvGraphicFramePr>
        <p:xfrm>
          <a:off x="6797640" y="1690688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727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0665397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701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264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5FD847-1EEF-78EA-D4F6-C35BF2B0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39750"/>
              </p:ext>
            </p:extLst>
          </p:nvPr>
        </p:nvGraphicFramePr>
        <p:xfrm>
          <a:off x="6603109" y="1891982"/>
          <a:ext cx="1828800" cy="18379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20645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7033499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804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20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802057-031F-2CF9-EB96-7B08AAC6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37643"/>
              </p:ext>
            </p:extLst>
          </p:nvPr>
        </p:nvGraphicFramePr>
        <p:xfrm>
          <a:off x="6457215" y="2070873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82078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62672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02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17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3C1AE1-6D5B-3B93-6A0C-7B3DFAA41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65437"/>
              </p:ext>
            </p:extLst>
          </p:nvPr>
        </p:nvGraphicFramePr>
        <p:xfrm>
          <a:off x="9367473" y="2126358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FF690C-D328-285A-BCC1-802002CF2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11724"/>
              </p:ext>
            </p:extLst>
          </p:nvPr>
        </p:nvGraphicFramePr>
        <p:xfrm>
          <a:off x="9172942" y="2327652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B662D1-0BC6-1AE5-6BBC-D577D3C35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95362"/>
              </p:ext>
            </p:extLst>
          </p:nvPr>
        </p:nvGraphicFramePr>
        <p:xfrm>
          <a:off x="9027048" y="2506543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1601A70-00A0-00FE-5E27-8EC9890C3305}"/>
                  </a:ext>
                </a:extLst>
              </p:cNvPr>
              <p:cNvSpPr txBox="1"/>
              <p:nvPr/>
            </p:nvSpPr>
            <p:spPr>
              <a:xfrm>
                <a:off x="8611200" y="2574973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1601A70-00A0-00FE-5E27-8EC9890C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200" y="2574973"/>
                <a:ext cx="4572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A75DA7F-E443-F49A-6B12-6026E6EF6675}"/>
                  </a:ext>
                </a:extLst>
              </p:cNvPr>
              <p:cNvSpPr txBox="1"/>
              <p:nvPr/>
            </p:nvSpPr>
            <p:spPr>
              <a:xfrm>
                <a:off x="10233236" y="254513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A75DA7F-E443-F49A-6B12-6026E6E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236" y="2545138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2E1C975D-F317-F572-3741-13B867144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8965"/>
              </p:ext>
            </p:extLst>
          </p:nvPr>
        </p:nvGraphicFramePr>
        <p:xfrm>
          <a:off x="10639918" y="2070873"/>
          <a:ext cx="13716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4934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301060"/>
                  </a:ext>
                </a:extLst>
              </a:tr>
            </a:tbl>
          </a:graphicData>
        </a:graphic>
      </p:graphicFrame>
      <p:sp>
        <p:nvSpPr>
          <p:cNvPr id="16" name="箭头: 右 12">
            <a:extLst>
              <a:ext uri="{FF2B5EF4-FFF2-40B4-BE49-F238E27FC236}">
                <a16:creationId xmlns:a16="http://schemas.microsoft.com/office/drawing/2014/main" id="{2CB6B9B5-262E-33FF-52ED-2823921EBA22}"/>
              </a:ext>
            </a:extLst>
          </p:cNvPr>
          <p:cNvSpPr/>
          <p:nvPr/>
        </p:nvSpPr>
        <p:spPr>
          <a:xfrm rot="16200000">
            <a:off x="9132890" y="3939725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29">
            <a:extLst>
              <a:ext uri="{FF2B5EF4-FFF2-40B4-BE49-F238E27FC236}">
                <a16:creationId xmlns:a16="http://schemas.microsoft.com/office/drawing/2014/main" id="{D4AD916E-181B-7992-5EB9-8DD1EBE2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1143"/>
              </p:ext>
            </p:extLst>
          </p:nvPr>
        </p:nvGraphicFramePr>
        <p:xfrm>
          <a:off x="8740639" y="4585911"/>
          <a:ext cx="13716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4934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30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3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7D2F0E-4C62-9318-B9E0-9CD30EDD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44589"/>
              </p:ext>
            </p:extLst>
          </p:nvPr>
        </p:nvGraphicFramePr>
        <p:xfrm>
          <a:off x="1808258" y="2808005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p:graphicFrame>
        <p:nvGraphicFramePr>
          <p:cNvPr id="21" name="Table 59">
            <a:extLst>
              <a:ext uri="{FF2B5EF4-FFF2-40B4-BE49-F238E27FC236}">
                <a16:creationId xmlns:a16="http://schemas.microsoft.com/office/drawing/2014/main" id="{6637EA34-5889-B358-F3F8-16463D88F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69005"/>
              </p:ext>
            </p:extLst>
          </p:nvPr>
        </p:nvGraphicFramePr>
        <p:xfrm>
          <a:off x="1808258" y="2805912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71B510E-D620-8FD8-CFA7-0804D970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Cambria Math" panose="02040503050406030204" pitchFamily="18" charset="0"/>
              </a:rPr>
              <a:t>*Image to Column</a:t>
            </a:r>
            <a:endParaRPr 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B86B117C-5A89-E8D8-E383-08AA0D64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88902"/>
              </p:ext>
            </p:extLst>
          </p:nvPr>
        </p:nvGraphicFramePr>
        <p:xfrm>
          <a:off x="6096000" y="2614352"/>
          <a:ext cx="219456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0925896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522019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9077788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642059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57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98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3269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76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704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099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117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36903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33B93DAF-A2B7-D7F9-D4BC-4BA1BA9D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82790"/>
              </p:ext>
            </p:extLst>
          </p:nvPr>
        </p:nvGraphicFramePr>
        <p:xfrm>
          <a:off x="8722259" y="242170"/>
          <a:ext cx="82296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7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55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06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38990"/>
                  </a:ext>
                </a:extLst>
              </a:tr>
            </a:tbl>
          </a:graphicData>
        </a:graphic>
      </p:graphicFrame>
      <p:graphicFrame>
        <p:nvGraphicFramePr>
          <p:cNvPr id="9" name="表格 29">
            <a:extLst>
              <a:ext uri="{FF2B5EF4-FFF2-40B4-BE49-F238E27FC236}">
                <a16:creationId xmlns:a16="http://schemas.microsoft.com/office/drawing/2014/main" id="{D8A5F4EC-E501-8756-69C7-A3F1BC4B0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58125"/>
              </p:ext>
            </p:extLst>
          </p:nvPr>
        </p:nvGraphicFramePr>
        <p:xfrm>
          <a:off x="4129117" y="2075906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ADA60D5-A314-25D7-9F20-511515157AEA}"/>
                  </a:ext>
                </a:extLst>
              </p:cNvPr>
              <p:cNvSpPr txBox="1"/>
              <p:nvPr/>
            </p:nvSpPr>
            <p:spPr>
              <a:xfrm>
                <a:off x="3592887" y="3626224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ADA60D5-A314-25D7-9F20-511515157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87" y="3626224"/>
                <a:ext cx="4572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29">
            <a:extLst>
              <a:ext uri="{FF2B5EF4-FFF2-40B4-BE49-F238E27FC236}">
                <a16:creationId xmlns:a16="http://schemas.microsoft.com/office/drawing/2014/main" id="{9A4B950D-DF02-80F4-1FCC-9AC598A0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98128"/>
              </p:ext>
            </p:extLst>
          </p:nvPr>
        </p:nvGraphicFramePr>
        <p:xfrm>
          <a:off x="3999570" y="2201071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12" name="表格 29">
            <a:extLst>
              <a:ext uri="{FF2B5EF4-FFF2-40B4-BE49-F238E27FC236}">
                <a16:creationId xmlns:a16="http://schemas.microsoft.com/office/drawing/2014/main" id="{AA2D3782-CAD3-99AE-DDC8-E5EF7A43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1996"/>
              </p:ext>
            </p:extLst>
          </p:nvPr>
        </p:nvGraphicFramePr>
        <p:xfrm>
          <a:off x="4129117" y="3293587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13" name="表格 29">
            <a:extLst>
              <a:ext uri="{FF2B5EF4-FFF2-40B4-BE49-F238E27FC236}">
                <a16:creationId xmlns:a16="http://schemas.microsoft.com/office/drawing/2014/main" id="{E18C68ED-ACB7-B543-E5CD-96314BFC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73410"/>
              </p:ext>
            </p:extLst>
          </p:nvPr>
        </p:nvGraphicFramePr>
        <p:xfrm>
          <a:off x="3999570" y="3418752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227B05B4-7C1B-8144-E4BE-17912636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6178"/>
              </p:ext>
            </p:extLst>
          </p:nvPr>
        </p:nvGraphicFramePr>
        <p:xfrm>
          <a:off x="4129117" y="4521682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graphicFrame>
        <p:nvGraphicFramePr>
          <p:cNvPr id="15" name="表格 29">
            <a:extLst>
              <a:ext uri="{FF2B5EF4-FFF2-40B4-BE49-F238E27FC236}">
                <a16:creationId xmlns:a16="http://schemas.microsoft.com/office/drawing/2014/main" id="{A222D576-0364-E3FA-D478-888AC6A8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52492"/>
              </p:ext>
            </p:extLst>
          </p:nvPr>
        </p:nvGraphicFramePr>
        <p:xfrm>
          <a:off x="3999570" y="4646847"/>
          <a:ext cx="91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</a:tbl>
          </a:graphicData>
        </a:graphic>
      </p:graphicFrame>
      <p:sp>
        <p:nvSpPr>
          <p:cNvPr id="16" name="箭头: 右 12">
            <a:extLst>
              <a:ext uri="{FF2B5EF4-FFF2-40B4-BE49-F238E27FC236}">
                <a16:creationId xmlns:a16="http://schemas.microsoft.com/office/drawing/2014/main" id="{BF3BD2F6-4F06-DC75-A743-8252912F1489}"/>
              </a:ext>
            </a:extLst>
          </p:cNvPr>
          <p:cNvSpPr/>
          <p:nvPr/>
        </p:nvSpPr>
        <p:spPr>
          <a:xfrm>
            <a:off x="5276209" y="3615272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25F9BE8D-1271-A348-9579-238190E6A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3574"/>
              </p:ext>
            </p:extLst>
          </p:nvPr>
        </p:nvGraphicFramePr>
        <p:xfrm>
          <a:off x="8722259" y="2613670"/>
          <a:ext cx="82296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7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55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06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389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4983"/>
                  </a:ext>
                </a:extLst>
              </a:tr>
            </a:tbl>
          </a:graphicData>
        </a:graphic>
      </p:graphicFrame>
      <p:graphicFrame>
        <p:nvGraphicFramePr>
          <p:cNvPr id="22" name="Table 62">
            <a:extLst>
              <a:ext uri="{FF2B5EF4-FFF2-40B4-BE49-F238E27FC236}">
                <a16:creationId xmlns:a16="http://schemas.microsoft.com/office/drawing/2014/main" id="{8FB0E7A4-6E82-ACDE-78FD-178965AB1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78420"/>
              </p:ext>
            </p:extLst>
          </p:nvPr>
        </p:nvGraphicFramePr>
        <p:xfrm>
          <a:off x="2283568" y="2831815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23" name="Table 63">
            <a:extLst>
              <a:ext uri="{FF2B5EF4-FFF2-40B4-BE49-F238E27FC236}">
                <a16:creationId xmlns:a16="http://schemas.microsoft.com/office/drawing/2014/main" id="{387ED01A-53C5-6300-3CBA-BF567300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8489"/>
              </p:ext>
            </p:extLst>
          </p:nvPr>
        </p:nvGraphicFramePr>
        <p:xfrm>
          <a:off x="2740768" y="2849187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50A0C7C-3BA9-AFFB-664D-4D7D379A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6069"/>
              </p:ext>
            </p:extLst>
          </p:nvPr>
        </p:nvGraphicFramePr>
        <p:xfrm>
          <a:off x="1680173" y="2954369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p:graphicFrame>
        <p:nvGraphicFramePr>
          <p:cNvPr id="18" name="Table 59">
            <a:extLst>
              <a:ext uri="{FF2B5EF4-FFF2-40B4-BE49-F238E27FC236}">
                <a16:creationId xmlns:a16="http://schemas.microsoft.com/office/drawing/2014/main" id="{7EDC8697-5DB6-4B5B-409A-CCFE983D1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01320"/>
              </p:ext>
            </p:extLst>
          </p:nvPr>
        </p:nvGraphicFramePr>
        <p:xfrm>
          <a:off x="1679683" y="2961552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19" name="Table 62">
            <a:extLst>
              <a:ext uri="{FF2B5EF4-FFF2-40B4-BE49-F238E27FC236}">
                <a16:creationId xmlns:a16="http://schemas.microsoft.com/office/drawing/2014/main" id="{70A881ED-3439-3445-6B66-F1EA1C00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79889"/>
              </p:ext>
            </p:extLst>
          </p:nvPr>
        </p:nvGraphicFramePr>
        <p:xfrm>
          <a:off x="2166502" y="2985335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20" name="Table 63">
            <a:extLst>
              <a:ext uri="{FF2B5EF4-FFF2-40B4-BE49-F238E27FC236}">
                <a16:creationId xmlns:a16="http://schemas.microsoft.com/office/drawing/2014/main" id="{7DD59833-AD9A-F72D-C2F0-3EEC62D3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61634"/>
              </p:ext>
            </p:extLst>
          </p:nvPr>
        </p:nvGraphicFramePr>
        <p:xfrm>
          <a:off x="2653321" y="3010354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67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510E-D620-8FD8-CFA7-0804D970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9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ea typeface="Cambria Math" panose="02040503050406030204" pitchFamily="18" charset="0"/>
              </a:rPr>
              <a:t>*Image to Column</a:t>
            </a:r>
            <a:endParaRPr 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B86B117C-5A89-E8D8-E383-08AA0D64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7342"/>
              </p:ext>
            </p:extLst>
          </p:nvPr>
        </p:nvGraphicFramePr>
        <p:xfrm>
          <a:off x="4209868" y="1179576"/>
          <a:ext cx="6664960" cy="5678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9258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2201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777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4205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5488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2741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0408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10094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064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180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7543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169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597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6619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3067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941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2699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9282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20515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9868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00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3506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62372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863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4180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9969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1308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335934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b="0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0271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98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2215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78585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115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785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759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093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00B05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00B05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2586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4815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1927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297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7925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63014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7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9347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664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05668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4054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2654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29821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155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6334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3451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94297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70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B347EB-A1AD-B707-267C-749FFE5E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04307"/>
              </p:ext>
            </p:extLst>
          </p:nvPr>
        </p:nvGraphicFramePr>
        <p:xfrm>
          <a:off x="269169" y="2907593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DFD97E2C-D01A-0EF0-79D6-207212C9D67B}"/>
                  </a:ext>
                </a:extLst>
              </p:cNvPr>
              <p:cNvSpPr txBox="1"/>
              <p:nvPr/>
            </p:nvSpPr>
            <p:spPr>
              <a:xfrm>
                <a:off x="2053798" y="372581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DFD97E2C-D01A-0EF0-79D6-207212C9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98" y="3725812"/>
                <a:ext cx="4572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2">
            <a:extLst>
              <a:ext uri="{FF2B5EF4-FFF2-40B4-BE49-F238E27FC236}">
                <a16:creationId xmlns:a16="http://schemas.microsoft.com/office/drawing/2014/main" id="{F6E09954-627F-E8E0-9995-AB4E0F7F012D}"/>
              </a:ext>
            </a:extLst>
          </p:cNvPr>
          <p:cNvSpPr/>
          <p:nvPr/>
        </p:nvSpPr>
        <p:spPr>
          <a:xfrm>
            <a:off x="3573391" y="3703147"/>
            <a:ext cx="587098" cy="5069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19A4A884-31D3-0B0C-70AF-6882EFA2C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1926"/>
              </p:ext>
            </p:extLst>
          </p:nvPr>
        </p:nvGraphicFramePr>
        <p:xfrm>
          <a:off x="141084" y="3053957"/>
          <a:ext cx="18288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7243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84382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79027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97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103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87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4088"/>
                  </a:ext>
                </a:extLst>
              </a:tr>
            </a:tbl>
          </a:graphicData>
        </a:graphic>
      </p:graphicFrame>
      <p:graphicFrame>
        <p:nvGraphicFramePr>
          <p:cNvPr id="25" name="表格 3">
            <a:extLst>
              <a:ext uri="{FF2B5EF4-FFF2-40B4-BE49-F238E27FC236}">
                <a16:creationId xmlns:a16="http://schemas.microsoft.com/office/drawing/2014/main" id="{56D9CA6B-38AC-0F62-1684-B7AE3378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077"/>
              </p:ext>
            </p:extLst>
          </p:nvPr>
        </p:nvGraphicFramePr>
        <p:xfrm>
          <a:off x="11708843" y="97476"/>
          <a:ext cx="210312" cy="67299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3008085705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3673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6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776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995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96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796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4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725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078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4913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5709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9297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2455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5521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4591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9087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5166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036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245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3239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1479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929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21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39017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6331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539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7712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97267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51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9348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981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083"/>
                  </a:ext>
                </a:extLst>
              </a:tr>
            </a:tbl>
          </a:graphicData>
        </a:graphic>
      </p:graphicFrame>
      <p:graphicFrame>
        <p:nvGraphicFramePr>
          <p:cNvPr id="26" name="Table 59">
            <a:extLst>
              <a:ext uri="{FF2B5EF4-FFF2-40B4-BE49-F238E27FC236}">
                <a16:creationId xmlns:a16="http://schemas.microsoft.com/office/drawing/2014/main" id="{91CCCAD3-CB09-A8CB-F22E-963F87CB6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03714"/>
              </p:ext>
            </p:extLst>
          </p:nvPr>
        </p:nvGraphicFramePr>
        <p:xfrm>
          <a:off x="2590028" y="2141579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28" name="Table 62">
            <a:extLst>
              <a:ext uri="{FF2B5EF4-FFF2-40B4-BE49-F238E27FC236}">
                <a16:creationId xmlns:a16="http://schemas.microsoft.com/office/drawing/2014/main" id="{1F1BC3EA-F3B1-6FE2-E899-F799A7105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74136"/>
              </p:ext>
            </p:extLst>
          </p:nvPr>
        </p:nvGraphicFramePr>
        <p:xfrm>
          <a:off x="2577547" y="3364898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29" name="Table 62">
            <a:extLst>
              <a:ext uri="{FF2B5EF4-FFF2-40B4-BE49-F238E27FC236}">
                <a16:creationId xmlns:a16="http://schemas.microsoft.com/office/drawing/2014/main" id="{97E45C06-9A26-AA4C-EFFD-49EDF562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08641"/>
              </p:ext>
            </p:extLst>
          </p:nvPr>
        </p:nvGraphicFramePr>
        <p:xfrm>
          <a:off x="2460481" y="3518418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30" name="Table 63">
            <a:extLst>
              <a:ext uri="{FF2B5EF4-FFF2-40B4-BE49-F238E27FC236}">
                <a16:creationId xmlns:a16="http://schemas.microsoft.com/office/drawing/2014/main" id="{B7A810D1-D1EE-F3BF-06DA-AD81380E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4761"/>
              </p:ext>
            </p:extLst>
          </p:nvPr>
        </p:nvGraphicFramePr>
        <p:xfrm>
          <a:off x="2588566" y="4595241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31" name="Table 63">
            <a:extLst>
              <a:ext uri="{FF2B5EF4-FFF2-40B4-BE49-F238E27FC236}">
                <a16:creationId xmlns:a16="http://schemas.microsoft.com/office/drawing/2014/main" id="{F718793A-43EF-4339-C787-556F36DDC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6542"/>
              </p:ext>
            </p:extLst>
          </p:nvPr>
        </p:nvGraphicFramePr>
        <p:xfrm>
          <a:off x="2460481" y="4756408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p:graphicFrame>
        <p:nvGraphicFramePr>
          <p:cNvPr id="27" name="Table 59">
            <a:extLst>
              <a:ext uri="{FF2B5EF4-FFF2-40B4-BE49-F238E27FC236}">
                <a16:creationId xmlns:a16="http://schemas.microsoft.com/office/drawing/2014/main" id="{07085D51-1B33-8317-8DC3-36FC5ACC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61060"/>
              </p:ext>
            </p:extLst>
          </p:nvPr>
        </p:nvGraphicFramePr>
        <p:xfrm>
          <a:off x="2461453" y="2297219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51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EAA08B9-E82C-B8C9-5026-402458692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38582"/>
                  </p:ext>
                </p:extLst>
              </p:nvPr>
            </p:nvGraphicFramePr>
            <p:xfrm>
              <a:off x="6651286" y="75951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EAA08B9-E82C-B8C9-5026-402458692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38582"/>
                  </p:ext>
                </p:extLst>
              </p:nvPr>
            </p:nvGraphicFramePr>
            <p:xfrm>
              <a:off x="6651286" y="75951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AEA1D6A-6281-1EBB-8815-08D46FEC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481830"/>
                  </p:ext>
                </p:extLst>
              </p:nvPr>
            </p:nvGraphicFramePr>
            <p:xfrm>
              <a:off x="9497209" y="2304770"/>
              <a:ext cx="457200" cy="4114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372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89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767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77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290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8985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064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AAEA1D6A-6281-1EBB-8815-08D46FEC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481830"/>
                  </p:ext>
                </p:extLst>
              </p:nvPr>
            </p:nvGraphicFramePr>
            <p:xfrm>
              <a:off x="9497209" y="2304770"/>
              <a:ext cx="457200" cy="4114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33" r="-3947" b="-8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1333" r="-3947" b="-7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372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201333" r="-3947" b="-6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301333" r="-3947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89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396053" r="-3947" b="-39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767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502667" r="-3947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77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602667" r="-3947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290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702667" r="-394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8985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802667" r="-394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064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B26ECA82-424B-0AE0-BD9F-45896593B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965989" y="2484072"/>
            <a:ext cx="1490980" cy="753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1A04F52E-218F-FB8F-4BF7-3035AA30555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965989" y="2938915"/>
            <a:ext cx="1490980" cy="298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C1529BA-2A3C-9340-F44D-8D825780A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38153"/>
                  </p:ext>
                </p:extLst>
              </p:nvPr>
            </p:nvGraphicFramePr>
            <p:xfrm>
              <a:off x="11456969" y="3008947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C1529BA-2A3C-9340-F44D-8D825780A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38153"/>
                  </p:ext>
                </p:extLst>
              </p:nvPr>
            </p:nvGraphicFramePr>
            <p:xfrm>
              <a:off x="11456969" y="3008947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6" t="-1316" r="-26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6">
            <a:extLst>
              <a:ext uri="{FF2B5EF4-FFF2-40B4-BE49-F238E27FC236}">
                <a16:creationId xmlns:a16="http://schemas.microsoft.com/office/drawing/2014/main" id="{85831FC4-5394-46BF-777B-8832E851D2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965989" y="3237547"/>
            <a:ext cx="1490980" cy="1584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3D9B5801-A48B-D29D-4919-47A667539D53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9954409" y="3237547"/>
            <a:ext cx="1502560" cy="1124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890876F-FDA1-A7F7-0E6D-5411BA17A5AA}"/>
              </a:ext>
            </a:extLst>
          </p:cNvPr>
          <p:cNvSpPr/>
          <p:nvPr/>
        </p:nvSpPr>
        <p:spPr>
          <a:xfrm>
            <a:off x="8886969" y="4151376"/>
            <a:ext cx="566928" cy="384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3B7E4B69-F2E2-A028-2C46-7F935DC78F21}"/>
                  </a:ext>
                </a:extLst>
              </p:cNvPr>
              <p:cNvSpPr txBox="1"/>
              <p:nvPr/>
            </p:nvSpPr>
            <p:spPr>
              <a:xfrm>
                <a:off x="615435" y="1697711"/>
                <a:ext cx="74811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Convolutional 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Input image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Convolutional kernel</a:t>
                </a:r>
                <a:r>
                  <a:rPr lang="en-US" altLang="zh-TW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TW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Stride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Output feature map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TW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Convolutional Layer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TW" sz="2400" b="1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3B7E4B69-F2E2-A028-2C46-7F935DC7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5" y="1697711"/>
                <a:ext cx="7481115" cy="4893647"/>
              </a:xfrm>
              <a:prstGeom prst="rect">
                <a:avLst/>
              </a:prstGeom>
              <a:blipFill>
                <a:blip r:embed="rId5"/>
                <a:stretch>
                  <a:fillRect l="-1141" t="-996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D1CF21C1-8A14-38BE-E7A5-D26E22F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28" name="文字方塊 69">
            <a:extLst>
              <a:ext uri="{FF2B5EF4-FFF2-40B4-BE49-F238E27FC236}">
                <a16:creationId xmlns:a16="http://schemas.microsoft.com/office/drawing/2014/main" id="{8B17E391-411A-C4D6-6F35-D7FBB84B83FC}"/>
              </a:ext>
            </a:extLst>
          </p:cNvPr>
          <p:cNvSpPr txBox="1"/>
          <p:nvPr/>
        </p:nvSpPr>
        <p:spPr>
          <a:xfrm>
            <a:off x="7626911" y="6379089"/>
            <a:ext cx="4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Fully-connected point of view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5D9138E2-4D47-240E-6D26-A7C919A7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578598"/>
                  </p:ext>
                </p:extLst>
              </p:nvPr>
            </p:nvGraphicFramePr>
            <p:xfrm>
              <a:off x="9070868" y="526691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5D9138E2-4D47-240E-6D26-A7C919A7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578598"/>
                  </p:ext>
                </p:extLst>
              </p:nvPr>
            </p:nvGraphicFramePr>
            <p:xfrm>
              <a:off x="9070868" y="526691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632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4000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632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4000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1208600-B737-6B03-BD04-2A7EA7AB602B}"/>
                  </a:ext>
                </a:extLst>
              </p:cNvPr>
              <p:cNvSpPr txBox="1"/>
              <p:nvPr/>
            </p:nvSpPr>
            <p:spPr>
              <a:xfrm>
                <a:off x="8546611" y="75305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91208600-B737-6B03-BD04-2A7EA7AB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611" y="753058"/>
                <a:ext cx="4572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AC43177C-2FA9-B129-577B-1C5542BDBA98}"/>
                  </a:ext>
                </a:extLst>
              </p:cNvPr>
              <p:cNvSpPr txBox="1"/>
              <p:nvPr/>
            </p:nvSpPr>
            <p:spPr>
              <a:xfrm>
                <a:off x="10052324" y="743829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AC43177C-2FA9-B129-577B-1C5542BD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324" y="743829"/>
                <a:ext cx="4572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69">
            <a:extLst>
              <a:ext uri="{FF2B5EF4-FFF2-40B4-BE49-F238E27FC236}">
                <a16:creationId xmlns:a16="http://schemas.microsoft.com/office/drawing/2014/main" id="{7075C86F-EC9E-F112-677C-6B9E45A895E5}"/>
              </a:ext>
            </a:extLst>
          </p:cNvPr>
          <p:cNvSpPr txBox="1"/>
          <p:nvPr/>
        </p:nvSpPr>
        <p:spPr>
          <a:xfrm>
            <a:off x="7552672" y="1879030"/>
            <a:ext cx="4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Convolutional point of view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9C384682-A663-12EE-13D0-8DF18907C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115159"/>
                  </p:ext>
                </p:extLst>
              </p:nvPr>
            </p:nvGraphicFramePr>
            <p:xfrm>
              <a:off x="6961890" y="342900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9C384682-A663-12EE-13D0-8DF18907C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115159"/>
                  </p:ext>
                </p:extLst>
              </p:nvPr>
            </p:nvGraphicFramePr>
            <p:xfrm>
              <a:off x="6961890" y="3429000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29">
                <a:extLst>
                  <a:ext uri="{FF2B5EF4-FFF2-40B4-BE49-F238E27FC236}">
                    <a16:creationId xmlns:a16="http://schemas.microsoft.com/office/drawing/2014/main" id="{6B6F4E37-6A27-F570-6E1B-4314116942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712749"/>
                  </p:ext>
                </p:extLst>
              </p:nvPr>
            </p:nvGraphicFramePr>
            <p:xfrm>
              <a:off x="10554716" y="28791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29">
                <a:extLst>
                  <a:ext uri="{FF2B5EF4-FFF2-40B4-BE49-F238E27FC236}">
                    <a16:creationId xmlns:a16="http://schemas.microsoft.com/office/drawing/2014/main" id="{6B6F4E37-6A27-F570-6E1B-4314116942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712749"/>
                  </p:ext>
                </p:extLst>
              </p:nvPr>
            </p:nvGraphicFramePr>
            <p:xfrm>
              <a:off x="10554716" y="287912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6">
            <a:extLst>
              <a:ext uri="{FF2B5EF4-FFF2-40B4-BE49-F238E27FC236}">
                <a16:creationId xmlns:a16="http://schemas.microsoft.com/office/drawing/2014/main" id="{BA3020C4-EF25-9A9A-9EE6-7A50A8DD696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965989" y="2938915"/>
            <a:ext cx="1490980" cy="7534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">
            <a:extLst>
              <a:ext uri="{FF2B5EF4-FFF2-40B4-BE49-F238E27FC236}">
                <a16:creationId xmlns:a16="http://schemas.microsoft.com/office/drawing/2014/main" id="{BA5CD627-1256-174E-42AF-02DB5A8D401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965989" y="3393758"/>
            <a:ext cx="1490980" cy="298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13">
                <a:extLst>
                  <a:ext uri="{FF2B5EF4-FFF2-40B4-BE49-F238E27FC236}">
                    <a16:creationId xmlns:a16="http://schemas.microsoft.com/office/drawing/2014/main" id="{1F2CD1B6-FCE7-A08E-56A4-DB41B82E9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830272"/>
                  </p:ext>
                </p:extLst>
              </p:nvPr>
            </p:nvGraphicFramePr>
            <p:xfrm>
              <a:off x="11456969" y="3463790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13">
                <a:extLst>
                  <a:ext uri="{FF2B5EF4-FFF2-40B4-BE49-F238E27FC236}">
                    <a16:creationId xmlns:a16="http://schemas.microsoft.com/office/drawing/2014/main" id="{1F2CD1B6-FCE7-A08E-56A4-DB41B82E9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830272"/>
                  </p:ext>
                </p:extLst>
              </p:nvPr>
            </p:nvGraphicFramePr>
            <p:xfrm>
              <a:off x="11456969" y="3463790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16" t="-1316" r="-26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Straight Arrow Connector 6">
            <a:extLst>
              <a:ext uri="{FF2B5EF4-FFF2-40B4-BE49-F238E27FC236}">
                <a16:creationId xmlns:a16="http://schemas.microsoft.com/office/drawing/2014/main" id="{B786180B-4E28-9ACD-2296-31BA0917DA22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9965989" y="3692390"/>
            <a:ext cx="1490980" cy="15844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A9CAF6C9-0766-B0C9-AFC4-F22AA0C48E2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9954409" y="3692390"/>
            <a:ext cx="1502560" cy="11246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E6184F64-A948-8F74-AE1C-5240E4109C3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965989" y="3399538"/>
            <a:ext cx="1490980" cy="75347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5BE057A3-2A86-170C-97FF-A992A838F6B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965989" y="3854381"/>
            <a:ext cx="1490980" cy="2986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13">
                <a:extLst>
                  <a:ext uri="{FF2B5EF4-FFF2-40B4-BE49-F238E27FC236}">
                    <a16:creationId xmlns:a16="http://schemas.microsoft.com/office/drawing/2014/main" id="{00C956C7-FEF8-1154-8E94-F453F832B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676634"/>
                  </p:ext>
                </p:extLst>
              </p:nvPr>
            </p:nvGraphicFramePr>
            <p:xfrm>
              <a:off x="11456969" y="3924413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13">
                <a:extLst>
                  <a:ext uri="{FF2B5EF4-FFF2-40B4-BE49-F238E27FC236}">
                    <a16:creationId xmlns:a16="http://schemas.microsoft.com/office/drawing/2014/main" id="{00C956C7-FEF8-1154-8E94-F453F832B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676634"/>
                  </p:ext>
                </p:extLst>
              </p:nvPr>
            </p:nvGraphicFramePr>
            <p:xfrm>
              <a:off x="11456969" y="3924413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16" t="-1316" r="-26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94A88D86-86E6-B95B-6B3D-E54E1E29228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9965989" y="4153013"/>
            <a:ext cx="1490980" cy="15844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C5E08D4A-6EF0-18BB-D6BF-885E2B3785C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9954409" y="4153013"/>
            <a:ext cx="1502560" cy="11246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FB244EE-2566-AB18-8554-E1AD2447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98199"/>
              </p:ext>
            </p:extLst>
          </p:nvPr>
        </p:nvGraphicFramePr>
        <p:xfrm>
          <a:off x="6602495" y="79725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4E525CE-ED30-5942-42F3-06E479F9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7621"/>
              </p:ext>
            </p:extLst>
          </p:nvPr>
        </p:nvGraphicFramePr>
        <p:xfrm>
          <a:off x="7059695" y="132557"/>
          <a:ext cx="914400" cy="9235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C8CE324-1FAB-060F-EE1D-A8EE1331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34391"/>
              </p:ext>
            </p:extLst>
          </p:nvPr>
        </p:nvGraphicFramePr>
        <p:xfrm>
          <a:off x="7516895" y="188440"/>
          <a:ext cx="914400" cy="914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格 13">
                <a:extLst>
                  <a:ext uri="{FF2B5EF4-FFF2-40B4-BE49-F238E27FC236}">
                    <a16:creationId xmlns:a16="http://schemas.microsoft.com/office/drawing/2014/main" id="{4DC1587E-3FEF-6ADD-1B78-560EDB5DE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538863"/>
                  </p:ext>
                </p:extLst>
              </p:nvPr>
            </p:nvGraphicFramePr>
            <p:xfrm>
              <a:off x="11458317" y="4359813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格 13">
                <a:extLst>
                  <a:ext uri="{FF2B5EF4-FFF2-40B4-BE49-F238E27FC236}">
                    <a16:creationId xmlns:a16="http://schemas.microsoft.com/office/drawing/2014/main" id="{4DC1587E-3FEF-6ADD-1B78-560EDB5DE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538863"/>
                  </p:ext>
                </p:extLst>
              </p:nvPr>
            </p:nvGraphicFramePr>
            <p:xfrm>
              <a:off x="11458317" y="4359813"/>
              <a:ext cx="457200" cy="457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16" t="-1316" r="-26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13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1F2F5DB-C149-128C-A068-32517169C5F6}"/>
                  </a:ext>
                </a:extLst>
              </p:cNvPr>
              <p:cNvSpPr txBox="1"/>
              <p:nvPr/>
            </p:nvSpPr>
            <p:spPr>
              <a:xfrm>
                <a:off x="615435" y="1918050"/>
                <a:ext cx="74811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Convolutional Layer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TW" sz="2400" b="1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TW" sz="2400" b="1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Activation Function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1F2F5DB-C149-128C-A068-32517169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5" y="1918050"/>
                <a:ext cx="7481115" cy="2308324"/>
              </a:xfrm>
              <a:prstGeom prst="rect">
                <a:avLst/>
              </a:prstGeom>
              <a:blipFill>
                <a:blip r:embed="rId2"/>
                <a:stretch>
                  <a:fillRect l="-1141" t="-2116" b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2CD0605-04B5-325C-6B7E-0E4F6A11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362593"/>
                  </p:ext>
                </p:extLst>
              </p:nvPr>
            </p:nvGraphicFramePr>
            <p:xfrm>
              <a:off x="6388176" y="1474636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2CD0605-04B5-325C-6B7E-0E4F6A11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362593"/>
                  </p:ext>
                </p:extLst>
              </p:nvPr>
            </p:nvGraphicFramePr>
            <p:xfrm>
              <a:off x="6388176" y="1474636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333" r="-3053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33" r="-20131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1333" r="-1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1333" r="-40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0000" r="-305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20131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100000" r="-1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100000" r="-4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2667" r="-30533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2667" r="-20131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202667" r="-1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202667" r="-40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302667" r="-3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2667" r="-2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667" t="-302667" r="-1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667" t="-3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9">
                <a:extLst>
                  <a:ext uri="{FF2B5EF4-FFF2-40B4-BE49-F238E27FC236}">
                    <a16:creationId xmlns:a16="http://schemas.microsoft.com/office/drawing/2014/main" id="{3ADF971B-D3D6-751E-2471-541507A92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788844"/>
                  </p:ext>
                </p:extLst>
              </p:nvPr>
            </p:nvGraphicFramePr>
            <p:xfrm>
              <a:off x="8807758" y="1925376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9">
                <a:extLst>
                  <a:ext uri="{FF2B5EF4-FFF2-40B4-BE49-F238E27FC236}">
                    <a16:creationId xmlns:a16="http://schemas.microsoft.com/office/drawing/2014/main" id="{3ADF971B-D3D6-751E-2471-541507A92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788844"/>
                  </p:ext>
                </p:extLst>
              </p:nvPr>
            </p:nvGraphicFramePr>
            <p:xfrm>
              <a:off x="8807758" y="1925376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39C8517-2971-0650-560B-B1AAA9D8F127}"/>
                  </a:ext>
                </a:extLst>
              </p:cNvPr>
              <p:cNvSpPr txBox="1"/>
              <p:nvPr/>
            </p:nvSpPr>
            <p:spPr>
              <a:xfrm>
                <a:off x="8283501" y="2151743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39C8517-2971-0650-560B-B1AAA9D8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01" y="2151743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720806-503D-DD29-83E1-287D11F5957A}"/>
                  </a:ext>
                </a:extLst>
              </p:cNvPr>
              <p:cNvSpPr txBox="1"/>
              <p:nvPr/>
            </p:nvSpPr>
            <p:spPr>
              <a:xfrm>
                <a:off x="9927312" y="2146633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720806-503D-DD29-83E1-287D11F5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312" y="2146633"/>
                <a:ext cx="4572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29">
                <a:extLst>
                  <a:ext uri="{FF2B5EF4-FFF2-40B4-BE49-F238E27FC236}">
                    <a16:creationId xmlns:a16="http://schemas.microsoft.com/office/drawing/2014/main" id="{DDCC2B81-246E-200C-9FA7-A520E3BA2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384515"/>
                  </p:ext>
                </p:extLst>
              </p:nvPr>
            </p:nvGraphicFramePr>
            <p:xfrm>
              <a:off x="10572982" y="1687546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29">
                <a:extLst>
                  <a:ext uri="{FF2B5EF4-FFF2-40B4-BE49-F238E27FC236}">
                    <a16:creationId xmlns:a16="http://schemas.microsoft.com/office/drawing/2014/main" id="{DDCC2B81-246E-200C-9FA7-A520E3BA2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384515"/>
                  </p:ext>
                </p:extLst>
              </p:nvPr>
            </p:nvGraphicFramePr>
            <p:xfrm>
              <a:off x="10572982" y="1687546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5E6CEF31-D117-8A46-4D67-5C6727AA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Convolutional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E4DEC8E5-320B-2FB1-DA66-654C5EF8CD30}"/>
                  </a:ext>
                </a:extLst>
              </p:cNvPr>
              <p:cNvSpPr txBox="1"/>
              <p:nvPr/>
            </p:nvSpPr>
            <p:spPr>
              <a:xfrm>
                <a:off x="7938547" y="399445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E4DEC8E5-320B-2FB1-DA66-654C5EF8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47" y="3994458"/>
                <a:ext cx="4572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29">
                <a:extLst>
                  <a:ext uri="{FF2B5EF4-FFF2-40B4-BE49-F238E27FC236}">
                    <a16:creationId xmlns:a16="http://schemas.microsoft.com/office/drawing/2014/main" id="{40FDEDF3-C1C5-B088-5A58-B56A6CF0C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380884"/>
                  </p:ext>
                </p:extLst>
              </p:nvPr>
            </p:nvGraphicFramePr>
            <p:xfrm>
              <a:off x="8462805" y="353079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29">
                <a:extLst>
                  <a:ext uri="{FF2B5EF4-FFF2-40B4-BE49-F238E27FC236}">
                    <a16:creationId xmlns:a16="http://schemas.microsoft.com/office/drawing/2014/main" id="{40FDEDF3-C1C5-B088-5A58-B56A6CF0C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380884"/>
                  </p:ext>
                </p:extLst>
              </p:nvPr>
            </p:nvGraphicFramePr>
            <p:xfrm>
              <a:off x="8462805" y="3530798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E928AB54-B6B5-6986-2A39-CB42D788382F}"/>
                  </a:ext>
                </a:extLst>
              </p:cNvPr>
              <p:cNvSpPr txBox="1"/>
              <p:nvPr/>
            </p:nvSpPr>
            <p:spPr>
              <a:xfrm>
                <a:off x="9977027" y="397287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E928AB54-B6B5-6986-2A39-CB42D788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027" y="3972872"/>
                <a:ext cx="4572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29">
                <a:extLst>
                  <a:ext uri="{FF2B5EF4-FFF2-40B4-BE49-F238E27FC236}">
                    <a16:creationId xmlns:a16="http://schemas.microsoft.com/office/drawing/2014/main" id="{9B6C72DD-2143-79FC-B377-D6BDF2B6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34943"/>
                  </p:ext>
                </p:extLst>
              </p:nvPr>
            </p:nvGraphicFramePr>
            <p:xfrm>
              <a:off x="10572982" y="352947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29">
                <a:extLst>
                  <a:ext uri="{FF2B5EF4-FFF2-40B4-BE49-F238E27FC236}">
                    <a16:creationId xmlns:a16="http://schemas.microsoft.com/office/drawing/2014/main" id="{9B6C72DD-2143-79FC-B377-D6BDF2B6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34943"/>
                  </p:ext>
                </p:extLst>
              </p:nvPr>
            </p:nvGraphicFramePr>
            <p:xfrm>
              <a:off x="10572982" y="352947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333" r="-204000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1333" r="-101316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1333" r="-2667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00000" r="-204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100000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100000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202667" r="-2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2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2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BB54C9E2-D907-614B-EC4B-2248E55E7B87}"/>
                  </a:ext>
                </a:extLst>
              </p:cNvPr>
              <p:cNvSpPr txBox="1"/>
              <p:nvPr/>
            </p:nvSpPr>
            <p:spPr>
              <a:xfrm>
                <a:off x="6879062" y="5716088"/>
                <a:ext cx="2859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BB54C9E2-D907-614B-EC4B-2248E55E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62" y="5716088"/>
                <a:ext cx="285983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9">
                <a:extLst>
                  <a:ext uri="{FF2B5EF4-FFF2-40B4-BE49-F238E27FC236}">
                    <a16:creationId xmlns:a16="http://schemas.microsoft.com/office/drawing/2014/main" id="{023D8728-A9ED-EF9C-5AC2-041D28477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969121"/>
                  </p:ext>
                </p:extLst>
              </p:nvPr>
            </p:nvGraphicFramePr>
            <p:xfrm>
              <a:off x="7904025" y="527269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9">
                <a:extLst>
                  <a:ext uri="{FF2B5EF4-FFF2-40B4-BE49-F238E27FC236}">
                    <a16:creationId xmlns:a16="http://schemas.microsoft.com/office/drawing/2014/main" id="{023D8728-A9ED-EF9C-5AC2-041D28477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969121"/>
                  </p:ext>
                </p:extLst>
              </p:nvPr>
            </p:nvGraphicFramePr>
            <p:xfrm>
              <a:off x="7904025" y="527269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33" t="-1333" r="-204000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000" t="-1333" r="-101316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667" t="-1333" r="-2667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33" t="-100000" r="-204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000" t="-100000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667" t="-100000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33" t="-202667" r="-2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000" t="-2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2667" t="-2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00E59910-8C2A-FAD2-7585-B33D93061699}"/>
                  </a:ext>
                </a:extLst>
              </p:cNvPr>
              <p:cNvSpPr txBox="1"/>
              <p:nvPr/>
            </p:nvSpPr>
            <p:spPr>
              <a:xfrm>
                <a:off x="10010556" y="571608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00E59910-8C2A-FAD2-7585-B33D9306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56" y="5716088"/>
                <a:ext cx="45720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CCC4B12D-8FA8-B424-CF71-751889CE6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00169"/>
                  </p:ext>
                </p:extLst>
              </p:nvPr>
            </p:nvGraphicFramePr>
            <p:xfrm>
              <a:off x="10572982" y="527269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CCC4B12D-8FA8-B424-CF71-751889CE6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00169"/>
                  </p:ext>
                </p:extLst>
              </p:nvPr>
            </p:nvGraphicFramePr>
            <p:xfrm>
              <a:off x="10572982" y="5272691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1333" r="-204000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333" r="-101316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1333" r="-2667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100000" r="-204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00000" r="-10131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100000" r="-2667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202667" r="-2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202667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2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9">
                <a:extLst>
                  <a:ext uri="{FF2B5EF4-FFF2-40B4-BE49-F238E27FC236}">
                    <a16:creationId xmlns:a16="http://schemas.microsoft.com/office/drawing/2014/main" id="{48273C31-9F52-0BD3-0E5A-3A8403887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797149"/>
                  </p:ext>
                </p:extLst>
              </p:nvPr>
            </p:nvGraphicFramePr>
            <p:xfrm>
              <a:off x="6516920" y="353949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9">
                <a:extLst>
                  <a:ext uri="{FF2B5EF4-FFF2-40B4-BE49-F238E27FC236}">
                    <a16:creationId xmlns:a16="http://schemas.microsoft.com/office/drawing/2014/main" id="{48273C31-9F52-0BD3-0E5A-3A8403887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797149"/>
                  </p:ext>
                </p:extLst>
              </p:nvPr>
            </p:nvGraphicFramePr>
            <p:xfrm>
              <a:off x="6516920" y="3539490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8">
            <a:extLst>
              <a:ext uri="{FF2B5EF4-FFF2-40B4-BE49-F238E27FC236}">
                <a16:creationId xmlns:a16="http://schemas.microsoft.com/office/drawing/2014/main" id="{5D1BBFB8-7C69-A3F2-4286-ABC8194DFA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7033" y="4387430"/>
            <a:ext cx="24384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3796674-E0F2-56A2-F052-C35AEE2D8DD9}"/>
                  </a:ext>
                </a:extLst>
              </p:cNvPr>
              <p:cNvSpPr txBox="1"/>
              <p:nvPr/>
            </p:nvSpPr>
            <p:spPr>
              <a:xfrm>
                <a:off x="10467757" y="840769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3796674-E0F2-56A2-F052-C35AEE2D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57" y="840769"/>
                <a:ext cx="1427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EF81BCA-F8CE-8D66-AE84-974214487F92}"/>
                  </a:ext>
                </a:extLst>
              </p:cNvPr>
              <p:cNvSpPr txBox="1"/>
              <p:nvPr/>
            </p:nvSpPr>
            <p:spPr>
              <a:xfrm>
                <a:off x="6516920" y="840769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EF81BCA-F8CE-8D66-AE84-97421448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20" y="840769"/>
                <a:ext cx="1427613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B2FEC20-4EE2-0CF1-1009-3CF2EE98B75D}"/>
                  </a:ext>
                </a:extLst>
              </p:cNvPr>
              <p:cNvSpPr txBox="1"/>
              <p:nvPr/>
            </p:nvSpPr>
            <p:spPr>
              <a:xfrm>
                <a:off x="8669184" y="840769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B2FEC20-4EE2-0CF1-1009-3CF2EE98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84" y="840769"/>
                <a:ext cx="105297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3599223-95EF-07F3-2B23-FE2508DE30FF}"/>
                  </a:ext>
                </a:extLst>
              </p:cNvPr>
              <p:cNvSpPr txBox="1"/>
              <p:nvPr/>
            </p:nvSpPr>
            <p:spPr>
              <a:xfrm>
                <a:off x="8685927" y="1229023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3599223-95EF-07F3-2B23-FE2508DE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27" y="1229023"/>
                <a:ext cx="105297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90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2CD0605-04B5-325C-6B7E-0E4F6A11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546161"/>
                  </p:ext>
                </p:extLst>
              </p:nvPr>
            </p:nvGraphicFramePr>
            <p:xfrm>
              <a:off x="6044594" y="1577391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2CD0605-04B5-325C-6B7E-0E4F6A11C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546161"/>
                  </p:ext>
                </p:extLst>
              </p:nvPr>
            </p:nvGraphicFramePr>
            <p:xfrm>
              <a:off x="6044594" y="1577391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9">
                <a:extLst>
                  <a:ext uri="{FF2B5EF4-FFF2-40B4-BE49-F238E27FC236}">
                    <a16:creationId xmlns:a16="http://schemas.microsoft.com/office/drawing/2014/main" id="{3ADF971B-D3D6-751E-2471-541507A92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66610"/>
                  </p:ext>
                </p:extLst>
              </p:nvPr>
            </p:nvGraphicFramePr>
            <p:xfrm>
              <a:off x="8849818" y="2042912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9">
                <a:extLst>
                  <a:ext uri="{FF2B5EF4-FFF2-40B4-BE49-F238E27FC236}">
                    <a16:creationId xmlns:a16="http://schemas.microsoft.com/office/drawing/2014/main" id="{3ADF971B-D3D6-751E-2471-541507A92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66610"/>
                  </p:ext>
                </p:extLst>
              </p:nvPr>
            </p:nvGraphicFramePr>
            <p:xfrm>
              <a:off x="8849818" y="2042912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316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316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39C8517-2971-0650-560B-B1AAA9D8F127}"/>
                  </a:ext>
                </a:extLst>
              </p:cNvPr>
              <p:cNvSpPr txBox="1"/>
              <p:nvPr/>
            </p:nvSpPr>
            <p:spPr>
              <a:xfrm>
                <a:off x="8103734" y="2269279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39C8517-2971-0650-560B-B1AAA9D8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34" y="2269279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720806-503D-DD29-83E1-287D11F5957A}"/>
                  </a:ext>
                </a:extLst>
              </p:cNvPr>
              <p:cNvSpPr txBox="1"/>
              <p:nvPr/>
            </p:nvSpPr>
            <p:spPr>
              <a:xfrm>
                <a:off x="10053101" y="2324997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720806-503D-DD29-83E1-287D11F5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101" y="2324997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29">
                <a:extLst>
                  <a:ext uri="{FF2B5EF4-FFF2-40B4-BE49-F238E27FC236}">
                    <a16:creationId xmlns:a16="http://schemas.microsoft.com/office/drawing/2014/main" id="{DDCC2B81-246E-200C-9FA7-A520E3BA2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127800"/>
                  </p:ext>
                </p:extLst>
              </p:nvPr>
            </p:nvGraphicFramePr>
            <p:xfrm>
              <a:off x="10677932" y="187468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29">
                <a:extLst>
                  <a:ext uri="{FF2B5EF4-FFF2-40B4-BE49-F238E27FC236}">
                    <a16:creationId xmlns:a16="http://schemas.microsoft.com/office/drawing/2014/main" id="{DDCC2B81-246E-200C-9FA7-A520E3BA2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127800"/>
                  </p:ext>
                </p:extLst>
              </p:nvPr>
            </p:nvGraphicFramePr>
            <p:xfrm>
              <a:off x="10677932" y="187468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5E6CEF31-D117-8A46-4D67-5C6727AA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3796674-E0F2-56A2-F052-C35AEE2D8DD9}"/>
                  </a:ext>
                </a:extLst>
              </p:cNvPr>
              <p:cNvSpPr txBox="1"/>
              <p:nvPr/>
            </p:nvSpPr>
            <p:spPr>
              <a:xfrm>
                <a:off x="10572707" y="1027906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F3796674-E0F2-56A2-F052-C35AEE2D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07" y="1027906"/>
                <a:ext cx="142761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EF81BCA-F8CE-8D66-AE84-974214487F92}"/>
                  </a:ext>
                </a:extLst>
              </p:cNvPr>
              <p:cNvSpPr txBox="1"/>
              <p:nvPr/>
            </p:nvSpPr>
            <p:spPr>
              <a:xfrm>
                <a:off x="6173338" y="943524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EF81BCA-F8CE-8D66-AE84-97421448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8" y="943524"/>
                <a:ext cx="1427613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B2FEC20-4EE2-0CF1-1009-3CF2EE98B75D}"/>
                  </a:ext>
                </a:extLst>
              </p:cNvPr>
              <p:cNvSpPr txBox="1"/>
              <p:nvPr/>
            </p:nvSpPr>
            <p:spPr>
              <a:xfrm>
                <a:off x="8711244" y="958305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B2FEC20-4EE2-0CF1-1009-3CF2EE98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244" y="958305"/>
                <a:ext cx="10529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3599223-95EF-07F3-2B23-FE2508DE30FF}"/>
                  </a:ext>
                </a:extLst>
              </p:cNvPr>
              <p:cNvSpPr txBox="1"/>
              <p:nvPr/>
            </p:nvSpPr>
            <p:spPr>
              <a:xfrm>
                <a:off x="8727987" y="1346559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3599223-95EF-07F3-2B23-FE2508DE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987" y="1346559"/>
                <a:ext cx="105297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3">
                <a:extLst>
                  <a:ext uri="{FF2B5EF4-FFF2-40B4-BE49-F238E27FC236}">
                    <a16:creationId xmlns:a16="http://schemas.microsoft.com/office/drawing/2014/main" id="{1395D8BC-1034-1779-A982-3EAD196DA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832241"/>
                  </p:ext>
                </p:extLst>
              </p:nvPr>
            </p:nvGraphicFramePr>
            <p:xfrm>
              <a:off x="5856433" y="440706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3">
                <a:extLst>
                  <a:ext uri="{FF2B5EF4-FFF2-40B4-BE49-F238E27FC236}">
                    <a16:creationId xmlns:a16="http://schemas.microsoft.com/office/drawing/2014/main" id="{1395D8BC-1034-1779-A982-3EAD196DA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832241"/>
                  </p:ext>
                </p:extLst>
              </p:nvPr>
            </p:nvGraphicFramePr>
            <p:xfrm>
              <a:off x="5856433" y="440706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333" r="-404000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333" t="-1333" r="-304000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8684" t="-1333" r="-200000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2667" t="-1333" r="-102667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2667" t="-1333" r="-2667" b="-4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01333" r="-404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333" t="-101333" r="-304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8684" t="-101333" r="-200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2667" t="-101333" r="-102667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2667" t="-101333" r="-2667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98684" r="-404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333" t="-198684" r="-304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8684" t="-198684" r="-200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2667" t="-198684" r="-102667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2667" t="-198684" r="-2667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302667" r="-4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333" t="-302667" r="-3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8684" t="-302667" r="-2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2667" t="-302667" r="-102667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2667" t="-302667" r="-266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402667" r="-4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333" t="-402667" r="-3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8684" t="-402667" r="-2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2667" t="-402667" r="-10266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2667" t="-402667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FC3D8709-0019-A0DD-FB9E-9B054D438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696372"/>
                  </p:ext>
                </p:extLst>
              </p:nvPr>
            </p:nvGraphicFramePr>
            <p:xfrm>
              <a:off x="8698822" y="485780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29">
                <a:extLst>
                  <a:ext uri="{FF2B5EF4-FFF2-40B4-BE49-F238E27FC236}">
                    <a16:creationId xmlns:a16="http://schemas.microsoft.com/office/drawing/2014/main" id="{FC3D8709-0019-A0DD-FB9E-9B054D438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696372"/>
                  </p:ext>
                </p:extLst>
              </p:nvPr>
            </p:nvGraphicFramePr>
            <p:xfrm>
              <a:off x="8698822" y="485780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33" t="-1333" r="-20533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0000" t="-1333" r="-102632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1333" r="-4000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33" t="-100000" r="-20533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0000" t="-100000" r="-102632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100000" r="-4000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33" t="-202667" r="-2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0000" t="-202667" r="-10263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667" t="-2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C1127AC1-C033-D190-0FA6-B62B2611A4B4}"/>
                  </a:ext>
                </a:extLst>
              </p:cNvPr>
              <p:cNvSpPr txBox="1"/>
              <p:nvPr/>
            </p:nvSpPr>
            <p:spPr>
              <a:xfrm>
                <a:off x="8170790" y="531277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69">
                <a:extLst>
                  <a:ext uri="{FF2B5EF4-FFF2-40B4-BE49-F238E27FC236}">
                    <a16:creationId xmlns:a16="http://schemas.microsoft.com/office/drawing/2014/main" id="{C1127AC1-C033-D190-0FA6-B62B2611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90" y="5312772"/>
                <a:ext cx="4572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DAB9864C-8D60-7381-41AD-7945051D4AFE}"/>
                  </a:ext>
                </a:extLst>
              </p:cNvPr>
              <p:cNvSpPr txBox="1"/>
              <p:nvPr/>
            </p:nvSpPr>
            <p:spPr>
              <a:xfrm>
                <a:off x="10123108" y="531277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DAB9864C-8D60-7381-41AD-7945051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108" y="5312772"/>
                <a:ext cx="45720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9">
                <a:extLst>
                  <a:ext uri="{FF2B5EF4-FFF2-40B4-BE49-F238E27FC236}">
                    <a16:creationId xmlns:a16="http://schemas.microsoft.com/office/drawing/2014/main" id="{BAF1FB8D-393C-25ED-7192-69F6506162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166716"/>
                  </p:ext>
                </p:extLst>
              </p:nvPr>
            </p:nvGraphicFramePr>
            <p:xfrm>
              <a:off x="10691402" y="485780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9">
                <a:extLst>
                  <a:ext uri="{FF2B5EF4-FFF2-40B4-BE49-F238E27FC236}">
                    <a16:creationId xmlns:a16="http://schemas.microsoft.com/office/drawing/2014/main" id="{BAF1FB8D-393C-25ED-7192-69F6506162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166716"/>
                  </p:ext>
                </p:extLst>
              </p:nvPr>
            </p:nvGraphicFramePr>
            <p:xfrm>
              <a:off x="10691402" y="4857805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100000" r="-204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00000" r="-10131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100000" r="-266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C8D52CF7-D280-07C4-165C-731C50955102}"/>
                  </a:ext>
                </a:extLst>
              </p:cNvPr>
              <p:cNvSpPr txBox="1"/>
              <p:nvPr/>
            </p:nvSpPr>
            <p:spPr>
              <a:xfrm>
                <a:off x="10605016" y="3773198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C8D52CF7-D280-07C4-165C-731C5095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016" y="3773198"/>
                <a:ext cx="142761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D083AE90-F428-D11D-A981-1AFD4694E504}"/>
                  </a:ext>
                </a:extLst>
              </p:cNvPr>
              <p:cNvSpPr txBox="1"/>
              <p:nvPr/>
            </p:nvSpPr>
            <p:spPr>
              <a:xfrm>
                <a:off x="6285626" y="3773198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D083AE90-F428-D11D-A981-1AFD4694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26" y="3773198"/>
                <a:ext cx="1427613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3E41A939-7E20-61B7-38D9-E50C9B053D22}"/>
                  </a:ext>
                </a:extLst>
              </p:cNvPr>
              <p:cNvSpPr txBox="1"/>
              <p:nvPr/>
            </p:nvSpPr>
            <p:spPr>
              <a:xfrm>
                <a:off x="8841392" y="3773198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3E41A939-7E20-61B7-38D9-E50C9B05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392" y="3773198"/>
                <a:ext cx="105297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153B342A-B188-406F-5FE2-F653A30CF244}"/>
                  </a:ext>
                </a:extLst>
              </p:cNvPr>
              <p:cNvSpPr txBox="1"/>
              <p:nvPr/>
            </p:nvSpPr>
            <p:spPr>
              <a:xfrm>
                <a:off x="8858135" y="4161452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153B342A-B188-406F-5FE2-F653A30C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35" y="4161452"/>
                <a:ext cx="105297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4593CF6E-581A-9E0D-45CD-5EEE5FA09CF9}"/>
                  </a:ext>
                </a:extLst>
              </p:cNvPr>
              <p:cNvSpPr txBox="1"/>
              <p:nvPr/>
            </p:nvSpPr>
            <p:spPr>
              <a:xfrm>
                <a:off x="615435" y="1918050"/>
                <a:ext cx="4367541" cy="248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T</a:t>
                </a:r>
                <a:r>
                  <a:rPr lang="en-US" altLang="zh-CN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 size of the feature map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size 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smaller than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Intuitively, we want them to be the same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</a:t>
                </a:r>
                <a:r>
                  <a:rPr lang="en-US" altLang="zh-TW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padding</a:t>
                </a:r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4593CF6E-581A-9E0D-45CD-5EEE5FA0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5" y="1918050"/>
                <a:ext cx="4367541" cy="2489015"/>
              </a:xfrm>
              <a:prstGeom prst="rect">
                <a:avLst/>
              </a:prstGeom>
              <a:blipFill>
                <a:blip r:embed="rId20"/>
                <a:stretch>
                  <a:fillRect l="-1955" t="-1961" r="-2095" b="-4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">
                <a:extLst>
                  <a:ext uri="{FF2B5EF4-FFF2-40B4-BE49-F238E27FC236}">
                    <a16:creationId xmlns:a16="http://schemas.microsoft.com/office/drawing/2014/main" id="{896A9C14-CB9C-9F10-4700-74CB864816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740595"/>
                  </p:ext>
                </p:extLst>
              </p:nvPr>
            </p:nvGraphicFramePr>
            <p:xfrm>
              <a:off x="1916681" y="440706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974511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53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">
                <a:extLst>
                  <a:ext uri="{FF2B5EF4-FFF2-40B4-BE49-F238E27FC236}">
                    <a16:creationId xmlns:a16="http://schemas.microsoft.com/office/drawing/2014/main" id="{896A9C14-CB9C-9F10-4700-74CB864816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740595"/>
                  </p:ext>
                </p:extLst>
              </p:nvPr>
            </p:nvGraphicFramePr>
            <p:xfrm>
              <a:off x="1916681" y="440706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974511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33" t="-1333" r="-4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333" t="-1333" r="-3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98684" t="-1333" r="-200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302667" t="-1333" r="-102667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33" t="-101333" r="-404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333" t="-101333" r="-304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98684" t="-101333" r="-200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302667" t="-101333" r="-102667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33" t="-198684" r="-404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333" t="-198684" r="-304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98684" t="-198684" r="-200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302667" t="-198684" r="-102667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33" t="-302667" r="-4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333" t="-302667" r="-3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98684" t="-302667" r="-2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302667" t="-302667" r="-10266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530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61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E6CEF31-D117-8A46-4D67-5C6727AA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334326F3-3A42-2305-C218-FCE5EE429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47974"/>
                  </p:ext>
                </p:extLst>
              </p:nvPr>
            </p:nvGraphicFramePr>
            <p:xfrm>
              <a:off x="10747065" y="125196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334326F3-3A42-2305-C218-FCE5EE429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47974"/>
                  </p:ext>
                </p:extLst>
              </p:nvPr>
            </p:nvGraphicFramePr>
            <p:xfrm>
              <a:off x="10747065" y="1251969"/>
              <a:ext cx="914400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6" t="-1316" r="-102632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667" t="-1316" r="-4000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6" t="-102667" r="-10263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667" t="-1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ADE8600-9046-060B-56B0-0765616DF7E6}"/>
                  </a:ext>
                </a:extLst>
              </p:cNvPr>
              <p:cNvSpPr txBox="1"/>
              <p:nvPr/>
            </p:nvSpPr>
            <p:spPr>
              <a:xfrm>
                <a:off x="10289864" y="1478335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ADE8600-9046-060B-56B0-0765616DF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864" y="1478335"/>
                <a:ext cx="4572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2D31D79B-DE83-0E19-5737-21677C7DD9AF}"/>
                  </a:ext>
                </a:extLst>
              </p:cNvPr>
              <p:cNvSpPr txBox="1"/>
              <p:nvPr/>
            </p:nvSpPr>
            <p:spPr>
              <a:xfrm>
                <a:off x="7522267" y="1484796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2D31D79B-DE83-0E19-5737-21677C7D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67" y="1484796"/>
                <a:ext cx="457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71D15A06-8C37-A805-E37F-AE3C1693E6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91757"/>
                  </p:ext>
                </p:extLst>
              </p:nvPr>
            </p:nvGraphicFramePr>
            <p:xfrm>
              <a:off x="5685096" y="809893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9">
                <a:extLst>
                  <a:ext uri="{FF2B5EF4-FFF2-40B4-BE49-F238E27FC236}">
                    <a16:creationId xmlns:a16="http://schemas.microsoft.com/office/drawing/2014/main" id="{71D15A06-8C37-A805-E37F-AE3C1693E6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91757"/>
                  </p:ext>
                </p:extLst>
              </p:nvPr>
            </p:nvGraphicFramePr>
            <p:xfrm>
              <a:off x="5685096" y="809893"/>
              <a:ext cx="1828800" cy="18288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667" t="-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100000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100000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667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2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2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667" t="-2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3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667" t="-3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667" t="-3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340F269C-6264-E3AB-7FE6-C13290B880D0}"/>
                  </a:ext>
                </a:extLst>
              </p:cNvPr>
              <p:cNvSpPr txBox="1"/>
              <p:nvPr/>
            </p:nvSpPr>
            <p:spPr>
              <a:xfrm>
                <a:off x="5982136" y="14679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340F269C-6264-E3AB-7FE6-C13290B88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36" y="14679"/>
                <a:ext cx="142761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FD30F670-726F-9195-18E6-8289CB693FC0}"/>
                  </a:ext>
                </a:extLst>
              </p:cNvPr>
              <p:cNvSpPr txBox="1"/>
              <p:nvPr/>
            </p:nvSpPr>
            <p:spPr>
              <a:xfrm>
                <a:off x="8288629" y="0"/>
                <a:ext cx="176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FD30F670-726F-9195-18E6-8289CB69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9" y="0"/>
                <a:ext cx="1762807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59BB3A17-3523-E5D5-D4DF-CC13DE78D246}"/>
                  </a:ext>
                </a:extLst>
              </p:cNvPr>
              <p:cNvSpPr txBox="1"/>
              <p:nvPr/>
            </p:nvSpPr>
            <p:spPr>
              <a:xfrm>
                <a:off x="10633379" y="14679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59BB3A17-3523-E5D5-D4DF-CC13DE78D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379" y="14679"/>
                <a:ext cx="10529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FC538B1D-8E7A-C8E3-A309-29B23D755FC8}"/>
                  </a:ext>
                </a:extLst>
              </p:cNvPr>
              <p:cNvSpPr txBox="1"/>
              <p:nvPr/>
            </p:nvSpPr>
            <p:spPr>
              <a:xfrm>
                <a:off x="10650122" y="402933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FC538B1D-8E7A-C8E3-A309-29B23D755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122" y="402933"/>
                <a:ext cx="10529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3">
                <a:extLst>
                  <a:ext uri="{FF2B5EF4-FFF2-40B4-BE49-F238E27FC236}">
                    <a16:creationId xmlns:a16="http://schemas.microsoft.com/office/drawing/2014/main" id="{D33EF16F-9580-9490-D98B-E23E190EC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439910"/>
                  </p:ext>
                </p:extLst>
              </p:nvPr>
            </p:nvGraphicFramePr>
            <p:xfrm>
              <a:off x="7018633" y="3486035"/>
              <a:ext cx="3200400" cy="3200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69341017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7714793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0797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8345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3">
                <a:extLst>
                  <a:ext uri="{FF2B5EF4-FFF2-40B4-BE49-F238E27FC236}">
                    <a16:creationId xmlns:a16="http://schemas.microsoft.com/office/drawing/2014/main" id="{D33EF16F-9580-9490-D98B-E23E190EC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439910"/>
                  </p:ext>
                </p:extLst>
              </p:nvPr>
            </p:nvGraphicFramePr>
            <p:xfrm>
              <a:off x="7018633" y="3486035"/>
              <a:ext cx="3200400" cy="3200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69341017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7714793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0797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333" t="-101333" r="-504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1333" t="-101333" r="-404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7368" t="-101333" r="-298684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2667" t="-101333" r="-202667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2667" t="-101333" r="-102667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333" t="-201333" r="-5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1333" t="-201333" r="-4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7368" t="-201333" r="-298684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2667" t="-201333" r="-202667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2667" t="-201333" r="-102667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333" t="-297368" r="-504000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1333" t="-297368" r="-404000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7368" t="-297368" r="-298684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2667" t="-297368" r="-202667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2667" t="-297368" r="-102667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333" t="-402667" r="-504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1333" t="-402667" r="-404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7368" t="-402667" r="-298684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2667" t="-402667" r="-20266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2667" t="-402667" r="-10266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333" t="-502667" r="-5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1333" t="-502667" r="-4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7368" t="-502667" r="-298684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2667" t="-502667" r="-20266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2667" t="-502667" r="-10266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83455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8A418AE1-AB49-83DA-3B44-6E1F38912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501353"/>
                  </p:ext>
                </p:extLst>
              </p:nvPr>
            </p:nvGraphicFramePr>
            <p:xfrm>
              <a:off x="10747065" y="441938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9">
                <a:extLst>
                  <a:ext uri="{FF2B5EF4-FFF2-40B4-BE49-F238E27FC236}">
                    <a16:creationId xmlns:a16="http://schemas.microsoft.com/office/drawing/2014/main" id="{8A418AE1-AB49-83DA-3B44-6E1F38912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501353"/>
                  </p:ext>
                </p:extLst>
              </p:nvPr>
            </p:nvGraphicFramePr>
            <p:xfrm>
              <a:off x="10747065" y="4419384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333" r="-20533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1333" r="-102632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1333" r="-4000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100000" r="-20533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100000" r="-102632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100000" r="-4000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33" t="-202667" r="-20533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00" t="-202667" r="-10263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2667" t="-202667" r="-400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4AA2DC44-DA41-61A3-F26F-5C85D1E96F22}"/>
                  </a:ext>
                </a:extLst>
              </p:cNvPr>
              <p:cNvSpPr txBox="1"/>
              <p:nvPr/>
            </p:nvSpPr>
            <p:spPr>
              <a:xfrm>
                <a:off x="10254448" y="487435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4AA2DC44-DA41-61A3-F26F-5C85D1E96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448" y="4874352"/>
                <a:ext cx="4572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C12100B1-E358-C782-5CFA-AC1519D884F8}"/>
                  </a:ext>
                </a:extLst>
              </p:cNvPr>
              <p:cNvSpPr txBox="1"/>
              <p:nvPr/>
            </p:nvSpPr>
            <p:spPr>
              <a:xfrm>
                <a:off x="6579209" y="4874352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C12100B1-E358-C782-5CFA-AC1519D8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09" y="4874352"/>
                <a:ext cx="4572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E750D418-6EF4-8CB4-6A20-3C68F3A89585}"/>
                  </a:ext>
                </a:extLst>
              </p:cNvPr>
              <p:cNvSpPr txBox="1"/>
              <p:nvPr/>
            </p:nvSpPr>
            <p:spPr>
              <a:xfrm>
                <a:off x="4722402" y="2959372"/>
                <a:ext cx="142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E750D418-6EF4-8CB4-6A20-3C68F3A8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2" y="2959372"/>
                <a:ext cx="1427613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55F18706-3A2B-791B-2E71-6FDDA97FA117}"/>
                  </a:ext>
                </a:extLst>
              </p:cNvPr>
              <p:cNvSpPr txBox="1"/>
              <p:nvPr/>
            </p:nvSpPr>
            <p:spPr>
              <a:xfrm>
                <a:off x="7738742" y="2959372"/>
                <a:ext cx="1760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55F18706-3A2B-791B-2E71-6FDDA97FA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42" y="2959372"/>
                <a:ext cx="1760182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B36DADA4-8A3B-3873-F73B-B05296A2FE24}"/>
                  </a:ext>
                </a:extLst>
              </p:cNvPr>
              <p:cNvSpPr txBox="1"/>
              <p:nvPr/>
            </p:nvSpPr>
            <p:spPr>
              <a:xfrm>
                <a:off x="10898779" y="2959372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B36DADA4-8A3B-3873-F73B-B05296A2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779" y="2959372"/>
                <a:ext cx="105297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24833A16-2FE5-761C-9E02-DE4D9F28069A}"/>
                  </a:ext>
                </a:extLst>
              </p:cNvPr>
              <p:cNvSpPr txBox="1"/>
              <p:nvPr/>
            </p:nvSpPr>
            <p:spPr>
              <a:xfrm>
                <a:off x="10915522" y="3347626"/>
                <a:ext cx="1052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24833A16-2FE5-761C-9E02-DE4D9F28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522" y="3347626"/>
                <a:ext cx="105297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3">
                <a:extLst>
                  <a:ext uri="{FF2B5EF4-FFF2-40B4-BE49-F238E27FC236}">
                    <a16:creationId xmlns:a16="http://schemas.microsoft.com/office/drawing/2014/main" id="{E03BF83A-51F4-F875-1CD8-31126B4D8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914231"/>
                  </p:ext>
                </p:extLst>
              </p:nvPr>
            </p:nvGraphicFramePr>
            <p:xfrm>
              <a:off x="8027033" y="566168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974511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53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3">
                <a:extLst>
                  <a:ext uri="{FF2B5EF4-FFF2-40B4-BE49-F238E27FC236}">
                    <a16:creationId xmlns:a16="http://schemas.microsoft.com/office/drawing/2014/main" id="{E03BF83A-51F4-F875-1CD8-31126B4D8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914231"/>
                  </p:ext>
                </p:extLst>
              </p:nvPr>
            </p:nvGraphicFramePr>
            <p:xfrm>
              <a:off x="8027033" y="566168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974511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33" t="-1333" r="-4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333" t="-1333" r="-3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684" t="-1333" r="-200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667" t="-1333" r="-102667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33" t="-101333" r="-404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333" t="-101333" r="-304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684" t="-101333" r="-200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667" t="-101333" r="-102667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33" t="-198684" r="-404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333" t="-198684" r="-304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684" t="-198684" r="-200000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667" t="-198684" r="-102667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33" t="-302667" r="-4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333" t="-302667" r="-3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684" t="-302667" r="-2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667" t="-302667" r="-10266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53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D1C2782A-4122-81BF-1E92-AFACAB136039}"/>
                  </a:ext>
                </a:extLst>
              </p:cNvPr>
              <p:cNvSpPr txBox="1"/>
              <p:nvPr/>
            </p:nvSpPr>
            <p:spPr>
              <a:xfrm>
                <a:off x="115136" y="1995787"/>
                <a:ext cx="4178073" cy="414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T</a:t>
                </a:r>
                <a:r>
                  <a:rPr lang="en-US" altLang="zh-CN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 size of the feature map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Padding size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In some definitions, padding to both the head and tail indicates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Why not just padding to the tail?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Reduce information loss</a:t>
                </a:r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D1C2782A-4122-81BF-1E92-AFACAB13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6" y="1995787"/>
                <a:ext cx="4178073" cy="4147033"/>
              </a:xfrm>
              <a:prstGeom prst="rect">
                <a:avLst/>
              </a:prstGeom>
              <a:blipFill>
                <a:blip r:embed="rId19"/>
                <a:stretch>
                  <a:fillRect l="-2044" t="-1175" r="-2190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29">
                <a:extLst>
                  <a:ext uri="{FF2B5EF4-FFF2-40B4-BE49-F238E27FC236}">
                    <a16:creationId xmlns:a16="http://schemas.microsoft.com/office/drawing/2014/main" id="{58D19719-F074-38F7-1686-9B60A9445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654805"/>
                  </p:ext>
                </p:extLst>
              </p:nvPr>
            </p:nvGraphicFramePr>
            <p:xfrm>
              <a:off x="4293209" y="394323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29">
                <a:extLst>
                  <a:ext uri="{FF2B5EF4-FFF2-40B4-BE49-F238E27FC236}">
                    <a16:creationId xmlns:a16="http://schemas.microsoft.com/office/drawing/2014/main" id="{58D19719-F074-38F7-1686-9B60A9445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654805"/>
                  </p:ext>
                </p:extLst>
              </p:nvPr>
            </p:nvGraphicFramePr>
            <p:xfrm>
              <a:off x="4293209" y="3943235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333" t="-1333" r="-4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333" t="-1333" r="-3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98684" t="-1333" r="-2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667" t="-1333" r="-10266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402667" t="-1333" r="-2667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333" t="-101333" r="-4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333" t="-10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98684" t="-10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667" t="-10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402667" t="-10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333" t="-198684" r="-4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333" t="-198684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98684" t="-198684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667" t="-198684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402667" t="-198684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333" t="-302667" r="-4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333" t="-3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98684" t="-3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667" t="-3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402667" t="-3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333" t="-402667" r="-4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333" t="-4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98684" t="-4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667" t="-4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402667" t="-4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47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4D1D934-7D57-2DE0-3D21-E05BA5F9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15043"/>
              </p:ext>
            </p:extLst>
          </p:nvPr>
        </p:nvGraphicFramePr>
        <p:xfrm>
          <a:off x="5293425" y="3758046"/>
          <a:ext cx="2286000" cy="2286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615212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7314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727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066539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54943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82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31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701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264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70C0"/>
                      </a:solidFill>
                      <a:prstDash val="soli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70C0"/>
                      </a:solidFill>
                      <a:prstDash val="soli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70C0"/>
                      </a:solidFill>
                      <a:prstDash val="soli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70C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7264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66C17DA-612D-BFD1-CD10-46DF63CF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58280"/>
              </p:ext>
            </p:extLst>
          </p:nvPr>
        </p:nvGraphicFramePr>
        <p:xfrm>
          <a:off x="5098894" y="3959340"/>
          <a:ext cx="2286000" cy="229514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13105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29799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20645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7033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841757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8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804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207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00B050"/>
                      </a:solidFill>
                      <a:prstDash val="soli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00B050"/>
                      </a:solidFill>
                      <a:prstDash val="soli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00B050"/>
                      </a:solidFill>
                      <a:prstDash val="soli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00B05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707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1415470-1425-1D4C-3465-E77F4E5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Parameters and 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00D6CE47-6BD2-4633-3F4A-1016A4A9B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886494"/>
                  </p:ext>
                </p:extLst>
              </p:nvPr>
            </p:nvGraphicFramePr>
            <p:xfrm>
              <a:off x="2043588" y="4138231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00D6CE47-6BD2-4633-3F4A-1016A4A9B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886494"/>
                  </p:ext>
                </p:extLst>
              </p:nvPr>
            </p:nvGraphicFramePr>
            <p:xfrm>
              <a:off x="2043588" y="4138231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333" r="-4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33" t="-1333" r="-3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84" t="-1333" r="-2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333" r="-10266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667" t="-1333" r="-2667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01333" r="-4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33" t="-10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84" t="-10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0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667" t="-10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198684" r="-4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33" t="-198684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84" t="-198684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198684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667" t="-198684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302667" r="-4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33" t="-3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84" t="-3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3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667" t="-3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3" t="-402667" r="-4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33" t="-4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84" t="-4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67" t="-4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667" t="-4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652C9C4-4EEB-F5C0-1332-49C0847136BE}"/>
                  </a:ext>
                </a:extLst>
              </p:cNvPr>
              <p:cNvSpPr txBox="1"/>
              <p:nvPr/>
            </p:nvSpPr>
            <p:spPr>
              <a:xfrm>
                <a:off x="4368941" y="505039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652C9C4-4EEB-F5C0-1332-49C084713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41" y="5050398"/>
                <a:ext cx="4572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FDA9A1CC-8337-81ED-85F0-C08BAD51A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38691"/>
                  </p:ext>
                </p:extLst>
              </p:nvPr>
            </p:nvGraphicFramePr>
            <p:xfrm>
              <a:off x="8002556" y="4138231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29">
                <a:extLst>
                  <a:ext uri="{FF2B5EF4-FFF2-40B4-BE49-F238E27FC236}">
                    <a16:creationId xmlns:a16="http://schemas.microsoft.com/office/drawing/2014/main" id="{FDA9A1CC-8337-81ED-85F0-C08BAD51A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38691"/>
                  </p:ext>
                </p:extLst>
              </p:nvPr>
            </p:nvGraphicFramePr>
            <p:xfrm>
              <a:off x="8002556" y="4138231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333" r="-4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333" t="-1333" r="-3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684" t="-1333" r="-2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1333" r="-10266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67" t="-1333" r="-2667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01333" r="-4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333" t="-101333" r="-3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684" t="-101333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101333" r="-102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67" t="-101333" r="-26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98684" r="-4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333" t="-198684" r="-3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684" t="-198684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198684" r="-10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67" t="-198684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302667" r="-4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333" t="-302667" r="-3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684" t="-302667" r="-2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302667" r="-102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67" t="-302667" r="-2667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402667" r="-4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333" t="-402667" r="-3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684" t="-402667" r="-2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67" t="-402667" r="-102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67" t="-4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E7B8036B-CBE5-5464-2831-EAD60F2A65D1}"/>
                  </a:ext>
                </a:extLst>
              </p:cNvPr>
              <p:cNvSpPr txBox="1"/>
              <p:nvPr/>
            </p:nvSpPr>
            <p:spPr>
              <a:xfrm>
                <a:off x="7545355" y="5050398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E7B8036B-CBE5-5464-2831-EAD60F2A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355" y="5050398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3C226866-FCCD-EE68-E0BB-78FD060EF661}"/>
                  </a:ext>
                </a:extLst>
              </p:cNvPr>
              <p:cNvSpPr txBox="1"/>
              <p:nvPr/>
            </p:nvSpPr>
            <p:spPr>
              <a:xfrm>
                <a:off x="4358856" y="3805526"/>
                <a:ext cx="477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3C226866-FCCD-EE68-E0BB-78FD060E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56" y="3805526"/>
                <a:ext cx="477371" cy="461665"/>
              </a:xfrm>
              <a:prstGeom prst="rect">
                <a:avLst/>
              </a:prstGeom>
              <a:blipFill>
                <a:blip r:embed="rId6"/>
                <a:stretch>
                  <a:fillRect r="-1025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0E0A6835-9088-C777-796E-603234EAF3C1}"/>
                  </a:ext>
                </a:extLst>
              </p:cNvPr>
              <p:cNvSpPr txBox="1"/>
              <p:nvPr/>
            </p:nvSpPr>
            <p:spPr>
              <a:xfrm>
                <a:off x="4587456" y="3527214"/>
                <a:ext cx="477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0E0A6835-9088-C777-796E-603234EA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456" y="3527214"/>
                <a:ext cx="477371" cy="461665"/>
              </a:xfrm>
              <a:prstGeom prst="rect">
                <a:avLst/>
              </a:prstGeom>
              <a:blipFill>
                <a:blip r:embed="rId7"/>
                <a:stretch>
                  <a:fillRect r="-1153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BB0097F-2289-A860-ABB3-6B35C71E03F0}"/>
                  </a:ext>
                </a:extLst>
              </p:cNvPr>
              <p:cNvSpPr txBox="1"/>
              <p:nvPr/>
            </p:nvSpPr>
            <p:spPr>
              <a:xfrm>
                <a:off x="4865496" y="3296381"/>
                <a:ext cx="477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BB0097F-2289-A860-ABB3-6B35C71E0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96" y="3296381"/>
                <a:ext cx="477371" cy="461665"/>
              </a:xfrm>
              <a:prstGeom prst="rect">
                <a:avLst/>
              </a:prstGeom>
              <a:blipFill>
                <a:blip r:embed="rId8"/>
                <a:stretch>
                  <a:fillRect r="-1153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70A1C5F-0B3E-C554-1AED-78099A19FA91}"/>
                  </a:ext>
                </a:extLst>
              </p:cNvPr>
              <p:cNvSpPr txBox="1"/>
              <p:nvPr/>
            </p:nvSpPr>
            <p:spPr>
              <a:xfrm rot="18641546">
                <a:off x="5054740" y="3061110"/>
                <a:ext cx="477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70A1C5F-0B3E-C554-1AED-78099A19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1546">
                <a:off x="5054740" y="3061110"/>
                <a:ext cx="4773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AE6F9D1C-ECF7-305E-7938-AEEAE29AFB3A}"/>
                  </a:ext>
                </a:extLst>
              </p:cNvPr>
              <p:cNvSpPr txBox="1"/>
              <p:nvPr/>
            </p:nvSpPr>
            <p:spPr>
              <a:xfrm rot="18641546">
                <a:off x="6006795" y="3296380"/>
                <a:ext cx="477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AE6F9D1C-ECF7-305E-7938-AEEAE29A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1546">
                <a:off x="6006795" y="3296380"/>
                <a:ext cx="4773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3A7F4C0-1D89-0595-F8DA-54054EE1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2820"/>
              </p:ext>
            </p:extLst>
          </p:nvPr>
        </p:nvGraphicFramePr>
        <p:xfrm>
          <a:off x="4953000" y="4138231"/>
          <a:ext cx="2286000" cy="2286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31971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323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82078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62672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338309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01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07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02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1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98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24872A80-036A-EF93-FAAD-78B96E491ECA}"/>
                  </a:ext>
                </a:extLst>
              </p:cNvPr>
              <p:cNvSpPr txBox="1"/>
              <p:nvPr/>
            </p:nvSpPr>
            <p:spPr>
              <a:xfrm>
                <a:off x="838200" y="1662537"/>
                <a:ext cx="1051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Parameters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5=625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FL</a:t>
                </a:r>
                <a:r>
                  <a:rPr lang="en-US" altLang="zh-CN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</a:t>
                </a:r>
                <a:r>
                  <a:rPr lang="en-US" altLang="zh-TW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ating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point </a:t>
                </a:r>
                <a:r>
                  <a:rPr lang="en-US" altLang="zh-CN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OP</a:t>
                </a:r>
                <a:r>
                  <a:rPr lang="en-US" altLang="zh-TW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erations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(FLOPs)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5=1250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24872A80-036A-EF93-FAAD-78B96E49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2537"/>
                <a:ext cx="10515600" cy="1569660"/>
              </a:xfrm>
              <a:prstGeom prst="rect">
                <a:avLst/>
              </a:prstGeom>
              <a:blipFill>
                <a:blip r:embed="rId11"/>
                <a:stretch>
                  <a:fillRect l="-812" t="-3113" b="-6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69">
            <a:extLst>
              <a:ext uri="{FF2B5EF4-FFF2-40B4-BE49-F238E27FC236}">
                <a16:creationId xmlns:a16="http://schemas.microsoft.com/office/drawing/2014/main" id="{62B90301-E218-EF6C-05C8-ECB719619A70}"/>
              </a:ext>
            </a:extLst>
          </p:cNvPr>
          <p:cNvSpPr txBox="1"/>
          <p:nvPr/>
        </p:nvSpPr>
        <p:spPr>
          <a:xfrm>
            <a:off x="4084053" y="6396335"/>
            <a:ext cx="4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Fully-connected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1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415470-1425-1D4C-3465-E77F4E5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Parameters and 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24872A80-036A-EF93-FAAD-78B96E491ECA}"/>
                  </a:ext>
                </a:extLst>
              </p:cNvPr>
              <p:cNvSpPr txBox="1"/>
              <p:nvPr/>
            </p:nvSpPr>
            <p:spPr>
              <a:xfrm>
                <a:off x="838200" y="1662537"/>
                <a:ext cx="1051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Parameters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=3×3=9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FLoating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point </a:t>
                </a:r>
                <a:r>
                  <a:rPr lang="en-US" altLang="zh-CN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OP</a:t>
                </a:r>
                <a:r>
                  <a:rPr lang="en-US" altLang="zh-TW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erations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(FLOPs)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=2×3×3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×5×5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=450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24872A80-036A-EF93-FAAD-78B96E49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2537"/>
                <a:ext cx="10515600" cy="1569660"/>
              </a:xfrm>
              <a:prstGeom prst="rect">
                <a:avLst/>
              </a:prstGeom>
              <a:blipFill>
                <a:blip r:embed="rId2"/>
                <a:stretch>
                  <a:fillRect l="-812" t="-3113" b="-6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5FD929F8-F3C3-96B2-45E3-44E3BF5C3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496294"/>
                  </p:ext>
                </p:extLst>
              </p:nvPr>
            </p:nvGraphicFramePr>
            <p:xfrm>
              <a:off x="2243144" y="3576313"/>
              <a:ext cx="3200400" cy="3200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69341017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7714793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0797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8345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5FD929F8-F3C3-96B2-45E3-44E3BF5C3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496294"/>
                  </p:ext>
                </p:extLst>
              </p:nvPr>
            </p:nvGraphicFramePr>
            <p:xfrm>
              <a:off x="2243144" y="3576313"/>
              <a:ext cx="3200400" cy="3200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69341017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0080857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724307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1746795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7714793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0797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101333" r="-505333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101333" r="-405333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368" t="-101333" r="-300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667" t="-101333" r="-204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667" t="-101333" r="-104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201333" r="-505333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201333" r="-405333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368" t="-201333" r="-300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667" t="-201333" r="-2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667" t="-201333" r="-1040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297368" r="-50533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297368" r="-40533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368" t="-297368" r="-300000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667" t="-297368" r="-204000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667" t="-297368" r="-104000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87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402667" r="-50533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402667" r="-40533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368" t="-402667" r="-3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667" t="-402667" r="-204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667" t="-402667" r="-104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2164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502667" r="-50533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502667" r="-40533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368" t="-502667" r="-3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667" t="-502667" r="-2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667" t="-502667" r="-104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2947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83455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0496FF40-5E40-817A-C0E3-F3B063F68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82971"/>
                  </p:ext>
                </p:extLst>
              </p:nvPr>
            </p:nvGraphicFramePr>
            <p:xfrm>
              <a:off x="5900745" y="450966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9">
                <a:extLst>
                  <a:ext uri="{FF2B5EF4-FFF2-40B4-BE49-F238E27FC236}">
                    <a16:creationId xmlns:a16="http://schemas.microsoft.com/office/drawing/2014/main" id="{0496FF40-5E40-817A-C0E3-F3B063F68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82971"/>
                  </p:ext>
                </p:extLst>
              </p:nvPr>
            </p:nvGraphicFramePr>
            <p:xfrm>
              <a:off x="5900745" y="4509663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19471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333" r="-20533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333" r="-102632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333" r="-4000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00000" r="-20533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102632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100000" r="-4000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202667" r="-2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2667" r="-10263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67" t="-2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754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3A889382-7C6A-E7EA-C764-D2E516293E62}"/>
                  </a:ext>
                </a:extLst>
              </p:cNvPr>
              <p:cNvSpPr txBox="1"/>
              <p:nvPr/>
            </p:nvSpPr>
            <p:spPr>
              <a:xfrm>
                <a:off x="5443544" y="4964630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3A889382-7C6A-E7EA-C764-D2E516293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44" y="4964630"/>
                <a:ext cx="457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08D596-7CC6-E047-DBD3-46878EBC3764}"/>
                  </a:ext>
                </a:extLst>
              </p:cNvPr>
              <p:cNvSpPr txBox="1"/>
              <p:nvPr/>
            </p:nvSpPr>
            <p:spPr>
              <a:xfrm>
                <a:off x="7272345" y="4945681"/>
                <a:ext cx="457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208D596-7CC6-E047-DBD3-46878EBC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45" y="4945681"/>
                <a:ext cx="4572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29">
                <a:extLst>
                  <a:ext uri="{FF2B5EF4-FFF2-40B4-BE49-F238E27FC236}">
                    <a16:creationId xmlns:a16="http://schemas.microsoft.com/office/drawing/2014/main" id="{712A661D-173E-3B7A-D149-990A2BB52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946231"/>
                  </p:ext>
                </p:extLst>
              </p:nvPr>
            </p:nvGraphicFramePr>
            <p:xfrm>
              <a:off x="7729546" y="4052463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29">
                <a:extLst>
                  <a:ext uri="{FF2B5EF4-FFF2-40B4-BE49-F238E27FC236}">
                    <a16:creationId xmlns:a16="http://schemas.microsoft.com/office/drawing/2014/main" id="{712A661D-173E-3B7A-D149-990A2BB52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946231"/>
                  </p:ext>
                </p:extLst>
              </p:nvPr>
            </p:nvGraphicFramePr>
            <p:xfrm>
              <a:off x="7729546" y="4052463"/>
              <a:ext cx="22860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33484757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2843824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8879027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5514934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1690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333" r="-405333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333" t="-1333" r="-305333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8684" t="-1333" r="-201316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667" t="-1333" r="-104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667" t="-1333" r="-400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871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01333" r="-4053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333" t="-101333" r="-3053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8684" t="-101333" r="-20131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667" t="-101333" r="-104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667" t="-101333" r="-40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797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198684" r="-405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333" t="-198684" r="-305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8684" t="-198684" r="-20131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667" t="-198684" r="-10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667" t="-198684" r="-4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103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302667" r="-40533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333" t="-302667" r="-30533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8684" t="-302667" r="-20131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667" t="-302667" r="-104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667" t="-302667" r="-40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3010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33" t="-402667" r="-4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333" t="-402667" r="-3053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8684" t="-402667" r="-2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667" t="-402667" r="-1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667" t="-402667" r="-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8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69">
            <a:extLst>
              <a:ext uri="{FF2B5EF4-FFF2-40B4-BE49-F238E27FC236}">
                <a16:creationId xmlns:a16="http://schemas.microsoft.com/office/drawing/2014/main" id="{602CEC0B-A602-A7A6-81A1-C2127322ECC8}"/>
              </a:ext>
            </a:extLst>
          </p:cNvPr>
          <p:cNvSpPr txBox="1"/>
          <p:nvPr/>
        </p:nvSpPr>
        <p:spPr>
          <a:xfrm>
            <a:off x="5336781" y="6396335"/>
            <a:ext cx="295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Convolutional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7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2791</Words>
  <Application>Microsoft Office PowerPoint</Application>
  <PresentationFormat>宽屏</PresentationFormat>
  <Paragraphs>1332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主题​​</vt:lpstr>
      <vt:lpstr>Machine Learning 10. Convolutional Neural Networks</vt:lpstr>
      <vt:lpstr>Multi-class classification</vt:lpstr>
      <vt:lpstr>Fully Connected Layer</vt:lpstr>
      <vt:lpstr>Convolutional Layer</vt:lpstr>
      <vt:lpstr>Convolutional Layer</vt:lpstr>
      <vt:lpstr>Padding</vt:lpstr>
      <vt:lpstr>Padding</vt:lpstr>
      <vt:lpstr>Parameters and FLOPs</vt:lpstr>
      <vt:lpstr>Parameters and FLOPs</vt:lpstr>
      <vt:lpstr>Convolutional Kernel</vt:lpstr>
      <vt:lpstr>Convolutional Kernel</vt:lpstr>
      <vt:lpstr>Convolutional Kernel</vt:lpstr>
      <vt:lpstr>Activation Function</vt:lpstr>
      <vt:lpstr>Pooling Layer</vt:lpstr>
      <vt:lpstr>Pooling Kernel</vt:lpstr>
      <vt:lpstr>Another Convolutional and Pooling Layer</vt:lpstr>
      <vt:lpstr>Convolutional Neural Networks</vt:lpstr>
      <vt:lpstr>Cost Function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*Image to Column</vt:lpstr>
      <vt:lpstr>*Image to Column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9. Convolutional Neural Networks</dc:title>
  <dc:creator>Xueyuan GONG</dc:creator>
  <cp:lastModifiedBy>Xueyuan GONG</cp:lastModifiedBy>
  <cp:revision>475</cp:revision>
  <dcterms:created xsi:type="dcterms:W3CDTF">2023-10-13T15:18:34Z</dcterms:created>
  <dcterms:modified xsi:type="dcterms:W3CDTF">2023-11-08T15:15:19Z</dcterms:modified>
</cp:coreProperties>
</file>