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4" r:id="rId2"/>
    <p:sldId id="279" r:id="rId3"/>
    <p:sldId id="280" r:id="rId4"/>
    <p:sldId id="281" r:id="rId5"/>
    <p:sldId id="282" r:id="rId6"/>
    <p:sldId id="283" r:id="rId7"/>
    <p:sldId id="284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20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1F222-642C-4F54-AEE7-B00FE6696E2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9C73B-E394-43C7-9667-7826A6CB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6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DAC5-2673-6F54-D72B-92E9C9C58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23353-6F88-3429-85C4-664DF92BF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0F153-C305-9EE7-9D85-FCBEC2FBE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69CC-EC8E-434C-9470-E3702B76DDB9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24549-BF12-7497-B99D-5139C0700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DF10B-8B2D-85E4-1781-D06D700B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DE10-6A52-4D55-8E20-A5627E67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8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4EC4-DAE2-DB90-A149-136F8AE3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AC14D-E9BD-604E-4C1C-64AC4A43C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1E4E4-D751-6C50-C890-D0CF23E1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69CC-EC8E-434C-9470-E3702B76DDB9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EE681-43E1-A883-E787-E6A31F5A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CF09C-7D1F-4769-A9DA-87CAAFAD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DE10-6A52-4D55-8E20-A5627E67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3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70349-612E-9F24-E135-63915C1D3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4BF9F-F521-BABD-820E-A366CA09A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77C9A-19DE-FE58-5AE0-C64CB5660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69CC-EC8E-434C-9470-E3702B76DDB9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ADF65-39CA-246F-269D-AAA3196F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76C2E-DB05-B9DC-F8AE-4E3D58141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DE10-6A52-4D55-8E20-A5627E67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7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1BD50-9550-FAA9-DDFC-E984A82E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9E18C-88EE-F012-B36C-E940250B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9942B-A43E-391D-678A-26C5C9F8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69CC-EC8E-434C-9470-E3702B76DDB9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EDB6B-643A-BA1C-4D2E-39765C276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7C454-378A-D496-5505-37AAA9AD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DE10-6A52-4D55-8E20-A5627E67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7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F8CD-413D-17B5-3FE4-858161C5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37AD1-CF26-3A66-ADA0-EC3F80E18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D815F-54D4-5F17-5A72-C433C4DB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69CC-EC8E-434C-9470-E3702B76DDB9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29BC4-CE3C-4BA8-7591-605F557F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479D0-297C-F995-76A8-83E857B8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DE10-6A52-4D55-8E20-A5627E67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2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C914-886B-A5A1-E331-0D546504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16606-DB10-3F98-2FA9-C3A23FFFB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07D96-2752-BE49-1F9E-F3C1CDC0E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6D7BA-1298-5B6C-5FF7-EE0C8784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69CC-EC8E-434C-9470-E3702B76DDB9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FBD4C-239A-F71B-9FAA-B241E4DB2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5A1F9-1F13-6C03-99BB-238384BD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DE10-6A52-4D55-8E20-A5627E67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4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C647-B125-1F47-1224-417E97794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E78C7-77A5-27B1-422E-F49834177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6F57D-8DE8-1B3F-2718-4B80EE779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0A7C25-BB24-BAD0-3AD8-4613D71F5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8E3242-E1C6-6878-4D7F-CFF72471A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BB6564-21B3-D73F-8E86-943135DF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69CC-EC8E-434C-9470-E3702B76DDB9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55824-4E03-F960-CAEE-B1C3DBAF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3BCDE5-07EF-8BD6-27DF-FA51A578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DE10-6A52-4D55-8E20-A5627E67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2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3AAF-041D-362C-507B-B3EDADB0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EF683-E704-5958-3AD8-13FDCC34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69CC-EC8E-434C-9470-E3702B76DDB9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6FB12-D521-C9E4-1A0C-9F667E9A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2B268-F820-BA58-DAE9-DEB76C7E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DE10-6A52-4D55-8E20-A5627E67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3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CA061-E046-2F03-00E4-63018EFC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69CC-EC8E-434C-9470-E3702B76DDB9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D0728-0EDA-8793-A0F5-FB7DE735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8A983-77F7-3C26-0502-945B25D3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DE10-6A52-4D55-8E20-A5627E67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2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84F3-81F9-CE2C-6DDB-27673A08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8E5C4-6CF3-2538-BF22-457CB0C60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33FBA-71C5-5CF6-15F2-1B3811F29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D4226-5801-6034-AA8D-9693CEFA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69CC-EC8E-434C-9470-E3702B76DDB9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785F3-592C-AD5E-3406-C36A560BE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14230-C7F6-3D29-9CFA-563A8EBD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DE10-6A52-4D55-8E20-A5627E67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6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17EB-2B15-C861-842B-3DB245F2D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0FBBF-EE7C-AB31-BC0E-2BBC0D6D6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2AEC2-D53E-AA1D-0609-5BA8CB3CB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1E7DF-46E8-4281-94A0-529D0C616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69CC-EC8E-434C-9470-E3702B76DDB9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FF39F-3BAF-6AF6-5FD2-7C0846545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CDC67-B86A-551A-807B-0ECC6C3C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DE10-6A52-4D55-8E20-A5627E67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7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071B9-3BF9-1FD1-0E2A-573D5BE7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C39A9-42F3-D9ED-C5A1-290B3F60D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31E14-476E-C21E-EED7-582F24960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469CC-EC8E-434C-9470-E3702B76DDB9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14060-E8A6-A272-08B3-385A96120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EC986-BDD5-4D26-F8DC-05F1B89E9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FDE10-6A52-4D55-8E20-A5627E67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79A2F4-FD27-43A3-989E-4CC94B4AB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4333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8F79FC-1D44-4CB3-BD68-F280436C9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939" y="4498843"/>
            <a:ext cx="9144000" cy="137665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Machine Learning</a:t>
            </a:r>
            <a:br>
              <a:rPr lang="en-US" altLang="zh-CN" dirty="0"/>
            </a:br>
            <a:r>
              <a:rPr lang="en-US" altLang="zh-CN" dirty="0"/>
              <a:t>2. </a:t>
            </a:r>
            <a:r>
              <a:rPr lang="en-US" altLang="zh-CN" dirty="0" err="1"/>
              <a:t>Numpy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3FFA4-F6FC-4D34-B961-E2C0BE0CF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939" y="5875498"/>
            <a:ext cx="6242620" cy="982501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CN" dirty="0"/>
              <a:t>Xueyuan Gong</a:t>
            </a:r>
          </a:p>
          <a:p>
            <a:pPr algn="l"/>
            <a:r>
              <a:rPr lang="en-US" altLang="zh-CN" dirty="0"/>
              <a:t>School of Intelligent Systems Science and Engineering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52166-6B7A-4058-A0E3-EE6642F79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313" y="5165886"/>
            <a:ext cx="1381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7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9877-E7D1-FEA9-41F4-552296851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Arithmetic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8A072B07-D982-44AE-15F5-84FDBCF90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2113070"/>
            <a:ext cx="1219200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0AE87BA-07BF-067C-BDC8-4F1DCEDEA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5" y="4532142"/>
            <a:ext cx="1094422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097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7D96-8B9C-5108-8994-94FCC03D1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Indexing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23CBCC8-338F-96D7-7B9A-DDCA4F69F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560699"/>
            <a:ext cx="90106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457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B965-8398-C201-A4EC-77320248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D383993-2776-507F-7834-3CB354104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28862"/>
            <a:ext cx="12192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351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79DF-D42B-7727-C895-E74AA555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Matrices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D58EE62-15D4-2AB7-DFB3-5A55D6A76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1" y="2297112"/>
            <a:ext cx="68865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F584D36-D3AD-848F-FFF6-62FDE5750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303712"/>
            <a:ext cx="12192000" cy="218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430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368B-F28C-4BED-DD0B-A6088A1B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690639F-DB68-F2F2-835B-CE93E4F7D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068" y="2173234"/>
            <a:ext cx="74009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111FAD6-FC93-873A-86F1-594B66352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31" y="4227405"/>
            <a:ext cx="116586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560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EB404-BADF-6744-70AB-8C6D1AE0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5DA44E4-66F9-F7D9-1213-B0182C35C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406525"/>
            <a:ext cx="980122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2D578633-2BF1-0309-6D0B-72B782834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4450"/>
            <a:ext cx="12192000" cy="300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578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22C41-0C9E-167D-238A-B1849763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Indexing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4977429-6054-D949-1312-87D69FFE0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2" y="2162175"/>
            <a:ext cx="863917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35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4BA75-C4DE-C5D7-59D2-FEA7340F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Aggregation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3F9A4B4-DBAB-6506-E2AC-90317499D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690688"/>
            <a:ext cx="1215390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EFBE23F6-29DF-E71B-C902-E35A5F3C1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24313"/>
            <a:ext cx="121920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924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5256-8D57-0CF3-19CF-143CD534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Transposing and Reshaping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BEF45F5-645E-8A8E-730E-79AFE8642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858" y="1366294"/>
            <a:ext cx="5812284" cy="233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49EF69F9-1F4D-3ED7-DA25-293C9057F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887" y="3702244"/>
            <a:ext cx="8532226" cy="315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565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B760-D049-A3A8-FFE3-01B99AC4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More Dimensions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59BE0A6-8950-E576-0B8E-597944942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45" y="1690688"/>
            <a:ext cx="6731909" cy="181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8E48871D-BFED-5335-3008-B6C9B78C1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07" y="3502153"/>
            <a:ext cx="9972583" cy="310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70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CC3D-AB16-EC86-00A2-54EABD626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2158A-8FB1-EA82-3AA9-8D01E22D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Numpy</a:t>
            </a:r>
            <a:r>
              <a:rPr lang="en-US" dirty="0"/>
              <a:t> for matrix </a:t>
            </a:r>
            <a:r>
              <a:rPr lang="en-US" altLang="zh-CN" dirty="0"/>
              <a:t>computation</a:t>
            </a:r>
          </a:p>
          <a:p>
            <a:r>
              <a:rPr lang="en-US" dirty="0"/>
              <a:t>Datasets used in Machine Learning are matrices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 suggest installing Anaconda as IDE</a:t>
            </a:r>
          </a:p>
          <a:p>
            <a:pPr lvl="1"/>
            <a:r>
              <a:rPr lang="en-US" dirty="0"/>
              <a:t>Anaconda automatically installs many necessary packages</a:t>
            </a:r>
          </a:p>
          <a:p>
            <a:pPr lvl="1"/>
            <a:r>
              <a:rPr lang="en-US" dirty="0"/>
              <a:t>Anaconda contains Spyder and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CC8B69-7A8E-4910-152D-95C71C5F643C}"/>
              </a:ext>
            </a:extLst>
          </p:cNvPr>
          <p:cNvSpPr/>
          <p:nvPr/>
        </p:nvSpPr>
        <p:spPr>
          <a:xfrm>
            <a:off x="2589703" y="3161887"/>
            <a:ext cx="1047565" cy="914400"/>
          </a:xfrm>
          <a:prstGeom prst="round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AB1E64-C534-9EA8-34EF-D684D3713DFE}"/>
              </a:ext>
            </a:extLst>
          </p:cNvPr>
          <p:cNvSpPr/>
          <p:nvPr/>
        </p:nvSpPr>
        <p:spPr>
          <a:xfrm>
            <a:off x="4175105" y="3161887"/>
            <a:ext cx="1047565" cy="914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DC281B6-25EA-2A95-5A31-B806C824C677}"/>
              </a:ext>
            </a:extLst>
          </p:cNvPr>
          <p:cNvSpPr/>
          <p:nvPr/>
        </p:nvSpPr>
        <p:spPr>
          <a:xfrm>
            <a:off x="5760507" y="3161887"/>
            <a:ext cx="1047565" cy="9144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D075600-4875-A152-674B-45A933F45CB7}"/>
              </a:ext>
            </a:extLst>
          </p:cNvPr>
          <p:cNvSpPr/>
          <p:nvPr/>
        </p:nvSpPr>
        <p:spPr>
          <a:xfrm>
            <a:off x="7345909" y="3161887"/>
            <a:ext cx="1513643" cy="914400"/>
          </a:xfrm>
          <a:prstGeom prst="roundRect">
            <a:avLst/>
          </a:prstGeom>
          <a:solidFill>
            <a:srgbClr val="FB92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A56E727-8598-C753-541E-A31A74EA367E}"/>
              </a:ext>
            </a:extLst>
          </p:cNvPr>
          <p:cNvSpPr/>
          <p:nvPr/>
        </p:nvSpPr>
        <p:spPr>
          <a:xfrm>
            <a:off x="3670929" y="3428217"/>
            <a:ext cx="470515" cy="381740"/>
          </a:xfrm>
          <a:prstGeom prst="rightArrow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2961E59-C05A-B1B7-3BE7-AE463731954C}"/>
              </a:ext>
            </a:extLst>
          </p:cNvPr>
          <p:cNvSpPr/>
          <p:nvPr/>
        </p:nvSpPr>
        <p:spPr>
          <a:xfrm>
            <a:off x="5256331" y="3428217"/>
            <a:ext cx="470515" cy="38174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999A26-999B-8867-E33D-7DB82990EA17}"/>
              </a:ext>
            </a:extLst>
          </p:cNvPr>
          <p:cNvSpPr/>
          <p:nvPr/>
        </p:nvSpPr>
        <p:spPr>
          <a:xfrm>
            <a:off x="6841733" y="3428217"/>
            <a:ext cx="470515" cy="38174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CC2D02-E67A-90AE-FBB1-E1E126C949F4}"/>
              </a:ext>
            </a:extLst>
          </p:cNvPr>
          <p:cNvSpPr/>
          <p:nvPr/>
        </p:nvSpPr>
        <p:spPr>
          <a:xfrm>
            <a:off x="1108363" y="2226860"/>
            <a:ext cx="1320800" cy="67470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F7A8FC3-477C-6811-074A-612410CF96E7}"/>
              </a:ext>
            </a:extLst>
          </p:cNvPr>
          <p:cNvSpPr/>
          <p:nvPr/>
        </p:nvSpPr>
        <p:spPr>
          <a:xfrm>
            <a:off x="2429163" y="3281735"/>
            <a:ext cx="1320800" cy="67470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F40300-A867-57EC-F223-D6868DE3CD88}"/>
              </a:ext>
            </a:extLst>
          </p:cNvPr>
          <p:cNvCxnSpPr>
            <a:stCxn id="18" idx="5"/>
            <a:endCxn id="19" idx="0"/>
          </p:cNvCxnSpPr>
          <p:nvPr/>
        </p:nvCxnSpPr>
        <p:spPr>
          <a:xfrm>
            <a:off x="2235736" y="2802755"/>
            <a:ext cx="853827" cy="47898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4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23ACD9-E4F6-43B8-B9E4-EB55A8B6A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4333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A5311C-DEF2-4F89-8407-8CF48BD7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781449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Thank you</a:t>
            </a:r>
            <a:r>
              <a:rPr lang="zh-CN" altLang="en-US" dirty="0"/>
              <a:t>！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851F8D-F781-4BC7-831F-81C066C5A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9100" y="5317351"/>
            <a:ext cx="1381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2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8A6E-E996-240B-B26E-FF74AB04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Spreadsheets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BF5F0328-5F36-47C8-328A-99659F49C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12192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78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674C-7469-E3D5-3439-B41ACFC7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and Timeseries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CC09E825-92DD-D4E3-6988-0135A5F29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8972"/>
            <a:ext cx="12192000" cy="330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488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4BBE-2C3E-0B2C-915C-E1F3927F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01AC8CAC-71A9-394D-308F-1C59D190C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4838"/>
            <a:ext cx="12192000" cy="461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7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ED6B2-C6EC-76ED-42A5-CF95C710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B3E56628-9898-7EC5-104D-0C9F6FFB5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7513"/>
            <a:ext cx="12192000" cy="517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19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3CC8-7990-23CA-6FDF-DF1989A6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AE363194-B1EA-0E44-8C06-8682A5C42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10" y="1690688"/>
            <a:ext cx="10451977" cy="195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848A9AC3-6C6F-06DC-E439-D4C4C4A7B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40" y="3649073"/>
            <a:ext cx="10987320" cy="320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47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1591-4FC6-4C00-6BEA-30E4F4F1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4E0EB7-21A7-1E0D-C338-AA581A323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690688"/>
            <a:ext cx="676275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0EF068E-D983-C295-C444-29D82DB93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33838"/>
            <a:ext cx="12192000" cy="270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314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6BE5-CE0F-94B4-4AFC-E54957E0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Arithmetic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BB7A95-E2BF-F95B-8F6D-500E736ED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0" y="2316540"/>
            <a:ext cx="93249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D92C57F-AC53-5227-0065-D6E268381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1" y="4485443"/>
            <a:ext cx="730567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40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3169</TotalTime>
  <Words>86</Words>
  <Application>Microsoft Office PowerPoint</Application>
  <PresentationFormat>Widescreen</PresentationFormat>
  <Paragraphs>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Machine Learning 2. Numpy</vt:lpstr>
      <vt:lpstr>Introduction</vt:lpstr>
      <vt:lpstr>Tables and Spreadsheets</vt:lpstr>
      <vt:lpstr>Audio and Timeseries</vt:lpstr>
      <vt:lpstr>Images</vt:lpstr>
      <vt:lpstr>Images</vt:lpstr>
      <vt:lpstr>Language</vt:lpstr>
      <vt:lpstr>Creating Arrays</vt:lpstr>
      <vt:lpstr>Array Arithmetic</vt:lpstr>
      <vt:lpstr>Array Arithmetic</vt:lpstr>
      <vt:lpstr>Indexing</vt:lpstr>
      <vt:lpstr>Aggregation</vt:lpstr>
      <vt:lpstr>Creating Matrices</vt:lpstr>
      <vt:lpstr>Matrix Arithmetic</vt:lpstr>
      <vt:lpstr>Matrix Arithmetic</vt:lpstr>
      <vt:lpstr>Matrix Indexing</vt:lpstr>
      <vt:lpstr>Matrix Aggregation</vt:lpstr>
      <vt:lpstr>Transposing and Reshaping</vt:lpstr>
      <vt:lpstr>Yet More Dimensions</vt:lpstr>
      <vt:lpstr>Thank you！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GONG Xueyuan</dc:creator>
  <cp:lastModifiedBy>GONG Xueyuan</cp:lastModifiedBy>
  <cp:revision>177</cp:revision>
  <dcterms:created xsi:type="dcterms:W3CDTF">2022-07-26T13:37:19Z</dcterms:created>
  <dcterms:modified xsi:type="dcterms:W3CDTF">2022-08-23T02:57:12Z</dcterms:modified>
</cp:coreProperties>
</file>