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4" r:id="rId2"/>
    <p:sldId id="268" r:id="rId3"/>
    <p:sldId id="269" r:id="rId4"/>
    <p:sldId id="270" r:id="rId5"/>
    <p:sldId id="271" r:id="rId6"/>
    <p:sldId id="285" r:id="rId7"/>
    <p:sldId id="273" r:id="rId8"/>
    <p:sldId id="272" r:id="rId9"/>
    <p:sldId id="274" r:id="rId10"/>
    <p:sldId id="275" r:id="rId11"/>
    <p:sldId id="276" r:id="rId12"/>
    <p:sldId id="278" r:id="rId13"/>
    <p:sldId id="277" r:id="rId14"/>
    <p:sldId id="279" r:id="rId15"/>
    <p:sldId id="280" r:id="rId16"/>
    <p:sldId id="281" r:id="rId17"/>
    <p:sldId id="283" r:id="rId18"/>
    <p:sldId id="284" r:id="rId19"/>
    <p:sldId id="282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27267973975648"/>
          <c:y val="4.9102363701020668E-2"/>
          <c:w val="0.82738379459672862"/>
          <c:h val="0.760590115784312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Bool_2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20"/>
            <c:spPr>
              <a:noFill/>
              <a:ln w="101600">
                <a:solidFill>
                  <a:srgbClr val="00B0F0"/>
                </a:solidFill>
              </a:ln>
              <a:effectLst/>
            </c:spPr>
          </c:marker>
          <c:dPt>
            <c:idx val="3"/>
            <c:marker>
              <c:symbol val="x"/>
              <c:size val="20"/>
              <c:spPr>
                <a:noFill/>
                <a:ln w="101600">
                  <a:solidFill>
                    <a:srgbClr val="00B0F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BF52-4FDB-A899-E8FB90DA0D25}"/>
              </c:ext>
            </c:extLst>
          </c:dPt>
          <c:dPt>
            <c:idx val="4"/>
            <c:marker>
              <c:symbol val="square"/>
              <c:size val="20"/>
              <c:spPr>
                <a:noFill/>
                <a:ln w="1016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BF52-4FDB-A899-E8FB90DA0D25}"/>
              </c:ext>
            </c:extLst>
          </c:dPt>
          <c:dPt>
            <c:idx val="5"/>
            <c:marker>
              <c:symbol val="square"/>
              <c:size val="20"/>
              <c:spPr>
                <a:noFill/>
                <a:ln w="1016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BF52-4FDB-A899-E8FB90DA0D25}"/>
              </c:ext>
            </c:extLst>
          </c:dPt>
          <c:dPt>
            <c:idx val="6"/>
            <c:marker>
              <c:symbol val="square"/>
              <c:size val="20"/>
              <c:spPr>
                <a:noFill/>
                <a:ln w="1016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BF52-4FDB-A899-E8FB90DA0D25}"/>
              </c:ext>
            </c:extLst>
          </c:dPt>
          <c:dPt>
            <c:idx val="7"/>
            <c:marker>
              <c:symbol val="square"/>
              <c:size val="20"/>
              <c:spPr>
                <a:noFill/>
                <a:ln w="1016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BF52-4FDB-A899-E8FB90DA0D25}"/>
              </c:ext>
            </c:extLst>
          </c:dPt>
          <c:dPt>
            <c:idx val="8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BF52-4FDB-A899-E8FB90DA0D25}"/>
              </c:ext>
            </c:extLst>
          </c:dPt>
          <c:dPt>
            <c:idx val="9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BF52-4FDB-A899-E8FB90DA0D25}"/>
              </c:ext>
            </c:extLst>
          </c:dPt>
          <c:dPt>
            <c:idx val="10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BF52-4FDB-A899-E8FB90DA0D25}"/>
              </c:ext>
            </c:extLst>
          </c:dPt>
          <c:dPt>
            <c:idx val="11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BF52-4FDB-A899-E8FB90DA0D25}"/>
              </c:ext>
            </c:extLst>
          </c:dPt>
          <c:xVal>
            <c:numRef>
              <c:f>Sheet1!$A$2:$A$13</c:f>
              <c:numCache>
                <c:formatCode>General</c:formatCode>
                <c:ptCount val="12"/>
                <c:pt idx="0">
                  <c:v>0.51328436515574993</c:v>
                </c:pt>
                <c:pt idx="1">
                  <c:v>0.53209362655515557</c:v>
                </c:pt>
                <c:pt idx="2">
                  <c:v>0.40572962173851368</c:v>
                </c:pt>
                <c:pt idx="3">
                  <c:v>0.81220507252331731</c:v>
                </c:pt>
                <c:pt idx="4">
                  <c:v>3.155564099396301</c:v>
                </c:pt>
                <c:pt idx="5">
                  <c:v>3.7887029862668946</c:v>
                </c:pt>
                <c:pt idx="6">
                  <c:v>3.522109750996067</c:v>
                </c:pt>
                <c:pt idx="7">
                  <c:v>3.1017012622258853</c:v>
                </c:pt>
                <c:pt idx="8">
                  <c:v>3.226734284440993</c:v>
                </c:pt>
                <c:pt idx="9">
                  <c:v>3.0821891886749992</c:v>
                </c:pt>
                <c:pt idx="10">
                  <c:v>3.0078727699222778</c:v>
                </c:pt>
                <c:pt idx="11">
                  <c:v>3.5469216324946786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0.60643779521558439</c:v>
                </c:pt>
                <c:pt idx="1">
                  <c:v>0.89474098031129723</c:v>
                </c:pt>
                <c:pt idx="2">
                  <c:v>5.4246833848266007E-3</c:v>
                </c:pt>
                <c:pt idx="3">
                  <c:v>0.88560418748689307</c:v>
                </c:pt>
                <c:pt idx="4">
                  <c:v>0.91949248471862222</c:v>
                </c:pt>
                <c:pt idx="5">
                  <c:v>0.6594991233978692</c:v>
                </c:pt>
                <c:pt idx="6">
                  <c:v>0.80174129428171614</c:v>
                </c:pt>
                <c:pt idx="7">
                  <c:v>0.33900189093203492</c:v>
                </c:pt>
                <c:pt idx="8">
                  <c:v>3.298960182881284</c:v>
                </c:pt>
                <c:pt idx="9">
                  <c:v>3.6186099086302308</c:v>
                </c:pt>
                <c:pt idx="10">
                  <c:v>3.5655875761713536</c:v>
                </c:pt>
                <c:pt idx="11">
                  <c:v>3.9650802355588448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F52-4FDB-A899-E8FB90DA0D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9476520"/>
        <c:axId val="659477832"/>
      </c:scatterChart>
      <c:valAx>
        <c:axId val="65947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x_1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477832"/>
        <c:crosses val="autoZero"/>
        <c:crossBetween val="midCat"/>
      </c:valAx>
      <c:valAx>
        <c:axId val="6594778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x_2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476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878BE-962E-4863-A3AB-93CBBC61DB5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C365A-350C-4E92-9888-D6633D61D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4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365A-350C-4E92-9888-D6633D61DA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7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2D92-ACFD-70C3-82A9-DBBA3F2C3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87B54-22D7-AA0E-FE0B-425D6D362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04DF4-B1E9-9B78-E091-97B943B3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1FDB-8CCA-42C0-A727-48F5F3B28400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F60FC-9E19-8CB7-80D9-5EBE3C63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2F7B1-7CC1-7738-14BE-A3CCA967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E264-0A1A-4574-874C-A5B0274F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2F65-056D-31B4-FB84-45A48E9E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31F23-6B6B-902D-8C27-37549A9C3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83ABA-3044-9693-EF7F-892577C4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1FDB-8CCA-42C0-A727-48F5F3B28400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46A1A-6A0D-DA56-5355-C3FB65E4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4EEE-0194-642D-E540-386881E7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E264-0A1A-4574-874C-A5B0274F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5448B-8C89-4EB4-811C-C4406A0E6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73394-9680-6892-253A-AF6FAE4B0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5D401-CC5B-AEE7-F4A9-BFC6B237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1FDB-8CCA-42C0-A727-48F5F3B28400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55806-A5E6-77E0-9911-273399EC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81992-F1C7-A808-99AD-CBA52A48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E264-0A1A-4574-874C-A5B0274F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1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CE6B-7E6E-585C-5DCE-F0C96306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ECF7A-B4CD-6C21-2FC4-5F7277958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1EE01-7087-4F89-B4A8-912499FD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1FDB-8CCA-42C0-A727-48F5F3B28400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60E3A-58E9-22D9-90CC-22175568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93470-5175-50CC-9C37-BA388413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E264-0A1A-4574-874C-A5B0274F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3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E82D-3DFE-D5DC-96AE-A20EEF492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4490-F933-A3F7-25D3-534F2F5B1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31E6A-C8E5-D46A-D012-3031737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1FDB-8CCA-42C0-A727-48F5F3B28400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769A7-2065-4341-E278-E8852F5B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73D69-DBDE-BE9D-5C0F-2DC54C0F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E264-0A1A-4574-874C-A5B0274F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9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3C3B-E803-116C-5232-D3F50693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2511B-400A-7C82-7832-8FF387DA9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3EB56-F6BA-3F2E-8C58-45FF1CF30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2B21A-7F14-BC96-92CA-4126DF2A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1FDB-8CCA-42C0-A727-48F5F3B28400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95EBD-7325-1725-D63F-62897FE2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97046-CE88-5B87-1677-28FBF090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E264-0A1A-4574-874C-A5B0274F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0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9460-0DB9-DF45-861D-61EEB2B9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7F3F5-5C1B-0E02-C45D-DDCC1A273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771A0-83A2-80B2-5057-4F53E2D2A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5EC7C-9F05-48F2-3CFB-5E8A0769E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AA21E-CFB2-B68C-1200-11E6C12E3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95F3A-870E-9D4C-E719-DBCE40D3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1FDB-8CCA-42C0-A727-48F5F3B28400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A5E238-2C8C-0B85-4907-F4814AB4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5D7B0-222A-C362-BFF0-B8E36D20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E264-0A1A-4574-874C-A5B0274F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8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878D-D4DC-62D0-0123-09899863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3268A-7A2D-7F1E-8F83-434CE2C8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1FDB-8CCA-42C0-A727-48F5F3B28400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16A47-9F79-CB06-B9A7-074F890B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E558D-F042-2F04-DAFE-152F5090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E264-0A1A-4574-874C-A5B0274F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9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95B07-F8D9-E6CC-A3E2-1E8DC38F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1FDB-8CCA-42C0-A727-48F5F3B28400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3342D6-3B3B-8546-282B-7D711858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112CE-51FC-CD1F-B306-4AABD245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E264-0A1A-4574-874C-A5B0274F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2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075B-909A-DB95-071B-EACD4A24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EDAA-8899-F51E-4E3A-6C7A507E2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3A91C-42D6-323F-DA64-EAD4C08A8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D0BE9-48AE-71FC-B0FF-36FAE0151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1FDB-8CCA-42C0-A727-48F5F3B28400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19121-9096-9C11-7F1F-E691D251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50BB0-8667-9467-537C-3E39E20B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E264-0A1A-4574-874C-A5B0274F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4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41BD-E439-1B33-EC4D-C9E66E15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C433E-3EF1-89E3-B737-5A0F14D04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6D44B-9622-88E0-BD4D-A253C4763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DE3F7-FFD1-7F44-E5A0-5AF43F6D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1FDB-8CCA-42C0-A727-48F5F3B28400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DBEE9-C4E1-DEED-2F6D-01DC9423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0F093-4346-6461-9487-525064DC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E264-0A1A-4574-874C-A5B0274F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9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2CE94-3E54-0D10-65BA-FF65C71E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FA9E6-EAAA-A9C5-73A2-884B03BF6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45065-72DC-9E3F-C1BA-34F3C3BCB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A1FDB-8CCA-42C0-A727-48F5F3B28400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7850-7D01-AFD2-71B7-15596A1F5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39288-2FF1-1544-AD58-05527E50B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E264-0A1A-4574-874C-A5B0274F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6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" Type="http://schemas.openxmlformats.org/officeDocument/2006/relationships/image" Target="../media/image93.png"/><Relationship Id="rId16" Type="http://schemas.openxmlformats.org/officeDocument/2006/relationships/image" Target="../media/image107.png"/><Relationship Id="rId20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19" Type="http://schemas.openxmlformats.org/officeDocument/2006/relationships/image" Target="../media/image110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13" Type="http://schemas.openxmlformats.org/officeDocument/2006/relationships/image" Target="../media/image112.png"/><Relationship Id="rId18" Type="http://schemas.openxmlformats.org/officeDocument/2006/relationships/image" Target="../media/image116.png"/><Relationship Id="rId3" Type="http://schemas.openxmlformats.org/officeDocument/2006/relationships/image" Target="../media/image93.png"/><Relationship Id="rId7" Type="http://schemas.openxmlformats.org/officeDocument/2006/relationships/image" Target="../media/image98.png"/><Relationship Id="rId12" Type="http://schemas.openxmlformats.org/officeDocument/2006/relationships/image" Target="../media/image1110.png"/><Relationship Id="rId17" Type="http://schemas.openxmlformats.org/officeDocument/2006/relationships/image" Target="../media/image115.png"/><Relationship Id="rId2" Type="http://schemas.openxmlformats.org/officeDocument/2006/relationships/image" Target="../media/image1101.png"/><Relationship Id="rId16" Type="http://schemas.openxmlformats.org/officeDocument/2006/relationships/image" Target="../media/image114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3.png"/><Relationship Id="rId5" Type="http://schemas.openxmlformats.org/officeDocument/2006/relationships/image" Target="../media/image95.png"/><Relationship Id="rId15" Type="http://schemas.openxmlformats.org/officeDocument/2006/relationships/image" Target="../media/image104.png"/><Relationship Id="rId10" Type="http://schemas.openxmlformats.org/officeDocument/2006/relationships/image" Target="../media/image102.png"/><Relationship Id="rId19" Type="http://schemas.openxmlformats.org/officeDocument/2006/relationships/image" Target="../media/image117.png"/><Relationship Id="rId4" Type="http://schemas.openxmlformats.org/officeDocument/2006/relationships/image" Target="../media/image94.png"/><Relationship Id="rId9" Type="http://schemas.openxmlformats.org/officeDocument/2006/relationships/image" Target="../media/image101.png"/><Relationship Id="rId14" Type="http://schemas.openxmlformats.org/officeDocument/2006/relationships/image" Target="../media/image1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8" Type="http://schemas.openxmlformats.org/officeDocument/2006/relationships/image" Target="../media/image130.png"/><Relationship Id="rId3" Type="http://schemas.openxmlformats.org/officeDocument/2006/relationships/image" Target="../media/image1170.png"/><Relationship Id="rId7" Type="http://schemas.openxmlformats.org/officeDocument/2006/relationships/image" Target="../media/image121.png"/><Relationship Id="rId17" Type="http://schemas.openxmlformats.org/officeDocument/2006/relationships/image" Target="../media/image127.png"/><Relationship Id="rId2" Type="http://schemas.openxmlformats.org/officeDocument/2006/relationships/image" Target="../media/image1160.png"/><Relationship Id="rId16" Type="http://schemas.openxmlformats.org/officeDocument/2006/relationships/image" Target="../media/image126.png"/><Relationship Id="rId20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19" Type="http://schemas.openxmlformats.org/officeDocument/2006/relationships/image" Target="../media/image131.png"/><Relationship Id="rId4" Type="http://schemas.openxmlformats.org/officeDocument/2006/relationships/image" Target="../media/image1180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0.png"/><Relationship Id="rId7" Type="http://schemas.openxmlformats.org/officeDocument/2006/relationships/image" Target="../media/image135.png"/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0.png"/><Relationship Id="rId9" Type="http://schemas.openxmlformats.org/officeDocument/2006/relationships/image" Target="../media/image1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1" Type="http://schemas.openxmlformats.org/officeDocument/2006/relationships/image" Target="../media/image152.png"/><Relationship Id="rId5" Type="http://schemas.openxmlformats.org/officeDocument/2006/relationships/image" Target="../media/image148.png"/><Relationship Id="rId10" Type="http://schemas.openxmlformats.org/officeDocument/2006/relationships/image" Target="../media/image153.png"/><Relationship Id="rId4" Type="http://schemas.openxmlformats.org/officeDocument/2006/relationships/image" Target="../media/image1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.emf"/><Relationship Id="rId7" Type="http://schemas.openxmlformats.org/officeDocument/2006/relationships/image" Target="../media/image4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46.png"/><Relationship Id="rId5" Type="http://schemas.openxmlformats.org/officeDocument/2006/relationships/image" Target="../media/image6.emf"/><Relationship Id="rId10" Type="http://schemas.openxmlformats.org/officeDocument/2006/relationships/image" Target="../media/image45.png"/><Relationship Id="rId4" Type="http://schemas.openxmlformats.org/officeDocument/2006/relationships/image" Target="../media/image5.emf"/><Relationship Id="rId9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0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0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5" Type="http://schemas.openxmlformats.org/officeDocument/2006/relationships/image" Target="../media/image450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0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9A2F4-FD27-43A3-989E-4CC94B4A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F79FC-1D44-4CB3-BD68-F280436C9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939" y="4498843"/>
            <a:ext cx="9144000" cy="13766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Machine Learning</a:t>
            </a:r>
            <a:br>
              <a:rPr lang="en-US" altLang="zh-CN" dirty="0"/>
            </a:br>
            <a:r>
              <a:rPr lang="en-US" altLang="zh-CN" dirty="0"/>
              <a:t>8. Neural Networks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3FFA4-F6FC-4D34-B961-E2C0BE0C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939" y="5875498"/>
            <a:ext cx="6242620" cy="982501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dirty="0"/>
              <a:t>Xueyuan Gong</a:t>
            </a:r>
          </a:p>
          <a:p>
            <a:pPr algn="l"/>
            <a:r>
              <a:rPr lang="en-US" altLang="zh-CN" dirty="0"/>
              <a:t>School of Intelligent Systems Science and Engineering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52166-6B7A-4058-A0E3-EE6642F79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313" y="5165886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0777-1BD0-1F4A-986B-43A572A4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4" name="文字方塊 69">
            <a:extLst>
              <a:ext uri="{FF2B5EF4-FFF2-40B4-BE49-F238E27FC236}">
                <a16:creationId xmlns:a16="http://schemas.microsoft.com/office/drawing/2014/main" id="{B1182EEF-950B-4447-7005-8AAA54923077}"/>
              </a:ext>
            </a:extLst>
          </p:cNvPr>
          <p:cNvSpPr txBox="1"/>
          <p:nvPr/>
        </p:nvSpPr>
        <p:spPr>
          <a:xfrm>
            <a:off x="5529800" y="1690688"/>
            <a:ext cx="113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Model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1C5B0ACC-C5ED-D316-BC27-EB912284AC0F}"/>
                  </a:ext>
                </a:extLst>
              </p:cNvPr>
              <p:cNvSpPr txBox="1"/>
              <p:nvPr/>
            </p:nvSpPr>
            <p:spPr>
              <a:xfrm>
                <a:off x="3988467" y="2188934"/>
                <a:ext cx="4215063" cy="589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1C5B0ACC-C5ED-D316-BC27-EB912284A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467" y="2188934"/>
                <a:ext cx="4215063" cy="5899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B41A6653-28F2-B694-BB51-658BE071FB8F}"/>
                  </a:ext>
                </a:extLst>
              </p:cNvPr>
              <p:cNvSpPr txBox="1"/>
              <p:nvPr/>
            </p:nvSpPr>
            <p:spPr>
              <a:xfrm>
                <a:off x="1743456" y="2225515"/>
                <a:ext cx="2065421" cy="51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B41A6653-28F2-B694-BB51-658BE071F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456" y="2225515"/>
                <a:ext cx="2065421" cy="5168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7FA2402A-329E-6F2F-60E7-02E1671BC1C9}"/>
                  </a:ext>
                </a:extLst>
              </p:cNvPr>
              <p:cNvSpPr txBox="1"/>
              <p:nvPr/>
            </p:nvSpPr>
            <p:spPr>
              <a:xfrm>
                <a:off x="8383120" y="2253086"/>
                <a:ext cx="23804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7FA2402A-329E-6F2F-60E7-02E1671BC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120" y="2253086"/>
                <a:ext cx="238048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AD5D23A8-D85B-B240-CD5A-98AA20BBA5B3}"/>
                  </a:ext>
                </a:extLst>
              </p:cNvPr>
              <p:cNvSpPr txBox="1"/>
              <p:nvPr/>
            </p:nvSpPr>
            <p:spPr>
              <a:xfrm>
                <a:off x="4248909" y="2778904"/>
                <a:ext cx="3694178" cy="589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AD5D23A8-D85B-B240-CD5A-98AA20BBA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909" y="2778904"/>
                <a:ext cx="3694178" cy="5899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DC6BCB8D-C725-533B-6241-12C911BE2CE1}"/>
                  </a:ext>
                </a:extLst>
              </p:cNvPr>
              <p:cNvSpPr txBox="1"/>
              <p:nvPr/>
            </p:nvSpPr>
            <p:spPr>
              <a:xfrm>
                <a:off x="114699" y="2852066"/>
                <a:ext cx="3694178" cy="51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DC6BCB8D-C725-533B-6241-12C911BE2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99" y="2852066"/>
                <a:ext cx="3694178" cy="5168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880073B-1FDD-B085-D5DE-CDF9C7B35B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1474" y="3867917"/>
            <a:ext cx="4203291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2CA23A-5094-6B67-87ED-DB40B5FCCF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6509" y="3867917"/>
            <a:ext cx="4203291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69">
                <a:extLst>
                  <a:ext uri="{FF2B5EF4-FFF2-40B4-BE49-F238E27FC236}">
                    <a16:creationId xmlns:a16="http://schemas.microsoft.com/office/drawing/2014/main" id="{04189405-F831-D601-5F22-37C9BFDF2E06}"/>
                  </a:ext>
                </a:extLst>
              </p:cNvPr>
              <p:cNvSpPr txBox="1"/>
              <p:nvPr/>
            </p:nvSpPr>
            <p:spPr>
              <a:xfrm>
                <a:off x="8383119" y="2879637"/>
                <a:ext cx="9452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文字方塊 69">
                <a:extLst>
                  <a:ext uri="{FF2B5EF4-FFF2-40B4-BE49-F238E27FC236}">
                    <a16:creationId xmlns:a16="http://schemas.microsoft.com/office/drawing/2014/main" id="{04189405-F831-D601-5F22-37C9BFDF2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119" y="2879637"/>
                <a:ext cx="94527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96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73181-582C-FD54-04C8-E1A996FF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p:sp>
        <p:nvSpPr>
          <p:cNvPr id="4" name="文字方塊 69">
            <a:extLst>
              <a:ext uri="{FF2B5EF4-FFF2-40B4-BE49-F238E27FC236}">
                <a16:creationId xmlns:a16="http://schemas.microsoft.com/office/drawing/2014/main" id="{BD10EC9F-CB9E-1D3B-9FFB-ED532A0ABD01}"/>
              </a:ext>
            </a:extLst>
          </p:cNvPr>
          <p:cNvSpPr txBox="1"/>
          <p:nvPr/>
        </p:nvSpPr>
        <p:spPr>
          <a:xfrm>
            <a:off x="5144680" y="1690688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Loss Function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88C032A1-699B-313A-5E48-A4B377E827F5}"/>
                  </a:ext>
                </a:extLst>
              </p:cNvPr>
              <p:cNvSpPr txBox="1"/>
              <p:nvPr/>
            </p:nvSpPr>
            <p:spPr>
              <a:xfrm>
                <a:off x="3467098" y="2152353"/>
                <a:ext cx="5257800" cy="1132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88C032A1-699B-313A-5E48-A4B377E82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098" y="2152353"/>
                <a:ext cx="5257800" cy="11329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74C771C5-B9C2-39F3-EF86-7497E5A01AA1}"/>
                  </a:ext>
                </a:extLst>
              </p:cNvPr>
              <p:cNvSpPr txBox="1"/>
              <p:nvPr/>
            </p:nvSpPr>
            <p:spPr>
              <a:xfrm>
                <a:off x="2152648" y="3818811"/>
                <a:ext cx="7886701" cy="117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func>
                                <m:func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74C771C5-B9C2-39F3-EF86-7497E5A01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48" y="3818811"/>
                <a:ext cx="7886701" cy="1174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9">
            <a:extLst>
              <a:ext uri="{FF2B5EF4-FFF2-40B4-BE49-F238E27FC236}">
                <a16:creationId xmlns:a16="http://schemas.microsoft.com/office/drawing/2014/main" id="{009C0851-F634-DC68-1D91-7A44934C8D02}"/>
              </a:ext>
            </a:extLst>
          </p:cNvPr>
          <p:cNvSpPr txBox="1"/>
          <p:nvPr/>
        </p:nvSpPr>
        <p:spPr>
          <a:xfrm>
            <a:off x="5144680" y="3357146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Cost Function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149B894E-6571-967D-4DC6-DD11947DD3FA}"/>
                  </a:ext>
                </a:extLst>
              </p:cNvPr>
              <p:cNvSpPr txBox="1"/>
              <p:nvPr/>
            </p:nvSpPr>
            <p:spPr>
              <a:xfrm>
                <a:off x="838200" y="5296242"/>
                <a:ext cx="10515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en-US" altLang="zh-CN" sz="2400" b="0" dirty="0">
                    <a:ea typeface="Cambria Math" panose="02040503050406030204" pitchFamily="18" charset="0"/>
                  </a:rPr>
                  <a:t> is the same as the loss function of </a:t>
                </a:r>
                <a:r>
                  <a:rPr lang="en-US" altLang="zh-CN" sz="2400" b="0" dirty="0" err="1">
                    <a:ea typeface="Cambria Math" panose="02040503050406030204" pitchFamily="18" charset="0"/>
                  </a:rPr>
                  <a:t>Softmax</a:t>
                </a:r>
                <a:r>
                  <a:rPr lang="en-US" altLang="zh-CN" sz="2400" b="0" dirty="0">
                    <a:ea typeface="Cambria Math" panose="02040503050406030204" pitchFamily="18" charset="0"/>
                  </a:rPr>
                  <a:t> regression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Cross </a:t>
                </a:r>
                <a:r>
                  <a:rPr lang="en-US" altLang="zh-CN" sz="24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e</a:t>
                </a:r>
                <a:r>
                  <a:rPr lang="en-US" altLang="zh-CN" sz="24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ntropy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Cambria Math" panose="02040503050406030204" pitchFamily="18" charset="0"/>
                  </a:rPr>
                  <a:t>Cross entropy is equivalent to binary cross entropy</a:t>
                </a:r>
                <a:endParaRPr lang="en-US" altLang="zh-TW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149B894E-6571-967D-4DC6-DD11947DD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96242"/>
                <a:ext cx="10515600" cy="1200329"/>
              </a:xfrm>
              <a:prstGeom prst="rect">
                <a:avLst/>
              </a:prstGeom>
              <a:blipFill>
                <a:blip r:embed="rId4"/>
                <a:stretch>
                  <a:fillRect l="-812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86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3460-DA24-A164-3D35-721ADDFA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E367DC0-0F63-BF13-BC2F-D25CECDE2683}"/>
              </a:ext>
            </a:extLst>
          </p:cNvPr>
          <p:cNvSpPr/>
          <p:nvPr/>
        </p:nvSpPr>
        <p:spPr>
          <a:xfrm>
            <a:off x="8999754" y="2233543"/>
            <a:ext cx="1188720" cy="118872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AB69C80-2B9D-9266-FCA8-0D2DFD4BF6E5}"/>
                  </a:ext>
                </a:extLst>
              </p:cNvPr>
              <p:cNvSpPr/>
              <p:nvPr/>
            </p:nvSpPr>
            <p:spPr>
              <a:xfrm>
                <a:off x="8954824" y="2553516"/>
                <a:ext cx="335741" cy="556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AB69C80-2B9D-9266-FCA8-0D2DFD4BF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824" y="2553516"/>
                <a:ext cx="335741" cy="556243"/>
              </a:xfrm>
              <a:prstGeom prst="rect">
                <a:avLst/>
              </a:prstGeom>
              <a:blipFill>
                <a:blip r:embed="rId2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7D5DF80-2BDE-A3DF-B0A7-889F296F38B7}"/>
              </a:ext>
            </a:extLst>
          </p:cNvPr>
          <p:cNvCxnSpPr>
            <a:cxnSpLocks/>
          </p:cNvCxnSpPr>
          <p:nvPr/>
        </p:nvCxnSpPr>
        <p:spPr>
          <a:xfrm flipV="1">
            <a:off x="9563208" y="2233543"/>
            <a:ext cx="0" cy="1188720"/>
          </a:xfrm>
          <a:prstGeom prst="straightConnector1">
            <a:avLst/>
          </a:prstGeom>
          <a:ln w="190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AAFD0E3-0546-4388-3B87-0B5DDF7A7F77}"/>
                  </a:ext>
                </a:extLst>
              </p:cNvPr>
              <p:cNvSpPr/>
              <p:nvPr/>
            </p:nvSpPr>
            <p:spPr>
              <a:xfrm>
                <a:off x="9575307" y="2591170"/>
                <a:ext cx="335741" cy="556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AAFD0E3-0546-4388-3B87-0B5DDF7A7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307" y="2591170"/>
                <a:ext cx="335741" cy="556243"/>
              </a:xfrm>
              <a:prstGeom prst="rect">
                <a:avLst/>
              </a:prstGeom>
              <a:blipFill>
                <a:blip r:embed="rId3"/>
                <a:stretch>
                  <a:fillRect r="-5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E9DD7FBA-C358-E1BE-D670-D61306B0A13D}"/>
              </a:ext>
            </a:extLst>
          </p:cNvPr>
          <p:cNvSpPr/>
          <p:nvPr/>
        </p:nvSpPr>
        <p:spPr>
          <a:xfrm>
            <a:off x="8999754" y="3581288"/>
            <a:ext cx="1188720" cy="118872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89BBF81-43E7-05DA-BE19-17AE26AAFE4D}"/>
                  </a:ext>
                </a:extLst>
              </p:cNvPr>
              <p:cNvSpPr/>
              <p:nvPr/>
            </p:nvSpPr>
            <p:spPr>
              <a:xfrm>
                <a:off x="8954824" y="3901261"/>
                <a:ext cx="335741" cy="566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89BBF81-43E7-05DA-BE19-17AE26AAF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824" y="3901261"/>
                <a:ext cx="335741" cy="566886"/>
              </a:xfrm>
              <a:prstGeom prst="rect">
                <a:avLst/>
              </a:prstGeom>
              <a:blipFill>
                <a:blip r:embed="rId4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8CF4775-3C13-CFFC-6024-FF46DD99F979}"/>
              </a:ext>
            </a:extLst>
          </p:cNvPr>
          <p:cNvCxnSpPr>
            <a:cxnSpLocks/>
          </p:cNvCxnSpPr>
          <p:nvPr/>
        </p:nvCxnSpPr>
        <p:spPr>
          <a:xfrm flipV="1">
            <a:off x="9563208" y="3581288"/>
            <a:ext cx="0" cy="1188720"/>
          </a:xfrm>
          <a:prstGeom prst="straightConnector1">
            <a:avLst/>
          </a:prstGeom>
          <a:ln w="190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504D328-0344-C040-DAFF-2F3715E33476}"/>
                  </a:ext>
                </a:extLst>
              </p:cNvPr>
              <p:cNvSpPr/>
              <p:nvPr/>
            </p:nvSpPr>
            <p:spPr>
              <a:xfrm>
                <a:off x="9554418" y="3884585"/>
                <a:ext cx="335741" cy="566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504D328-0344-C040-DAFF-2F3715E33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418" y="3884585"/>
                <a:ext cx="335741" cy="566886"/>
              </a:xfrm>
              <a:prstGeom prst="rect">
                <a:avLst/>
              </a:prstGeom>
              <a:blipFill>
                <a:blip r:embed="rId5"/>
                <a:stretch>
                  <a:fillRect r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Oval 101">
            <a:extLst>
              <a:ext uri="{FF2B5EF4-FFF2-40B4-BE49-F238E27FC236}">
                <a16:creationId xmlns:a16="http://schemas.microsoft.com/office/drawing/2014/main" id="{5EB9D29E-A993-19B4-35CA-325954CF0705}"/>
              </a:ext>
            </a:extLst>
          </p:cNvPr>
          <p:cNvSpPr/>
          <p:nvPr/>
        </p:nvSpPr>
        <p:spPr>
          <a:xfrm>
            <a:off x="8994972" y="5304155"/>
            <a:ext cx="1188720" cy="118872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2B22FDF-2BA4-6B84-EF90-A17C07979024}"/>
                  </a:ext>
                </a:extLst>
              </p:cNvPr>
              <p:cNvSpPr/>
              <p:nvPr/>
            </p:nvSpPr>
            <p:spPr>
              <a:xfrm>
                <a:off x="8912269" y="5572726"/>
                <a:ext cx="335741" cy="618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2B22FDF-2BA4-6B84-EF90-A17C079790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269" y="5572726"/>
                <a:ext cx="335741" cy="618759"/>
              </a:xfrm>
              <a:prstGeom prst="rect">
                <a:avLst/>
              </a:prstGeom>
              <a:blipFill>
                <a:blip r:embed="rId6"/>
                <a:stretch>
                  <a:fillRect r="-8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AA04B8D-AFE8-0F1C-ECF3-90D986A7DCBE}"/>
              </a:ext>
            </a:extLst>
          </p:cNvPr>
          <p:cNvCxnSpPr>
            <a:cxnSpLocks/>
          </p:cNvCxnSpPr>
          <p:nvPr/>
        </p:nvCxnSpPr>
        <p:spPr>
          <a:xfrm flipV="1">
            <a:off x="9558426" y="5310698"/>
            <a:ext cx="0" cy="1188720"/>
          </a:xfrm>
          <a:prstGeom prst="straightConnector1">
            <a:avLst/>
          </a:prstGeom>
          <a:ln w="190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C20F295-E04E-FFA1-0759-788BA0939E37}"/>
                  </a:ext>
                </a:extLst>
              </p:cNvPr>
              <p:cNvSpPr/>
              <p:nvPr/>
            </p:nvSpPr>
            <p:spPr>
              <a:xfrm>
                <a:off x="9480025" y="5572726"/>
                <a:ext cx="335741" cy="618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C20F295-E04E-FFA1-0759-788BA0939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025" y="5572726"/>
                <a:ext cx="335741" cy="618759"/>
              </a:xfrm>
              <a:prstGeom prst="rect">
                <a:avLst/>
              </a:prstGeom>
              <a:blipFill>
                <a:blip r:embed="rId7"/>
                <a:stretch>
                  <a:fillRect r="-9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文字方塊 69">
            <a:extLst>
              <a:ext uri="{FF2B5EF4-FFF2-40B4-BE49-F238E27FC236}">
                <a16:creationId xmlns:a16="http://schemas.microsoft.com/office/drawing/2014/main" id="{618AD917-3F43-6B2A-6951-0773F742944A}"/>
              </a:ext>
            </a:extLst>
          </p:cNvPr>
          <p:cNvSpPr txBox="1"/>
          <p:nvPr/>
        </p:nvSpPr>
        <p:spPr>
          <a:xfrm>
            <a:off x="9358618" y="4748981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…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0941F0F-4268-DC8B-ED77-4DB642003CD2}"/>
              </a:ext>
            </a:extLst>
          </p:cNvPr>
          <p:cNvSpPr/>
          <p:nvPr/>
        </p:nvSpPr>
        <p:spPr>
          <a:xfrm>
            <a:off x="10938533" y="3585914"/>
            <a:ext cx="1188720" cy="1188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C6186DD-5F34-BF6D-BB97-9EE901EE1826}"/>
                  </a:ext>
                </a:extLst>
              </p:cNvPr>
              <p:cNvSpPr/>
              <p:nvPr/>
            </p:nvSpPr>
            <p:spPr>
              <a:xfrm>
                <a:off x="11365022" y="3949441"/>
                <a:ext cx="3357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C6186DD-5F34-BF6D-BB97-9EE901EE18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022" y="3949441"/>
                <a:ext cx="335741" cy="461665"/>
              </a:xfrm>
              <a:prstGeom prst="rect">
                <a:avLst/>
              </a:prstGeom>
              <a:blipFill>
                <a:blip r:embed="rId8"/>
                <a:stretch>
                  <a:fillRect l="-3636" r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7B30B07-CACE-001E-7E1A-4923606951C2}"/>
              </a:ext>
            </a:extLst>
          </p:cNvPr>
          <p:cNvCxnSpPr>
            <a:cxnSpLocks/>
            <a:stCxn id="94" idx="6"/>
            <a:endCxn id="107" idx="2"/>
          </p:cNvCxnSpPr>
          <p:nvPr/>
        </p:nvCxnSpPr>
        <p:spPr>
          <a:xfrm>
            <a:off x="10188474" y="2827903"/>
            <a:ext cx="750059" cy="13523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A2142D7-C435-09F8-E077-43FE3079671D}"/>
              </a:ext>
            </a:extLst>
          </p:cNvPr>
          <p:cNvCxnSpPr>
            <a:cxnSpLocks/>
            <a:stCxn id="98" idx="6"/>
            <a:endCxn id="107" idx="2"/>
          </p:cNvCxnSpPr>
          <p:nvPr/>
        </p:nvCxnSpPr>
        <p:spPr>
          <a:xfrm>
            <a:off x="10188474" y="4175648"/>
            <a:ext cx="750059" cy="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E69C6F9-797F-5086-4903-3F5305217E65}"/>
              </a:ext>
            </a:extLst>
          </p:cNvPr>
          <p:cNvCxnSpPr>
            <a:cxnSpLocks/>
            <a:stCxn id="102" idx="6"/>
            <a:endCxn id="107" idx="2"/>
          </p:cNvCxnSpPr>
          <p:nvPr/>
        </p:nvCxnSpPr>
        <p:spPr>
          <a:xfrm flipV="1">
            <a:off x="10183692" y="4180274"/>
            <a:ext cx="754841" cy="17182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字方塊 69">
                <a:extLst>
                  <a:ext uri="{FF2B5EF4-FFF2-40B4-BE49-F238E27FC236}">
                    <a16:creationId xmlns:a16="http://schemas.microsoft.com/office/drawing/2014/main" id="{CBBD4221-7734-90AE-CF6B-BCFBFFAA418C}"/>
                  </a:ext>
                </a:extLst>
              </p:cNvPr>
              <p:cNvSpPr txBox="1"/>
              <p:nvPr/>
            </p:nvSpPr>
            <p:spPr>
              <a:xfrm>
                <a:off x="838200" y="1797630"/>
                <a:ext cx="3011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zh-TW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3" name="文字方塊 69">
                <a:extLst>
                  <a:ext uri="{FF2B5EF4-FFF2-40B4-BE49-F238E27FC236}">
                    <a16:creationId xmlns:a16="http://schemas.microsoft.com/office/drawing/2014/main" id="{CBBD4221-7734-90AE-CF6B-BCFBFFAA4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97630"/>
                <a:ext cx="3011699" cy="461665"/>
              </a:xfrm>
              <a:prstGeom prst="rect">
                <a:avLst/>
              </a:prstGeom>
              <a:blipFill>
                <a:blip r:embed="rId9"/>
                <a:stretch>
                  <a:fillRect t="-5263" r="-1639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字方塊 69">
                <a:extLst>
                  <a:ext uri="{FF2B5EF4-FFF2-40B4-BE49-F238E27FC236}">
                    <a16:creationId xmlns:a16="http://schemas.microsoft.com/office/drawing/2014/main" id="{A721C2AE-F07C-EE87-6FE1-1CF472870146}"/>
                  </a:ext>
                </a:extLst>
              </p:cNvPr>
              <p:cNvSpPr txBox="1"/>
              <p:nvPr/>
            </p:nvSpPr>
            <p:spPr>
              <a:xfrm>
                <a:off x="4170063" y="1770058"/>
                <a:ext cx="3694178" cy="51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24" name="文字方塊 69">
                <a:extLst>
                  <a:ext uri="{FF2B5EF4-FFF2-40B4-BE49-F238E27FC236}">
                    <a16:creationId xmlns:a16="http://schemas.microsoft.com/office/drawing/2014/main" id="{A721C2AE-F07C-EE87-6FE1-1CF472870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063" y="1770058"/>
                <a:ext cx="3694178" cy="5168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字方塊 69">
                <a:extLst>
                  <a:ext uri="{FF2B5EF4-FFF2-40B4-BE49-F238E27FC236}">
                    <a16:creationId xmlns:a16="http://schemas.microsoft.com/office/drawing/2014/main" id="{C58F4BCB-9574-79BE-3957-BE4639C4EE27}"/>
                  </a:ext>
                </a:extLst>
              </p:cNvPr>
              <p:cNvSpPr txBox="1"/>
              <p:nvPr/>
            </p:nvSpPr>
            <p:spPr>
              <a:xfrm>
                <a:off x="834570" y="2545349"/>
                <a:ext cx="3145721" cy="1209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3" name="文字方塊 69">
                <a:extLst>
                  <a:ext uri="{FF2B5EF4-FFF2-40B4-BE49-F238E27FC236}">
                    <a16:creationId xmlns:a16="http://schemas.microsoft.com/office/drawing/2014/main" id="{C58F4BCB-9574-79BE-3957-BE4639C4E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70" y="2545349"/>
                <a:ext cx="3145721" cy="12094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69">
            <a:extLst>
              <a:ext uri="{FF2B5EF4-FFF2-40B4-BE49-F238E27FC236}">
                <a16:creationId xmlns:a16="http://schemas.microsoft.com/office/drawing/2014/main" id="{48EF86DE-3A95-151C-FB5B-4F2EDCA06A94}"/>
              </a:ext>
            </a:extLst>
          </p:cNvPr>
          <p:cNvSpPr txBox="1"/>
          <p:nvPr/>
        </p:nvSpPr>
        <p:spPr>
          <a:xfrm>
            <a:off x="8500094" y="2567296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文字方塊 69">
            <a:extLst>
              <a:ext uri="{FF2B5EF4-FFF2-40B4-BE49-F238E27FC236}">
                <a16:creationId xmlns:a16="http://schemas.microsoft.com/office/drawing/2014/main" id="{0F79747F-AB25-BB87-6904-E3F846C0886B}"/>
              </a:ext>
            </a:extLst>
          </p:cNvPr>
          <p:cNvSpPr txBox="1"/>
          <p:nvPr/>
        </p:nvSpPr>
        <p:spPr>
          <a:xfrm>
            <a:off x="8521926" y="3901261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文字方塊 69">
            <a:extLst>
              <a:ext uri="{FF2B5EF4-FFF2-40B4-BE49-F238E27FC236}">
                <a16:creationId xmlns:a16="http://schemas.microsoft.com/office/drawing/2014/main" id="{E8117570-B090-D9CF-A91B-C465D4E95C4C}"/>
              </a:ext>
            </a:extLst>
          </p:cNvPr>
          <p:cNvSpPr txBox="1"/>
          <p:nvPr/>
        </p:nvSpPr>
        <p:spPr>
          <a:xfrm>
            <a:off x="8554657" y="5591007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文字方塊 69">
            <a:extLst>
              <a:ext uri="{FF2B5EF4-FFF2-40B4-BE49-F238E27FC236}">
                <a16:creationId xmlns:a16="http://schemas.microsoft.com/office/drawing/2014/main" id="{E2C31D9D-FAD3-0A2E-2F60-2A1D48B4B428}"/>
              </a:ext>
            </a:extLst>
          </p:cNvPr>
          <p:cNvSpPr txBox="1"/>
          <p:nvPr/>
        </p:nvSpPr>
        <p:spPr>
          <a:xfrm>
            <a:off x="8551288" y="4746134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AB38CBD8-A670-1833-433D-85CBBA5215AB}"/>
                  </a:ext>
                </a:extLst>
              </p:cNvPr>
              <p:cNvSpPr txBox="1"/>
              <p:nvPr/>
            </p:nvSpPr>
            <p:spPr>
              <a:xfrm>
                <a:off x="7916638" y="4065"/>
                <a:ext cx="2072469" cy="979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AB38CBD8-A670-1833-433D-85CBBA521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38" y="4065"/>
                <a:ext cx="2072469" cy="9792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D31E3999-CF09-4349-48A8-42C23A434F00}"/>
                  </a:ext>
                </a:extLst>
              </p:cNvPr>
              <p:cNvSpPr txBox="1"/>
              <p:nvPr/>
            </p:nvSpPr>
            <p:spPr>
              <a:xfrm>
                <a:off x="7864241" y="900107"/>
                <a:ext cx="4327759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D31E3999-CF09-4349-48A8-42C23A434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241" y="900107"/>
                <a:ext cx="4327759" cy="12714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76A3BE48-5160-B301-587E-C2D7AD47E5EF}"/>
                  </a:ext>
                </a:extLst>
              </p:cNvPr>
              <p:cNvSpPr txBox="1"/>
              <p:nvPr/>
            </p:nvSpPr>
            <p:spPr>
              <a:xfrm>
                <a:off x="1490006" y="3693544"/>
                <a:ext cx="6169291" cy="3164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nary>
                        <m:naryPr>
                          <m:chr m:val="∑"/>
                          <m:limLoc m:val="subSup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76A3BE48-5160-B301-587E-C2D7AD47E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006" y="3693544"/>
                <a:ext cx="6169291" cy="316445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09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3460-DA24-A164-3D35-721ADDFA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84" name="文字方塊 69">
            <a:extLst>
              <a:ext uri="{FF2B5EF4-FFF2-40B4-BE49-F238E27FC236}">
                <a16:creationId xmlns:a16="http://schemas.microsoft.com/office/drawing/2014/main" id="{FFECBB78-E564-9BA5-C810-13911A2A8AE6}"/>
              </a:ext>
            </a:extLst>
          </p:cNvPr>
          <p:cNvSpPr txBox="1"/>
          <p:nvPr/>
        </p:nvSpPr>
        <p:spPr>
          <a:xfrm>
            <a:off x="11356650" y="4997612"/>
            <a:ext cx="4527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…</a:t>
            </a:r>
            <a:endParaRPr 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DDF12D2-B239-E326-4D10-6B0773BB6D0D}"/>
                  </a:ext>
                </a:extLst>
              </p:cNvPr>
              <p:cNvSpPr/>
              <p:nvPr/>
            </p:nvSpPr>
            <p:spPr>
              <a:xfrm>
                <a:off x="11266078" y="2802148"/>
                <a:ext cx="633925" cy="55624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DDF12D2-B239-E326-4D10-6B0773BB6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6078" y="2802148"/>
                <a:ext cx="633925" cy="5562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5B72E84-D4CA-1B29-18FB-12ADBE4A83E5}"/>
                  </a:ext>
                </a:extLst>
              </p:cNvPr>
              <p:cNvSpPr/>
              <p:nvPr/>
            </p:nvSpPr>
            <p:spPr>
              <a:xfrm>
                <a:off x="11270860" y="4155214"/>
                <a:ext cx="633924" cy="55624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5B72E84-D4CA-1B29-18FB-12ADBE4A8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860" y="4155214"/>
                <a:ext cx="633924" cy="5562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F4500035-206B-DB6A-36E8-D7FCBF2EE91F}"/>
                  </a:ext>
                </a:extLst>
              </p:cNvPr>
              <p:cNvSpPr/>
              <p:nvPr/>
            </p:nvSpPr>
            <p:spPr>
              <a:xfrm>
                <a:off x="11266078" y="5840813"/>
                <a:ext cx="669423" cy="612668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F4500035-206B-DB6A-36E8-D7FCBF2EE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6078" y="5840813"/>
                <a:ext cx="669423" cy="6126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字方塊 69">
                <a:extLst>
                  <a:ext uri="{FF2B5EF4-FFF2-40B4-BE49-F238E27FC236}">
                    <a16:creationId xmlns:a16="http://schemas.microsoft.com/office/drawing/2014/main" id="{C58F4BCB-9574-79BE-3957-BE4639C4EE27}"/>
                  </a:ext>
                </a:extLst>
              </p:cNvPr>
              <p:cNvSpPr txBox="1"/>
              <p:nvPr/>
            </p:nvSpPr>
            <p:spPr>
              <a:xfrm>
                <a:off x="618410" y="2353820"/>
                <a:ext cx="3305890" cy="1095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3" name="文字方塊 69">
                <a:extLst>
                  <a:ext uri="{FF2B5EF4-FFF2-40B4-BE49-F238E27FC236}">
                    <a16:creationId xmlns:a16="http://schemas.microsoft.com/office/drawing/2014/main" id="{C58F4BCB-9574-79BE-3957-BE4639C4E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10" y="2353820"/>
                <a:ext cx="3305890" cy="1095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>
            <a:extLst>
              <a:ext uri="{FF2B5EF4-FFF2-40B4-BE49-F238E27FC236}">
                <a16:creationId xmlns:a16="http://schemas.microsoft.com/office/drawing/2014/main" id="{31439214-1167-0B9D-2404-64C395633BE8}"/>
              </a:ext>
            </a:extLst>
          </p:cNvPr>
          <p:cNvSpPr/>
          <p:nvPr/>
        </p:nvSpPr>
        <p:spPr>
          <a:xfrm>
            <a:off x="8944132" y="2482175"/>
            <a:ext cx="1188720" cy="118872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7D99F418-054A-0564-27D1-C1EDE0F4C415}"/>
                  </a:ext>
                </a:extLst>
              </p:cNvPr>
              <p:cNvSpPr/>
              <p:nvPr/>
            </p:nvSpPr>
            <p:spPr>
              <a:xfrm>
                <a:off x="8856646" y="2827434"/>
                <a:ext cx="335741" cy="435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7D99F418-054A-0564-27D1-C1EDE0F4C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646" y="2827434"/>
                <a:ext cx="335741" cy="435760"/>
              </a:xfrm>
              <a:prstGeom prst="rect">
                <a:avLst/>
              </a:prstGeom>
              <a:blipFill>
                <a:blip r:embed="rId6"/>
                <a:stretch>
                  <a:fillRect r="-90909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5D3AF9D-082F-F6DB-3996-5B6B406988D9}"/>
              </a:ext>
            </a:extLst>
          </p:cNvPr>
          <p:cNvCxnSpPr>
            <a:cxnSpLocks/>
          </p:cNvCxnSpPr>
          <p:nvPr/>
        </p:nvCxnSpPr>
        <p:spPr>
          <a:xfrm flipV="1">
            <a:off x="9507586" y="2482175"/>
            <a:ext cx="0" cy="1188720"/>
          </a:xfrm>
          <a:prstGeom prst="straightConnector1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2FD400F4-DACD-3204-54C0-4C7C5C960AE8}"/>
                  </a:ext>
                </a:extLst>
              </p:cNvPr>
              <p:cNvSpPr/>
              <p:nvPr/>
            </p:nvSpPr>
            <p:spPr>
              <a:xfrm>
                <a:off x="9450252" y="2833812"/>
                <a:ext cx="335741" cy="435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2FD400F4-DACD-3204-54C0-4C7C5C960A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252" y="2833812"/>
                <a:ext cx="335741" cy="435760"/>
              </a:xfrm>
              <a:prstGeom prst="rect">
                <a:avLst/>
              </a:prstGeom>
              <a:blipFill>
                <a:blip r:embed="rId7"/>
                <a:stretch>
                  <a:fillRect r="-96364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Oval 167">
            <a:extLst>
              <a:ext uri="{FF2B5EF4-FFF2-40B4-BE49-F238E27FC236}">
                <a16:creationId xmlns:a16="http://schemas.microsoft.com/office/drawing/2014/main" id="{B6A521B5-20EA-3588-FA82-653C98802B83}"/>
              </a:ext>
            </a:extLst>
          </p:cNvPr>
          <p:cNvSpPr/>
          <p:nvPr/>
        </p:nvSpPr>
        <p:spPr>
          <a:xfrm>
            <a:off x="8944132" y="3829920"/>
            <a:ext cx="1188720" cy="118872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788E628-339F-033F-7665-20301664473E}"/>
              </a:ext>
            </a:extLst>
          </p:cNvPr>
          <p:cNvCxnSpPr>
            <a:cxnSpLocks/>
          </p:cNvCxnSpPr>
          <p:nvPr/>
        </p:nvCxnSpPr>
        <p:spPr>
          <a:xfrm flipV="1">
            <a:off x="9507586" y="3829920"/>
            <a:ext cx="0" cy="1188720"/>
          </a:xfrm>
          <a:prstGeom prst="straightConnector1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>
            <a:extLst>
              <a:ext uri="{FF2B5EF4-FFF2-40B4-BE49-F238E27FC236}">
                <a16:creationId xmlns:a16="http://schemas.microsoft.com/office/drawing/2014/main" id="{15ED4DC6-E9EF-B3B7-47BE-5A94C4364A46}"/>
              </a:ext>
            </a:extLst>
          </p:cNvPr>
          <p:cNvSpPr/>
          <p:nvPr/>
        </p:nvSpPr>
        <p:spPr>
          <a:xfrm>
            <a:off x="8939350" y="5552787"/>
            <a:ext cx="1188720" cy="118872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725C3C8-F11F-9D15-EABD-ABEC08B298FD}"/>
              </a:ext>
            </a:extLst>
          </p:cNvPr>
          <p:cNvCxnSpPr>
            <a:cxnSpLocks/>
          </p:cNvCxnSpPr>
          <p:nvPr/>
        </p:nvCxnSpPr>
        <p:spPr>
          <a:xfrm flipV="1">
            <a:off x="9502804" y="5559330"/>
            <a:ext cx="0" cy="1188720"/>
          </a:xfrm>
          <a:prstGeom prst="straightConnector1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字方塊 69">
            <a:extLst>
              <a:ext uri="{FF2B5EF4-FFF2-40B4-BE49-F238E27FC236}">
                <a16:creationId xmlns:a16="http://schemas.microsoft.com/office/drawing/2014/main" id="{A94B1759-842B-ED90-C3F0-464ABF66B768}"/>
              </a:ext>
            </a:extLst>
          </p:cNvPr>
          <p:cNvSpPr txBox="1"/>
          <p:nvPr/>
        </p:nvSpPr>
        <p:spPr>
          <a:xfrm>
            <a:off x="9302996" y="4997613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…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BE74370-AA09-3576-F141-60338BC786DC}"/>
              </a:ext>
            </a:extLst>
          </p:cNvPr>
          <p:cNvCxnSpPr>
            <a:cxnSpLocks/>
            <a:stCxn id="164" idx="6"/>
            <a:endCxn id="125" idx="1"/>
          </p:cNvCxnSpPr>
          <p:nvPr/>
        </p:nvCxnSpPr>
        <p:spPr>
          <a:xfrm>
            <a:off x="10132852" y="3076535"/>
            <a:ext cx="1133226" cy="373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6C22104-22E8-A29D-C8BB-B3D063D9375D}"/>
              </a:ext>
            </a:extLst>
          </p:cNvPr>
          <p:cNvCxnSpPr>
            <a:cxnSpLocks/>
            <a:stCxn id="168" idx="6"/>
            <a:endCxn id="125" idx="1"/>
          </p:cNvCxnSpPr>
          <p:nvPr/>
        </p:nvCxnSpPr>
        <p:spPr>
          <a:xfrm flipV="1">
            <a:off x="10132852" y="3080270"/>
            <a:ext cx="1133226" cy="134401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3DE3E64-8884-A84C-EC0B-2B8A9AF665E5}"/>
              </a:ext>
            </a:extLst>
          </p:cNvPr>
          <p:cNvCxnSpPr>
            <a:cxnSpLocks/>
            <a:stCxn id="164" idx="6"/>
            <a:endCxn id="133" idx="1"/>
          </p:cNvCxnSpPr>
          <p:nvPr/>
        </p:nvCxnSpPr>
        <p:spPr>
          <a:xfrm>
            <a:off x="10132852" y="3076535"/>
            <a:ext cx="1138008" cy="135680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281FBC4-E04D-21B1-4272-B7997A755D07}"/>
              </a:ext>
            </a:extLst>
          </p:cNvPr>
          <p:cNvCxnSpPr>
            <a:cxnSpLocks/>
            <a:stCxn id="164" idx="6"/>
            <a:endCxn id="140" idx="1"/>
          </p:cNvCxnSpPr>
          <p:nvPr/>
        </p:nvCxnSpPr>
        <p:spPr>
          <a:xfrm>
            <a:off x="10132852" y="3076535"/>
            <a:ext cx="1133226" cy="307061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8EEA7240-067E-4F52-2716-1520F0ADB353}"/>
              </a:ext>
            </a:extLst>
          </p:cNvPr>
          <p:cNvCxnSpPr>
            <a:cxnSpLocks/>
            <a:stCxn id="168" idx="6"/>
            <a:endCxn id="133" idx="1"/>
          </p:cNvCxnSpPr>
          <p:nvPr/>
        </p:nvCxnSpPr>
        <p:spPr>
          <a:xfrm>
            <a:off x="10132852" y="4424280"/>
            <a:ext cx="1138008" cy="905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1DD278C-5174-2D72-AE07-915B2ACA561C}"/>
              </a:ext>
            </a:extLst>
          </p:cNvPr>
          <p:cNvCxnSpPr>
            <a:cxnSpLocks/>
            <a:stCxn id="168" idx="6"/>
            <a:endCxn id="140" idx="1"/>
          </p:cNvCxnSpPr>
          <p:nvPr/>
        </p:nvCxnSpPr>
        <p:spPr>
          <a:xfrm>
            <a:off x="10132852" y="4424280"/>
            <a:ext cx="1133226" cy="172286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C786C53-4C65-EFC3-8712-B70FCA532F24}"/>
              </a:ext>
            </a:extLst>
          </p:cNvPr>
          <p:cNvCxnSpPr>
            <a:cxnSpLocks/>
            <a:stCxn id="172" idx="6"/>
            <a:endCxn id="125" idx="1"/>
          </p:cNvCxnSpPr>
          <p:nvPr/>
        </p:nvCxnSpPr>
        <p:spPr>
          <a:xfrm flipV="1">
            <a:off x="10128070" y="3080270"/>
            <a:ext cx="1138008" cy="30668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303FEC28-C419-4B21-3EEF-0DB793FB141D}"/>
              </a:ext>
            </a:extLst>
          </p:cNvPr>
          <p:cNvCxnSpPr>
            <a:cxnSpLocks/>
            <a:stCxn id="172" idx="6"/>
            <a:endCxn id="133" idx="1"/>
          </p:cNvCxnSpPr>
          <p:nvPr/>
        </p:nvCxnSpPr>
        <p:spPr>
          <a:xfrm flipV="1">
            <a:off x="10128070" y="4433336"/>
            <a:ext cx="1142790" cy="171381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62DD620F-5630-17FA-42CF-FC7CAB7C251A}"/>
              </a:ext>
            </a:extLst>
          </p:cNvPr>
          <p:cNvCxnSpPr>
            <a:cxnSpLocks/>
            <a:stCxn id="172" idx="6"/>
            <a:endCxn id="140" idx="1"/>
          </p:cNvCxnSpPr>
          <p:nvPr/>
        </p:nvCxnSpPr>
        <p:spPr>
          <a:xfrm>
            <a:off x="10128070" y="6147147"/>
            <a:ext cx="1138008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字方塊 69">
                <a:extLst>
                  <a:ext uri="{FF2B5EF4-FFF2-40B4-BE49-F238E27FC236}">
                    <a16:creationId xmlns:a16="http://schemas.microsoft.com/office/drawing/2014/main" id="{FC0C319E-0F2B-5651-F30C-5BD15F5A2B58}"/>
                  </a:ext>
                </a:extLst>
              </p:cNvPr>
              <p:cNvSpPr txBox="1"/>
              <p:nvPr/>
            </p:nvSpPr>
            <p:spPr>
              <a:xfrm>
                <a:off x="655457" y="1727269"/>
                <a:ext cx="3694178" cy="589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13" name="文字方塊 69">
                <a:extLst>
                  <a:ext uri="{FF2B5EF4-FFF2-40B4-BE49-F238E27FC236}">
                    <a16:creationId xmlns:a16="http://schemas.microsoft.com/office/drawing/2014/main" id="{FC0C319E-0F2B-5651-F30C-5BD15F5A2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57" y="1727269"/>
                <a:ext cx="3694178" cy="5899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4FE3416A-8296-B8F4-89D1-86B2176C6325}"/>
                  </a:ext>
                </a:extLst>
              </p:cNvPr>
              <p:cNvSpPr/>
              <p:nvPr/>
            </p:nvSpPr>
            <p:spPr>
              <a:xfrm>
                <a:off x="9460158" y="4176081"/>
                <a:ext cx="335741" cy="435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4FE3416A-8296-B8F4-89D1-86B2176C63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158" y="4176081"/>
                <a:ext cx="335741" cy="435760"/>
              </a:xfrm>
              <a:prstGeom prst="rect">
                <a:avLst/>
              </a:prstGeom>
              <a:blipFill>
                <a:blip r:embed="rId9"/>
                <a:stretch>
                  <a:fillRect r="-94545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DBA1E1D-4BA0-844F-5536-502EF94918E1}"/>
                  </a:ext>
                </a:extLst>
              </p:cNvPr>
              <p:cNvSpPr/>
              <p:nvPr/>
            </p:nvSpPr>
            <p:spPr>
              <a:xfrm>
                <a:off x="9414724" y="5889581"/>
                <a:ext cx="335741" cy="482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DBA1E1D-4BA0-844F-5536-502EF94918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724" y="5889581"/>
                <a:ext cx="335741" cy="482312"/>
              </a:xfrm>
              <a:prstGeom prst="rect">
                <a:avLst/>
              </a:prstGeom>
              <a:blipFill>
                <a:blip r:embed="rId10"/>
                <a:stretch>
                  <a:fillRect r="-110909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F5A618D-38A2-FDE8-6828-952F941E68CF}"/>
                  </a:ext>
                </a:extLst>
              </p:cNvPr>
              <p:cNvSpPr/>
              <p:nvPr/>
            </p:nvSpPr>
            <p:spPr>
              <a:xfrm>
                <a:off x="8860519" y="4200148"/>
                <a:ext cx="335741" cy="448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F5A618D-38A2-FDE8-6828-952F941E6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519" y="4200148"/>
                <a:ext cx="335741" cy="448264"/>
              </a:xfrm>
              <a:prstGeom prst="rect">
                <a:avLst/>
              </a:prstGeom>
              <a:blipFill>
                <a:blip r:embed="rId11"/>
                <a:stretch>
                  <a:fillRect r="-8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0973A232-E9D4-9288-FBFB-3F9871B465FF}"/>
                  </a:ext>
                </a:extLst>
              </p:cNvPr>
              <p:cNvSpPr/>
              <p:nvPr/>
            </p:nvSpPr>
            <p:spPr>
              <a:xfrm>
                <a:off x="8825763" y="5889581"/>
                <a:ext cx="335741" cy="482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0973A232-E9D4-9288-FBFB-3F9871B46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763" y="5889581"/>
                <a:ext cx="335741" cy="482312"/>
              </a:xfrm>
              <a:prstGeom prst="rect">
                <a:avLst/>
              </a:prstGeom>
              <a:blipFill>
                <a:blip r:embed="rId12"/>
                <a:stretch>
                  <a:fillRect r="-103636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文字方塊 69">
                <a:extLst>
                  <a:ext uri="{FF2B5EF4-FFF2-40B4-BE49-F238E27FC236}">
                    <a16:creationId xmlns:a16="http://schemas.microsoft.com/office/drawing/2014/main" id="{E14C29E5-7F19-3178-A3C3-4E4A8932C90E}"/>
                  </a:ext>
                </a:extLst>
              </p:cNvPr>
              <p:cNvSpPr txBox="1"/>
              <p:nvPr/>
            </p:nvSpPr>
            <p:spPr>
              <a:xfrm>
                <a:off x="4699682" y="1763850"/>
                <a:ext cx="2704295" cy="51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19" name="文字方塊 69">
                <a:extLst>
                  <a:ext uri="{FF2B5EF4-FFF2-40B4-BE49-F238E27FC236}">
                    <a16:creationId xmlns:a16="http://schemas.microsoft.com/office/drawing/2014/main" id="{E14C29E5-7F19-3178-A3C3-4E4A8932C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682" y="1763850"/>
                <a:ext cx="2704295" cy="51680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文字方塊 69">
            <a:extLst>
              <a:ext uri="{FF2B5EF4-FFF2-40B4-BE49-F238E27FC236}">
                <a16:creationId xmlns:a16="http://schemas.microsoft.com/office/drawing/2014/main" id="{71194C32-BE03-6CAF-2CA6-82163FB5A316}"/>
              </a:ext>
            </a:extLst>
          </p:cNvPr>
          <p:cNvSpPr txBox="1"/>
          <p:nvPr/>
        </p:nvSpPr>
        <p:spPr>
          <a:xfrm>
            <a:off x="8437089" y="2827434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21" name="文字方塊 69">
            <a:extLst>
              <a:ext uri="{FF2B5EF4-FFF2-40B4-BE49-F238E27FC236}">
                <a16:creationId xmlns:a16="http://schemas.microsoft.com/office/drawing/2014/main" id="{322DACED-4549-365B-9FDB-F0A2E48EBB7A}"/>
              </a:ext>
            </a:extLst>
          </p:cNvPr>
          <p:cNvSpPr txBox="1"/>
          <p:nvPr/>
        </p:nvSpPr>
        <p:spPr>
          <a:xfrm>
            <a:off x="8458921" y="4161399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22" name="文字方塊 69">
            <a:extLst>
              <a:ext uri="{FF2B5EF4-FFF2-40B4-BE49-F238E27FC236}">
                <a16:creationId xmlns:a16="http://schemas.microsoft.com/office/drawing/2014/main" id="{20921851-0B57-EB8C-960A-E3D395E21ACF}"/>
              </a:ext>
            </a:extLst>
          </p:cNvPr>
          <p:cNvSpPr txBox="1"/>
          <p:nvPr/>
        </p:nvSpPr>
        <p:spPr>
          <a:xfrm>
            <a:off x="8488283" y="5851145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23" name="文字方塊 69">
            <a:extLst>
              <a:ext uri="{FF2B5EF4-FFF2-40B4-BE49-F238E27FC236}">
                <a16:creationId xmlns:a16="http://schemas.microsoft.com/office/drawing/2014/main" id="{93AB9F19-2599-7618-5C80-9B588B35B059}"/>
              </a:ext>
            </a:extLst>
          </p:cNvPr>
          <p:cNvSpPr txBox="1"/>
          <p:nvPr/>
        </p:nvSpPr>
        <p:spPr>
          <a:xfrm>
            <a:off x="8488283" y="5006272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文字方塊 69">
                <a:extLst>
                  <a:ext uri="{FF2B5EF4-FFF2-40B4-BE49-F238E27FC236}">
                    <a16:creationId xmlns:a16="http://schemas.microsoft.com/office/drawing/2014/main" id="{1298E670-529E-E207-A5D0-991E6FDA9C4D}"/>
                  </a:ext>
                </a:extLst>
              </p:cNvPr>
              <p:cNvSpPr txBox="1"/>
              <p:nvPr/>
            </p:nvSpPr>
            <p:spPr>
              <a:xfrm>
                <a:off x="9926473" y="17688"/>
                <a:ext cx="2125088" cy="1065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4" name="文字方塊 69">
                <a:extLst>
                  <a:ext uri="{FF2B5EF4-FFF2-40B4-BE49-F238E27FC236}">
                    <a16:creationId xmlns:a16="http://schemas.microsoft.com/office/drawing/2014/main" id="{1298E670-529E-E207-A5D0-991E6FDA9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473" y="17688"/>
                <a:ext cx="2125088" cy="106593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文字方塊 69">
                <a:extLst>
                  <a:ext uri="{FF2B5EF4-FFF2-40B4-BE49-F238E27FC236}">
                    <a16:creationId xmlns:a16="http://schemas.microsoft.com/office/drawing/2014/main" id="{65736AF9-B688-F68E-74AE-9AF3C427329D}"/>
                  </a:ext>
                </a:extLst>
              </p:cNvPr>
              <p:cNvSpPr txBox="1"/>
              <p:nvPr/>
            </p:nvSpPr>
            <p:spPr>
              <a:xfrm>
                <a:off x="618410" y="3419753"/>
                <a:ext cx="3173877" cy="1095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5" name="文字方塊 69">
                <a:extLst>
                  <a:ext uri="{FF2B5EF4-FFF2-40B4-BE49-F238E27FC236}">
                    <a16:creationId xmlns:a16="http://schemas.microsoft.com/office/drawing/2014/main" id="{65736AF9-B688-F68E-74AE-9AF3C4273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10" y="3419753"/>
                <a:ext cx="3173877" cy="10953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文字方塊 69">
                <a:extLst>
                  <a:ext uri="{FF2B5EF4-FFF2-40B4-BE49-F238E27FC236}">
                    <a16:creationId xmlns:a16="http://schemas.microsoft.com/office/drawing/2014/main" id="{E73CDC60-7B76-617D-B438-86F571D6E303}"/>
                  </a:ext>
                </a:extLst>
              </p:cNvPr>
              <p:cNvSpPr txBox="1"/>
              <p:nvPr/>
            </p:nvSpPr>
            <p:spPr>
              <a:xfrm>
                <a:off x="613524" y="4783363"/>
                <a:ext cx="7398128" cy="100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We still need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altLang="zh-TW" sz="2400" dirty="0"/>
                  <a:t>,…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rgbClr val="FF0000"/>
                    </a:solidFill>
                  </a:rPr>
                  <a:t>Back propagation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6" name="文字方塊 69">
                <a:extLst>
                  <a:ext uri="{FF2B5EF4-FFF2-40B4-BE49-F238E27FC236}">
                    <a16:creationId xmlns:a16="http://schemas.microsoft.com/office/drawing/2014/main" id="{E73CDC60-7B76-617D-B438-86F571D6E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24" y="4783363"/>
                <a:ext cx="7398128" cy="1004699"/>
              </a:xfrm>
              <a:prstGeom prst="rect">
                <a:avLst/>
              </a:prstGeom>
              <a:blipFill>
                <a:blip r:embed="rId16"/>
                <a:stretch>
                  <a:fillRect l="-1154" b="-1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文字方塊 69">
                <a:extLst>
                  <a:ext uri="{FF2B5EF4-FFF2-40B4-BE49-F238E27FC236}">
                    <a16:creationId xmlns:a16="http://schemas.microsoft.com/office/drawing/2014/main" id="{E37976BD-C16E-7A06-98DE-82F101E28DE8}"/>
                  </a:ext>
                </a:extLst>
              </p:cNvPr>
              <p:cNvSpPr txBox="1"/>
              <p:nvPr/>
            </p:nvSpPr>
            <p:spPr>
              <a:xfrm>
                <a:off x="9926473" y="1083599"/>
                <a:ext cx="1610070" cy="1065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8" name="文字方塊 69">
                <a:extLst>
                  <a:ext uri="{FF2B5EF4-FFF2-40B4-BE49-F238E27FC236}">
                    <a16:creationId xmlns:a16="http://schemas.microsoft.com/office/drawing/2014/main" id="{E37976BD-C16E-7A06-98DE-82F101E28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473" y="1083599"/>
                <a:ext cx="1610070" cy="106593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1D7757F0-D82B-FF6D-5D9B-303B45E4BAF2}"/>
                  </a:ext>
                </a:extLst>
              </p:cNvPr>
              <p:cNvSpPr txBox="1"/>
              <p:nvPr/>
            </p:nvSpPr>
            <p:spPr>
              <a:xfrm>
                <a:off x="7393601" y="129988"/>
                <a:ext cx="2446458" cy="987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1D7757F0-D82B-FF6D-5D9B-303B45E4B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601" y="129988"/>
                <a:ext cx="2446458" cy="9870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DD21B437-1DD9-BCBD-5101-34E7F0803B3D}"/>
                  </a:ext>
                </a:extLst>
              </p:cNvPr>
              <p:cNvSpPr txBox="1"/>
              <p:nvPr/>
            </p:nvSpPr>
            <p:spPr>
              <a:xfrm>
                <a:off x="3633368" y="2578946"/>
                <a:ext cx="2647355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DD21B437-1DD9-BCBD-5101-34E7F0803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368" y="2578946"/>
                <a:ext cx="2647355" cy="64504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43D46981-275A-3122-A746-665F39DFD74F}"/>
                  </a:ext>
                </a:extLst>
              </p:cNvPr>
              <p:cNvSpPr txBox="1"/>
              <p:nvPr/>
            </p:nvSpPr>
            <p:spPr>
              <a:xfrm>
                <a:off x="3461325" y="3649341"/>
                <a:ext cx="1795151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43D46981-275A-3122-A746-665F39DFD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325" y="3649341"/>
                <a:ext cx="1795151" cy="64504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6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  <p:bldP spid="228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B72D-9477-5D8B-45F5-F1702569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C75C7C61-11E9-5A06-F7E0-A26AB6EC6922}"/>
                  </a:ext>
                </a:extLst>
              </p:cNvPr>
              <p:cNvSpPr txBox="1"/>
              <p:nvPr/>
            </p:nvSpPr>
            <p:spPr>
              <a:xfrm>
                <a:off x="302279" y="2353820"/>
                <a:ext cx="8156642" cy="1209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C75C7C61-11E9-5A06-F7E0-A26AB6EC6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79" y="2353820"/>
                <a:ext cx="8156642" cy="1209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69">
            <a:extLst>
              <a:ext uri="{FF2B5EF4-FFF2-40B4-BE49-F238E27FC236}">
                <a16:creationId xmlns:a16="http://schemas.microsoft.com/office/drawing/2014/main" id="{647A8D0B-68D0-9AAE-0C5D-6263917A6A03}"/>
              </a:ext>
            </a:extLst>
          </p:cNvPr>
          <p:cNvSpPr txBox="1"/>
          <p:nvPr/>
        </p:nvSpPr>
        <p:spPr>
          <a:xfrm>
            <a:off x="11356650" y="4997612"/>
            <a:ext cx="4527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…</a:t>
            </a:r>
            <a:endParaRPr 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39A4A0-3F25-F4DB-0BC8-30701BAE76EC}"/>
                  </a:ext>
                </a:extLst>
              </p:cNvPr>
              <p:cNvSpPr/>
              <p:nvPr/>
            </p:nvSpPr>
            <p:spPr>
              <a:xfrm>
                <a:off x="11266078" y="2802148"/>
                <a:ext cx="633925" cy="55624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39A4A0-3F25-F4DB-0BC8-30701BAE76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6078" y="2802148"/>
                <a:ext cx="633925" cy="5562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1EAA207-EB35-766E-1F49-E9140F1F1932}"/>
                  </a:ext>
                </a:extLst>
              </p:cNvPr>
              <p:cNvSpPr/>
              <p:nvPr/>
            </p:nvSpPr>
            <p:spPr>
              <a:xfrm>
                <a:off x="11270860" y="4155214"/>
                <a:ext cx="633924" cy="55624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1EAA207-EB35-766E-1F49-E9140F1F1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860" y="4155214"/>
                <a:ext cx="633924" cy="5562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AB8B5E9-0C43-45AC-E5E7-10C4AA76423F}"/>
                  </a:ext>
                </a:extLst>
              </p:cNvPr>
              <p:cNvSpPr/>
              <p:nvPr/>
            </p:nvSpPr>
            <p:spPr>
              <a:xfrm>
                <a:off x="11266078" y="5840813"/>
                <a:ext cx="669423" cy="612668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AB8B5E9-0C43-45AC-E5E7-10C4AA764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6078" y="5840813"/>
                <a:ext cx="669423" cy="6126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7EE74EB7-E580-3230-A2CB-1DCC27FF7078}"/>
              </a:ext>
            </a:extLst>
          </p:cNvPr>
          <p:cNvSpPr/>
          <p:nvPr/>
        </p:nvSpPr>
        <p:spPr>
          <a:xfrm>
            <a:off x="8944132" y="2482175"/>
            <a:ext cx="1188720" cy="118872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CE27C72-694E-8ED0-D14D-A0273F883E0F}"/>
                  </a:ext>
                </a:extLst>
              </p:cNvPr>
              <p:cNvSpPr/>
              <p:nvPr/>
            </p:nvSpPr>
            <p:spPr>
              <a:xfrm>
                <a:off x="8856646" y="2827434"/>
                <a:ext cx="335741" cy="435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CE27C72-694E-8ED0-D14D-A0273F883E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646" y="2827434"/>
                <a:ext cx="335741" cy="435760"/>
              </a:xfrm>
              <a:prstGeom prst="rect">
                <a:avLst/>
              </a:prstGeom>
              <a:blipFill>
                <a:blip r:embed="rId6"/>
                <a:stretch>
                  <a:fillRect r="-90909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CA51AD-B947-6F80-A006-05A2730B15C1}"/>
              </a:ext>
            </a:extLst>
          </p:cNvPr>
          <p:cNvCxnSpPr>
            <a:cxnSpLocks/>
          </p:cNvCxnSpPr>
          <p:nvPr/>
        </p:nvCxnSpPr>
        <p:spPr>
          <a:xfrm flipV="1">
            <a:off x="9507586" y="2482175"/>
            <a:ext cx="0" cy="1188720"/>
          </a:xfrm>
          <a:prstGeom prst="straightConnector1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DA45A58-97F3-C7C7-E1F9-9D531E1A6B1C}"/>
                  </a:ext>
                </a:extLst>
              </p:cNvPr>
              <p:cNvSpPr/>
              <p:nvPr/>
            </p:nvSpPr>
            <p:spPr>
              <a:xfrm>
                <a:off x="9450252" y="2833812"/>
                <a:ext cx="335741" cy="435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DA45A58-97F3-C7C7-E1F9-9D531E1A6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252" y="2833812"/>
                <a:ext cx="335741" cy="435760"/>
              </a:xfrm>
              <a:prstGeom prst="rect">
                <a:avLst/>
              </a:prstGeom>
              <a:blipFill>
                <a:blip r:embed="rId7"/>
                <a:stretch>
                  <a:fillRect r="-96364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98A86F7A-BC50-331B-3659-046ED94E1AE7}"/>
              </a:ext>
            </a:extLst>
          </p:cNvPr>
          <p:cNvSpPr/>
          <p:nvPr/>
        </p:nvSpPr>
        <p:spPr>
          <a:xfrm>
            <a:off x="8944132" y="3829920"/>
            <a:ext cx="1188720" cy="118872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CED888-4BFE-2554-4447-348313BC925A}"/>
              </a:ext>
            </a:extLst>
          </p:cNvPr>
          <p:cNvCxnSpPr>
            <a:cxnSpLocks/>
          </p:cNvCxnSpPr>
          <p:nvPr/>
        </p:nvCxnSpPr>
        <p:spPr>
          <a:xfrm flipV="1">
            <a:off x="9507586" y="3829920"/>
            <a:ext cx="0" cy="1188720"/>
          </a:xfrm>
          <a:prstGeom prst="straightConnector1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93004B6-A845-699C-0F3D-5F978BF376EB}"/>
              </a:ext>
            </a:extLst>
          </p:cNvPr>
          <p:cNvSpPr/>
          <p:nvPr/>
        </p:nvSpPr>
        <p:spPr>
          <a:xfrm>
            <a:off x="8939350" y="5552787"/>
            <a:ext cx="1188720" cy="118872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9E5A0E-0E7A-DDC8-7CB3-D1EEDA9C1D32}"/>
              </a:ext>
            </a:extLst>
          </p:cNvPr>
          <p:cNvCxnSpPr>
            <a:cxnSpLocks/>
          </p:cNvCxnSpPr>
          <p:nvPr/>
        </p:nvCxnSpPr>
        <p:spPr>
          <a:xfrm flipV="1">
            <a:off x="9502804" y="5559330"/>
            <a:ext cx="0" cy="1188720"/>
          </a:xfrm>
          <a:prstGeom prst="straightConnector1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69">
            <a:extLst>
              <a:ext uri="{FF2B5EF4-FFF2-40B4-BE49-F238E27FC236}">
                <a16:creationId xmlns:a16="http://schemas.microsoft.com/office/drawing/2014/main" id="{51413800-8FF0-9B29-D550-9F7F962DC0CE}"/>
              </a:ext>
            </a:extLst>
          </p:cNvPr>
          <p:cNvSpPr txBox="1"/>
          <p:nvPr/>
        </p:nvSpPr>
        <p:spPr>
          <a:xfrm>
            <a:off x="9302996" y="4997613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…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C4E704-26C1-D64B-7421-D52C3E792FBB}"/>
              </a:ext>
            </a:extLst>
          </p:cNvPr>
          <p:cNvCxnSpPr>
            <a:cxnSpLocks/>
            <a:stCxn id="9" idx="6"/>
            <a:endCxn id="6" idx="1"/>
          </p:cNvCxnSpPr>
          <p:nvPr/>
        </p:nvCxnSpPr>
        <p:spPr>
          <a:xfrm>
            <a:off x="10132852" y="3076535"/>
            <a:ext cx="1133226" cy="373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73578E-2E44-C536-2A7A-489D586C719C}"/>
              </a:ext>
            </a:extLst>
          </p:cNvPr>
          <p:cNvCxnSpPr>
            <a:cxnSpLocks/>
            <a:stCxn id="13" idx="6"/>
            <a:endCxn id="6" idx="1"/>
          </p:cNvCxnSpPr>
          <p:nvPr/>
        </p:nvCxnSpPr>
        <p:spPr>
          <a:xfrm flipV="1">
            <a:off x="10132852" y="3080270"/>
            <a:ext cx="1133226" cy="134401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81DC59-E786-9E0E-71F2-F8D7B9A2CE75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>
            <a:off x="10132852" y="3076535"/>
            <a:ext cx="1138008" cy="135680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2E41D0-E8B3-E42D-9C83-D3B360FD07D5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>
            <a:off x="10132852" y="3076535"/>
            <a:ext cx="1133226" cy="307061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D8C83C-D380-23C1-4ED2-942C8A55BE1F}"/>
              </a:ext>
            </a:extLst>
          </p:cNvPr>
          <p:cNvCxnSpPr>
            <a:cxnSpLocks/>
            <a:stCxn id="13" idx="6"/>
            <a:endCxn id="7" idx="1"/>
          </p:cNvCxnSpPr>
          <p:nvPr/>
        </p:nvCxnSpPr>
        <p:spPr>
          <a:xfrm>
            <a:off x="10132852" y="4424280"/>
            <a:ext cx="1138008" cy="905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857B21-3326-8F8E-7BA2-58F4EBCC0D22}"/>
              </a:ext>
            </a:extLst>
          </p:cNvPr>
          <p:cNvCxnSpPr>
            <a:cxnSpLocks/>
            <a:stCxn id="13" idx="6"/>
            <a:endCxn id="8" idx="1"/>
          </p:cNvCxnSpPr>
          <p:nvPr/>
        </p:nvCxnSpPr>
        <p:spPr>
          <a:xfrm>
            <a:off x="10132852" y="4424280"/>
            <a:ext cx="1133226" cy="172286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CA72EA-22E4-B0CC-48E7-3635554C44B4}"/>
              </a:ext>
            </a:extLst>
          </p:cNvPr>
          <p:cNvCxnSpPr>
            <a:cxnSpLocks/>
            <a:stCxn id="15" idx="6"/>
            <a:endCxn id="6" idx="1"/>
          </p:cNvCxnSpPr>
          <p:nvPr/>
        </p:nvCxnSpPr>
        <p:spPr>
          <a:xfrm flipV="1">
            <a:off x="10128070" y="3080270"/>
            <a:ext cx="1138008" cy="30668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47608D-61EF-94F6-5D96-C41D26E2BBC9}"/>
              </a:ext>
            </a:extLst>
          </p:cNvPr>
          <p:cNvCxnSpPr>
            <a:cxnSpLocks/>
            <a:stCxn id="15" idx="6"/>
            <a:endCxn id="7" idx="1"/>
          </p:cNvCxnSpPr>
          <p:nvPr/>
        </p:nvCxnSpPr>
        <p:spPr>
          <a:xfrm flipV="1">
            <a:off x="10128070" y="4433336"/>
            <a:ext cx="1142790" cy="171381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A504CA-DEA4-C04E-037D-3993B2878649}"/>
              </a:ext>
            </a:extLst>
          </p:cNvPr>
          <p:cNvCxnSpPr>
            <a:cxnSpLocks/>
            <a:stCxn id="15" idx="6"/>
            <a:endCxn id="8" idx="1"/>
          </p:cNvCxnSpPr>
          <p:nvPr/>
        </p:nvCxnSpPr>
        <p:spPr>
          <a:xfrm>
            <a:off x="10128070" y="6147147"/>
            <a:ext cx="1138008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AD2AB6B-7960-7309-3182-386A293FCEA7}"/>
                  </a:ext>
                </a:extLst>
              </p:cNvPr>
              <p:cNvSpPr/>
              <p:nvPr/>
            </p:nvSpPr>
            <p:spPr>
              <a:xfrm>
                <a:off x="9458380" y="4187304"/>
                <a:ext cx="335741" cy="435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AD2AB6B-7960-7309-3182-386A293FCE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380" y="4187304"/>
                <a:ext cx="335741" cy="435760"/>
              </a:xfrm>
              <a:prstGeom prst="rect">
                <a:avLst/>
              </a:prstGeom>
              <a:blipFill>
                <a:blip r:embed="rId8"/>
                <a:stretch>
                  <a:fillRect r="-94545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AF49A57-C7AB-7829-8FE3-E1EEFA62B5B2}"/>
                  </a:ext>
                </a:extLst>
              </p:cNvPr>
              <p:cNvSpPr/>
              <p:nvPr/>
            </p:nvSpPr>
            <p:spPr>
              <a:xfrm>
                <a:off x="9414724" y="5889581"/>
                <a:ext cx="335741" cy="482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AF49A57-C7AB-7829-8FE3-E1EEFA62B5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724" y="5889581"/>
                <a:ext cx="335741" cy="482312"/>
              </a:xfrm>
              <a:prstGeom prst="rect">
                <a:avLst/>
              </a:prstGeom>
              <a:blipFill>
                <a:blip r:embed="rId9"/>
                <a:stretch>
                  <a:fillRect r="-110909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28979E-05FA-6D6D-4895-607EC1523EAD}"/>
                  </a:ext>
                </a:extLst>
              </p:cNvPr>
              <p:cNvSpPr/>
              <p:nvPr/>
            </p:nvSpPr>
            <p:spPr>
              <a:xfrm>
                <a:off x="8860519" y="4200148"/>
                <a:ext cx="335741" cy="448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28979E-05FA-6D6D-4895-607EC1523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519" y="4200148"/>
                <a:ext cx="335741" cy="448264"/>
              </a:xfrm>
              <a:prstGeom prst="rect">
                <a:avLst/>
              </a:prstGeom>
              <a:blipFill>
                <a:blip r:embed="rId10"/>
                <a:stretch>
                  <a:fillRect r="-8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3A196D-E5C6-521C-D80F-ACBCE2B919FD}"/>
                  </a:ext>
                </a:extLst>
              </p:cNvPr>
              <p:cNvSpPr/>
              <p:nvPr/>
            </p:nvSpPr>
            <p:spPr>
              <a:xfrm>
                <a:off x="8825763" y="5889581"/>
                <a:ext cx="335741" cy="482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3A196D-E5C6-521C-D80F-ACBCE2B91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763" y="5889581"/>
                <a:ext cx="335741" cy="482312"/>
              </a:xfrm>
              <a:prstGeom prst="rect">
                <a:avLst/>
              </a:prstGeom>
              <a:blipFill>
                <a:blip r:embed="rId11"/>
                <a:stretch>
                  <a:fillRect r="-103636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69">
            <a:extLst>
              <a:ext uri="{FF2B5EF4-FFF2-40B4-BE49-F238E27FC236}">
                <a16:creationId xmlns:a16="http://schemas.microsoft.com/office/drawing/2014/main" id="{6A8F5025-6860-6B90-6E3C-733CD997C8B3}"/>
              </a:ext>
            </a:extLst>
          </p:cNvPr>
          <p:cNvSpPr txBox="1"/>
          <p:nvPr/>
        </p:nvSpPr>
        <p:spPr>
          <a:xfrm>
            <a:off x="8437089" y="2827434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文字方塊 69">
            <a:extLst>
              <a:ext uri="{FF2B5EF4-FFF2-40B4-BE49-F238E27FC236}">
                <a16:creationId xmlns:a16="http://schemas.microsoft.com/office/drawing/2014/main" id="{062384A3-0BC1-07C7-F6EF-77E59EF81DDA}"/>
              </a:ext>
            </a:extLst>
          </p:cNvPr>
          <p:cNvSpPr txBox="1"/>
          <p:nvPr/>
        </p:nvSpPr>
        <p:spPr>
          <a:xfrm>
            <a:off x="8458921" y="4161399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3" name="文字方塊 69">
            <a:extLst>
              <a:ext uri="{FF2B5EF4-FFF2-40B4-BE49-F238E27FC236}">
                <a16:creationId xmlns:a16="http://schemas.microsoft.com/office/drawing/2014/main" id="{B3AED1B7-6DB0-A19E-D44F-EEC782C4AD5D}"/>
              </a:ext>
            </a:extLst>
          </p:cNvPr>
          <p:cNvSpPr txBox="1"/>
          <p:nvPr/>
        </p:nvSpPr>
        <p:spPr>
          <a:xfrm>
            <a:off x="8488283" y="5851145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4" name="文字方塊 69">
            <a:extLst>
              <a:ext uri="{FF2B5EF4-FFF2-40B4-BE49-F238E27FC236}">
                <a16:creationId xmlns:a16="http://schemas.microsoft.com/office/drawing/2014/main" id="{AF78D56A-0E8D-A71C-663F-47DDDD290B64}"/>
              </a:ext>
            </a:extLst>
          </p:cNvPr>
          <p:cNvSpPr txBox="1"/>
          <p:nvPr/>
        </p:nvSpPr>
        <p:spPr>
          <a:xfrm>
            <a:off x="8488283" y="5006272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69">
                <a:extLst>
                  <a:ext uri="{FF2B5EF4-FFF2-40B4-BE49-F238E27FC236}">
                    <a16:creationId xmlns:a16="http://schemas.microsoft.com/office/drawing/2014/main" id="{3EB1FF4B-24E1-8895-D922-9FDD8B3E4001}"/>
                  </a:ext>
                </a:extLst>
              </p:cNvPr>
              <p:cNvSpPr txBox="1"/>
              <p:nvPr/>
            </p:nvSpPr>
            <p:spPr>
              <a:xfrm>
                <a:off x="838200" y="3670895"/>
                <a:ext cx="1638670" cy="1096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69">
                <a:extLst>
                  <a:ext uri="{FF2B5EF4-FFF2-40B4-BE49-F238E27FC236}">
                    <a16:creationId xmlns:a16="http://schemas.microsoft.com/office/drawing/2014/main" id="{3EB1FF4B-24E1-8895-D922-9FDD8B3E4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70895"/>
                <a:ext cx="1638670" cy="10967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69">
                <a:extLst>
                  <a:ext uri="{FF2B5EF4-FFF2-40B4-BE49-F238E27FC236}">
                    <a16:creationId xmlns:a16="http://schemas.microsoft.com/office/drawing/2014/main" id="{632B6AAB-EE54-2127-BEFD-DC31D7C2F999}"/>
                  </a:ext>
                </a:extLst>
              </p:cNvPr>
              <p:cNvSpPr txBox="1"/>
              <p:nvPr/>
            </p:nvSpPr>
            <p:spPr>
              <a:xfrm>
                <a:off x="729505" y="4714886"/>
                <a:ext cx="1861296" cy="1095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69">
                <a:extLst>
                  <a:ext uri="{FF2B5EF4-FFF2-40B4-BE49-F238E27FC236}">
                    <a16:creationId xmlns:a16="http://schemas.microsoft.com/office/drawing/2014/main" id="{632B6AAB-EE54-2127-BEFD-DC31D7C2F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05" y="4714886"/>
                <a:ext cx="1861296" cy="10953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69">
                <a:extLst>
                  <a:ext uri="{FF2B5EF4-FFF2-40B4-BE49-F238E27FC236}">
                    <a16:creationId xmlns:a16="http://schemas.microsoft.com/office/drawing/2014/main" id="{3B413F13-6E88-D5B1-C297-D7CAFB65CF6C}"/>
                  </a:ext>
                </a:extLst>
              </p:cNvPr>
              <p:cNvSpPr txBox="1"/>
              <p:nvPr/>
            </p:nvSpPr>
            <p:spPr>
              <a:xfrm>
                <a:off x="724942" y="1690688"/>
                <a:ext cx="3694178" cy="589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2" name="文字方塊 69">
                <a:extLst>
                  <a:ext uri="{FF2B5EF4-FFF2-40B4-BE49-F238E27FC236}">
                    <a16:creationId xmlns:a16="http://schemas.microsoft.com/office/drawing/2014/main" id="{3B413F13-6E88-D5B1-C297-D7CAFB65C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42" y="1690688"/>
                <a:ext cx="3694178" cy="5899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69">
                <a:extLst>
                  <a:ext uri="{FF2B5EF4-FFF2-40B4-BE49-F238E27FC236}">
                    <a16:creationId xmlns:a16="http://schemas.microsoft.com/office/drawing/2014/main" id="{F6C9C474-447E-B5E9-0044-C624A1A9BC87}"/>
                  </a:ext>
                </a:extLst>
              </p:cNvPr>
              <p:cNvSpPr txBox="1"/>
              <p:nvPr/>
            </p:nvSpPr>
            <p:spPr>
              <a:xfrm>
                <a:off x="4699682" y="1763850"/>
                <a:ext cx="2704295" cy="51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3" name="文字方塊 69">
                <a:extLst>
                  <a:ext uri="{FF2B5EF4-FFF2-40B4-BE49-F238E27FC236}">
                    <a16:creationId xmlns:a16="http://schemas.microsoft.com/office/drawing/2014/main" id="{F6C9C474-447E-B5E9-0044-C624A1A9B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682" y="1763850"/>
                <a:ext cx="2704295" cy="51680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69">
                <a:extLst>
                  <a:ext uri="{FF2B5EF4-FFF2-40B4-BE49-F238E27FC236}">
                    <a16:creationId xmlns:a16="http://schemas.microsoft.com/office/drawing/2014/main" id="{C1470068-04F1-B561-DB12-F2538E50871E}"/>
                  </a:ext>
                </a:extLst>
              </p:cNvPr>
              <p:cNvSpPr txBox="1"/>
              <p:nvPr/>
            </p:nvSpPr>
            <p:spPr>
              <a:xfrm>
                <a:off x="2287081" y="3912303"/>
                <a:ext cx="812375" cy="558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𝑚𝑖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69">
                <a:extLst>
                  <a:ext uri="{FF2B5EF4-FFF2-40B4-BE49-F238E27FC236}">
                    <a16:creationId xmlns:a16="http://schemas.microsoft.com/office/drawing/2014/main" id="{C1470068-04F1-B561-DB12-F2538E508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081" y="3912303"/>
                <a:ext cx="812375" cy="558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69">
                <a:extLst>
                  <a:ext uri="{FF2B5EF4-FFF2-40B4-BE49-F238E27FC236}">
                    <a16:creationId xmlns:a16="http://schemas.microsoft.com/office/drawing/2014/main" id="{E3C8F6D6-DF18-DEDB-A6AC-127E07BDE274}"/>
                  </a:ext>
                </a:extLst>
              </p:cNvPr>
              <p:cNvSpPr txBox="1"/>
              <p:nvPr/>
            </p:nvSpPr>
            <p:spPr>
              <a:xfrm>
                <a:off x="731605" y="5740896"/>
                <a:ext cx="1859196" cy="957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69">
                <a:extLst>
                  <a:ext uri="{FF2B5EF4-FFF2-40B4-BE49-F238E27FC236}">
                    <a16:creationId xmlns:a16="http://schemas.microsoft.com/office/drawing/2014/main" id="{E3C8F6D6-DF18-DEDB-A6AC-127E07BDE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05" y="5740896"/>
                <a:ext cx="1859196" cy="9576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05FCD47F-DA28-0FA1-3BF3-8B58F114E6BC}"/>
                  </a:ext>
                </a:extLst>
              </p:cNvPr>
              <p:cNvSpPr txBox="1"/>
              <p:nvPr/>
            </p:nvSpPr>
            <p:spPr>
              <a:xfrm>
                <a:off x="2189194" y="4940012"/>
                <a:ext cx="2924556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05FCD47F-DA28-0FA1-3BF3-8B58F114E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194" y="4940012"/>
                <a:ext cx="2924556" cy="64504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69">
                <a:extLst>
                  <a:ext uri="{FF2B5EF4-FFF2-40B4-BE49-F238E27FC236}">
                    <a16:creationId xmlns:a16="http://schemas.microsoft.com/office/drawing/2014/main" id="{4698A25E-A984-B692-7A17-66E6713E11B7}"/>
                  </a:ext>
                </a:extLst>
              </p:cNvPr>
              <p:cNvSpPr txBox="1"/>
              <p:nvPr/>
            </p:nvSpPr>
            <p:spPr>
              <a:xfrm>
                <a:off x="2192021" y="5547548"/>
                <a:ext cx="4546409" cy="1209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69">
                <a:extLst>
                  <a:ext uri="{FF2B5EF4-FFF2-40B4-BE49-F238E27FC236}">
                    <a16:creationId xmlns:a16="http://schemas.microsoft.com/office/drawing/2014/main" id="{4698A25E-A984-B692-7A17-66E6713E1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021" y="5547548"/>
                <a:ext cx="4546409" cy="12094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69">
                <a:extLst>
                  <a:ext uri="{FF2B5EF4-FFF2-40B4-BE49-F238E27FC236}">
                    <a16:creationId xmlns:a16="http://schemas.microsoft.com/office/drawing/2014/main" id="{01E7CCF7-9BAF-E846-53EF-FE6CB2903F6C}"/>
                  </a:ext>
                </a:extLst>
              </p:cNvPr>
              <p:cNvSpPr txBox="1"/>
              <p:nvPr/>
            </p:nvSpPr>
            <p:spPr>
              <a:xfrm>
                <a:off x="7393601" y="129988"/>
                <a:ext cx="2446458" cy="987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69">
                <a:extLst>
                  <a:ext uri="{FF2B5EF4-FFF2-40B4-BE49-F238E27FC236}">
                    <a16:creationId xmlns:a16="http://schemas.microsoft.com/office/drawing/2014/main" id="{01E7CCF7-9BAF-E846-53EF-FE6CB290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601" y="129988"/>
                <a:ext cx="2446458" cy="9870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79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3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F332-2F53-7330-C32C-1BFF5CB4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p:sp>
        <p:nvSpPr>
          <p:cNvPr id="4" name="文字方塊 69">
            <a:extLst>
              <a:ext uri="{FF2B5EF4-FFF2-40B4-BE49-F238E27FC236}">
                <a16:creationId xmlns:a16="http://schemas.microsoft.com/office/drawing/2014/main" id="{51A14085-6E24-FFF1-8892-B85DB618F278}"/>
              </a:ext>
            </a:extLst>
          </p:cNvPr>
          <p:cNvSpPr txBox="1"/>
          <p:nvPr/>
        </p:nvSpPr>
        <p:spPr>
          <a:xfrm>
            <a:off x="11356650" y="4997612"/>
            <a:ext cx="4527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…</a:t>
            </a:r>
            <a:endParaRPr lang="en-US" sz="24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154187-BA60-F5EF-F054-92217367227D}"/>
                  </a:ext>
                </a:extLst>
              </p:cNvPr>
              <p:cNvSpPr/>
              <p:nvPr/>
            </p:nvSpPr>
            <p:spPr>
              <a:xfrm>
                <a:off x="11266078" y="2802148"/>
                <a:ext cx="633925" cy="55624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154187-BA60-F5EF-F054-922173672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6078" y="2802148"/>
                <a:ext cx="633925" cy="5562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8CEC55D-1B34-5EBB-A6E8-FE6FA41CDA27}"/>
                  </a:ext>
                </a:extLst>
              </p:cNvPr>
              <p:cNvSpPr/>
              <p:nvPr/>
            </p:nvSpPr>
            <p:spPr>
              <a:xfrm>
                <a:off x="11270860" y="4155214"/>
                <a:ext cx="633924" cy="55624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8CEC55D-1B34-5EBB-A6E8-FE6FA41CDA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860" y="4155214"/>
                <a:ext cx="633924" cy="5562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12E9216-0C29-FD61-80FE-80EBE9DEB22C}"/>
                  </a:ext>
                </a:extLst>
              </p:cNvPr>
              <p:cNvSpPr/>
              <p:nvPr/>
            </p:nvSpPr>
            <p:spPr>
              <a:xfrm>
                <a:off x="11266078" y="5840813"/>
                <a:ext cx="669423" cy="61875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12E9216-0C29-FD61-80FE-80EBE9DEB2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6078" y="5840813"/>
                <a:ext cx="669423" cy="6187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D2F6FE8-3EC0-9A10-829E-042E1DCCAA43}"/>
              </a:ext>
            </a:extLst>
          </p:cNvPr>
          <p:cNvSpPr/>
          <p:nvPr/>
        </p:nvSpPr>
        <p:spPr>
          <a:xfrm>
            <a:off x="8944132" y="2482175"/>
            <a:ext cx="1188720" cy="118872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EB081-D88B-BD71-19BC-7FE187AE3D57}"/>
                  </a:ext>
                </a:extLst>
              </p:cNvPr>
              <p:cNvSpPr/>
              <p:nvPr/>
            </p:nvSpPr>
            <p:spPr>
              <a:xfrm>
                <a:off x="8856646" y="2827434"/>
                <a:ext cx="335741" cy="435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EB081-D88B-BD71-19BC-7FE187AE3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646" y="2827434"/>
                <a:ext cx="335741" cy="435760"/>
              </a:xfrm>
              <a:prstGeom prst="rect">
                <a:avLst/>
              </a:prstGeom>
              <a:blipFill>
                <a:blip r:embed="rId5"/>
                <a:stretch>
                  <a:fillRect r="-81818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9162D0-77C4-292F-EC27-8F1E0E43653E}"/>
              </a:ext>
            </a:extLst>
          </p:cNvPr>
          <p:cNvCxnSpPr>
            <a:cxnSpLocks/>
          </p:cNvCxnSpPr>
          <p:nvPr/>
        </p:nvCxnSpPr>
        <p:spPr>
          <a:xfrm flipV="1">
            <a:off x="9507586" y="2482175"/>
            <a:ext cx="0" cy="1188720"/>
          </a:xfrm>
          <a:prstGeom prst="straightConnector1">
            <a:avLst/>
          </a:prstGeom>
          <a:ln w="190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238271A-4E7E-6D9E-A8E9-3CEC7192DD2F}"/>
                  </a:ext>
                </a:extLst>
              </p:cNvPr>
              <p:cNvSpPr/>
              <p:nvPr/>
            </p:nvSpPr>
            <p:spPr>
              <a:xfrm>
                <a:off x="9450252" y="2833812"/>
                <a:ext cx="335741" cy="435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238271A-4E7E-6D9E-A8E9-3CEC7192DD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252" y="2833812"/>
                <a:ext cx="335741" cy="435760"/>
              </a:xfrm>
              <a:prstGeom prst="rect">
                <a:avLst/>
              </a:prstGeom>
              <a:blipFill>
                <a:blip r:embed="rId6"/>
                <a:stretch>
                  <a:fillRect r="-87273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EE2A6C12-3BB7-849A-74D1-13AE62FD7EA0}"/>
              </a:ext>
            </a:extLst>
          </p:cNvPr>
          <p:cNvSpPr/>
          <p:nvPr/>
        </p:nvSpPr>
        <p:spPr>
          <a:xfrm>
            <a:off x="8944132" y="3829920"/>
            <a:ext cx="1188720" cy="118872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E1D45F-9A59-54A6-968F-F2EB5BEEFD11}"/>
              </a:ext>
            </a:extLst>
          </p:cNvPr>
          <p:cNvCxnSpPr>
            <a:cxnSpLocks/>
          </p:cNvCxnSpPr>
          <p:nvPr/>
        </p:nvCxnSpPr>
        <p:spPr>
          <a:xfrm flipV="1">
            <a:off x="9507586" y="3829920"/>
            <a:ext cx="0" cy="1188720"/>
          </a:xfrm>
          <a:prstGeom prst="straightConnector1">
            <a:avLst/>
          </a:prstGeom>
          <a:ln w="190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B84BFE-B01D-C3BD-F569-6A871FE91FCF}"/>
              </a:ext>
            </a:extLst>
          </p:cNvPr>
          <p:cNvSpPr/>
          <p:nvPr/>
        </p:nvSpPr>
        <p:spPr>
          <a:xfrm>
            <a:off x="8939350" y="5552787"/>
            <a:ext cx="1188720" cy="118872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8BBF7D-4D05-BB98-320F-F63C3F506B35}"/>
              </a:ext>
            </a:extLst>
          </p:cNvPr>
          <p:cNvCxnSpPr>
            <a:cxnSpLocks/>
          </p:cNvCxnSpPr>
          <p:nvPr/>
        </p:nvCxnSpPr>
        <p:spPr>
          <a:xfrm flipV="1">
            <a:off x="9502804" y="5559330"/>
            <a:ext cx="0" cy="1188720"/>
          </a:xfrm>
          <a:prstGeom prst="straightConnector1">
            <a:avLst/>
          </a:prstGeom>
          <a:ln w="190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69">
            <a:extLst>
              <a:ext uri="{FF2B5EF4-FFF2-40B4-BE49-F238E27FC236}">
                <a16:creationId xmlns:a16="http://schemas.microsoft.com/office/drawing/2014/main" id="{BBAB698E-B7A8-0DD7-7188-9CFECD9DF28A}"/>
              </a:ext>
            </a:extLst>
          </p:cNvPr>
          <p:cNvSpPr txBox="1"/>
          <p:nvPr/>
        </p:nvSpPr>
        <p:spPr>
          <a:xfrm>
            <a:off x="9302996" y="4997613"/>
            <a:ext cx="4527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…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8796A7-7B2E-0C05-476A-F4D773A8B2A8}"/>
              </a:ext>
            </a:extLst>
          </p:cNvPr>
          <p:cNvCxnSpPr>
            <a:cxnSpLocks/>
            <a:stCxn id="8" idx="6"/>
            <a:endCxn id="5" idx="1"/>
          </p:cNvCxnSpPr>
          <p:nvPr/>
        </p:nvCxnSpPr>
        <p:spPr>
          <a:xfrm>
            <a:off x="10132852" y="3076535"/>
            <a:ext cx="1133226" cy="373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2BEA20-2BBF-61FE-3601-24BF2AD62075}"/>
              </a:ext>
            </a:extLst>
          </p:cNvPr>
          <p:cNvCxnSpPr>
            <a:cxnSpLocks/>
            <a:stCxn id="12" idx="6"/>
            <a:endCxn id="5" idx="1"/>
          </p:cNvCxnSpPr>
          <p:nvPr/>
        </p:nvCxnSpPr>
        <p:spPr>
          <a:xfrm flipV="1">
            <a:off x="10132852" y="3080270"/>
            <a:ext cx="1133226" cy="134401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1D1125-2D80-A43E-16FF-ADEB972B0222}"/>
              </a:ext>
            </a:extLst>
          </p:cNvPr>
          <p:cNvCxnSpPr>
            <a:cxnSpLocks/>
            <a:stCxn id="8" idx="6"/>
            <a:endCxn id="6" idx="1"/>
          </p:cNvCxnSpPr>
          <p:nvPr/>
        </p:nvCxnSpPr>
        <p:spPr>
          <a:xfrm>
            <a:off x="10132852" y="3076535"/>
            <a:ext cx="1138008" cy="135680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30668B-F557-9ECA-B67B-378EC6617D15}"/>
              </a:ext>
            </a:extLst>
          </p:cNvPr>
          <p:cNvCxnSpPr>
            <a:cxnSpLocks/>
            <a:stCxn id="8" idx="6"/>
            <a:endCxn id="7" idx="1"/>
          </p:cNvCxnSpPr>
          <p:nvPr/>
        </p:nvCxnSpPr>
        <p:spPr>
          <a:xfrm>
            <a:off x="10132852" y="3076535"/>
            <a:ext cx="1133226" cy="307365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39FC86-57D7-20D1-BE64-A5A5AAF7DCCF}"/>
              </a:ext>
            </a:extLst>
          </p:cNvPr>
          <p:cNvCxnSpPr>
            <a:cxnSpLocks/>
            <a:stCxn id="12" idx="6"/>
            <a:endCxn id="6" idx="1"/>
          </p:cNvCxnSpPr>
          <p:nvPr/>
        </p:nvCxnSpPr>
        <p:spPr>
          <a:xfrm>
            <a:off x="10132852" y="4424280"/>
            <a:ext cx="1138008" cy="905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8A1096-3498-D9A1-DE5F-CC6EBA3134FC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>
            <a:off x="10132852" y="4424280"/>
            <a:ext cx="1133226" cy="172591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F4AC69-59B4-D837-298B-B21086D7E9D7}"/>
              </a:ext>
            </a:extLst>
          </p:cNvPr>
          <p:cNvCxnSpPr>
            <a:cxnSpLocks/>
            <a:stCxn id="14" idx="6"/>
            <a:endCxn id="5" idx="1"/>
          </p:cNvCxnSpPr>
          <p:nvPr/>
        </p:nvCxnSpPr>
        <p:spPr>
          <a:xfrm flipV="1">
            <a:off x="10128070" y="3080270"/>
            <a:ext cx="1138008" cy="306687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68376B-A88C-88FF-7033-A1BEAB4506C3}"/>
              </a:ext>
            </a:extLst>
          </p:cNvPr>
          <p:cNvCxnSpPr>
            <a:cxnSpLocks/>
            <a:stCxn id="14" idx="6"/>
            <a:endCxn id="6" idx="1"/>
          </p:cNvCxnSpPr>
          <p:nvPr/>
        </p:nvCxnSpPr>
        <p:spPr>
          <a:xfrm flipV="1">
            <a:off x="10128070" y="4433336"/>
            <a:ext cx="1142790" cy="171381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7BFE1B-2710-8A0F-4212-0F52914CD40A}"/>
              </a:ext>
            </a:extLst>
          </p:cNvPr>
          <p:cNvCxnSpPr>
            <a:cxnSpLocks/>
            <a:stCxn id="14" idx="6"/>
            <a:endCxn id="7" idx="1"/>
          </p:cNvCxnSpPr>
          <p:nvPr/>
        </p:nvCxnSpPr>
        <p:spPr>
          <a:xfrm>
            <a:off x="10128070" y="6147147"/>
            <a:ext cx="1138008" cy="304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3E3DBA2-8D7A-D7DC-3EA0-55BBF734A17D}"/>
                  </a:ext>
                </a:extLst>
              </p:cNvPr>
              <p:cNvSpPr/>
              <p:nvPr/>
            </p:nvSpPr>
            <p:spPr>
              <a:xfrm>
                <a:off x="9460158" y="4176081"/>
                <a:ext cx="335741" cy="435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3E3DBA2-8D7A-D7DC-3EA0-55BBF734A1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158" y="4176081"/>
                <a:ext cx="335741" cy="435760"/>
              </a:xfrm>
              <a:prstGeom prst="rect">
                <a:avLst/>
              </a:prstGeom>
              <a:blipFill>
                <a:blip r:embed="rId7"/>
                <a:stretch>
                  <a:fillRect r="-85455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B89E515-F7F9-09EB-22C9-4E073061E394}"/>
                  </a:ext>
                </a:extLst>
              </p:cNvPr>
              <p:cNvSpPr/>
              <p:nvPr/>
            </p:nvSpPr>
            <p:spPr>
              <a:xfrm>
                <a:off x="9414724" y="5889581"/>
                <a:ext cx="335741" cy="482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B89E515-F7F9-09EB-22C9-4E073061E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724" y="5889581"/>
                <a:ext cx="335741" cy="482312"/>
              </a:xfrm>
              <a:prstGeom prst="rect">
                <a:avLst/>
              </a:prstGeom>
              <a:blipFill>
                <a:blip r:embed="rId8"/>
                <a:stretch>
                  <a:fillRect r="-101818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0F22F3F-FE3B-7155-317B-A9594894A752}"/>
                  </a:ext>
                </a:extLst>
              </p:cNvPr>
              <p:cNvSpPr/>
              <p:nvPr/>
            </p:nvSpPr>
            <p:spPr>
              <a:xfrm>
                <a:off x="8860519" y="4200148"/>
                <a:ext cx="335741" cy="448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0F22F3F-FE3B-7155-317B-A9594894A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519" y="4200148"/>
                <a:ext cx="335741" cy="448264"/>
              </a:xfrm>
              <a:prstGeom prst="rect">
                <a:avLst/>
              </a:prstGeom>
              <a:blipFill>
                <a:blip r:embed="rId9"/>
                <a:stretch>
                  <a:fillRect r="-80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13940F2-A8A8-ECC8-CDDE-FE536DDCF47D}"/>
                  </a:ext>
                </a:extLst>
              </p:cNvPr>
              <p:cNvSpPr/>
              <p:nvPr/>
            </p:nvSpPr>
            <p:spPr>
              <a:xfrm>
                <a:off x="8825763" y="5889581"/>
                <a:ext cx="335741" cy="482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13940F2-A8A8-ECC8-CDDE-FE536DDCF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763" y="5889581"/>
                <a:ext cx="335741" cy="482312"/>
              </a:xfrm>
              <a:prstGeom prst="rect">
                <a:avLst/>
              </a:prstGeom>
              <a:blipFill>
                <a:blip r:embed="rId10"/>
                <a:stretch>
                  <a:fillRect r="-94545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69">
            <a:extLst>
              <a:ext uri="{FF2B5EF4-FFF2-40B4-BE49-F238E27FC236}">
                <a16:creationId xmlns:a16="http://schemas.microsoft.com/office/drawing/2014/main" id="{B2795B87-489B-1A27-B441-FAF3CE20F95A}"/>
              </a:ext>
            </a:extLst>
          </p:cNvPr>
          <p:cNvSpPr txBox="1"/>
          <p:nvPr/>
        </p:nvSpPr>
        <p:spPr>
          <a:xfrm>
            <a:off x="8437089" y="2827434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1" name="文字方塊 69">
            <a:extLst>
              <a:ext uri="{FF2B5EF4-FFF2-40B4-BE49-F238E27FC236}">
                <a16:creationId xmlns:a16="http://schemas.microsoft.com/office/drawing/2014/main" id="{433393D9-48F2-16B9-FCED-4C73B423AB83}"/>
              </a:ext>
            </a:extLst>
          </p:cNvPr>
          <p:cNvSpPr txBox="1"/>
          <p:nvPr/>
        </p:nvSpPr>
        <p:spPr>
          <a:xfrm>
            <a:off x="8458921" y="4161399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文字方塊 69">
            <a:extLst>
              <a:ext uri="{FF2B5EF4-FFF2-40B4-BE49-F238E27FC236}">
                <a16:creationId xmlns:a16="http://schemas.microsoft.com/office/drawing/2014/main" id="{831CB542-DBF4-7909-6A81-5CCE05C120E1}"/>
              </a:ext>
            </a:extLst>
          </p:cNvPr>
          <p:cNvSpPr txBox="1"/>
          <p:nvPr/>
        </p:nvSpPr>
        <p:spPr>
          <a:xfrm>
            <a:off x="8488283" y="5851145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3" name="文字方塊 69">
            <a:extLst>
              <a:ext uri="{FF2B5EF4-FFF2-40B4-BE49-F238E27FC236}">
                <a16:creationId xmlns:a16="http://schemas.microsoft.com/office/drawing/2014/main" id="{1F08B47C-E0FF-2142-B344-C692F691530E}"/>
              </a:ext>
            </a:extLst>
          </p:cNvPr>
          <p:cNvSpPr txBox="1"/>
          <p:nvPr/>
        </p:nvSpPr>
        <p:spPr>
          <a:xfrm>
            <a:off x="8488283" y="5006272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69">
                <a:extLst>
                  <a:ext uri="{FF2B5EF4-FFF2-40B4-BE49-F238E27FC236}">
                    <a16:creationId xmlns:a16="http://schemas.microsoft.com/office/drawing/2014/main" id="{F06C14E8-1ADA-5C88-3678-7A12F8297693}"/>
                  </a:ext>
                </a:extLst>
              </p:cNvPr>
              <p:cNvSpPr txBox="1"/>
              <p:nvPr/>
            </p:nvSpPr>
            <p:spPr>
              <a:xfrm>
                <a:off x="724942" y="4506556"/>
                <a:ext cx="4717971" cy="1209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69">
                <a:extLst>
                  <a:ext uri="{FF2B5EF4-FFF2-40B4-BE49-F238E27FC236}">
                    <a16:creationId xmlns:a16="http://schemas.microsoft.com/office/drawing/2014/main" id="{F06C14E8-1ADA-5C88-3678-7A12F8297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42" y="4506556"/>
                <a:ext cx="4717971" cy="12094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69">
                <a:extLst>
                  <a:ext uri="{FF2B5EF4-FFF2-40B4-BE49-F238E27FC236}">
                    <a16:creationId xmlns:a16="http://schemas.microsoft.com/office/drawing/2014/main" id="{8B279F1A-5669-CB51-26D7-34580E630FC6}"/>
                  </a:ext>
                </a:extLst>
              </p:cNvPr>
              <p:cNvSpPr txBox="1"/>
              <p:nvPr/>
            </p:nvSpPr>
            <p:spPr>
              <a:xfrm>
                <a:off x="724942" y="1690688"/>
                <a:ext cx="3694178" cy="596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7" name="文字方塊 69">
                <a:extLst>
                  <a:ext uri="{FF2B5EF4-FFF2-40B4-BE49-F238E27FC236}">
                    <a16:creationId xmlns:a16="http://schemas.microsoft.com/office/drawing/2014/main" id="{8B279F1A-5669-CB51-26D7-34580E630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42" y="1690688"/>
                <a:ext cx="3694178" cy="59606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69">
                <a:extLst>
                  <a:ext uri="{FF2B5EF4-FFF2-40B4-BE49-F238E27FC236}">
                    <a16:creationId xmlns:a16="http://schemas.microsoft.com/office/drawing/2014/main" id="{61F2C53A-B5BA-6E78-3462-50994EB91114}"/>
                  </a:ext>
                </a:extLst>
              </p:cNvPr>
              <p:cNvSpPr txBox="1"/>
              <p:nvPr/>
            </p:nvSpPr>
            <p:spPr>
              <a:xfrm>
                <a:off x="4699682" y="1763850"/>
                <a:ext cx="2704295" cy="51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8" name="文字方塊 69">
                <a:extLst>
                  <a:ext uri="{FF2B5EF4-FFF2-40B4-BE49-F238E27FC236}">
                    <a16:creationId xmlns:a16="http://schemas.microsoft.com/office/drawing/2014/main" id="{61F2C53A-B5BA-6E78-3462-50994EB91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682" y="1763850"/>
                <a:ext cx="2704295" cy="51680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C7A3F085-4386-6EE0-5F5C-25B1F09CB874}"/>
                  </a:ext>
                </a:extLst>
              </p:cNvPr>
              <p:cNvSpPr txBox="1"/>
              <p:nvPr/>
            </p:nvSpPr>
            <p:spPr>
              <a:xfrm>
                <a:off x="834782" y="2315956"/>
                <a:ext cx="3270493" cy="1095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C7A3F085-4386-6EE0-5F5C-25B1F09CB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2" y="2315956"/>
                <a:ext cx="3270493" cy="10953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69">
                <a:extLst>
                  <a:ext uri="{FF2B5EF4-FFF2-40B4-BE49-F238E27FC236}">
                    <a16:creationId xmlns:a16="http://schemas.microsoft.com/office/drawing/2014/main" id="{89BFC216-4525-3897-62CE-650A246E6043}"/>
                  </a:ext>
                </a:extLst>
              </p:cNvPr>
              <p:cNvSpPr txBox="1"/>
              <p:nvPr/>
            </p:nvSpPr>
            <p:spPr>
              <a:xfrm>
                <a:off x="834782" y="3411256"/>
                <a:ext cx="3009973" cy="1095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69">
                <a:extLst>
                  <a:ext uri="{FF2B5EF4-FFF2-40B4-BE49-F238E27FC236}">
                    <a16:creationId xmlns:a16="http://schemas.microsoft.com/office/drawing/2014/main" id="{89BFC216-4525-3897-62CE-650A246E6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2" y="3411256"/>
                <a:ext cx="3009973" cy="10953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69">
                <a:extLst>
                  <a:ext uri="{FF2B5EF4-FFF2-40B4-BE49-F238E27FC236}">
                    <a16:creationId xmlns:a16="http://schemas.microsoft.com/office/drawing/2014/main" id="{4065C716-5B09-C3F8-463F-929179F47BED}"/>
                  </a:ext>
                </a:extLst>
              </p:cNvPr>
              <p:cNvSpPr txBox="1"/>
              <p:nvPr/>
            </p:nvSpPr>
            <p:spPr>
              <a:xfrm>
                <a:off x="3833898" y="2418260"/>
                <a:ext cx="1793870" cy="957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69">
                <a:extLst>
                  <a:ext uri="{FF2B5EF4-FFF2-40B4-BE49-F238E27FC236}">
                    <a16:creationId xmlns:a16="http://schemas.microsoft.com/office/drawing/2014/main" id="{4065C716-5B09-C3F8-463F-929179F47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898" y="2418260"/>
                <a:ext cx="1793870" cy="9576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69">
                <a:extLst>
                  <a:ext uri="{FF2B5EF4-FFF2-40B4-BE49-F238E27FC236}">
                    <a16:creationId xmlns:a16="http://schemas.microsoft.com/office/drawing/2014/main" id="{EA429BFF-5FEA-0A9C-EC9E-F402BEF90158}"/>
                  </a:ext>
                </a:extLst>
              </p:cNvPr>
              <p:cNvSpPr txBox="1"/>
              <p:nvPr/>
            </p:nvSpPr>
            <p:spPr>
              <a:xfrm>
                <a:off x="3509517" y="3531209"/>
                <a:ext cx="1022256" cy="957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69">
                <a:extLst>
                  <a:ext uri="{FF2B5EF4-FFF2-40B4-BE49-F238E27FC236}">
                    <a16:creationId xmlns:a16="http://schemas.microsoft.com/office/drawing/2014/main" id="{EA429BFF-5FEA-0A9C-EC9E-F402BEF90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517" y="3531209"/>
                <a:ext cx="1022256" cy="9576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69">
                <a:extLst>
                  <a:ext uri="{FF2B5EF4-FFF2-40B4-BE49-F238E27FC236}">
                    <a16:creationId xmlns:a16="http://schemas.microsoft.com/office/drawing/2014/main" id="{E1D9251E-9400-06DB-C4EA-0BE69019516E}"/>
                  </a:ext>
                </a:extLst>
              </p:cNvPr>
              <p:cNvSpPr txBox="1"/>
              <p:nvPr/>
            </p:nvSpPr>
            <p:spPr>
              <a:xfrm>
                <a:off x="1723710" y="5651941"/>
                <a:ext cx="4717971" cy="1209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"/>
                        </m:rP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69">
                <a:extLst>
                  <a:ext uri="{FF2B5EF4-FFF2-40B4-BE49-F238E27FC236}">
                    <a16:creationId xmlns:a16="http://schemas.microsoft.com/office/drawing/2014/main" id="{E1D9251E-9400-06DB-C4EA-0BE690195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10" y="5651941"/>
                <a:ext cx="4717971" cy="12094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73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E38A-386D-448F-E905-E558A538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F975A91B-4747-A81D-318A-6457E194134C}"/>
                  </a:ext>
                </a:extLst>
              </p:cNvPr>
              <p:cNvSpPr txBox="1"/>
              <p:nvPr/>
            </p:nvSpPr>
            <p:spPr>
              <a:xfrm>
                <a:off x="128125" y="1675118"/>
                <a:ext cx="2654808" cy="987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F975A91B-4747-A81D-318A-6457E1941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25" y="1675118"/>
                <a:ext cx="2654808" cy="9870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ADE9331A-F76D-EBFD-946E-1F2CA6244536}"/>
                  </a:ext>
                </a:extLst>
              </p:cNvPr>
              <p:cNvSpPr txBox="1"/>
              <p:nvPr/>
            </p:nvSpPr>
            <p:spPr>
              <a:xfrm>
                <a:off x="6332581" y="2691675"/>
                <a:ext cx="2993471" cy="957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ADE9331A-F76D-EBFD-946E-1F2CA6244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581" y="2691675"/>
                <a:ext cx="2993471" cy="957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55112636-BD84-45BD-BDB0-9D176434110F}"/>
                  </a:ext>
                </a:extLst>
              </p:cNvPr>
              <p:cNvSpPr txBox="1"/>
              <p:nvPr/>
            </p:nvSpPr>
            <p:spPr>
              <a:xfrm>
                <a:off x="9710259" y="2691675"/>
                <a:ext cx="1948341" cy="957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55112636-BD84-45BD-BDB0-9D1764341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259" y="2691675"/>
                <a:ext cx="1948341" cy="9576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913D544E-C0B8-7DEE-92A9-93BD94DB81A5}"/>
                  </a:ext>
                </a:extLst>
              </p:cNvPr>
              <p:cNvSpPr txBox="1"/>
              <p:nvPr/>
            </p:nvSpPr>
            <p:spPr>
              <a:xfrm>
                <a:off x="-75099" y="2565775"/>
                <a:ext cx="5871166" cy="1209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913D544E-C0B8-7DEE-92A9-93BD94DB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099" y="2565775"/>
                <a:ext cx="5871166" cy="1209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4E00C510-6E6A-6273-7326-7CC6A4D4E977}"/>
                  </a:ext>
                </a:extLst>
              </p:cNvPr>
              <p:cNvSpPr txBox="1"/>
              <p:nvPr/>
            </p:nvSpPr>
            <p:spPr>
              <a:xfrm>
                <a:off x="6417327" y="4007466"/>
                <a:ext cx="3400850" cy="957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4E00C510-6E6A-6273-7326-7CC6A4D4E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327" y="4007466"/>
                <a:ext cx="3400850" cy="9576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1C3ABBA5-CF3E-A4CF-53C6-A0C7299B3B44}"/>
                  </a:ext>
                </a:extLst>
              </p:cNvPr>
              <p:cNvSpPr txBox="1"/>
              <p:nvPr/>
            </p:nvSpPr>
            <p:spPr>
              <a:xfrm>
                <a:off x="9710259" y="4027073"/>
                <a:ext cx="2481741" cy="957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1C3ABBA5-CF3E-A4CF-53C6-A0C7299B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259" y="4027073"/>
                <a:ext cx="2481741" cy="9576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55F1EC31-8205-2C0E-89E9-33CE5E99131D}"/>
                  </a:ext>
                </a:extLst>
              </p:cNvPr>
              <p:cNvSpPr txBox="1"/>
              <p:nvPr/>
            </p:nvSpPr>
            <p:spPr>
              <a:xfrm>
                <a:off x="-41049" y="5182882"/>
                <a:ext cx="5740513" cy="1209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55F1EC31-8205-2C0E-89E9-33CE5E991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049" y="5182882"/>
                <a:ext cx="5740513" cy="12094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69">
            <a:extLst>
              <a:ext uri="{FF2B5EF4-FFF2-40B4-BE49-F238E27FC236}">
                <a16:creationId xmlns:a16="http://schemas.microsoft.com/office/drawing/2014/main" id="{15ACEA6C-5BB7-0BEF-3B24-E7A21602A0AD}"/>
              </a:ext>
            </a:extLst>
          </p:cNvPr>
          <p:cNvSpPr txBox="1"/>
          <p:nvPr/>
        </p:nvSpPr>
        <p:spPr>
          <a:xfrm>
            <a:off x="2634095" y="4822378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文字方塊 69">
            <a:extLst>
              <a:ext uri="{FF2B5EF4-FFF2-40B4-BE49-F238E27FC236}">
                <a16:creationId xmlns:a16="http://schemas.microsoft.com/office/drawing/2014/main" id="{C66C360A-D4C6-3EA5-FE4A-A13E2CCAB5C4}"/>
              </a:ext>
            </a:extLst>
          </p:cNvPr>
          <p:cNvSpPr txBox="1"/>
          <p:nvPr/>
        </p:nvSpPr>
        <p:spPr>
          <a:xfrm>
            <a:off x="7205336" y="4822378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文字方塊 69">
            <a:extLst>
              <a:ext uri="{FF2B5EF4-FFF2-40B4-BE49-F238E27FC236}">
                <a16:creationId xmlns:a16="http://schemas.microsoft.com/office/drawing/2014/main" id="{FFDF6FF1-01A5-4B89-F54E-BCC472484956}"/>
              </a:ext>
            </a:extLst>
          </p:cNvPr>
          <p:cNvSpPr txBox="1"/>
          <p:nvPr/>
        </p:nvSpPr>
        <p:spPr>
          <a:xfrm>
            <a:off x="10724737" y="4822886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655CBFC1-6671-615F-FFA4-653A766D8B5D}"/>
                  </a:ext>
                </a:extLst>
              </p:cNvPr>
              <p:cNvSpPr txBox="1"/>
              <p:nvPr/>
            </p:nvSpPr>
            <p:spPr>
              <a:xfrm>
                <a:off x="6332581" y="5417633"/>
                <a:ext cx="2993472" cy="957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655CBFC1-6671-615F-FFA4-653A766D8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581" y="5417633"/>
                <a:ext cx="2993472" cy="9576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3199022B-9D54-CEAE-DCF5-828E0B3CF005}"/>
                  </a:ext>
                </a:extLst>
              </p:cNvPr>
              <p:cNvSpPr txBox="1"/>
              <p:nvPr/>
            </p:nvSpPr>
            <p:spPr>
              <a:xfrm>
                <a:off x="9750568" y="5417633"/>
                <a:ext cx="2053617" cy="957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3199022B-9D54-CEAE-DCF5-828E0B3CF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568" y="5417633"/>
                <a:ext cx="2053617" cy="9576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69">
                <a:extLst>
                  <a:ext uri="{FF2B5EF4-FFF2-40B4-BE49-F238E27FC236}">
                    <a16:creationId xmlns:a16="http://schemas.microsoft.com/office/drawing/2014/main" id="{787B12E7-025A-06B9-9C9E-5AE2CAEB2FB1}"/>
                  </a:ext>
                </a:extLst>
              </p:cNvPr>
              <p:cNvSpPr txBox="1"/>
              <p:nvPr/>
            </p:nvSpPr>
            <p:spPr>
              <a:xfrm>
                <a:off x="0" y="3796327"/>
                <a:ext cx="6525244" cy="1209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69">
                <a:extLst>
                  <a:ext uri="{FF2B5EF4-FFF2-40B4-BE49-F238E27FC236}">
                    <a16:creationId xmlns:a16="http://schemas.microsoft.com/office/drawing/2014/main" id="{787B12E7-025A-06B9-9C9E-5AE2CAEB2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96327"/>
                <a:ext cx="6525244" cy="12094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3300AA6-C100-2E6F-B68E-3DC2D3966995}"/>
              </a:ext>
            </a:extLst>
          </p:cNvPr>
          <p:cNvSpPr/>
          <p:nvPr/>
        </p:nvSpPr>
        <p:spPr>
          <a:xfrm>
            <a:off x="31750" y="1675118"/>
            <a:ext cx="6385577" cy="48177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69">
            <a:extLst>
              <a:ext uri="{FF2B5EF4-FFF2-40B4-BE49-F238E27FC236}">
                <a16:creationId xmlns:a16="http://schemas.microsoft.com/office/drawing/2014/main" id="{332F93B8-7B27-F0E7-488B-D2B23429F7BB}"/>
              </a:ext>
            </a:extLst>
          </p:cNvPr>
          <p:cNvSpPr txBox="1"/>
          <p:nvPr/>
        </p:nvSpPr>
        <p:spPr>
          <a:xfrm rot="1424928">
            <a:off x="7642255" y="1160577"/>
            <a:ext cx="2570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Back Propagation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EFD2AD-8B62-8CC5-5A08-4F9EBB7F1C86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417327" y="1602695"/>
            <a:ext cx="2417071" cy="6741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81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A693-BEA5-33F8-139E-DC528844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35AE8713-7E0E-532F-311F-4C49628384A2}"/>
                  </a:ext>
                </a:extLst>
              </p:cNvPr>
              <p:cNvSpPr txBox="1"/>
              <p:nvPr/>
            </p:nvSpPr>
            <p:spPr>
              <a:xfrm>
                <a:off x="6360122" y="1052164"/>
                <a:ext cx="5831878" cy="2128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𝒥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𝒥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𝒥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𝒥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35AE8713-7E0E-532F-311F-4C4962838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122" y="1052164"/>
                <a:ext cx="5831878" cy="2128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5CE77548-54B5-AE4D-B766-9A293BBF2FE4}"/>
                  </a:ext>
                </a:extLst>
              </p:cNvPr>
              <p:cNvSpPr txBox="1"/>
              <p:nvPr/>
            </p:nvSpPr>
            <p:spPr>
              <a:xfrm>
                <a:off x="0" y="2577999"/>
                <a:ext cx="12192000" cy="4061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  <m:nary>
                                  <m:naryPr>
                                    <m:chr m:val="∑"/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𝒥</m:t>
                                        </m:r>
                                      </m:num>
                                      <m:den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  <m:d>
                                              <m:dPr>
                                                <m:ctrlPr>
                                                  <a:rPr lang="en-US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  <m:nary>
                                  <m:naryPr>
                                    <m:chr m:val="∑"/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𝒥</m:t>
                                        </m:r>
                                      </m:num>
                                      <m:den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  <m:d>
                                              <m:dPr>
                                                <m:ctrlPr>
                                                  <a:rPr lang="en-US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  <m:nary>
                                  <m:naryPr>
                                    <m:chr m:val="∑"/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𝒥</m:t>
                                        </m:r>
                                      </m:num>
                                      <m:den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  <m:d>
                                              <m:dPr>
                                                <m:ctrlPr>
                                                  <a:rPr lang="en-US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  <m:nary>
                                  <m:naryPr>
                                    <m:chr m:val="∑"/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𝒥</m:t>
                                        </m:r>
                                      </m:num>
                                      <m:den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  <m:d>
                                              <m:dPr>
                                                <m:ctrlPr>
                                                  <a:rPr lang="en-US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𝒥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5CE77548-54B5-AE4D-B766-9A293BBF2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77999"/>
                <a:ext cx="12192000" cy="4061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DB91E684-E8AF-97B3-FE13-60399C5923BA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55219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ea typeface="Cambria Math" panose="02040503050406030204" pitchFamily="18" charset="0"/>
                  </a:rPr>
                  <a:t>Now, let us apply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400" b="0" dirty="0">
                    <a:ea typeface="Cambria Math" panose="02040503050406030204" pitchFamily="18" charset="0"/>
                  </a:rPr>
                  <a:t> samples</a:t>
                </a:r>
                <a:endParaRPr lang="en-US" altLang="zh-TW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DB91E684-E8AF-97B3-FE13-60399C592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5521922" cy="461665"/>
              </a:xfrm>
              <a:prstGeom prst="rect">
                <a:avLst/>
              </a:prstGeom>
              <a:blipFill>
                <a:blip r:embed="rId4"/>
                <a:stretch>
                  <a:fillRect l="-154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423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A693-BEA5-33F8-139E-DC528844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35AE8713-7E0E-532F-311F-4C49628384A2}"/>
                  </a:ext>
                </a:extLst>
              </p:cNvPr>
              <p:cNvSpPr txBox="1"/>
              <p:nvPr/>
            </p:nvSpPr>
            <p:spPr>
              <a:xfrm>
                <a:off x="7927848" y="0"/>
                <a:ext cx="4264152" cy="2128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𝒥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𝒥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𝒥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𝒥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 smtClean="0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35AE8713-7E0E-532F-311F-4C4962838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848" y="0"/>
                <a:ext cx="4264152" cy="2128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86C67A6D-10AB-A568-D389-DB78481AED0F}"/>
                  </a:ext>
                </a:extLst>
              </p:cNvPr>
              <p:cNvSpPr txBox="1"/>
              <p:nvPr/>
            </p:nvSpPr>
            <p:spPr>
              <a:xfrm>
                <a:off x="838200" y="1963113"/>
                <a:ext cx="10692384" cy="2438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𝒥</m:t>
                                        </m:r>
                                      </m:num>
                                      <m:den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𝒥</m:t>
                                        </m:r>
                                      </m:num>
                                      <m:den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sz="2400" i="1" smtClean="0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sz="2400" i="1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4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𝑙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𝒥</m:t>
                                        </m:r>
                                      </m:num>
                                      <m:den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𝒥</m:t>
                                        </m:r>
                                      </m:num>
                                      <m:den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sz="2400" i="1" smtClean="0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sz="2400" i="1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400" i="1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𝑙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2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86C67A6D-10AB-A568-D389-DB78481AE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3113"/>
                <a:ext cx="10692384" cy="2438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F0926C8F-B0AC-6A35-EBCB-1BF3CA43BEBE}"/>
                  </a:ext>
                </a:extLst>
              </p:cNvPr>
              <p:cNvSpPr txBox="1"/>
              <p:nvPr/>
            </p:nvSpPr>
            <p:spPr>
              <a:xfrm>
                <a:off x="655321" y="4674475"/>
                <a:ext cx="6486143" cy="126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𝒥</m:t>
                                        </m:r>
                                      </m:num>
                                      <m:den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den>
                                    </m:f>
                                  </m:e>
                                </m:nary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𝒥</m:t>
                                        </m:r>
                                      </m:num>
                                      <m:den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sz="2400" i="1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sz="2400" i="1">
                                                        <a:solidFill>
                                                          <a:srgbClr val="0070C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400" i="1">
                                                        <a:solidFill>
                                                          <a:srgbClr val="0070C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𝑙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den>
                                    </m:f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F0926C8F-B0AC-6A35-EBCB-1BF3CA43B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1" y="4674475"/>
                <a:ext cx="6486143" cy="126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573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0D9D-C91D-CD02-D056-29D00CAA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文字方塊 69">
            <a:extLst>
              <a:ext uri="{FF2B5EF4-FFF2-40B4-BE49-F238E27FC236}">
                <a16:creationId xmlns:a16="http://schemas.microsoft.com/office/drawing/2014/main" id="{C1006D52-1418-F5C4-7C3E-7753ADC4C511}"/>
              </a:ext>
            </a:extLst>
          </p:cNvPr>
          <p:cNvSpPr txBox="1"/>
          <p:nvPr/>
        </p:nvSpPr>
        <p:spPr>
          <a:xfrm>
            <a:off x="5529799" y="1171893"/>
            <a:ext cx="113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Model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7C53AB8D-4C0C-D6A4-3C74-D5F92F5E8027}"/>
                  </a:ext>
                </a:extLst>
              </p:cNvPr>
              <p:cNvSpPr txBox="1"/>
              <p:nvPr/>
            </p:nvSpPr>
            <p:spPr>
              <a:xfrm>
                <a:off x="6662198" y="1577904"/>
                <a:ext cx="4215063" cy="589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7C53AB8D-4C0C-D6A4-3C74-D5F92F5E8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198" y="1577904"/>
                <a:ext cx="4215063" cy="5899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94300371-3186-CDB6-487A-DD0946BE6BC8}"/>
                  </a:ext>
                </a:extLst>
              </p:cNvPr>
              <p:cNvSpPr txBox="1"/>
              <p:nvPr/>
            </p:nvSpPr>
            <p:spPr>
              <a:xfrm>
                <a:off x="3021093" y="1639742"/>
                <a:ext cx="2065421" cy="51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94300371-3186-CDB6-487A-DD0946BE6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093" y="1639742"/>
                <a:ext cx="2065421" cy="5168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0AB52603-54BA-C090-8C8E-128C13EB7759}"/>
                  </a:ext>
                </a:extLst>
              </p:cNvPr>
              <p:cNvSpPr txBox="1"/>
              <p:nvPr/>
            </p:nvSpPr>
            <p:spPr>
              <a:xfrm>
                <a:off x="7033291" y="2156712"/>
                <a:ext cx="3694178" cy="589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0AB52603-54BA-C090-8C8E-128C13EB7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291" y="2156712"/>
                <a:ext cx="3694178" cy="589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0AC9708B-42CF-69E0-0E9D-1A14F90A0F47}"/>
                  </a:ext>
                </a:extLst>
              </p:cNvPr>
              <p:cNvSpPr txBox="1"/>
              <p:nvPr/>
            </p:nvSpPr>
            <p:spPr>
              <a:xfrm>
                <a:off x="2206714" y="2203436"/>
                <a:ext cx="3694178" cy="51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0AC9708B-42CF-69E0-0E9D-1A14F90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714" y="2203436"/>
                <a:ext cx="3694178" cy="5168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69">
            <a:extLst>
              <a:ext uri="{FF2B5EF4-FFF2-40B4-BE49-F238E27FC236}">
                <a16:creationId xmlns:a16="http://schemas.microsoft.com/office/drawing/2014/main" id="{706E5614-FDB4-49BC-9AE2-F9CCF6712D0C}"/>
              </a:ext>
            </a:extLst>
          </p:cNvPr>
          <p:cNvSpPr txBox="1"/>
          <p:nvPr/>
        </p:nvSpPr>
        <p:spPr>
          <a:xfrm>
            <a:off x="4820451" y="3123371"/>
            <a:ext cx="2570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Back Propagation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69">
                <a:extLst>
                  <a:ext uri="{FF2B5EF4-FFF2-40B4-BE49-F238E27FC236}">
                    <a16:creationId xmlns:a16="http://schemas.microsoft.com/office/drawing/2014/main" id="{1C8EF5D2-D3F5-7340-5BFE-592ABA96D356}"/>
                  </a:ext>
                </a:extLst>
              </p:cNvPr>
              <p:cNvSpPr txBox="1"/>
              <p:nvPr/>
            </p:nvSpPr>
            <p:spPr>
              <a:xfrm>
                <a:off x="1508086" y="3578517"/>
                <a:ext cx="2555278" cy="81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5" name="文字方塊 69">
                <a:extLst>
                  <a:ext uri="{FF2B5EF4-FFF2-40B4-BE49-F238E27FC236}">
                    <a16:creationId xmlns:a16="http://schemas.microsoft.com/office/drawing/2014/main" id="{1C8EF5D2-D3F5-7340-5BFE-592ABA96D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086" y="3578517"/>
                <a:ext cx="2555278" cy="8109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52C45213-621E-512D-4FAE-7986B1C7E242}"/>
                  </a:ext>
                </a:extLst>
              </p:cNvPr>
              <p:cNvSpPr txBox="1"/>
              <p:nvPr/>
            </p:nvSpPr>
            <p:spPr>
              <a:xfrm>
                <a:off x="4492476" y="3538952"/>
                <a:ext cx="6861323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𝒥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52C45213-621E-512D-4FAE-7986B1C7E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476" y="3538952"/>
                <a:ext cx="6861323" cy="9221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8C2FE0E2-3654-8A80-71B3-752AC07CA539}"/>
                  </a:ext>
                </a:extLst>
              </p:cNvPr>
              <p:cNvSpPr txBox="1"/>
              <p:nvPr/>
            </p:nvSpPr>
            <p:spPr>
              <a:xfrm>
                <a:off x="1801369" y="5203449"/>
                <a:ext cx="3735400" cy="81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8C2FE0E2-3654-8A80-71B3-752AC07CA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369" y="5203449"/>
                <a:ext cx="3735400" cy="8109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69">
            <a:extLst>
              <a:ext uri="{FF2B5EF4-FFF2-40B4-BE49-F238E27FC236}">
                <a16:creationId xmlns:a16="http://schemas.microsoft.com/office/drawing/2014/main" id="{6BC028F7-2F8D-18D8-1CEE-A892E7F27B43}"/>
              </a:ext>
            </a:extLst>
          </p:cNvPr>
          <p:cNvSpPr txBox="1"/>
          <p:nvPr/>
        </p:nvSpPr>
        <p:spPr>
          <a:xfrm>
            <a:off x="5377453" y="4368965"/>
            <a:ext cx="143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Gradient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7BBFCF68-23CC-5273-E62D-6C86296680DF}"/>
                  </a:ext>
                </a:extLst>
              </p:cNvPr>
              <p:cNvSpPr txBox="1"/>
              <p:nvPr/>
            </p:nvSpPr>
            <p:spPr>
              <a:xfrm>
                <a:off x="2271092" y="2720244"/>
                <a:ext cx="35654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7BBFCF68-23CC-5273-E62D-6C8629668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092" y="2720244"/>
                <a:ext cx="3565421" cy="461665"/>
              </a:xfrm>
              <a:prstGeom prst="rect">
                <a:avLst/>
              </a:prstGeom>
              <a:blipFill>
                <a:blip r:embed="rId10"/>
                <a:stretch>
                  <a:fillRect t="-5263" r="-616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1F5F1687-6E3C-AFF6-C320-C63540D972F2}"/>
                  </a:ext>
                </a:extLst>
              </p:cNvPr>
              <p:cNvSpPr txBox="1"/>
              <p:nvPr/>
            </p:nvSpPr>
            <p:spPr>
              <a:xfrm>
                <a:off x="5536768" y="4975823"/>
                <a:ext cx="6486143" cy="126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𝒥</m:t>
                                        </m:r>
                                      </m:num>
                                      <m:den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den>
                                    </m:f>
                                  </m:e>
                                </m:nary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𝒥</m:t>
                                        </m:r>
                                      </m:num>
                                      <m:den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sz="2400" i="1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sz="2400" i="1">
                                                        <a:solidFill>
                                                          <a:srgbClr val="0070C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400" i="1">
                                                        <a:solidFill>
                                                          <a:srgbClr val="0070C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𝑙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den>
                                    </m:f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1F5F1687-6E3C-AFF6-C320-C63540D97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768" y="4975823"/>
                <a:ext cx="6486143" cy="12661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84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3290-9F1B-4918-3663-478E3FE7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Multi-class</a:t>
            </a:r>
            <a:r>
              <a:rPr lang="en-US" dirty="0"/>
              <a:t>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D0F96E5-0D95-5518-B8D6-5A3AB4D6E1E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197" y="2259011"/>
              <a:ext cx="2544195" cy="38119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48065">
                      <a:extLst>
                        <a:ext uri="{9D8B030D-6E8A-4147-A177-3AD203B41FA5}">
                          <a16:colId xmlns:a16="http://schemas.microsoft.com/office/drawing/2014/main" val="2814972220"/>
                        </a:ext>
                      </a:extLst>
                    </a:gridCol>
                    <a:gridCol w="848065">
                      <a:extLst>
                        <a:ext uri="{9D8B030D-6E8A-4147-A177-3AD203B41FA5}">
                          <a16:colId xmlns:a16="http://schemas.microsoft.com/office/drawing/2014/main" val="3948399586"/>
                        </a:ext>
                      </a:extLst>
                    </a:gridCol>
                    <a:gridCol w="848065">
                      <a:extLst>
                        <a:ext uri="{9D8B030D-6E8A-4147-A177-3AD203B41FA5}">
                          <a16:colId xmlns:a16="http://schemas.microsoft.com/office/drawing/2014/main" val="180455416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007935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.51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02737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9099567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34703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62343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3.15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9945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3.78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480844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3465644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9280678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414170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3.62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475283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126465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3.96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87794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D0F96E5-0D95-5518-B8D6-5A3AB4D6E1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1601541"/>
                  </p:ext>
                </p:extLst>
              </p:nvPr>
            </p:nvGraphicFramePr>
            <p:xfrm>
              <a:off x="838197" y="2259011"/>
              <a:ext cx="2544195" cy="38119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48065">
                      <a:extLst>
                        <a:ext uri="{9D8B030D-6E8A-4147-A177-3AD203B41FA5}">
                          <a16:colId xmlns:a16="http://schemas.microsoft.com/office/drawing/2014/main" val="2814972220"/>
                        </a:ext>
                      </a:extLst>
                    </a:gridCol>
                    <a:gridCol w="848065">
                      <a:extLst>
                        <a:ext uri="{9D8B030D-6E8A-4147-A177-3AD203B41FA5}">
                          <a16:colId xmlns:a16="http://schemas.microsoft.com/office/drawing/2014/main" val="3948399586"/>
                        </a:ext>
                      </a:extLst>
                    </a:gridCol>
                    <a:gridCol w="848065">
                      <a:extLst>
                        <a:ext uri="{9D8B030D-6E8A-4147-A177-3AD203B41FA5}">
                          <a16:colId xmlns:a16="http://schemas.microsoft.com/office/drawing/2014/main" val="180455416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9" t="-1667" r="-202158" b="-98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67" r="-100714" b="-98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439" t="-1667" r="-1439" b="-98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007935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.51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02737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9099567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34703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62343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3.15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9945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3.78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480844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3465644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9280678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414170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3.62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475283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126465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3.96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87794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69">
            <a:extLst>
              <a:ext uri="{FF2B5EF4-FFF2-40B4-BE49-F238E27FC236}">
                <a16:creationId xmlns:a16="http://schemas.microsoft.com/office/drawing/2014/main" id="{E2B72DBB-B5E1-7709-5200-2487606885E2}"/>
              </a:ext>
            </a:extLst>
          </p:cNvPr>
          <p:cNvSpPr txBox="1"/>
          <p:nvPr/>
        </p:nvSpPr>
        <p:spPr>
          <a:xfrm>
            <a:off x="1544096" y="1690688"/>
            <a:ext cx="113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Dataset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02EC78A-97B5-BD40-E5EC-F3ABA89D66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407834"/>
              </p:ext>
            </p:extLst>
          </p:nvPr>
        </p:nvGraphicFramePr>
        <p:xfrm>
          <a:off x="5880500" y="3784238"/>
          <a:ext cx="5858220" cy="3073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87B8B2EC-9D9F-592B-ABAA-A75B81CA9A1D}"/>
                  </a:ext>
                </a:extLst>
              </p:cNvPr>
              <p:cNvSpPr txBox="1"/>
              <p:nvPr/>
            </p:nvSpPr>
            <p:spPr>
              <a:xfrm>
                <a:off x="6096000" y="1667376"/>
                <a:ext cx="5257799" cy="2116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rgbClr val="0070C0"/>
                    </a:solidFill>
                  </a:rPr>
                  <a:t>Feature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TW" sz="2400" b="0" dirty="0">
                  <a:solidFill>
                    <a:schemeClr val="tx1"/>
                  </a:solidFill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In this case,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=2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rgbClr val="0070C0"/>
                    </a:solidFill>
                  </a:rPr>
                  <a:t>Target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0,1,2</m:t>
                        </m:r>
                      </m:e>
                    </m:d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converted into </a:t>
                </a:r>
                <a:r>
                  <a:rPr lang="en-US" altLang="zh-TW" sz="24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one-hot vector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zh-TW" sz="24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Sample</a:t>
                </a: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87B8B2EC-9D9F-592B-ABAA-A75B81CA9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67376"/>
                <a:ext cx="5257799" cy="2116862"/>
              </a:xfrm>
              <a:prstGeom prst="rect">
                <a:avLst/>
              </a:prstGeom>
              <a:blipFill>
                <a:blip r:embed="rId4"/>
                <a:stretch>
                  <a:fillRect l="-1508" t="-2305" b="-2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750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23ACD9-E4F6-43B8-B9E4-EB55A8B6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A5311C-DEF2-4F89-8407-8CF48BD7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8144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 you</a:t>
            </a:r>
            <a:r>
              <a:rPr lang="zh-CN" altLang="en-US" dirty="0"/>
              <a:t>！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851F8D-F781-4BC7-831F-81C066C5A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100" y="5317351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2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269C-B55E-4EC0-CEF6-E8E479CD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3731B8-77BA-33C4-708D-024142F36937}"/>
                  </a:ext>
                </a:extLst>
              </p:cNvPr>
              <p:cNvSpPr txBox="1"/>
              <p:nvPr/>
            </p:nvSpPr>
            <p:spPr>
              <a:xfrm>
                <a:off x="7431065" y="852296"/>
                <a:ext cx="460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3731B8-77BA-33C4-708D-024142F36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065" y="852296"/>
                <a:ext cx="46076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3CFEB8-5049-5975-B7C8-16EB3A048CC9}"/>
                  </a:ext>
                </a:extLst>
              </p:cNvPr>
              <p:cNvSpPr txBox="1"/>
              <p:nvPr/>
            </p:nvSpPr>
            <p:spPr>
              <a:xfrm>
                <a:off x="7431065" y="1218915"/>
                <a:ext cx="466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3CFEB8-5049-5975-B7C8-16EB3A048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065" y="1218915"/>
                <a:ext cx="46608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425BD5-7FAC-1FAC-E1B9-3ABE54DC8047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7891832" y="1083128"/>
            <a:ext cx="9518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7D2221-39CE-C7E1-D5B0-C4B20C4455B8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flipV="1">
            <a:off x="7897154" y="1083128"/>
            <a:ext cx="946534" cy="366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77B2259-8015-4C8C-D86F-38548CC1B0D6}"/>
              </a:ext>
            </a:extLst>
          </p:cNvPr>
          <p:cNvSpPr/>
          <p:nvPr/>
        </p:nvSpPr>
        <p:spPr>
          <a:xfrm>
            <a:off x="8843688" y="625928"/>
            <a:ext cx="914400" cy="914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165FDF-57ED-5827-B9A2-11816BAF9623}"/>
                  </a:ext>
                </a:extLst>
              </p:cNvPr>
              <p:cNvSpPr txBox="1"/>
              <p:nvPr/>
            </p:nvSpPr>
            <p:spPr>
              <a:xfrm>
                <a:off x="7425743" y="481627"/>
                <a:ext cx="460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165FDF-57ED-5827-B9A2-11816BAF9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743" y="481627"/>
                <a:ext cx="46076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0C3CE9-0BA7-4651-5629-97AE77C556A4}"/>
              </a:ext>
            </a:extLst>
          </p:cNvPr>
          <p:cNvCxnSpPr>
            <a:cxnSpLocks/>
            <a:stCxn id="11" idx="3"/>
            <a:endCxn id="8" idx="2"/>
          </p:cNvCxnSpPr>
          <p:nvPr/>
        </p:nvCxnSpPr>
        <p:spPr>
          <a:xfrm>
            <a:off x="7886510" y="712460"/>
            <a:ext cx="957178" cy="37066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3CBB40-C49D-4476-B9A5-A91E6A37537A}"/>
                  </a:ext>
                </a:extLst>
              </p:cNvPr>
              <p:cNvSpPr txBox="1"/>
              <p:nvPr/>
            </p:nvSpPr>
            <p:spPr>
              <a:xfrm>
                <a:off x="8018333" y="586281"/>
                <a:ext cx="460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3CBB40-C49D-4476-B9A5-A91E6A375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333" y="586281"/>
                <a:ext cx="46076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46812C-A19A-4B19-D2C7-165611C6C1A0}"/>
                  </a:ext>
                </a:extLst>
              </p:cNvPr>
              <p:cNvSpPr txBox="1"/>
              <p:nvPr/>
            </p:nvSpPr>
            <p:spPr>
              <a:xfrm>
                <a:off x="8046848" y="834195"/>
                <a:ext cx="460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46812C-A19A-4B19-D2C7-165611C6C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848" y="834195"/>
                <a:ext cx="460767" cy="461665"/>
              </a:xfrm>
              <a:prstGeom prst="rect">
                <a:avLst/>
              </a:prstGeom>
              <a:blipFill>
                <a:blip r:embed="rId6"/>
                <a:stretch>
                  <a:fillRect r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7439AD-7D68-5B27-1BD6-222CDCB346CC}"/>
                  </a:ext>
                </a:extLst>
              </p:cNvPr>
              <p:cNvSpPr txBox="1"/>
              <p:nvPr/>
            </p:nvSpPr>
            <p:spPr>
              <a:xfrm>
                <a:off x="8036204" y="1075910"/>
                <a:ext cx="466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7439AD-7D68-5B27-1BD6-222CDCB3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204" y="1075910"/>
                <a:ext cx="466089" cy="461665"/>
              </a:xfrm>
              <a:prstGeom prst="rect">
                <a:avLst/>
              </a:prstGeom>
              <a:blipFill>
                <a:blip r:embed="rId7"/>
                <a:stretch>
                  <a:fillRect r="-779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707B377-C863-B84F-700A-13DFDDB8AACD}"/>
                  </a:ext>
                </a:extLst>
              </p:cNvPr>
              <p:cNvSpPr/>
              <p:nvPr/>
            </p:nvSpPr>
            <p:spPr>
              <a:xfrm>
                <a:off x="9133017" y="818907"/>
                <a:ext cx="335741" cy="4769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707B377-C863-B84F-700A-13DFDDB8AA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017" y="818907"/>
                <a:ext cx="335741" cy="4769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69">
                <a:extLst>
                  <a:ext uri="{FF2B5EF4-FFF2-40B4-BE49-F238E27FC236}">
                    <a16:creationId xmlns:a16="http://schemas.microsoft.com/office/drawing/2014/main" id="{57A71AF6-F3B5-9EE3-0ADE-E1F8AC0D7797}"/>
                  </a:ext>
                </a:extLst>
              </p:cNvPr>
              <p:cNvSpPr txBox="1"/>
              <p:nvPr/>
            </p:nvSpPr>
            <p:spPr>
              <a:xfrm>
                <a:off x="845485" y="1690688"/>
                <a:ext cx="6573031" cy="368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Linear neuron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Neuron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Cambria Math" panose="02040503050406030204" pitchFamily="18" charset="0"/>
                  </a:rPr>
                  <a:t>Linear neural networks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文字方塊 69">
                <a:extLst>
                  <a:ext uri="{FF2B5EF4-FFF2-40B4-BE49-F238E27FC236}">
                    <a16:creationId xmlns:a16="http://schemas.microsoft.com/office/drawing/2014/main" id="{57A71AF6-F3B5-9EE3-0ADE-E1F8AC0D7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85" y="1690688"/>
                <a:ext cx="6573031" cy="3682931"/>
              </a:xfrm>
              <a:prstGeom prst="rect">
                <a:avLst/>
              </a:prstGeom>
              <a:blipFill>
                <a:blip r:embed="rId9"/>
                <a:stretch>
                  <a:fillRect l="-1299" t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E532D2-AB8F-162A-1AC9-91EAFE78A941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090672" y="1083129"/>
            <a:ext cx="4340393" cy="844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FFEB4C-82EE-77CA-4A49-F3C37FC6DC55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2276856" y="2482193"/>
            <a:ext cx="5203848" cy="23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BD79D70-174F-2CB5-C3D8-F5344E045DCD}"/>
                  </a:ext>
                </a:extLst>
              </p:cNvPr>
              <p:cNvSpPr txBox="1"/>
              <p:nvPr/>
            </p:nvSpPr>
            <p:spPr>
              <a:xfrm>
                <a:off x="7480704" y="2251360"/>
                <a:ext cx="460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BD79D70-174F-2CB5-C3D8-F5344E045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704" y="2251360"/>
                <a:ext cx="460767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8EE38B-BBDA-334D-3B17-9A5FA3AF4B91}"/>
                  </a:ext>
                </a:extLst>
              </p:cNvPr>
              <p:cNvSpPr txBox="1"/>
              <p:nvPr/>
            </p:nvSpPr>
            <p:spPr>
              <a:xfrm>
                <a:off x="7480704" y="2617979"/>
                <a:ext cx="466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8EE38B-BBDA-334D-3B17-9A5FA3AF4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704" y="2617979"/>
                <a:ext cx="466089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F87934-162E-2921-918A-7BED212F2463}"/>
              </a:ext>
            </a:extLst>
          </p:cNvPr>
          <p:cNvCxnSpPr>
            <a:cxnSpLocks/>
            <a:stCxn id="45" idx="3"/>
            <a:endCxn id="49" idx="2"/>
          </p:cNvCxnSpPr>
          <p:nvPr/>
        </p:nvCxnSpPr>
        <p:spPr>
          <a:xfrm flipV="1">
            <a:off x="7941471" y="2482192"/>
            <a:ext cx="9518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DE0876-EE2A-9A48-9374-03D81030E27F}"/>
              </a:ext>
            </a:extLst>
          </p:cNvPr>
          <p:cNvCxnSpPr>
            <a:cxnSpLocks/>
            <a:stCxn id="46" idx="3"/>
            <a:endCxn id="49" idx="2"/>
          </p:cNvCxnSpPr>
          <p:nvPr/>
        </p:nvCxnSpPr>
        <p:spPr>
          <a:xfrm flipV="1">
            <a:off x="7946793" y="2482192"/>
            <a:ext cx="946534" cy="366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4EBA2EA-3746-C032-13B5-09081EB439AB}"/>
              </a:ext>
            </a:extLst>
          </p:cNvPr>
          <p:cNvSpPr/>
          <p:nvPr/>
        </p:nvSpPr>
        <p:spPr>
          <a:xfrm>
            <a:off x="8893327" y="2024992"/>
            <a:ext cx="914400" cy="914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651E6DE-44D2-2790-8C97-29E1EB0FF0D6}"/>
                  </a:ext>
                </a:extLst>
              </p:cNvPr>
              <p:cNvSpPr txBox="1"/>
              <p:nvPr/>
            </p:nvSpPr>
            <p:spPr>
              <a:xfrm>
                <a:off x="7475382" y="1880691"/>
                <a:ext cx="460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651E6DE-44D2-2790-8C97-29E1EB0F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382" y="1880691"/>
                <a:ext cx="46076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D8BC32B-0CA0-4519-5C27-3BE2D4756225}"/>
              </a:ext>
            </a:extLst>
          </p:cNvPr>
          <p:cNvCxnSpPr>
            <a:cxnSpLocks/>
            <a:stCxn id="50" idx="3"/>
            <a:endCxn id="49" idx="2"/>
          </p:cNvCxnSpPr>
          <p:nvPr/>
        </p:nvCxnSpPr>
        <p:spPr>
          <a:xfrm>
            <a:off x="7936149" y="2111524"/>
            <a:ext cx="957178" cy="37066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29B9211-3763-C4DB-F4DC-E286BCE4D776}"/>
                  </a:ext>
                </a:extLst>
              </p:cNvPr>
              <p:cNvSpPr txBox="1"/>
              <p:nvPr/>
            </p:nvSpPr>
            <p:spPr>
              <a:xfrm>
                <a:off x="8067972" y="1985345"/>
                <a:ext cx="460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29B9211-3763-C4DB-F4DC-E286BCE4D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972" y="1985345"/>
                <a:ext cx="46076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E8F0A1D-4CAD-47E7-5404-8701AB3EE46F}"/>
                  </a:ext>
                </a:extLst>
              </p:cNvPr>
              <p:cNvSpPr txBox="1"/>
              <p:nvPr/>
            </p:nvSpPr>
            <p:spPr>
              <a:xfrm>
                <a:off x="8096487" y="2233259"/>
                <a:ext cx="460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E8F0A1D-4CAD-47E7-5404-8701AB3EE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487" y="2233259"/>
                <a:ext cx="460767" cy="461665"/>
              </a:xfrm>
              <a:prstGeom prst="rect">
                <a:avLst/>
              </a:prstGeom>
              <a:blipFill>
                <a:blip r:embed="rId14"/>
                <a:stretch>
                  <a:fillRect r="-7895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43C2875-A18D-0852-E63F-D17BDBE64EB6}"/>
                  </a:ext>
                </a:extLst>
              </p:cNvPr>
              <p:cNvSpPr txBox="1"/>
              <p:nvPr/>
            </p:nvSpPr>
            <p:spPr>
              <a:xfrm>
                <a:off x="8085843" y="2474974"/>
                <a:ext cx="466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43C2875-A18D-0852-E63F-D17BDBE64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843" y="2474974"/>
                <a:ext cx="466089" cy="461665"/>
              </a:xfrm>
              <a:prstGeom prst="rect">
                <a:avLst/>
              </a:prstGeom>
              <a:blipFill>
                <a:blip r:embed="rId15"/>
                <a:stretch>
                  <a:fillRect r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CC57940-2FEA-1EF9-CFC7-B38952119B1C}"/>
                  </a:ext>
                </a:extLst>
              </p:cNvPr>
              <p:cNvSpPr/>
              <p:nvPr/>
            </p:nvSpPr>
            <p:spPr>
              <a:xfrm>
                <a:off x="8979836" y="2208532"/>
                <a:ext cx="335741" cy="4769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CC57940-2FEA-1EF9-CFC7-B38952119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836" y="2208532"/>
                <a:ext cx="335741" cy="4769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4C5D64-258A-8B38-ABF1-1E9D16AB73D2}"/>
              </a:ext>
            </a:extLst>
          </p:cNvPr>
          <p:cNvCxnSpPr>
            <a:cxnSpLocks/>
          </p:cNvCxnSpPr>
          <p:nvPr/>
        </p:nvCxnSpPr>
        <p:spPr>
          <a:xfrm flipV="1">
            <a:off x="9350527" y="2024992"/>
            <a:ext cx="0" cy="91106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AD5CFA9-C212-7E83-D8CF-F934E44A4F6A}"/>
                  </a:ext>
                </a:extLst>
              </p:cNvPr>
              <p:cNvSpPr/>
              <p:nvPr/>
            </p:nvSpPr>
            <p:spPr>
              <a:xfrm>
                <a:off x="9356182" y="2208532"/>
                <a:ext cx="335741" cy="4769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AD5CFA9-C212-7E83-D8CF-F934E44A4F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182" y="2208532"/>
                <a:ext cx="335741" cy="47695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9269E12-2F9E-5EC6-5670-A0C30D046AB7}"/>
                  </a:ext>
                </a:extLst>
              </p:cNvPr>
              <p:cNvSpPr txBox="1"/>
              <p:nvPr/>
            </p:nvSpPr>
            <p:spPr>
              <a:xfrm>
                <a:off x="7138383" y="3594439"/>
                <a:ext cx="460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9269E12-2F9E-5EC6-5670-A0C30D04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383" y="3594439"/>
                <a:ext cx="460767" cy="461665"/>
              </a:xfrm>
              <a:prstGeom prst="rect">
                <a:avLst/>
              </a:prstGeom>
              <a:blipFill>
                <a:blip r:embed="rId1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B7D014-93E1-BAAC-DE74-02A69D4FDFF7}"/>
                  </a:ext>
                </a:extLst>
              </p:cNvPr>
              <p:cNvSpPr txBox="1"/>
              <p:nvPr/>
            </p:nvSpPr>
            <p:spPr>
              <a:xfrm>
                <a:off x="7107616" y="4840860"/>
                <a:ext cx="466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B7D014-93E1-BAAC-DE74-02A69D4FD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616" y="4840860"/>
                <a:ext cx="466089" cy="461665"/>
              </a:xfrm>
              <a:prstGeom prst="rect">
                <a:avLst/>
              </a:prstGeom>
              <a:blipFill>
                <a:blip r:embed="rId1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4E45E76-2BB2-187D-8F74-3163292738F2}"/>
              </a:ext>
            </a:extLst>
          </p:cNvPr>
          <p:cNvCxnSpPr>
            <a:cxnSpLocks/>
            <a:stCxn id="65" idx="3"/>
            <a:endCxn id="69" idx="2"/>
          </p:cNvCxnSpPr>
          <p:nvPr/>
        </p:nvCxnSpPr>
        <p:spPr>
          <a:xfrm>
            <a:off x="7599150" y="3825272"/>
            <a:ext cx="1230899" cy="210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59ED5C1-2F3E-5EE6-7147-1D223863B031}"/>
              </a:ext>
            </a:extLst>
          </p:cNvPr>
          <p:cNvCxnSpPr>
            <a:cxnSpLocks/>
            <a:stCxn id="66" idx="3"/>
            <a:endCxn id="69" idx="2"/>
          </p:cNvCxnSpPr>
          <p:nvPr/>
        </p:nvCxnSpPr>
        <p:spPr>
          <a:xfrm flipV="1">
            <a:off x="7573705" y="3846280"/>
            <a:ext cx="1256344" cy="122541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54498753-2ABF-7710-0EA9-70C7CBC29F29}"/>
              </a:ext>
            </a:extLst>
          </p:cNvPr>
          <p:cNvSpPr/>
          <p:nvPr/>
        </p:nvSpPr>
        <p:spPr>
          <a:xfrm>
            <a:off x="8830049" y="3389080"/>
            <a:ext cx="914400" cy="9144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5DFA906-A32F-CD2E-9BB9-CB07674064DB}"/>
                  </a:ext>
                </a:extLst>
              </p:cNvPr>
              <p:cNvSpPr/>
              <p:nvPr/>
            </p:nvSpPr>
            <p:spPr>
              <a:xfrm>
                <a:off x="8977791" y="3523195"/>
                <a:ext cx="335741" cy="550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5DFA906-A32F-CD2E-9BB9-CB0767406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791" y="3523195"/>
                <a:ext cx="335741" cy="550151"/>
              </a:xfrm>
              <a:prstGeom prst="rect">
                <a:avLst/>
              </a:prstGeom>
              <a:blipFill>
                <a:blip r:embed="rId20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val 86">
            <a:extLst>
              <a:ext uri="{FF2B5EF4-FFF2-40B4-BE49-F238E27FC236}">
                <a16:creationId xmlns:a16="http://schemas.microsoft.com/office/drawing/2014/main" id="{BAAF458E-BD26-C0D8-4813-8FD2380E750E}"/>
              </a:ext>
            </a:extLst>
          </p:cNvPr>
          <p:cNvSpPr/>
          <p:nvPr/>
        </p:nvSpPr>
        <p:spPr>
          <a:xfrm>
            <a:off x="8843688" y="4634801"/>
            <a:ext cx="914400" cy="9144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B396EEC-159A-6FA9-7958-F81911CBA57D}"/>
                  </a:ext>
                </a:extLst>
              </p:cNvPr>
              <p:cNvSpPr/>
              <p:nvPr/>
            </p:nvSpPr>
            <p:spPr>
              <a:xfrm>
                <a:off x="9018779" y="4813179"/>
                <a:ext cx="335741" cy="550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B396EEC-159A-6FA9-7958-F81911CBA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779" y="4813179"/>
                <a:ext cx="335741" cy="550535"/>
              </a:xfrm>
              <a:prstGeom prst="rect">
                <a:avLst/>
              </a:prstGeom>
              <a:blipFill>
                <a:blip r:embed="rId21"/>
                <a:stretch>
                  <a:fillRect r="-5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72D7A2B-3981-DDA5-DFBA-9AF8F5313221}"/>
              </a:ext>
            </a:extLst>
          </p:cNvPr>
          <p:cNvCxnSpPr>
            <a:cxnSpLocks/>
            <a:stCxn id="65" idx="3"/>
            <a:endCxn id="87" idx="2"/>
          </p:cNvCxnSpPr>
          <p:nvPr/>
        </p:nvCxnSpPr>
        <p:spPr>
          <a:xfrm>
            <a:off x="7599150" y="3825272"/>
            <a:ext cx="1244538" cy="126672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F71062C-8D60-6949-7516-533FC02640B1}"/>
              </a:ext>
            </a:extLst>
          </p:cNvPr>
          <p:cNvCxnSpPr>
            <a:cxnSpLocks/>
            <a:stCxn id="66" idx="3"/>
            <a:endCxn id="87" idx="2"/>
          </p:cNvCxnSpPr>
          <p:nvPr/>
        </p:nvCxnSpPr>
        <p:spPr>
          <a:xfrm>
            <a:off x="7573705" y="5071693"/>
            <a:ext cx="1269983" cy="20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27949EFB-8B9C-7204-EA03-DB73FF7E3D29}"/>
              </a:ext>
            </a:extLst>
          </p:cNvPr>
          <p:cNvSpPr/>
          <p:nvPr/>
        </p:nvSpPr>
        <p:spPr>
          <a:xfrm>
            <a:off x="10694789" y="4001436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7F26554-3170-0DEA-C913-648F59449875}"/>
              </a:ext>
            </a:extLst>
          </p:cNvPr>
          <p:cNvCxnSpPr>
            <a:cxnSpLocks/>
            <a:stCxn id="69" idx="6"/>
            <a:endCxn id="103" idx="2"/>
          </p:cNvCxnSpPr>
          <p:nvPr/>
        </p:nvCxnSpPr>
        <p:spPr>
          <a:xfrm>
            <a:off x="9744449" y="3846280"/>
            <a:ext cx="950340" cy="6123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0D3CCB8-FD3D-5E36-70EC-B31F6462D357}"/>
              </a:ext>
            </a:extLst>
          </p:cNvPr>
          <p:cNvCxnSpPr>
            <a:cxnSpLocks/>
            <a:stCxn id="87" idx="6"/>
            <a:endCxn id="103" idx="2"/>
          </p:cNvCxnSpPr>
          <p:nvPr/>
        </p:nvCxnSpPr>
        <p:spPr>
          <a:xfrm flipV="1">
            <a:off x="9758088" y="4458636"/>
            <a:ext cx="936701" cy="6333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4E185517-8240-F41C-C703-ACCDAF818217}"/>
                  </a:ext>
                </a:extLst>
              </p:cNvPr>
              <p:cNvSpPr/>
              <p:nvPr/>
            </p:nvSpPr>
            <p:spPr>
              <a:xfrm>
                <a:off x="10860200" y="4152458"/>
                <a:ext cx="335741" cy="550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4E185517-8240-F41C-C703-ACCDAF818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0200" y="4152458"/>
                <a:ext cx="335741" cy="550151"/>
              </a:xfrm>
              <a:prstGeom prst="rect">
                <a:avLst/>
              </a:prstGeom>
              <a:blipFill>
                <a:blip r:embed="rId22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25178E7-4141-77B2-CF90-B6402620E273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178808" y="3778357"/>
            <a:ext cx="2959575" cy="46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69">
            <a:extLst>
              <a:ext uri="{FF2B5EF4-FFF2-40B4-BE49-F238E27FC236}">
                <a16:creationId xmlns:a16="http://schemas.microsoft.com/office/drawing/2014/main" id="{042E4A7B-F0EB-E8E4-C162-4622C10160C1}"/>
              </a:ext>
            </a:extLst>
          </p:cNvPr>
          <p:cNvSpPr txBox="1"/>
          <p:nvPr/>
        </p:nvSpPr>
        <p:spPr>
          <a:xfrm rot="21000507">
            <a:off x="1730898" y="5873425"/>
            <a:ext cx="368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 they look similar to you?</a:t>
            </a:r>
          </a:p>
        </p:txBody>
      </p:sp>
      <p:sp>
        <p:nvSpPr>
          <p:cNvPr id="135" name="文字方塊 69">
            <a:extLst>
              <a:ext uri="{FF2B5EF4-FFF2-40B4-BE49-F238E27FC236}">
                <a16:creationId xmlns:a16="http://schemas.microsoft.com/office/drawing/2014/main" id="{7FF18A63-544C-3FB4-F0D3-11A2DF9C5FD7}"/>
              </a:ext>
            </a:extLst>
          </p:cNvPr>
          <p:cNvSpPr txBox="1"/>
          <p:nvPr/>
        </p:nvSpPr>
        <p:spPr>
          <a:xfrm>
            <a:off x="7005464" y="6101188"/>
            <a:ext cx="4563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Simplify the figure for convenience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75535C8-191B-28D1-BEC9-ECE56E76843D}"/>
              </a:ext>
            </a:extLst>
          </p:cNvPr>
          <p:cNvCxnSpPr>
            <a:cxnSpLocks/>
            <a:stCxn id="135" idx="0"/>
          </p:cNvCxnSpPr>
          <p:nvPr/>
        </p:nvCxnSpPr>
        <p:spPr>
          <a:xfrm flipH="1" flipV="1">
            <a:off x="8407187" y="5223508"/>
            <a:ext cx="880062" cy="8776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363C-FA14-F3EA-D480-C998F8553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ea typeface="Cambria Math" panose="02040503050406030204" pitchFamily="18" charset="0"/>
              </a:rPr>
              <a:t>Linear Neural Networks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569556AF-2803-872B-12E5-8067B574833E}"/>
                  </a:ext>
                </a:extLst>
              </p:cNvPr>
              <p:cNvSpPr txBox="1"/>
              <p:nvPr/>
            </p:nvSpPr>
            <p:spPr>
              <a:xfrm>
                <a:off x="845485" y="1690688"/>
                <a:ext cx="6573031" cy="2574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Cambria Math" panose="02040503050406030204" pitchFamily="18" charset="0"/>
                  </a:rPr>
                  <a:t>Linear neural networks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Linear neural networks require data to be linearly separable</a:t>
                </a:r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569556AF-2803-872B-12E5-8067B5748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85" y="1690688"/>
                <a:ext cx="6573031" cy="2574936"/>
              </a:xfrm>
              <a:prstGeom prst="rect">
                <a:avLst/>
              </a:prstGeom>
              <a:blipFill>
                <a:blip r:embed="rId2"/>
                <a:stretch>
                  <a:fillRect l="-1299" t="-1891" r="-1391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CA46E2-8175-5662-1E34-5DCC3AFC1DFB}"/>
                  </a:ext>
                </a:extLst>
              </p:cNvPr>
              <p:cNvSpPr txBox="1"/>
              <p:nvPr/>
            </p:nvSpPr>
            <p:spPr>
              <a:xfrm>
                <a:off x="7418516" y="1690688"/>
                <a:ext cx="460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CA46E2-8175-5662-1E34-5DCC3AFC1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516" y="1690688"/>
                <a:ext cx="460767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0AE512-0BB6-202F-92C0-BF59C440FCFD}"/>
                  </a:ext>
                </a:extLst>
              </p:cNvPr>
              <p:cNvSpPr txBox="1"/>
              <p:nvPr/>
            </p:nvSpPr>
            <p:spPr>
              <a:xfrm>
                <a:off x="7387749" y="2937109"/>
                <a:ext cx="466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0AE512-0BB6-202F-92C0-BF59C440F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749" y="2937109"/>
                <a:ext cx="46608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C5EFB1-5F67-C787-E6B4-C6947041BA7D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>
            <a:off x="7879283" y="1921521"/>
            <a:ext cx="1230899" cy="210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2D2EC2-8D27-29D1-4295-C4315F85BD50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>
          <a:xfrm flipV="1">
            <a:off x="7853838" y="1942529"/>
            <a:ext cx="1256344" cy="122541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F434A50-6336-1460-3DAA-477C1F019250}"/>
              </a:ext>
            </a:extLst>
          </p:cNvPr>
          <p:cNvSpPr/>
          <p:nvPr/>
        </p:nvSpPr>
        <p:spPr>
          <a:xfrm>
            <a:off x="9110182" y="1485329"/>
            <a:ext cx="914400" cy="9144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5292C4-921A-5964-1A23-C9BDD3DCC9FA}"/>
                  </a:ext>
                </a:extLst>
              </p:cNvPr>
              <p:cNvSpPr/>
              <p:nvPr/>
            </p:nvSpPr>
            <p:spPr>
              <a:xfrm>
                <a:off x="9257924" y="1619444"/>
                <a:ext cx="335741" cy="550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5292C4-921A-5964-1A23-C9BDD3DCC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924" y="1619444"/>
                <a:ext cx="335741" cy="550151"/>
              </a:xfrm>
              <a:prstGeom prst="rect">
                <a:avLst/>
              </a:prstGeom>
              <a:blipFill>
                <a:blip r:embed="rId5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E400C64-304E-10DF-120E-6B436D3DF8A1}"/>
              </a:ext>
            </a:extLst>
          </p:cNvPr>
          <p:cNvSpPr/>
          <p:nvPr/>
        </p:nvSpPr>
        <p:spPr>
          <a:xfrm>
            <a:off x="9123821" y="2731050"/>
            <a:ext cx="914400" cy="9144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EA87C35-B8CD-E755-1291-F7A86CB45770}"/>
                  </a:ext>
                </a:extLst>
              </p:cNvPr>
              <p:cNvSpPr/>
              <p:nvPr/>
            </p:nvSpPr>
            <p:spPr>
              <a:xfrm>
                <a:off x="9298912" y="2909428"/>
                <a:ext cx="335741" cy="550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EA87C35-B8CD-E755-1291-F7A86CB45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912" y="2909428"/>
                <a:ext cx="335741" cy="550535"/>
              </a:xfrm>
              <a:prstGeom prst="rect">
                <a:avLst/>
              </a:prstGeom>
              <a:blipFill>
                <a:blip r:embed="rId6"/>
                <a:stretch>
                  <a:fillRect r="-5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BC2715-3DF8-2596-A6E0-6F42B55E843B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>
            <a:off x="7879283" y="1921521"/>
            <a:ext cx="1244538" cy="126672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BA7668-F4C2-BDF5-07CE-6EBB97B76525}"/>
              </a:ext>
            </a:extLst>
          </p:cNvPr>
          <p:cNvCxnSpPr>
            <a:cxnSpLocks/>
            <a:stCxn id="6" idx="3"/>
            <a:endCxn id="11" idx="2"/>
          </p:cNvCxnSpPr>
          <p:nvPr/>
        </p:nvCxnSpPr>
        <p:spPr>
          <a:xfrm>
            <a:off x="7853838" y="3167942"/>
            <a:ext cx="1269983" cy="20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BE9FFA0-403E-6755-1E50-BC4808245E7E}"/>
              </a:ext>
            </a:extLst>
          </p:cNvPr>
          <p:cNvSpPr/>
          <p:nvPr/>
        </p:nvSpPr>
        <p:spPr>
          <a:xfrm>
            <a:off x="10974922" y="2097685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71118D-054C-8177-36B0-E4FBCECDD808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10024582" y="1942529"/>
            <a:ext cx="950340" cy="6123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F791EC-2652-3378-5AD7-C8BF1A606B87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10038221" y="2554885"/>
            <a:ext cx="936701" cy="6333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D50B831-A172-2527-7F0A-7FEB308DCD6D}"/>
                  </a:ext>
                </a:extLst>
              </p:cNvPr>
              <p:cNvSpPr/>
              <p:nvPr/>
            </p:nvSpPr>
            <p:spPr>
              <a:xfrm>
                <a:off x="11140333" y="2248707"/>
                <a:ext cx="335741" cy="550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D50B831-A172-2527-7F0A-7FEB308DC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333" y="2248707"/>
                <a:ext cx="335741" cy="550151"/>
              </a:xfrm>
              <a:prstGeom prst="rect">
                <a:avLst/>
              </a:prstGeom>
              <a:blipFill>
                <a:blip r:embed="rId7"/>
                <a:stretch>
                  <a:fillRect r="-5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F08C79-8970-5FDF-0CE0-BC35CF0760DD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197096" y="1921521"/>
            <a:ext cx="3221420" cy="105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69">
                <a:extLst>
                  <a:ext uri="{FF2B5EF4-FFF2-40B4-BE49-F238E27FC236}">
                    <a16:creationId xmlns:a16="http://schemas.microsoft.com/office/drawing/2014/main" id="{B420512C-F142-0750-0D2C-2730C9574DC3}"/>
                  </a:ext>
                </a:extLst>
              </p:cNvPr>
              <p:cNvSpPr txBox="1"/>
              <p:nvPr/>
            </p:nvSpPr>
            <p:spPr>
              <a:xfrm>
                <a:off x="0" y="4265624"/>
                <a:ext cx="12191999" cy="1197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m:rPr>
                          <m:brk m:alnAt="1"/>
                        </m:rP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文字方塊 69">
                <a:extLst>
                  <a:ext uri="{FF2B5EF4-FFF2-40B4-BE49-F238E27FC236}">
                    <a16:creationId xmlns:a16="http://schemas.microsoft.com/office/drawing/2014/main" id="{B420512C-F142-0750-0D2C-2730C9574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65624"/>
                <a:ext cx="12191999" cy="11977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69">
            <a:extLst>
              <a:ext uri="{FF2B5EF4-FFF2-40B4-BE49-F238E27FC236}">
                <a16:creationId xmlns:a16="http://schemas.microsoft.com/office/drawing/2014/main" id="{C519AABA-8918-6064-63C3-390DBFC50839}"/>
              </a:ext>
            </a:extLst>
          </p:cNvPr>
          <p:cNvSpPr txBox="1"/>
          <p:nvPr/>
        </p:nvSpPr>
        <p:spPr>
          <a:xfrm>
            <a:off x="845485" y="5463388"/>
            <a:ext cx="6573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is still a linear function</a:t>
            </a:r>
          </a:p>
        </p:txBody>
      </p:sp>
    </p:spTree>
    <p:extLst>
      <p:ext uri="{BB962C8B-B14F-4D97-AF65-F5344CB8AC3E}">
        <p14:creationId xmlns:p14="http://schemas.microsoft.com/office/powerpoint/2010/main" val="116860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5F3F-8AEE-73E8-CB28-DB0AECE1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567982B8-BDEC-D932-B5E3-BFDDCEDF2234}"/>
                  </a:ext>
                </a:extLst>
              </p:cNvPr>
              <p:cNvSpPr txBox="1"/>
              <p:nvPr/>
            </p:nvSpPr>
            <p:spPr>
              <a:xfrm>
                <a:off x="845485" y="1690688"/>
                <a:ext cx="6573031" cy="4627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Cambria Math" panose="02040503050406030204" pitchFamily="18" charset="0"/>
                  </a:rPr>
                  <a:t>Neural networks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zh-TW" sz="2400" dirty="0">
                    <a:ea typeface="Cambria Math" panose="02040503050406030204" pitchFamily="18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Activation functions give neural networks </a:t>
                </a:r>
                <a:r>
                  <a:rPr lang="en-US" altLang="zh-CN" sz="2400" dirty="0"/>
                  <a:t>non</a:t>
                </a:r>
                <a:r>
                  <a:rPr lang="en-US" sz="2400" dirty="0"/>
                  <a:t>linearity</a:t>
                </a:r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567982B8-BDEC-D932-B5E3-BFDDCEDF2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85" y="1690688"/>
                <a:ext cx="6573031" cy="4627934"/>
              </a:xfrm>
              <a:prstGeom prst="rect">
                <a:avLst/>
              </a:prstGeom>
              <a:blipFill>
                <a:blip r:embed="rId3"/>
                <a:stretch>
                  <a:fillRect l="-1299" t="-1053" r="-1391" b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A4110B-1FBC-886D-4009-5358FEC84A7F}"/>
                  </a:ext>
                </a:extLst>
              </p:cNvPr>
              <p:cNvSpPr txBox="1"/>
              <p:nvPr/>
            </p:nvSpPr>
            <p:spPr>
              <a:xfrm>
                <a:off x="7425801" y="2609285"/>
                <a:ext cx="460767" cy="550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A4110B-1FBC-886D-4009-5358FEC84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801" y="2609285"/>
                <a:ext cx="460767" cy="550151"/>
              </a:xfrm>
              <a:prstGeom prst="rect">
                <a:avLst/>
              </a:prstGeom>
              <a:blipFill>
                <a:blip r:embed="rId4"/>
                <a:stretch>
                  <a:fillRect r="-1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7431C9-8D26-C5C9-4725-4DEB0E7FDDA3}"/>
                  </a:ext>
                </a:extLst>
              </p:cNvPr>
              <p:cNvSpPr txBox="1"/>
              <p:nvPr/>
            </p:nvSpPr>
            <p:spPr>
              <a:xfrm>
                <a:off x="7425801" y="3840882"/>
                <a:ext cx="466089" cy="566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7431C9-8D26-C5C9-4725-4DEB0E7FD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801" y="3840882"/>
                <a:ext cx="466089" cy="566886"/>
              </a:xfrm>
              <a:prstGeom prst="rect">
                <a:avLst/>
              </a:prstGeom>
              <a:blipFill>
                <a:blip r:embed="rId5"/>
                <a:stretch>
                  <a:fillRect r="-12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61BA42-D3E0-F7C7-72E3-40EEB09971A1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>
            <a:off x="7886568" y="2884361"/>
            <a:ext cx="118703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EF6D49-9225-F5AB-C125-C9AB8584C472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>
          <a:xfrm flipV="1">
            <a:off x="7891890" y="2884361"/>
            <a:ext cx="1181716" cy="12399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B92F938-A1A3-6627-F5BD-571AFF70C35C}"/>
              </a:ext>
            </a:extLst>
          </p:cNvPr>
          <p:cNvSpPr/>
          <p:nvPr/>
        </p:nvSpPr>
        <p:spPr>
          <a:xfrm>
            <a:off x="9073606" y="2427161"/>
            <a:ext cx="914400" cy="9144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9183E4-B3B8-2D92-F7D7-8CAADEC7341A}"/>
                  </a:ext>
                </a:extLst>
              </p:cNvPr>
              <p:cNvSpPr/>
              <p:nvPr/>
            </p:nvSpPr>
            <p:spPr>
              <a:xfrm>
                <a:off x="8990903" y="2588276"/>
                <a:ext cx="335741" cy="550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9183E4-B3B8-2D92-F7D7-8CAADEC73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903" y="2588276"/>
                <a:ext cx="335741" cy="550151"/>
              </a:xfrm>
              <a:prstGeom prst="rect">
                <a:avLst/>
              </a:prstGeom>
              <a:blipFill>
                <a:blip r:embed="rId6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E72BD3-EEDE-CBA8-A62C-B49BE4F34379}"/>
              </a:ext>
            </a:extLst>
          </p:cNvPr>
          <p:cNvCxnSpPr>
            <a:cxnSpLocks/>
            <a:stCxn id="5" idx="3"/>
            <a:endCxn id="21" idx="2"/>
          </p:cNvCxnSpPr>
          <p:nvPr/>
        </p:nvCxnSpPr>
        <p:spPr>
          <a:xfrm>
            <a:off x="7886568" y="2884361"/>
            <a:ext cx="1187038" cy="122541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A01F13-BD8C-3EA1-2DE1-99D2C627466B}"/>
              </a:ext>
            </a:extLst>
          </p:cNvPr>
          <p:cNvCxnSpPr>
            <a:cxnSpLocks/>
            <a:stCxn id="6" idx="3"/>
            <a:endCxn id="21" idx="2"/>
          </p:cNvCxnSpPr>
          <p:nvPr/>
        </p:nvCxnSpPr>
        <p:spPr>
          <a:xfrm flipV="1">
            <a:off x="7891890" y="4109774"/>
            <a:ext cx="1181716" cy="1455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27051D-F66B-EA7E-5F9E-06A5FDB7F54C}"/>
              </a:ext>
            </a:extLst>
          </p:cNvPr>
          <p:cNvCxnSpPr>
            <a:cxnSpLocks/>
            <a:stCxn id="9" idx="6"/>
            <a:endCxn id="29" idx="2"/>
          </p:cNvCxnSpPr>
          <p:nvPr/>
        </p:nvCxnSpPr>
        <p:spPr>
          <a:xfrm>
            <a:off x="9988006" y="2884361"/>
            <a:ext cx="950340" cy="6123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752B53-2A77-3161-D312-5B2B902B60BF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9991725" y="3496717"/>
            <a:ext cx="946621" cy="6276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0299B9-C895-CF89-C988-DB3DDD5A8119}"/>
              </a:ext>
            </a:extLst>
          </p:cNvPr>
          <p:cNvCxnSpPr>
            <a:cxnSpLocks/>
          </p:cNvCxnSpPr>
          <p:nvPr/>
        </p:nvCxnSpPr>
        <p:spPr>
          <a:xfrm flipV="1">
            <a:off x="9518539" y="2427161"/>
            <a:ext cx="0" cy="911061"/>
          </a:xfrm>
          <a:prstGeom prst="straightConnector1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264527F-772A-BE2E-C00F-344FFC1A6C70}"/>
                  </a:ext>
                </a:extLst>
              </p:cNvPr>
              <p:cNvSpPr/>
              <p:nvPr/>
            </p:nvSpPr>
            <p:spPr>
              <a:xfrm>
                <a:off x="9423125" y="2598781"/>
                <a:ext cx="335741" cy="550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264527F-772A-BE2E-C00F-344FFC1A6C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125" y="2598781"/>
                <a:ext cx="335741" cy="550151"/>
              </a:xfrm>
              <a:prstGeom prst="rect">
                <a:avLst/>
              </a:prstGeom>
              <a:blipFill>
                <a:blip r:embed="rId7"/>
                <a:stretch>
                  <a:fillRect r="-5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7B12E625-54C7-489F-DCF2-9B01DEEB95B3}"/>
              </a:ext>
            </a:extLst>
          </p:cNvPr>
          <p:cNvSpPr/>
          <p:nvPr/>
        </p:nvSpPr>
        <p:spPr>
          <a:xfrm>
            <a:off x="9073606" y="3652574"/>
            <a:ext cx="914400" cy="9144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1901C32-D516-9BBE-9922-EA72C0909DE5}"/>
                  </a:ext>
                </a:extLst>
              </p:cNvPr>
              <p:cNvSpPr/>
              <p:nvPr/>
            </p:nvSpPr>
            <p:spPr>
              <a:xfrm>
                <a:off x="8990903" y="3813689"/>
                <a:ext cx="335741" cy="550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1901C32-D516-9BBE-9922-EA72C0909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903" y="3813689"/>
                <a:ext cx="335741" cy="550151"/>
              </a:xfrm>
              <a:prstGeom prst="rect">
                <a:avLst/>
              </a:prstGeom>
              <a:blipFill>
                <a:blip r:embed="rId8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161C13-5108-578E-5BE4-80294A02A270}"/>
              </a:ext>
            </a:extLst>
          </p:cNvPr>
          <p:cNvCxnSpPr>
            <a:cxnSpLocks/>
          </p:cNvCxnSpPr>
          <p:nvPr/>
        </p:nvCxnSpPr>
        <p:spPr>
          <a:xfrm flipV="1">
            <a:off x="9518539" y="3652574"/>
            <a:ext cx="0" cy="911061"/>
          </a:xfrm>
          <a:prstGeom prst="straightConnector1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B43B385-5735-E6AA-9044-A26BACDC99C5}"/>
                  </a:ext>
                </a:extLst>
              </p:cNvPr>
              <p:cNvSpPr/>
              <p:nvPr/>
            </p:nvSpPr>
            <p:spPr>
              <a:xfrm>
                <a:off x="9423125" y="3824194"/>
                <a:ext cx="335741" cy="550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B43B385-5735-E6AA-9044-A26BACDC99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125" y="3824194"/>
                <a:ext cx="335741" cy="550151"/>
              </a:xfrm>
              <a:prstGeom prst="rect">
                <a:avLst/>
              </a:prstGeom>
              <a:blipFill>
                <a:blip r:embed="rId9"/>
                <a:stretch>
                  <a:fillRect r="-5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70926E2F-C4ED-338D-32E4-94CD213E303E}"/>
              </a:ext>
            </a:extLst>
          </p:cNvPr>
          <p:cNvSpPr/>
          <p:nvPr/>
        </p:nvSpPr>
        <p:spPr>
          <a:xfrm>
            <a:off x="10938346" y="3039517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709E7D7-61B4-731E-E6E9-5F273652A40F}"/>
                  </a:ext>
                </a:extLst>
              </p:cNvPr>
              <p:cNvSpPr/>
              <p:nvPr/>
            </p:nvSpPr>
            <p:spPr>
              <a:xfrm>
                <a:off x="10855643" y="3200632"/>
                <a:ext cx="335741" cy="55624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709E7D7-61B4-731E-E6E9-5F273652A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643" y="3200632"/>
                <a:ext cx="335741" cy="556243"/>
              </a:xfrm>
              <a:prstGeom prst="rect">
                <a:avLst/>
              </a:prstGeom>
              <a:blipFill>
                <a:blip r:embed="rId10"/>
                <a:stretch>
                  <a:fillRect r="-5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EC2C86-66F3-9D80-5CA3-FB969F24C56E}"/>
              </a:ext>
            </a:extLst>
          </p:cNvPr>
          <p:cNvCxnSpPr>
            <a:cxnSpLocks/>
          </p:cNvCxnSpPr>
          <p:nvPr/>
        </p:nvCxnSpPr>
        <p:spPr>
          <a:xfrm flipV="1">
            <a:off x="11383279" y="3039517"/>
            <a:ext cx="0" cy="911061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8E298E7-D995-0054-3283-CE1981B26499}"/>
                  </a:ext>
                </a:extLst>
              </p:cNvPr>
              <p:cNvSpPr/>
              <p:nvPr/>
            </p:nvSpPr>
            <p:spPr>
              <a:xfrm>
                <a:off x="11287865" y="3211137"/>
                <a:ext cx="335741" cy="55624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8E298E7-D995-0054-3283-CE1981B26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7865" y="3211137"/>
                <a:ext cx="335741" cy="556243"/>
              </a:xfrm>
              <a:prstGeom prst="rect">
                <a:avLst/>
              </a:prstGeom>
              <a:blipFill>
                <a:blip r:embed="rId11"/>
                <a:stretch>
                  <a:fillRect r="-5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69">
            <a:extLst>
              <a:ext uri="{FF2B5EF4-FFF2-40B4-BE49-F238E27FC236}">
                <a16:creationId xmlns:a16="http://schemas.microsoft.com/office/drawing/2014/main" id="{813A7D44-3230-C5A4-664B-AAE576C38E1A}"/>
              </a:ext>
            </a:extLst>
          </p:cNvPr>
          <p:cNvSpPr txBox="1"/>
          <p:nvPr/>
        </p:nvSpPr>
        <p:spPr>
          <a:xfrm>
            <a:off x="6789269" y="1781616"/>
            <a:ext cx="158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Input layer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文字方塊 69">
            <a:extLst>
              <a:ext uri="{FF2B5EF4-FFF2-40B4-BE49-F238E27FC236}">
                <a16:creationId xmlns:a16="http://schemas.microsoft.com/office/drawing/2014/main" id="{E27568C4-1168-ABFB-E2F2-6D070C55E5C5}"/>
              </a:ext>
            </a:extLst>
          </p:cNvPr>
          <p:cNvSpPr txBox="1"/>
          <p:nvPr/>
        </p:nvSpPr>
        <p:spPr>
          <a:xfrm>
            <a:off x="8615083" y="1781616"/>
            <a:ext cx="1806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Hidden layer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7" name="文字方塊 69">
            <a:extLst>
              <a:ext uri="{FF2B5EF4-FFF2-40B4-BE49-F238E27FC236}">
                <a16:creationId xmlns:a16="http://schemas.microsoft.com/office/drawing/2014/main" id="{AB02FBE2-EFC8-F834-7C08-F38D0BF9CD8F}"/>
              </a:ext>
            </a:extLst>
          </p:cNvPr>
          <p:cNvSpPr txBox="1"/>
          <p:nvPr/>
        </p:nvSpPr>
        <p:spPr>
          <a:xfrm>
            <a:off x="10479823" y="1781616"/>
            <a:ext cx="1806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Output layer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41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3411-B3A4-2F30-1B51-83549B4A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Activation Functions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BE4BC-2EA3-DD16-EBFA-A279B7F69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90688"/>
            <a:ext cx="24384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C812D5-821A-BDDB-292A-B79DDF434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690688"/>
            <a:ext cx="24384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1DF8DE-8AA5-3DAE-02A1-73153EC8A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690688"/>
            <a:ext cx="24384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C183BD-F117-EC54-623C-A039ED569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90688"/>
            <a:ext cx="24384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31214C-61D4-33C8-FE17-354B32DB2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90688"/>
            <a:ext cx="2438400" cy="1828800"/>
          </a:xfrm>
          <a:prstGeom prst="rect">
            <a:avLst/>
          </a:prstGeom>
        </p:spPr>
      </p:pic>
      <p:sp>
        <p:nvSpPr>
          <p:cNvPr id="14" name="文字方塊 69">
            <a:extLst>
              <a:ext uri="{FF2B5EF4-FFF2-40B4-BE49-F238E27FC236}">
                <a16:creationId xmlns:a16="http://schemas.microsoft.com/office/drawing/2014/main" id="{B5869E83-E9E9-08AD-E12E-1F59478DCF97}"/>
              </a:ext>
            </a:extLst>
          </p:cNvPr>
          <p:cNvSpPr txBox="1"/>
          <p:nvPr/>
        </p:nvSpPr>
        <p:spPr>
          <a:xfrm>
            <a:off x="491092" y="3519488"/>
            <a:ext cx="145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Identity</a:t>
            </a:r>
            <a:endParaRPr lang="zh-TW" altLang="en-US" sz="2400" dirty="0"/>
          </a:p>
        </p:txBody>
      </p:sp>
      <p:sp>
        <p:nvSpPr>
          <p:cNvPr id="15" name="文字方塊 69">
            <a:extLst>
              <a:ext uri="{FF2B5EF4-FFF2-40B4-BE49-F238E27FC236}">
                <a16:creationId xmlns:a16="http://schemas.microsoft.com/office/drawing/2014/main" id="{77DB3EA7-342C-6E27-5226-7E3C23A00F18}"/>
              </a:ext>
            </a:extLst>
          </p:cNvPr>
          <p:cNvSpPr txBox="1"/>
          <p:nvPr/>
        </p:nvSpPr>
        <p:spPr>
          <a:xfrm>
            <a:off x="2929492" y="3519488"/>
            <a:ext cx="145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Sigmoid</a:t>
            </a:r>
            <a:endParaRPr lang="zh-TW" altLang="en-US" sz="2400" dirty="0"/>
          </a:p>
        </p:txBody>
      </p:sp>
      <p:sp>
        <p:nvSpPr>
          <p:cNvPr id="16" name="文字方塊 69">
            <a:extLst>
              <a:ext uri="{FF2B5EF4-FFF2-40B4-BE49-F238E27FC236}">
                <a16:creationId xmlns:a16="http://schemas.microsoft.com/office/drawing/2014/main" id="{93E62EA6-BD60-300B-E5B4-59DB596BE5A7}"/>
              </a:ext>
            </a:extLst>
          </p:cNvPr>
          <p:cNvSpPr txBox="1"/>
          <p:nvPr/>
        </p:nvSpPr>
        <p:spPr>
          <a:xfrm>
            <a:off x="5122346" y="3519488"/>
            <a:ext cx="1947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Tanh</a:t>
            </a:r>
          </a:p>
          <a:p>
            <a:pPr algn="ctr"/>
            <a:r>
              <a:rPr lang="en-US" altLang="zh-TW" sz="2400" dirty="0"/>
              <a:t>(Hyperbolic Tangent)</a:t>
            </a:r>
            <a:endParaRPr lang="zh-TW" altLang="en-US" sz="2400" dirty="0"/>
          </a:p>
        </p:txBody>
      </p:sp>
      <p:sp>
        <p:nvSpPr>
          <p:cNvPr id="17" name="文字方塊 69">
            <a:extLst>
              <a:ext uri="{FF2B5EF4-FFF2-40B4-BE49-F238E27FC236}">
                <a16:creationId xmlns:a16="http://schemas.microsoft.com/office/drawing/2014/main" id="{EEA240BB-58CE-14A9-C05F-08017381C5B9}"/>
              </a:ext>
            </a:extLst>
          </p:cNvPr>
          <p:cNvSpPr txBox="1"/>
          <p:nvPr/>
        </p:nvSpPr>
        <p:spPr>
          <a:xfrm>
            <a:off x="7560746" y="3519488"/>
            <a:ext cx="1947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ReLU</a:t>
            </a:r>
            <a:endParaRPr lang="en-US" altLang="zh-TW" sz="2400" dirty="0"/>
          </a:p>
          <a:p>
            <a:pPr algn="ctr"/>
            <a:r>
              <a:rPr lang="en-US" altLang="zh-TW" sz="2400" dirty="0"/>
              <a:t>(Rectified Linear Unit)</a:t>
            </a:r>
            <a:endParaRPr lang="zh-TW" altLang="en-US" sz="2400" dirty="0"/>
          </a:p>
        </p:txBody>
      </p:sp>
      <p:sp>
        <p:nvSpPr>
          <p:cNvPr id="18" name="文字方塊 69">
            <a:extLst>
              <a:ext uri="{FF2B5EF4-FFF2-40B4-BE49-F238E27FC236}">
                <a16:creationId xmlns:a16="http://schemas.microsoft.com/office/drawing/2014/main" id="{AA70DF08-CD2A-3576-A69C-B0316295EF1A}"/>
              </a:ext>
            </a:extLst>
          </p:cNvPr>
          <p:cNvSpPr txBox="1"/>
          <p:nvPr/>
        </p:nvSpPr>
        <p:spPr>
          <a:xfrm>
            <a:off x="9999146" y="3522199"/>
            <a:ext cx="1947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Soft </a:t>
            </a:r>
            <a:r>
              <a:rPr lang="en-US" altLang="zh-TW" sz="2400" dirty="0" err="1"/>
              <a:t>ReLU</a:t>
            </a:r>
            <a:endParaRPr lang="en-US" altLang="zh-TW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A33870-3AE2-7819-6E66-62B98823BE66}"/>
                  </a:ext>
                </a:extLst>
              </p:cNvPr>
              <p:cNvSpPr txBox="1"/>
              <p:nvPr/>
            </p:nvSpPr>
            <p:spPr>
              <a:xfrm>
                <a:off x="927832" y="5348502"/>
                <a:ext cx="80200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A33870-3AE2-7819-6E66-62B98823B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32" y="5348502"/>
                <a:ext cx="802006" cy="369332"/>
              </a:xfrm>
              <a:prstGeom prst="rect">
                <a:avLst/>
              </a:prstGeom>
              <a:blipFill>
                <a:blip r:embed="rId7"/>
                <a:stretch>
                  <a:fillRect l="-9091" r="-378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A6AC1B-141D-D515-E1F3-17D3B26A845D}"/>
                  </a:ext>
                </a:extLst>
              </p:cNvPr>
              <p:cNvSpPr txBox="1"/>
              <p:nvPr/>
            </p:nvSpPr>
            <p:spPr>
              <a:xfrm>
                <a:off x="2832374" y="5183136"/>
                <a:ext cx="1650452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A6AC1B-141D-D515-E1F3-17D3B26A8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374" y="5183136"/>
                <a:ext cx="1650452" cy="7000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FA85D2-0C63-5E4E-4AF9-6A15CC4BAEA3}"/>
                  </a:ext>
                </a:extLst>
              </p:cNvPr>
              <p:cNvSpPr txBox="1"/>
              <p:nvPr/>
            </p:nvSpPr>
            <p:spPr>
              <a:xfrm>
                <a:off x="5198799" y="5175699"/>
                <a:ext cx="1794402" cy="71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FA85D2-0C63-5E4E-4AF9-6A15CC4BA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799" y="5175699"/>
                <a:ext cx="1794402" cy="7149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1BF9F8-ECD6-3A64-9177-2B602F6313B3}"/>
                  </a:ext>
                </a:extLst>
              </p:cNvPr>
              <p:cNvSpPr txBox="1"/>
              <p:nvPr/>
            </p:nvSpPr>
            <p:spPr>
              <a:xfrm>
                <a:off x="7599330" y="5348502"/>
                <a:ext cx="187013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1BF9F8-ECD6-3A64-9177-2B602F631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330" y="5348502"/>
                <a:ext cx="1870139" cy="369332"/>
              </a:xfrm>
              <a:prstGeom prst="rect">
                <a:avLst/>
              </a:prstGeom>
              <a:blipFill>
                <a:blip r:embed="rId10"/>
                <a:stretch>
                  <a:fillRect l="-42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E6F082-E1B1-CDD5-B050-41BF419A1149}"/>
                  </a:ext>
                </a:extLst>
              </p:cNvPr>
              <p:cNvSpPr txBox="1"/>
              <p:nvPr/>
            </p:nvSpPr>
            <p:spPr>
              <a:xfrm>
                <a:off x="10000280" y="5349356"/>
                <a:ext cx="19461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E6F082-E1B1-CDD5-B050-41BF419A1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280" y="5349356"/>
                <a:ext cx="1946174" cy="369332"/>
              </a:xfrm>
              <a:prstGeom prst="rect">
                <a:avLst/>
              </a:prstGeom>
              <a:blipFill>
                <a:blip r:embed="rId11"/>
                <a:stretch>
                  <a:fillRect l="-343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15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6AA6-6DE4-3F26-F01B-AB366AF2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6BE62E-FC34-CC48-F134-1056C4F8A82A}"/>
                  </a:ext>
                </a:extLst>
              </p:cNvPr>
              <p:cNvSpPr txBox="1"/>
              <p:nvPr/>
            </p:nvSpPr>
            <p:spPr>
              <a:xfrm>
                <a:off x="842478" y="1735995"/>
                <a:ext cx="553080" cy="550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6BE62E-FC34-CC48-F134-1056C4F8A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78" y="1735995"/>
                <a:ext cx="553080" cy="5501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05AE00-A56B-A13A-FFB7-E8595A3F8372}"/>
                  </a:ext>
                </a:extLst>
              </p:cNvPr>
              <p:cNvSpPr txBox="1"/>
              <p:nvPr/>
            </p:nvSpPr>
            <p:spPr>
              <a:xfrm>
                <a:off x="838200" y="3061054"/>
                <a:ext cx="558401" cy="566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05AE00-A56B-A13A-FFB7-E8595A3F8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61054"/>
                <a:ext cx="558401" cy="566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B97D1B-B5ED-9E15-C174-AF9B87F8BD19}"/>
              </a:ext>
            </a:extLst>
          </p:cNvPr>
          <p:cNvCxnSpPr>
            <a:cxnSpLocks/>
            <a:stCxn id="24" idx="3"/>
            <a:endCxn id="64" idx="2"/>
          </p:cNvCxnSpPr>
          <p:nvPr/>
        </p:nvCxnSpPr>
        <p:spPr>
          <a:xfrm flipV="1">
            <a:off x="1395558" y="2008222"/>
            <a:ext cx="1188720" cy="284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558506-31E7-49D2-9548-9653E823A4EE}"/>
              </a:ext>
            </a:extLst>
          </p:cNvPr>
          <p:cNvCxnSpPr>
            <a:cxnSpLocks/>
            <a:stCxn id="25" idx="3"/>
            <a:endCxn id="64" idx="2"/>
          </p:cNvCxnSpPr>
          <p:nvPr/>
        </p:nvCxnSpPr>
        <p:spPr>
          <a:xfrm flipV="1">
            <a:off x="1396601" y="2008222"/>
            <a:ext cx="1187677" cy="133627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E8BCD3-67D8-A4D3-7AA5-E518865DDF2A}"/>
              </a:ext>
            </a:extLst>
          </p:cNvPr>
          <p:cNvCxnSpPr>
            <a:cxnSpLocks/>
            <a:stCxn id="24" idx="3"/>
            <a:endCxn id="36" idx="2"/>
          </p:cNvCxnSpPr>
          <p:nvPr/>
        </p:nvCxnSpPr>
        <p:spPr>
          <a:xfrm>
            <a:off x="1395558" y="2011071"/>
            <a:ext cx="1189763" cy="134172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E40E30-F179-A831-68FA-835D5D9D1333}"/>
              </a:ext>
            </a:extLst>
          </p:cNvPr>
          <p:cNvCxnSpPr>
            <a:cxnSpLocks/>
            <a:stCxn id="25" idx="3"/>
            <a:endCxn id="36" idx="2"/>
          </p:cNvCxnSpPr>
          <p:nvPr/>
        </p:nvCxnSpPr>
        <p:spPr>
          <a:xfrm>
            <a:off x="1396601" y="3344497"/>
            <a:ext cx="1188720" cy="830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10C317-44AC-1A1B-BD7A-04796F14B2D0}"/>
              </a:ext>
            </a:extLst>
          </p:cNvPr>
          <p:cNvCxnSpPr>
            <a:cxnSpLocks/>
            <a:stCxn id="64" idx="6"/>
            <a:endCxn id="90" idx="2"/>
          </p:cNvCxnSpPr>
          <p:nvPr/>
        </p:nvCxnSpPr>
        <p:spPr>
          <a:xfrm>
            <a:off x="3772998" y="2008222"/>
            <a:ext cx="10964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441B46-09FA-F831-63F4-25CABB7CA686}"/>
              </a:ext>
            </a:extLst>
          </p:cNvPr>
          <p:cNvCxnSpPr>
            <a:cxnSpLocks/>
            <a:stCxn id="36" idx="6"/>
            <a:endCxn id="90" idx="2"/>
          </p:cNvCxnSpPr>
          <p:nvPr/>
        </p:nvCxnSpPr>
        <p:spPr>
          <a:xfrm flipV="1">
            <a:off x="3774041" y="2008222"/>
            <a:ext cx="1095365" cy="13445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9DD3D70-29F2-73BB-B24F-F37E5A660C6B}"/>
              </a:ext>
            </a:extLst>
          </p:cNvPr>
          <p:cNvSpPr/>
          <p:nvPr/>
        </p:nvSpPr>
        <p:spPr>
          <a:xfrm>
            <a:off x="2585321" y="2758440"/>
            <a:ext cx="1188720" cy="118872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6FF557B-80D3-8120-29E2-E6DC87C5062E}"/>
                  </a:ext>
                </a:extLst>
              </p:cNvPr>
              <p:cNvSpPr/>
              <p:nvPr/>
            </p:nvSpPr>
            <p:spPr>
              <a:xfrm>
                <a:off x="2540391" y="3078413"/>
                <a:ext cx="335741" cy="550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6FF557B-80D3-8120-29E2-E6DC87C50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391" y="3078413"/>
                <a:ext cx="335741" cy="550151"/>
              </a:xfrm>
              <a:prstGeom prst="rect">
                <a:avLst/>
              </a:prstGeom>
              <a:blipFill>
                <a:blip r:embed="rId4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CF589A-FD98-FD7A-3433-2A8D34EFDDD5}"/>
              </a:ext>
            </a:extLst>
          </p:cNvPr>
          <p:cNvCxnSpPr>
            <a:cxnSpLocks/>
          </p:cNvCxnSpPr>
          <p:nvPr/>
        </p:nvCxnSpPr>
        <p:spPr>
          <a:xfrm flipV="1">
            <a:off x="3148775" y="2758440"/>
            <a:ext cx="0" cy="1188720"/>
          </a:xfrm>
          <a:prstGeom prst="straightConnector1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7B423F8-5DB0-B97E-E4DB-B317B6A26961}"/>
                  </a:ext>
                </a:extLst>
              </p:cNvPr>
              <p:cNvSpPr/>
              <p:nvPr/>
            </p:nvSpPr>
            <p:spPr>
              <a:xfrm>
                <a:off x="3170808" y="3089258"/>
                <a:ext cx="335741" cy="550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7B423F8-5DB0-B97E-E4DB-B317B6A26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08" y="3089258"/>
                <a:ext cx="335741" cy="550151"/>
              </a:xfrm>
              <a:prstGeom prst="rect">
                <a:avLst/>
              </a:prstGeom>
              <a:blipFill>
                <a:blip r:embed="rId5"/>
                <a:stretch>
                  <a:fillRect r="-5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字方塊 69">
            <a:extLst>
              <a:ext uri="{FF2B5EF4-FFF2-40B4-BE49-F238E27FC236}">
                <a16:creationId xmlns:a16="http://schemas.microsoft.com/office/drawing/2014/main" id="{3F8C130A-92E8-6BC5-C4F4-2C8542C8800D}"/>
              </a:ext>
            </a:extLst>
          </p:cNvPr>
          <p:cNvSpPr txBox="1"/>
          <p:nvPr/>
        </p:nvSpPr>
        <p:spPr>
          <a:xfrm>
            <a:off x="891010" y="3941183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5CE6705-0237-E205-C22E-01F43BDF32E5}"/>
                  </a:ext>
                </a:extLst>
              </p:cNvPr>
              <p:cNvSpPr txBox="1"/>
              <p:nvPr/>
            </p:nvSpPr>
            <p:spPr>
              <a:xfrm>
                <a:off x="851441" y="4779043"/>
                <a:ext cx="512063" cy="612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5CE6705-0237-E205-C22E-01F43BDF3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41" y="4779043"/>
                <a:ext cx="512063" cy="612668"/>
              </a:xfrm>
              <a:prstGeom prst="rect">
                <a:avLst/>
              </a:prstGeom>
              <a:blipFill>
                <a:blip r:embed="rId6"/>
                <a:stretch>
                  <a:fillRect r="-2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20AD2C-3088-10F4-A173-089C39A10BC7}"/>
              </a:ext>
            </a:extLst>
          </p:cNvPr>
          <p:cNvCxnSpPr>
            <a:cxnSpLocks/>
            <a:stCxn id="45" idx="3"/>
            <a:endCxn id="36" idx="2"/>
          </p:cNvCxnSpPr>
          <p:nvPr/>
        </p:nvCxnSpPr>
        <p:spPr>
          <a:xfrm flipV="1">
            <a:off x="1363504" y="3352800"/>
            <a:ext cx="1221817" cy="173257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D95E0C-6555-0C4D-C050-7FD820CA17BF}"/>
              </a:ext>
            </a:extLst>
          </p:cNvPr>
          <p:cNvCxnSpPr>
            <a:cxnSpLocks/>
            <a:stCxn id="45" idx="3"/>
            <a:endCxn id="64" idx="2"/>
          </p:cNvCxnSpPr>
          <p:nvPr/>
        </p:nvCxnSpPr>
        <p:spPr>
          <a:xfrm flipV="1">
            <a:off x="1363504" y="2008222"/>
            <a:ext cx="1220774" cy="307715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69">
            <a:extLst>
              <a:ext uri="{FF2B5EF4-FFF2-40B4-BE49-F238E27FC236}">
                <a16:creationId xmlns:a16="http://schemas.microsoft.com/office/drawing/2014/main" id="{DF6DD62E-F66B-6270-6924-113914C594EC}"/>
              </a:ext>
            </a:extLst>
          </p:cNvPr>
          <p:cNvSpPr txBox="1"/>
          <p:nvPr/>
        </p:nvSpPr>
        <p:spPr>
          <a:xfrm>
            <a:off x="2958872" y="3924672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ACAE214-529E-B67C-7F8E-966A6852421B}"/>
              </a:ext>
            </a:extLst>
          </p:cNvPr>
          <p:cNvSpPr/>
          <p:nvPr/>
        </p:nvSpPr>
        <p:spPr>
          <a:xfrm>
            <a:off x="2585321" y="4484474"/>
            <a:ext cx="1188720" cy="118872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9E0B9C6-B5F1-E9D5-C10E-D8574511A4EA}"/>
                  </a:ext>
                </a:extLst>
              </p:cNvPr>
              <p:cNvSpPr/>
              <p:nvPr/>
            </p:nvSpPr>
            <p:spPr>
              <a:xfrm>
                <a:off x="2502618" y="4753045"/>
                <a:ext cx="335741" cy="612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9E0B9C6-B5F1-E9D5-C10E-D8574511A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18" y="4753045"/>
                <a:ext cx="335741" cy="612668"/>
              </a:xfrm>
              <a:prstGeom prst="rect">
                <a:avLst/>
              </a:prstGeom>
              <a:blipFill>
                <a:blip r:embed="rId7"/>
                <a:stretch>
                  <a:fillRect r="-8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B26C2A-8156-C12E-547B-582146B37356}"/>
              </a:ext>
            </a:extLst>
          </p:cNvPr>
          <p:cNvCxnSpPr>
            <a:cxnSpLocks/>
          </p:cNvCxnSpPr>
          <p:nvPr/>
        </p:nvCxnSpPr>
        <p:spPr>
          <a:xfrm flipV="1">
            <a:off x="3148775" y="4491017"/>
            <a:ext cx="0" cy="1188720"/>
          </a:xfrm>
          <a:prstGeom prst="straightConnector1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F1D48E8-BBC5-3BF0-3145-DE4BE6919484}"/>
                  </a:ext>
                </a:extLst>
              </p:cNvPr>
              <p:cNvSpPr/>
              <p:nvPr/>
            </p:nvSpPr>
            <p:spPr>
              <a:xfrm>
                <a:off x="3079304" y="4772500"/>
                <a:ext cx="335741" cy="612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F1D48E8-BBC5-3BF0-3145-DE4BE69194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304" y="4772500"/>
                <a:ext cx="335741" cy="612668"/>
              </a:xfrm>
              <a:prstGeom prst="rect">
                <a:avLst/>
              </a:prstGeom>
              <a:blipFill>
                <a:blip r:embed="rId8"/>
                <a:stretch>
                  <a:fillRect r="-9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C1EA3BBF-E1DB-90C8-83C4-963BD465D14E}"/>
              </a:ext>
            </a:extLst>
          </p:cNvPr>
          <p:cNvSpPr/>
          <p:nvPr/>
        </p:nvSpPr>
        <p:spPr>
          <a:xfrm>
            <a:off x="2584278" y="1413862"/>
            <a:ext cx="1188720" cy="118872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2D8EAB7-2476-E7D3-C9AD-CABDA22791EF}"/>
                  </a:ext>
                </a:extLst>
              </p:cNvPr>
              <p:cNvSpPr/>
              <p:nvPr/>
            </p:nvSpPr>
            <p:spPr>
              <a:xfrm>
                <a:off x="2539348" y="1733835"/>
                <a:ext cx="335741" cy="550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2D8EAB7-2476-E7D3-C9AD-CABDA2279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348" y="1733835"/>
                <a:ext cx="335741" cy="550151"/>
              </a:xfrm>
              <a:prstGeom prst="rect">
                <a:avLst/>
              </a:prstGeom>
              <a:blipFill>
                <a:blip r:embed="rId9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12DBAC-4334-A0EB-3594-B6856F49EE05}"/>
              </a:ext>
            </a:extLst>
          </p:cNvPr>
          <p:cNvCxnSpPr>
            <a:cxnSpLocks/>
          </p:cNvCxnSpPr>
          <p:nvPr/>
        </p:nvCxnSpPr>
        <p:spPr>
          <a:xfrm flipV="1">
            <a:off x="3147732" y="1413862"/>
            <a:ext cx="0" cy="1188720"/>
          </a:xfrm>
          <a:prstGeom prst="straightConnector1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18F2CC3-4960-492B-A4D0-D4B563E9C2BD}"/>
                  </a:ext>
                </a:extLst>
              </p:cNvPr>
              <p:cNvSpPr/>
              <p:nvPr/>
            </p:nvSpPr>
            <p:spPr>
              <a:xfrm>
                <a:off x="3184219" y="1733146"/>
                <a:ext cx="335741" cy="550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18F2CC3-4960-492B-A4D0-D4B563E9C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219" y="1733146"/>
                <a:ext cx="335741" cy="550151"/>
              </a:xfrm>
              <a:prstGeom prst="rect">
                <a:avLst/>
              </a:prstGeom>
              <a:blipFill>
                <a:blip r:embed="rId10"/>
                <a:stretch>
                  <a:fillRect r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E511626-E4B8-DAE5-E30D-89CDB91812AF}"/>
              </a:ext>
            </a:extLst>
          </p:cNvPr>
          <p:cNvCxnSpPr>
            <a:cxnSpLocks/>
            <a:stCxn id="24" idx="3"/>
            <a:endCxn id="59" idx="2"/>
          </p:cNvCxnSpPr>
          <p:nvPr/>
        </p:nvCxnSpPr>
        <p:spPr>
          <a:xfrm>
            <a:off x="1395558" y="2011071"/>
            <a:ext cx="1189763" cy="30677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CB71A1-7854-A3BD-B6AD-ACB0208924DF}"/>
              </a:ext>
            </a:extLst>
          </p:cNvPr>
          <p:cNvCxnSpPr>
            <a:cxnSpLocks/>
            <a:stCxn id="25" idx="3"/>
            <a:endCxn id="59" idx="2"/>
          </p:cNvCxnSpPr>
          <p:nvPr/>
        </p:nvCxnSpPr>
        <p:spPr>
          <a:xfrm>
            <a:off x="1396601" y="3344497"/>
            <a:ext cx="1188720" cy="173433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A319991-67AE-39FD-700C-AED52B94ADBD}"/>
              </a:ext>
            </a:extLst>
          </p:cNvPr>
          <p:cNvCxnSpPr>
            <a:cxnSpLocks/>
            <a:stCxn id="45" idx="3"/>
            <a:endCxn id="59" idx="2"/>
          </p:cNvCxnSpPr>
          <p:nvPr/>
        </p:nvCxnSpPr>
        <p:spPr>
          <a:xfrm flipV="1">
            <a:off x="1363504" y="5078834"/>
            <a:ext cx="1221817" cy="654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B8370D73-97B1-A23D-F99E-1D6EAAE9D1E5}"/>
              </a:ext>
            </a:extLst>
          </p:cNvPr>
          <p:cNvSpPr/>
          <p:nvPr/>
        </p:nvSpPr>
        <p:spPr>
          <a:xfrm>
            <a:off x="4869406" y="1413862"/>
            <a:ext cx="1188720" cy="11887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4B1996D-2A68-9624-CC10-7891E0345C35}"/>
                  </a:ext>
                </a:extLst>
              </p:cNvPr>
              <p:cNvSpPr/>
              <p:nvPr/>
            </p:nvSpPr>
            <p:spPr>
              <a:xfrm>
                <a:off x="4824476" y="1733835"/>
                <a:ext cx="335741" cy="556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4B1996D-2A68-9624-CC10-7891E0345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476" y="1733835"/>
                <a:ext cx="335741" cy="556243"/>
              </a:xfrm>
              <a:prstGeom prst="rect">
                <a:avLst/>
              </a:prstGeom>
              <a:blipFill>
                <a:blip r:embed="rId11"/>
                <a:stretch>
                  <a:fillRect r="-5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AEF4A8E-4D12-093C-3C50-DF197FC3376C}"/>
              </a:ext>
            </a:extLst>
          </p:cNvPr>
          <p:cNvCxnSpPr>
            <a:cxnSpLocks/>
          </p:cNvCxnSpPr>
          <p:nvPr/>
        </p:nvCxnSpPr>
        <p:spPr>
          <a:xfrm flipV="1">
            <a:off x="5432860" y="1413862"/>
            <a:ext cx="0" cy="118872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D188000-DD17-9DC3-3B0E-01E935A27A4D}"/>
                  </a:ext>
                </a:extLst>
              </p:cNvPr>
              <p:cNvSpPr/>
              <p:nvPr/>
            </p:nvSpPr>
            <p:spPr>
              <a:xfrm>
                <a:off x="5444959" y="1771489"/>
                <a:ext cx="335741" cy="556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D188000-DD17-9DC3-3B0E-01E935A27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959" y="1771489"/>
                <a:ext cx="335741" cy="556243"/>
              </a:xfrm>
              <a:prstGeom prst="rect">
                <a:avLst/>
              </a:prstGeom>
              <a:blipFill>
                <a:blip r:embed="rId12"/>
                <a:stretch>
                  <a:fillRect r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FAF67FA6-DD88-E64A-D222-0B11E43EA9AE}"/>
              </a:ext>
            </a:extLst>
          </p:cNvPr>
          <p:cNvSpPr/>
          <p:nvPr/>
        </p:nvSpPr>
        <p:spPr>
          <a:xfrm>
            <a:off x="4869406" y="2761607"/>
            <a:ext cx="1188720" cy="11887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FF4C764-D44F-B3B2-4B9E-650F17033992}"/>
                  </a:ext>
                </a:extLst>
              </p:cNvPr>
              <p:cNvSpPr/>
              <p:nvPr/>
            </p:nvSpPr>
            <p:spPr>
              <a:xfrm>
                <a:off x="4824476" y="3081580"/>
                <a:ext cx="335741" cy="566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FF4C764-D44F-B3B2-4B9E-650F170339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476" y="3081580"/>
                <a:ext cx="335741" cy="566886"/>
              </a:xfrm>
              <a:prstGeom prst="rect">
                <a:avLst/>
              </a:prstGeom>
              <a:blipFill>
                <a:blip r:embed="rId13"/>
                <a:stretch>
                  <a:fillRect r="-5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9464F04-878C-6EB9-C145-0F5B0E165A29}"/>
              </a:ext>
            </a:extLst>
          </p:cNvPr>
          <p:cNvCxnSpPr>
            <a:cxnSpLocks/>
          </p:cNvCxnSpPr>
          <p:nvPr/>
        </p:nvCxnSpPr>
        <p:spPr>
          <a:xfrm flipV="1">
            <a:off x="5432860" y="2761607"/>
            <a:ext cx="0" cy="118872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C643F9A-0B35-8997-2456-1009879D7A51}"/>
                  </a:ext>
                </a:extLst>
              </p:cNvPr>
              <p:cNvSpPr/>
              <p:nvPr/>
            </p:nvSpPr>
            <p:spPr>
              <a:xfrm>
                <a:off x="5424070" y="3064904"/>
                <a:ext cx="335741" cy="566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C643F9A-0B35-8997-2456-1009879D7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070" y="3064904"/>
                <a:ext cx="335741" cy="566886"/>
              </a:xfrm>
              <a:prstGeom prst="rect">
                <a:avLst/>
              </a:prstGeom>
              <a:blipFill>
                <a:blip r:embed="rId14"/>
                <a:stretch>
                  <a:fillRect r="-5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Oval 103">
            <a:extLst>
              <a:ext uri="{FF2B5EF4-FFF2-40B4-BE49-F238E27FC236}">
                <a16:creationId xmlns:a16="http://schemas.microsoft.com/office/drawing/2014/main" id="{F1210B13-F952-C36E-D829-F89372A9CC73}"/>
              </a:ext>
            </a:extLst>
          </p:cNvPr>
          <p:cNvSpPr/>
          <p:nvPr/>
        </p:nvSpPr>
        <p:spPr>
          <a:xfrm>
            <a:off x="4864624" y="4484474"/>
            <a:ext cx="1188720" cy="11887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15B3000-64B9-D906-E384-D6DC9BEEFB30}"/>
                  </a:ext>
                </a:extLst>
              </p:cNvPr>
              <p:cNvSpPr/>
              <p:nvPr/>
            </p:nvSpPr>
            <p:spPr>
              <a:xfrm>
                <a:off x="4781921" y="4753045"/>
                <a:ext cx="335741" cy="618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15B3000-64B9-D906-E384-D6DC9BEEF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921" y="4753045"/>
                <a:ext cx="335741" cy="618759"/>
              </a:xfrm>
              <a:prstGeom prst="rect">
                <a:avLst/>
              </a:prstGeom>
              <a:blipFill>
                <a:blip r:embed="rId15"/>
                <a:stretch>
                  <a:fillRect r="-8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F6AD943-F944-0D7B-2CBC-8FF9AC01AC31}"/>
              </a:ext>
            </a:extLst>
          </p:cNvPr>
          <p:cNvCxnSpPr>
            <a:cxnSpLocks/>
          </p:cNvCxnSpPr>
          <p:nvPr/>
        </p:nvCxnSpPr>
        <p:spPr>
          <a:xfrm flipV="1">
            <a:off x="5428078" y="4491017"/>
            <a:ext cx="0" cy="118872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56D41F1-F9D0-9154-AED9-B81CD33D94B6}"/>
                  </a:ext>
                </a:extLst>
              </p:cNvPr>
              <p:cNvSpPr/>
              <p:nvPr/>
            </p:nvSpPr>
            <p:spPr>
              <a:xfrm>
                <a:off x="5349677" y="4753045"/>
                <a:ext cx="335741" cy="618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56D41F1-F9D0-9154-AED9-B81CD33D9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677" y="4753045"/>
                <a:ext cx="335741" cy="618759"/>
              </a:xfrm>
              <a:prstGeom prst="rect">
                <a:avLst/>
              </a:prstGeom>
              <a:blipFill>
                <a:blip r:embed="rId16"/>
                <a:stretch>
                  <a:fillRect r="-9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文字方塊 69">
            <a:extLst>
              <a:ext uri="{FF2B5EF4-FFF2-40B4-BE49-F238E27FC236}">
                <a16:creationId xmlns:a16="http://schemas.microsoft.com/office/drawing/2014/main" id="{1014F6A9-8077-802F-E2C8-C85ECBC0A773}"/>
              </a:ext>
            </a:extLst>
          </p:cNvPr>
          <p:cNvSpPr txBox="1"/>
          <p:nvPr/>
        </p:nvSpPr>
        <p:spPr>
          <a:xfrm>
            <a:off x="5228270" y="3929300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672F475-BCFA-F3B9-E9BB-B935DE2ADEF9}"/>
              </a:ext>
            </a:extLst>
          </p:cNvPr>
          <p:cNvCxnSpPr>
            <a:cxnSpLocks/>
            <a:stCxn id="64" idx="6"/>
            <a:endCxn id="97" idx="2"/>
          </p:cNvCxnSpPr>
          <p:nvPr/>
        </p:nvCxnSpPr>
        <p:spPr>
          <a:xfrm>
            <a:off x="3772998" y="2008222"/>
            <a:ext cx="1096408" cy="13477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F86C86A-1F70-9CE5-4DAF-CAB5BD8AEE5B}"/>
              </a:ext>
            </a:extLst>
          </p:cNvPr>
          <p:cNvCxnSpPr>
            <a:cxnSpLocks/>
            <a:stCxn id="64" idx="6"/>
            <a:endCxn id="104" idx="2"/>
          </p:cNvCxnSpPr>
          <p:nvPr/>
        </p:nvCxnSpPr>
        <p:spPr>
          <a:xfrm>
            <a:off x="3772998" y="2008222"/>
            <a:ext cx="1091626" cy="30706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0973441-E763-1A77-5A16-DEEDF3CB5358}"/>
              </a:ext>
            </a:extLst>
          </p:cNvPr>
          <p:cNvCxnSpPr>
            <a:cxnSpLocks/>
            <a:stCxn id="36" idx="6"/>
            <a:endCxn id="97" idx="2"/>
          </p:cNvCxnSpPr>
          <p:nvPr/>
        </p:nvCxnSpPr>
        <p:spPr>
          <a:xfrm>
            <a:off x="3774041" y="3352800"/>
            <a:ext cx="1095365" cy="31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6ADCFC4-D799-0656-3C01-6AE46FB80407}"/>
              </a:ext>
            </a:extLst>
          </p:cNvPr>
          <p:cNvCxnSpPr>
            <a:cxnSpLocks/>
            <a:stCxn id="36" idx="6"/>
            <a:endCxn id="104" idx="2"/>
          </p:cNvCxnSpPr>
          <p:nvPr/>
        </p:nvCxnSpPr>
        <p:spPr>
          <a:xfrm>
            <a:off x="3774041" y="3352800"/>
            <a:ext cx="1090583" cy="17260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EE939EF-8148-B4A2-E977-F164A9A79364}"/>
              </a:ext>
            </a:extLst>
          </p:cNvPr>
          <p:cNvCxnSpPr>
            <a:cxnSpLocks/>
            <a:stCxn id="59" idx="6"/>
            <a:endCxn id="90" idx="2"/>
          </p:cNvCxnSpPr>
          <p:nvPr/>
        </p:nvCxnSpPr>
        <p:spPr>
          <a:xfrm flipV="1">
            <a:off x="3774041" y="2008222"/>
            <a:ext cx="1095365" cy="30706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0A6306C-6934-564E-0066-FBBD005A45DC}"/>
              </a:ext>
            </a:extLst>
          </p:cNvPr>
          <p:cNvCxnSpPr>
            <a:cxnSpLocks/>
            <a:stCxn id="59" idx="6"/>
            <a:endCxn id="97" idx="2"/>
          </p:cNvCxnSpPr>
          <p:nvPr/>
        </p:nvCxnSpPr>
        <p:spPr>
          <a:xfrm flipV="1">
            <a:off x="3774041" y="3355967"/>
            <a:ext cx="1095365" cy="17228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9762289-1855-E71D-8A1D-7B7D05A50DD4}"/>
              </a:ext>
            </a:extLst>
          </p:cNvPr>
          <p:cNvCxnSpPr>
            <a:cxnSpLocks/>
            <a:stCxn id="59" idx="6"/>
            <a:endCxn id="104" idx="2"/>
          </p:cNvCxnSpPr>
          <p:nvPr/>
        </p:nvCxnSpPr>
        <p:spPr>
          <a:xfrm>
            <a:off x="3774041" y="5078834"/>
            <a:ext cx="109058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2B56867-125B-D796-4B93-25D6E4ABCBBA}"/>
              </a:ext>
            </a:extLst>
          </p:cNvPr>
          <p:cNvCxnSpPr>
            <a:cxnSpLocks/>
            <a:stCxn id="90" idx="6"/>
          </p:cNvCxnSpPr>
          <p:nvPr/>
        </p:nvCxnSpPr>
        <p:spPr>
          <a:xfrm>
            <a:off x="6058126" y="2008222"/>
            <a:ext cx="1130731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7DD9F0E-7BD2-B8ED-E82B-B6744ACCA00D}"/>
              </a:ext>
            </a:extLst>
          </p:cNvPr>
          <p:cNvCxnSpPr>
            <a:cxnSpLocks/>
            <a:stCxn id="97" idx="6"/>
          </p:cNvCxnSpPr>
          <p:nvPr/>
        </p:nvCxnSpPr>
        <p:spPr>
          <a:xfrm flipV="1">
            <a:off x="6058126" y="1992982"/>
            <a:ext cx="1135513" cy="136298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065BD81-56CD-3F3E-F90A-68040EFADB6F}"/>
              </a:ext>
            </a:extLst>
          </p:cNvPr>
          <p:cNvCxnSpPr>
            <a:cxnSpLocks/>
            <a:stCxn id="90" idx="6"/>
          </p:cNvCxnSpPr>
          <p:nvPr/>
        </p:nvCxnSpPr>
        <p:spPr>
          <a:xfrm>
            <a:off x="6058126" y="2008222"/>
            <a:ext cx="1135513" cy="133250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3ADA911-C523-2AA6-76AC-581978341A8B}"/>
              </a:ext>
            </a:extLst>
          </p:cNvPr>
          <p:cNvCxnSpPr>
            <a:cxnSpLocks/>
            <a:stCxn id="90" idx="6"/>
          </p:cNvCxnSpPr>
          <p:nvPr/>
        </p:nvCxnSpPr>
        <p:spPr>
          <a:xfrm>
            <a:off x="6058126" y="2008222"/>
            <a:ext cx="1130731" cy="305537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48CE73B-84FC-E749-C636-6F999AF2F804}"/>
              </a:ext>
            </a:extLst>
          </p:cNvPr>
          <p:cNvCxnSpPr>
            <a:cxnSpLocks/>
            <a:stCxn id="97" idx="6"/>
          </p:cNvCxnSpPr>
          <p:nvPr/>
        </p:nvCxnSpPr>
        <p:spPr>
          <a:xfrm flipV="1">
            <a:off x="6058126" y="3348347"/>
            <a:ext cx="1130731" cy="762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CA80C60-5BF7-288F-F7CD-76E3D2674833}"/>
              </a:ext>
            </a:extLst>
          </p:cNvPr>
          <p:cNvCxnSpPr>
            <a:cxnSpLocks/>
            <a:stCxn id="97" idx="6"/>
          </p:cNvCxnSpPr>
          <p:nvPr/>
        </p:nvCxnSpPr>
        <p:spPr>
          <a:xfrm>
            <a:off x="6058126" y="3355967"/>
            <a:ext cx="1130731" cy="170762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4D9B3B7-F614-86FB-BB06-F3936A8D4F60}"/>
              </a:ext>
            </a:extLst>
          </p:cNvPr>
          <p:cNvCxnSpPr>
            <a:cxnSpLocks/>
            <a:stCxn id="104" idx="6"/>
          </p:cNvCxnSpPr>
          <p:nvPr/>
        </p:nvCxnSpPr>
        <p:spPr>
          <a:xfrm flipV="1">
            <a:off x="6053344" y="1992982"/>
            <a:ext cx="1140295" cy="308585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1F799AA-3B04-D903-2051-45AA5DA5C0CB}"/>
              </a:ext>
            </a:extLst>
          </p:cNvPr>
          <p:cNvCxnSpPr>
            <a:cxnSpLocks/>
            <a:stCxn id="104" idx="6"/>
          </p:cNvCxnSpPr>
          <p:nvPr/>
        </p:nvCxnSpPr>
        <p:spPr>
          <a:xfrm flipV="1">
            <a:off x="6053344" y="3340727"/>
            <a:ext cx="1140295" cy="173810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A64AF93-AE2E-8FFF-5E70-26F5F51E8671}"/>
              </a:ext>
            </a:extLst>
          </p:cNvPr>
          <p:cNvCxnSpPr>
            <a:cxnSpLocks/>
            <a:stCxn id="104" idx="6"/>
          </p:cNvCxnSpPr>
          <p:nvPr/>
        </p:nvCxnSpPr>
        <p:spPr>
          <a:xfrm flipV="1">
            <a:off x="6053344" y="5075563"/>
            <a:ext cx="1135513" cy="327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字方塊 69">
            <a:extLst>
              <a:ext uri="{FF2B5EF4-FFF2-40B4-BE49-F238E27FC236}">
                <a16:creationId xmlns:a16="http://schemas.microsoft.com/office/drawing/2014/main" id="{8CDDA814-FACC-3644-8CF8-70F059FD6C1B}"/>
              </a:ext>
            </a:extLst>
          </p:cNvPr>
          <p:cNvSpPr txBox="1"/>
          <p:nvPr/>
        </p:nvSpPr>
        <p:spPr>
          <a:xfrm>
            <a:off x="7331563" y="1762149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9" name="文字方塊 69">
            <a:extLst>
              <a:ext uri="{FF2B5EF4-FFF2-40B4-BE49-F238E27FC236}">
                <a16:creationId xmlns:a16="http://schemas.microsoft.com/office/drawing/2014/main" id="{5E1ADDAE-42C7-5814-03A2-D50766011979}"/>
              </a:ext>
            </a:extLst>
          </p:cNvPr>
          <p:cNvSpPr txBox="1"/>
          <p:nvPr/>
        </p:nvSpPr>
        <p:spPr>
          <a:xfrm>
            <a:off x="7361343" y="3036140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0" name="文字方塊 69">
            <a:extLst>
              <a:ext uri="{FF2B5EF4-FFF2-40B4-BE49-F238E27FC236}">
                <a16:creationId xmlns:a16="http://schemas.microsoft.com/office/drawing/2014/main" id="{371503A3-9256-901D-A048-90FB07316C7B}"/>
              </a:ext>
            </a:extLst>
          </p:cNvPr>
          <p:cNvSpPr txBox="1"/>
          <p:nvPr/>
        </p:nvSpPr>
        <p:spPr>
          <a:xfrm>
            <a:off x="7361343" y="4753045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1" name="文字方塊 69">
            <a:extLst>
              <a:ext uri="{FF2B5EF4-FFF2-40B4-BE49-F238E27FC236}">
                <a16:creationId xmlns:a16="http://schemas.microsoft.com/office/drawing/2014/main" id="{2E74CB24-8F15-A85B-E069-23D4ECB6103D}"/>
              </a:ext>
            </a:extLst>
          </p:cNvPr>
          <p:cNvSpPr txBox="1"/>
          <p:nvPr/>
        </p:nvSpPr>
        <p:spPr>
          <a:xfrm>
            <a:off x="7361343" y="3928212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B982D05-AF55-E9B1-E8CA-09C26F861454}"/>
              </a:ext>
            </a:extLst>
          </p:cNvPr>
          <p:cNvCxnSpPr>
            <a:cxnSpLocks/>
            <a:endCxn id="191" idx="2"/>
          </p:cNvCxnSpPr>
          <p:nvPr/>
        </p:nvCxnSpPr>
        <p:spPr>
          <a:xfrm flipV="1">
            <a:off x="7789124" y="1992982"/>
            <a:ext cx="1130731" cy="152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D93B2AEB-E2A2-162D-C475-4D1116951DFD}"/>
              </a:ext>
            </a:extLst>
          </p:cNvPr>
          <p:cNvCxnSpPr>
            <a:cxnSpLocks/>
            <a:endCxn id="191" idx="2"/>
          </p:cNvCxnSpPr>
          <p:nvPr/>
        </p:nvCxnSpPr>
        <p:spPr>
          <a:xfrm flipV="1">
            <a:off x="7789124" y="1992982"/>
            <a:ext cx="1130731" cy="136298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CE3FDB1D-99A4-D47F-6EDA-FDBF5638BF81}"/>
              </a:ext>
            </a:extLst>
          </p:cNvPr>
          <p:cNvCxnSpPr>
            <a:cxnSpLocks/>
            <a:endCxn id="195" idx="2"/>
          </p:cNvCxnSpPr>
          <p:nvPr/>
        </p:nvCxnSpPr>
        <p:spPr>
          <a:xfrm>
            <a:off x="7789124" y="2008222"/>
            <a:ext cx="1130731" cy="133250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7E03641-907B-00D3-DEAD-C5078A6BB3C8}"/>
              </a:ext>
            </a:extLst>
          </p:cNvPr>
          <p:cNvCxnSpPr>
            <a:cxnSpLocks/>
            <a:endCxn id="199" idx="2"/>
          </p:cNvCxnSpPr>
          <p:nvPr/>
        </p:nvCxnSpPr>
        <p:spPr>
          <a:xfrm>
            <a:off x="7789124" y="2008222"/>
            <a:ext cx="1125949" cy="305537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FC5D53D-9EEA-7AAB-A466-AD9186941C45}"/>
              </a:ext>
            </a:extLst>
          </p:cNvPr>
          <p:cNvCxnSpPr>
            <a:cxnSpLocks/>
            <a:endCxn id="195" idx="2"/>
          </p:cNvCxnSpPr>
          <p:nvPr/>
        </p:nvCxnSpPr>
        <p:spPr>
          <a:xfrm flipV="1">
            <a:off x="7789124" y="3340727"/>
            <a:ext cx="1130731" cy="152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995BDB5C-0942-5BD8-8117-55EDD4ACF29D}"/>
              </a:ext>
            </a:extLst>
          </p:cNvPr>
          <p:cNvCxnSpPr>
            <a:cxnSpLocks/>
            <a:endCxn id="199" idx="2"/>
          </p:cNvCxnSpPr>
          <p:nvPr/>
        </p:nvCxnSpPr>
        <p:spPr>
          <a:xfrm>
            <a:off x="7789124" y="3355967"/>
            <a:ext cx="1125949" cy="170762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7A8BB8B-006D-E6B5-11A6-42434A289F4E}"/>
              </a:ext>
            </a:extLst>
          </p:cNvPr>
          <p:cNvCxnSpPr>
            <a:cxnSpLocks/>
            <a:endCxn id="191" idx="2"/>
          </p:cNvCxnSpPr>
          <p:nvPr/>
        </p:nvCxnSpPr>
        <p:spPr>
          <a:xfrm flipV="1">
            <a:off x="7784342" y="1992982"/>
            <a:ext cx="1135513" cy="308585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7A12CD5-5479-2E0C-4AD1-285A50A65EFC}"/>
              </a:ext>
            </a:extLst>
          </p:cNvPr>
          <p:cNvCxnSpPr>
            <a:cxnSpLocks/>
            <a:endCxn id="195" idx="2"/>
          </p:cNvCxnSpPr>
          <p:nvPr/>
        </p:nvCxnSpPr>
        <p:spPr>
          <a:xfrm flipV="1">
            <a:off x="7784342" y="3340727"/>
            <a:ext cx="1135513" cy="173810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BE19BE6A-887B-5E8B-0FD9-027FDD15D010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784342" y="5063594"/>
            <a:ext cx="1130731" cy="152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87DAD8BF-904D-C758-27D3-47BFF17482D0}"/>
              </a:ext>
            </a:extLst>
          </p:cNvPr>
          <p:cNvSpPr/>
          <p:nvPr/>
        </p:nvSpPr>
        <p:spPr>
          <a:xfrm>
            <a:off x="8919855" y="1398622"/>
            <a:ext cx="1188720" cy="118872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42BCAB69-B2B0-FB87-41A0-7FD5FC6ECBAD}"/>
                  </a:ext>
                </a:extLst>
              </p:cNvPr>
              <p:cNvSpPr/>
              <p:nvPr/>
            </p:nvSpPr>
            <p:spPr>
              <a:xfrm>
                <a:off x="8874925" y="1718595"/>
                <a:ext cx="335741" cy="556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42BCAB69-B2B0-FB87-41A0-7FD5FC6ECB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925" y="1718595"/>
                <a:ext cx="335741" cy="556243"/>
              </a:xfrm>
              <a:prstGeom prst="rect">
                <a:avLst/>
              </a:prstGeom>
              <a:blipFill>
                <a:blip r:embed="rId17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3C875900-AD19-8A5A-DAAA-4695FC693650}"/>
              </a:ext>
            </a:extLst>
          </p:cNvPr>
          <p:cNvCxnSpPr>
            <a:cxnSpLocks/>
          </p:cNvCxnSpPr>
          <p:nvPr/>
        </p:nvCxnSpPr>
        <p:spPr>
          <a:xfrm flipV="1">
            <a:off x="9483309" y="1398622"/>
            <a:ext cx="0" cy="1188720"/>
          </a:xfrm>
          <a:prstGeom prst="straightConnector1">
            <a:avLst/>
          </a:prstGeom>
          <a:ln w="190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95AD3400-85BA-985F-A904-1982227DDBE2}"/>
                  </a:ext>
                </a:extLst>
              </p:cNvPr>
              <p:cNvSpPr/>
              <p:nvPr/>
            </p:nvSpPr>
            <p:spPr>
              <a:xfrm>
                <a:off x="9495408" y="1756249"/>
                <a:ext cx="335741" cy="556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95AD3400-85BA-985F-A904-1982227DDB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408" y="1756249"/>
                <a:ext cx="335741" cy="556243"/>
              </a:xfrm>
              <a:prstGeom prst="rect">
                <a:avLst/>
              </a:prstGeom>
              <a:blipFill>
                <a:blip r:embed="rId18"/>
                <a:stretch>
                  <a:fillRect r="-5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Oval 194">
            <a:extLst>
              <a:ext uri="{FF2B5EF4-FFF2-40B4-BE49-F238E27FC236}">
                <a16:creationId xmlns:a16="http://schemas.microsoft.com/office/drawing/2014/main" id="{BACCD559-C84D-513C-3C3D-1D9A3221E935}"/>
              </a:ext>
            </a:extLst>
          </p:cNvPr>
          <p:cNvSpPr/>
          <p:nvPr/>
        </p:nvSpPr>
        <p:spPr>
          <a:xfrm>
            <a:off x="8919855" y="2746367"/>
            <a:ext cx="1188720" cy="118872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CD4F81C5-5698-7959-D9C9-D9D65FCEEA3F}"/>
                  </a:ext>
                </a:extLst>
              </p:cNvPr>
              <p:cNvSpPr/>
              <p:nvPr/>
            </p:nvSpPr>
            <p:spPr>
              <a:xfrm>
                <a:off x="8874925" y="3066340"/>
                <a:ext cx="335741" cy="566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CD4F81C5-5698-7959-D9C9-D9D65FCEE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925" y="3066340"/>
                <a:ext cx="335741" cy="566886"/>
              </a:xfrm>
              <a:prstGeom prst="rect">
                <a:avLst/>
              </a:prstGeom>
              <a:blipFill>
                <a:blip r:embed="rId19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5EDD22B1-4EF4-2BEC-059C-911EF643664A}"/>
              </a:ext>
            </a:extLst>
          </p:cNvPr>
          <p:cNvCxnSpPr>
            <a:cxnSpLocks/>
          </p:cNvCxnSpPr>
          <p:nvPr/>
        </p:nvCxnSpPr>
        <p:spPr>
          <a:xfrm flipV="1">
            <a:off x="9483309" y="2746367"/>
            <a:ext cx="0" cy="1188720"/>
          </a:xfrm>
          <a:prstGeom prst="straightConnector1">
            <a:avLst/>
          </a:prstGeom>
          <a:ln w="190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F40AC872-2212-8E32-1EAF-9E9DA68FE77B}"/>
                  </a:ext>
                </a:extLst>
              </p:cNvPr>
              <p:cNvSpPr/>
              <p:nvPr/>
            </p:nvSpPr>
            <p:spPr>
              <a:xfrm>
                <a:off x="9474519" y="3049664"/>
                <a:ext cx="335741" cy="566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F40AC872-2212-8E32-1EAF-9E9DA68FE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519" y="3049664"/>
                <a:ext cx="335741" cy="566886"/>
              </a:xfrm>
              <a:prstGeom prst="rect">
                <a:avLst/>
              </a:prstGeom>
              <a:blipFill>
                <a:blip r:embed="rId20"/>
                <a:stretch>
                  <a:fillRect r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Oval 198">
            <a:extLst>
              <a:ext uri="{FF2B5EF4-FFF2-40B4-BE49-F238E27FC236}">
                <a16:creationId xmlns:a16="http://schemas.microsoft.com/office/drawing/2014/main" id="{6ACEC3F8-EEDB-0920-39F9-C161ACDF90C4}"/>
              </a:ext>
            </a:extLst>
          </p:cNvPr>
          <p:cNvSpPr/>
          <p:nvPr/>
        </p:nvSpPr>
        <p:spPr>
          <a:xfrm>
            <a:off x="8915073" y="4469234"/>
            <a:ext cx="1188720" cy="118872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6240D741-C345-FC11-DAE4-D0AF8871244F}"/>
                  </a:ext>
                </a:extLst>
              </p:cNvPr>
              <p:cNvSpPr/>
              <p:nvPr/>
            </p:nvSpPr>
            <p:spPr>
              <a:xfrm>
                <a:off x="8832370" y="4737805"/>
                <a:ext cx="335741" cy="618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6240D741-C345-FC11-DAE4-D0AF88712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70" y="4737805"/>
                <a:ext cx="335741" cy="618759"/>
              </a:xfrm>
              <a:prstGeom prst="rect">
                <a:avLst/>
              </a:prstGeom>
              <a:blipFill>
                <a:blip r:embed="rId21"/>
                <a:stretch>
                  <a:fillRect r="-8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F578088-96EB-08F5-0E39-554B3C257D13}"/>
              </a:ext>
            </a:extLst>
          </p:cNvPr>
          <p:cNvCxnSpPr>
            <a:cxnSpLocks/>
          </p:cNvCxnSpPr>
          <p:nvPr/>
        </p:nvCxnSpPr>
        <p:spPr>
          <a:xfrm flipV="1">
            <a:off x="9478527" y="4475777"/>
            <a:ext cx="0" cy="1188720"/>
          </a:xfrm>
          <a:prstGeom prst="straightConnector1">
            <a:avLst/>
          </a:prstGeom>
          <a:ln w="190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EE63CF40-FFA1-EC15-BEBA-1100046499E0}"/>
                  </a:ext>
                </a:extLst>
              </p:cNvPr>
              <p:cNvSpPr/>
              <p:nvPr/>
            </p:nvSpPr>
            <p:spPr>
              <a:xfrm>
                <a:off x="9400126" y="4737805"/>
                <a:ext cx="335741" cy="618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EE63CF40-FFA1-EC15-BEBA-110004649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126" y="4737805"/>
                <a:ext cx="335741" cy="618759"/>
              </a:xfrm>
              <a:prstGeom prst="rect">
                <a:avLst/>
              </a:prstGeom>
              <a:blipFill>
                <a:blip r:embed="rId22"/>
                <a:stretch>
                  <a:fillRect r="-9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文字方塊 69">
            <a:extLst>
              <a:ext uri="{FF2B5EF4-FFF2-40B4-BE49-F238E27FC236}">
                <a16:creationId xmlns:a16="http://schemas.microsoft.com/office/drawing/2014/main" id="{A7D16756-57AE-5EA7-C3A6-A4F0A91BB803}"/>
              </a:ext>
            </a:extLst>
          </p:cNvPr>
          <p:cNvSpPr txBox="1"/>
          <p:nvPr/>
        </p:nvSpPr>
        <p:spPr>
          <a:xfrm>
            <a:off x="9278719" y="3914060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…</a:t>
            </a:r>
            <a:endParaRPr 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文字方塊 69">
                <a:extLst>
                  <a:ext uri="{FF2B5EF4-FFF2-40B4-BE49-F238E27FC236}">
                    <a16:creationId xmlns:a16="http://schemas.microsoft.com/office/drawing/2014/main" id="{528028E2-ECEF-EF6F-5315-F8BF19C860B9}"/>
                  </a:ext>
                </a:extLst>
              </p:cNvPr>
              <p:cNvSpPr txBox="1"/>
              <p:nvPr/>
            </p:nvSpPr>
            <p:spPr>
              <a:xfrm>
                <a:off x="838201" y="5774827"/>
                <a:ext cx="5257800" cy="856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There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layers in total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Each layer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/>
                  <a:t> neurons </a:t>
                </a:r>
              </a:p>
            </p:txBody>
          </p:sp>
        </mc:Choice>
        <mc:Fallback xmlns="">
          <p:sp>
            <p:nvSpPr>
              <p:cNvPr id="219" name="文字方塊 69">
                <a:extLst>
                  <a:ext uri="{FF2B5EF4-FFF2-40B4-BE49-F238E27FC236}">
                    <a16:creationId xmlns:a16="http://schemas.microsoft.com/office/drawing/2014/main" id="{528028E2-ECEF-EF6F-5315-F8BF19C86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5774827"/>
                <a:ext cx="5257800" cy="856517"/>
              </a:xfrm>
              <a:prstGeom prst="rect">
                <a:avLst/>
              </a:prstGeom>
              <a:blipFill>
                <a:blip r:embed="rId23"/>
                <a:stretch>
                  <a:fillRect l="-1624" t="-5674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文字方塊 69">
                <a:extLst>
                  <a:ext uri="{FF2B5EF4-FFF2-40B4-BE49-F238E27FC236}">
                    <a16:creationId xmlns:a16="http://schemas.microsoft.com/office/drawing/2014/main" id="{39419344-6E33-2D0C-27B1-5DAF41CE8E8B}"/>
                  </a:ext>
                </a:extLst>
              </p:cNvPr>
              <p:cNvSpPr txBox="1"/>
              <p:nvPr/>
            </p:nvSpPr>
            <p:spPr>
              <a:xfrm rot="21211461">
                <a:off x="6735150" y="5692646"/>
                <a:ext cx="5257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>
                    <a:solidFill>
                      <a:srgbClr val="FF0000"/>
                    </a:solidFill>
                  </a:rPr>
                  <a:t>The last layer (layer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) is always slightly different from the other layers</a:t>
                </a:r>
              </a:p>
            </p:txBody>
          </p:sp>
        </mc:Choice>
        <mc:Fallback xmlns="">
          <p:sp>
            <p:nvSpPr>
              <p:cNvPr id="220" name="文字方塊 69">
                <a:extLst>
                  <a:ext uri="{FF2B5EF4-FFF2-40B4-BE49-F238E27FC236}">
                    <a16:creationId xmlns:a16="http://schemas.microsoft.com/office/drawing/2014/main" id="{39419344-6E33-2D0C-27B1-5DAF41CE8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11461">
                <a:off x="6735150" y="5692646"/>
                <a:ext cx="5257800" cy="830997"/>
              </a:xfrm>
              <a:prstGeom prst="rect">
                <a:avLst/>
              </a:prstGeom>
              <a:blipFill>
                <a:blip r:embed="rId24"/>
                <a:stretch>
                  <a:fillRect l="-1716" t="-3846" r="-1144" b="-9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74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AE70-8F5D-6E36-73C0-235F35EE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FE9DA60C-7352-B7C7-C866-2DC38C5BA1B7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8726424" cy="283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FE9DA60C-7352-B7C7-C866-2DC38C5BA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8726424" cy="2835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715C9436-77F8-9FB5-423B-EC0896158BD3}"/>
                  </a:ext>
                </a:extLst>
              </p:cNvPr>
              <p:cNvSpPr txBox="1"/>
              <p:nvPr/>
            </p:nvSpPr>
            <p:spPr>
              <a:xfrm>
                <a:off x="838200" y="4525823"/>
                <a:ext cx="4977384" cy="205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715C9436-77F8-9FB5-423B-EC0896158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25823"/>
                <a:ext cx="4977384" cy="2051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8AF9422D-FC21-3010-9F51-CB288F54B041}"/>
                  </a:ext>
                </a:extLst>
              </p:cNvPr>
              <p:cNvSpPr txBox="1"/>
              <p:nvPr/>
            </p:nvSpPr>
            <p:spPr>
              <a:xfrm>
                <a:off x="6096000" y="4525823"/>
                <a:ext cx="5257800" cy="1595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equation for the fully connected layer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It is OK to connect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layers in total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Each layer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/>
                  <a:t> neurons </a:t>
                </a:r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8AF9422D-FC21-3010-9F51-CB288F54B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25823"/>
                <a:ext cx="5257800" cy="1595180"/>
              </a:xfrm>
              <a:prstGeom prst="rect">
                <a:avLst/>
              </a:prstGeom>
              <a:blipFill>
                <a:blip r:embed="rId4"/>
                <a:stretch>
                  <a:fillRect l="-1506" t="-3053" r="-1622" b="-7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70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3DFD-8D74-C308-5FC4-E20FA952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C67A6D0C-7C44-8345-1624-FAB444DB9223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8973312" cy="283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C67A6D0C-7C44-8345-1624-FAB444DB9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8973312" cy="2835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3DBDE746-AF5F-31FB-698D-6483D51B8765}"/>
                  </a:ext>
                </a:extLst>
              </p:cNvPr>
              <p:cNvSpPr txBox="1"/>
              <p:nvPr/>
            </p:nvSpPr>
            <p:spPr>
              <a:xfrm>
                <a:off x="838200" y="4525823"/>
                <a:ext cx="7583424" cy="205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𝑜𝑓𝑡𝑚𝑎𝑥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𝑜𝑓𝑡𝑚𝑎𝑥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𝑜𝑓𝑡𝑚𝑎𝑥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3DBDE746-AF5F-31FB-698D-6483D51B8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25823"/>
                <a:ext cx="7583424" cy="2051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AE88D068-48EB-95F5-B3AD-B75B242906A7}"/>
                  </a:ext>
                </a:extLst>
              </p:cNvPr>
              <p:cNvSpPr txBox="1"/>
              <p:nvPr/>
            </p:nvSpPr>
            <p:spPr>
              <a:xfrm>
                <a:off x="8997696" y="4898264"/>
                <a:ext cx="3194304" cy="1701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Obviously,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How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zh-TW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zh-TW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AE88D068-48EB-95F5-B3AD-B75B24290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696" y="4898264"/>
                <a:ext cx="3194304" cy="1701363"/>
              </a:xfrm>
              <a:prstGeom prst="rect">
                <a:avLst/>
              </a:prstGeom>
              <a:blipFill>
                <a:blip r:embed="rId4"/>
                <a:stretch>
                  <a:fillRect l="-2481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00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5248</TotalTime>
  <Words>942</Words>
  <Application>Microsoft Office PowerPoint</Application>
  <PresentationFormat>宽屏</PresentationFormat>
  <Paragraphs>326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Machine Learning 8. Neural Networks</vt:lpstr>
      <vt:lpstr>Multi-class classification</vt:lpstr>
      <vt:lpstr>Neuron</vt:lpstr>
      <vt:lpstr>Linear Neural Networks</vt:lpstr>
      <vt:lpstr>Neural Networks</vt:lpstr>
      <vt:lpstr>Activation Functions</vt:lpstr>
      <vt:lpstr>Fully Connected Neural Networks</vt:lpstr>
      <vt:lpstr>Fully Connected Layer</vt:lpstr>
      <vt:lpstr>Output Layer</vt:lpstr>
      <vt:lpstr>Neural Networks</vt:lpstr>
      <vt:lpstr>Cost Function</vt:lpstr>
      <vt:lpstr>Gradient Descent</vt:lpstr>
      <vt:lpstr>Gradient Descent</vt:lpstr>
      <vt:lpstr>Back Propagation</vt:lpstr>
      <vt:lpstr>Back Propagation</vt:lpstr>
      <vt:lpstr>Back Propagation</vt:lpstr>
      <vt:lpstr>Back Propagation</vt:lpstr>
      <vt:lpstr>Gradient</vt:lpstr>
      <vt:lpstr>Summary</vt:lpstr>
      <vt:lpstr>Thank you！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9. Neural Networks</dc:title>
  <dc:creator>GONG Xueyuan</dc:creator>
  <cp:lastModifiedBy>Xueyuan GONG</cp:lastModifiedBy>
  <cp:revision>334</cp:revision>
  <dcterms:created xsi:type="dcterms:W3CDTF">2022-09-19T01:19:00Z</dcterms:created>
  <dcterms:modified xsi:type="dcterms:W3CDTF">2023-10-06T07:46:25Z</dcterms:modified>
</cp:coreProperties>
</file>