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2" r:id="rId2"/>
    <p:sldId id="287" r:id="rId3"/>
    <p:sldId id="260" r:id="rId4"/>
    <p:sldId id="303" r:id="rId5"/>
    <p:sldId id="288" r:id="rId6"/>
    <p:sldId id="261" r:id="rId7"/>
    <p:sldId id="289" r:id="rId8"/>
    <p:sldId id="299" r:id="rId9"/>
    <p:sldId id="308" r:id="rId10"/>
    <p:sldId id="307" r:id="rId11"/>
  </p:sldIdLst>
  <p:sldSz cx="9144000" cy="5145088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123E61"/>
    <a:srgbClr val="14436A"/>
    <a:srgbClr val="A6A6A6"/>
    <a:srgbClr val="0B2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74" y="-96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A863E-D442-44F9-9BD6-E000583DFCBC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AA98F-6474-4A59-A3C8-82662F366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5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36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067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507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34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9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114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378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340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995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99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4"/>
            <a:ext cx="7772400" cy="1102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30"/>
            <a:ext cx="2057400" cy="329309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30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6"/>
            <a:ext cx="2133600" cy="27392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6"/>
            <a:ext cx="2895600" cy="27392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86121" y="4788105"/>
            <a:ext cx="410853" cy="273929"/>
          </a:xfrm>
          <a:prstGeom prst="rect">
            <a:avLst/>
          </a:prstGeom>
        </p:spPr>
        <p:txBody>
          <a:bodyPr/>
          <a:lstStyle/>
          <a:p>
            <a:fld id="{ECB62A96-75BD-4D1B-A9DE-49026C62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2808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971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74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29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99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25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3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1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661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文本框 9"/>
          <p:cNvSpPr txBox="1"/>
          <p:nvPr userDrawn="1"/>
        </p:nvSpPr>
        <p:spPr>
          <a:xfrm>
            <a:off x="952374" y="230638"/>
            <a:ext cx="1963442" cy="267374"/>
          </a:xfrm>
          <a:prstGeom prst="rect">
            <a:avLst/>
          </a:prstGeom>
          <a:noFill/>
        </p:spPr>
        <p:txBody>
          <a:bodyPr wrap="square" lIns="51428" tIns="25714" rIns="51428" bIns="25714" rtlCol="0">
            <a:spAutoFit/>
          </a:bodyPr>
          <a:lstStyle/>
          <a:p>
            <a:pPr marL="0" lvl="1"/>
            <a:r>
              <a:rPr lang="zh-CN" altLang="en-US" sz="1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输入文字标</a:t>
            </a:r>
            <a:r>
              <a:rPr lang="zh-CN" altLang="en-US" sz="14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题  </a:t>
            </a:r>
            <a:endParaRPr lang="zh-CN" altLang="en-US" sz="1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006368" y="500751"/>
            <a:ext cx="729107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24"/>
          <p:cNvGrpSpPr/>
          <p:nvPr userDrawn="1"/>
        </p:nvGrpSpPr>
        <p:grpSpPr>
          <a:xfrm>
            <a:off x="8427408" y="344681"/>
            <a:ext cx="193989" cy="175003"/>
            <a:chOff x="3720691" y="2824413"/>
            <a:chExt cx="1341120" cy="1209172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10" name="组合 39"/>
          <p:cNvGrpSpPr/>
          <p:nvPr userDrawn="1"/>
        </p:nvGrpSpPr>
        <p:grpSpPr>
          <a:xfrm>
            <a:off x="431080" y="156138"/>
            <a:ext cx="474113" cy="427710"/>
            <a:chOff x="5446701" y="1360245"/>
            <a:chExt cx="632315" cy="570104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 rot="1855731">
              <a:off x="5446701" y="1360245"/>
              <a:ext cx="632315" cy="5701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chemeClr val="accent1">
                  <a:lumMod val="75000"/>
                </a:schemeClr>
              </a:solidFill>
              <a:prstDash val="sysDash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KSO_Shape"/>
          <p:cNvSpPr>
            <a:spLocks/>
          </p:cNvSpPr>
          <p:nvPr userDrawn="1"/>
        </p:nvSpPr>
        <p:spPr bwMode="auto">
          <a:xfrm>
            <a:off x="536472" y="259077"/>
            <a:ext cx="256877" cy="218469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lIns="68571" tIns="34285" rIns="68571" bIns="34285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1C666E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6" name="文本框 38"/>
          <p:cNvSpPr txBox="1"/>
          <p:nvPr userDrawn="1"/>
        </p:nvSpPr>
        <p:spPr>
          <a:xfrm>
            <a:off x="2087724" y="232285"/>
            <a:ext cx="2412268" cy="266653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algn="l" defTabSz="964278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ADD RELATED TITLE WORDS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852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659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4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5328084" y="386868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3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6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49ED60E-3B8D-47C1-9682-1C12509BF99F}" type="datetimeFigureOut">
              <a:rPr lang="zh-CN" altLang="en-US" smtClean="0"/>
              <a:pPr/>
              <a:t>2018/12/25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6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6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4000" cy="5145088"/>
          </a:xfrm>
          <a:prstGeom prst="rect">
            <a:avLst/>
          </a:prstGeom>
          <a:gradFill>
            <a:gsLst>
              <a:gs pos="52100">
                <a:srgbClr val="EFEFEF"/>
              </a:gs>
              <a:gs pos="0">
                <a:srgbClr val="EFEFEF"/>
              </a:gs>
              <a:gs pos="100000">
                <a:srgbClr val="EFEFE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3071" y="622636"/>
            <a:ext cx="1559287" cy="155955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9314" y="622636"/>
            <a:ext cx="1559287" cy="155955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86829" y="622636"/>
            <a:ext cx="1559287" cy="155955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60585" y="622636"/>
            <a:ext cx="1559287" cy="155955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99         _4"/>
          <p:cNvSpPr/>
          <p:nvPr/>
        </p:nvSpPr>
        <p:spPr>
          <a:xfrm>
            <a:off x="1166801" y="2282856"/>
            <a:ext cx="6862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dirty="0" smtClean="0">
                <a:ln w="63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Tianmao-WebApp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000" dirty="0">
              <a:ln w="63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8      _6"/>
          <p:cNvSpPr txBox="1"/>
          <p:nvPr/>
        </p:nvSpPr>
        <p:spPr>
          <a:xfrm>
            <a:off x="2270016" y="803281"/>
            <a:ext cx="753732" cy="1200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198" b="1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7198" b="1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6        _9"/>
          <p:cNvSpPr txBox="1"/>
          <p:nvPr/>
        </p:nvSpPr>
        <p:spPr>
          <a:xfrm>
            <a:off x="4918802" y="803281"/>
            <a:ext cx="753732" cy="1200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198" b="1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7198" b="1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4       _11"/>
          <p:cNvSpPr txBox="1"/>
          <p:nvPr/>
        </p:nvSpPr>
        <p:spPr>
          <a:xfrm>
            <a:off x="6240000" y="780762"/>
            <a:ext cx="753732" cy="1200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198" b="1" dirty="0" smtClean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endParaRPr lang="zh-CN" altLang="en-US" sz="7198" b="1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7" name="3         _12"/>
          <p:cNvGrpSpPr>
            <a:grpSpLocks/>
          </p:cNvGrpSpPr>
          <p:nvPr/>
        </p:nvGrpSpPr>
        <p:grpSpPr bwMode="auto">
          <a:xfrm>
            <a:off x="3532375" y="948049"/>
            <a:ext cx="885398" cy="887441"/>
            <a:chOff x="183" y="1395"/>
            <a:chExt cx="867" cy="86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8" name="Freeform 5"/>
            <p:cNvSpPr>
              <a:spLocks/>
            </p:cNvSpPr>
            <p:nvPr/>
          </p:nvSpPr>
          <p:spPr bwMode="auto">
            <a:xfrm>
              <a:off x="183" y="1395"/>
              <a:ext cx="867" cy="869"/>
            </a:xfrm>
            <a:custGeom>
              <a:avLst/>
              <a:gdLst>
                <a:gd name="T0" fmla="*/ 0 w 478"/>
                <a:gd name="T1" fmla="*/ 239 h 478"/>
                <a:gd name="T2" fmla="*/ 239 w 478"/>
                <a:gd name="T3" fmla="*/ 478 h 478"/>
                <a:gd name="T4" fmla="*/ 478 w 478"/>
                <a:gd name="T5" fmla="*/ 239 h 478"/>
                <a:gd name="T6" fmla="*/ 239 w 478"/>
                <a:gd name="T7" fmla="*/ 0 h 478"/>
                <a:gd name="T8" fmla="*/ 0 w 478"/>
                <a:gd name="T9" fmla="*/ 239 h 478"/>
                <a:gd name="T10" fmla="*/ 17 w 478"/>
                <a:gd name="T11" fmla="*/ 239 h 478"/>
                <a:gd name="T12" fmla="*/ 239 w 478"/>
                <a:gd name="T13" fmla="*/ 17 h 478"/>
                <a:gd name="T14" fmla="*/ 461 w 478"/>
                <a:gd name="T15" fmla="*/ 239 h 478"/>
                <a:gd name="T16" fmla="*/ 239 w 478"/>
                <a:gd name="T17" fmla="*/ 461 h 478"/>
                <a:gd name="T18" fmla="*/ 17 w 478"/>
                <a:gd name="T19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8" h="478">
                  <a:moveTo>
                    <a:pt x="0" y="239"/>
                  </a:moveTo>
                  <a:cubicBezTo>
                    <a:pt x="0" y="371"/>
                    <a:pt x="107" y="478"/>
                    <a:pt x="239" y="478"/>
                  </a:cubicBezTo>
                  <a:cubicBezTo>
                    <a:pt x="371" y="478"/>
                    <a:pt x="478" y="371"/>
                    <a:pt x="478" y="239"/>
                  </a:cubicBezTo>
                  <a:cubicBezTo>
                    <a:pt x="478" y="107"/>
                    <a:pt x="371" y="0"/>
                    <a:pt x="239" y="0"/>
                  </a:cubicBezTo>
                  <a:cubicBezTo>
                    <a:pt x="107" y="0"/>
                    <a:pt x="0" y="107"/>
                    <a:pt x="0" y="239"/>
                  </a:cubicBezTo>
                  <a:close/>
                  <a:moveTo>
                    <a:pt x="17" y="239"/>
                  </a:moveTo>
                  <a:cubicBezTo>
                    <a:pt x="17" y="116"/>
                    <a:pt x="117" y="17"/>
                    <a:pt x="239" y="17"/>
                  </a:cubicBezTo>
                  <a:cubicBezTo>
                    <a:pt x="362" y="17"/>
                    <a:pt x="461" y="116"/>
                    <a:pt x="461" y="239"/>
                  </a:cubicBezTo>
                  <a:cubicBezTo>
                    <a:pt x="461" y="361"/>
                    <a:pt x="362" y="461"/>
                    <a:pt x="239" y="461"/>
                  </a:cubicBezTo>
                  <a:cubicBezTo>
                    <a:pt x="117" y="461"/>
                    <a:pt x="17" y="361"/>
                    <a:pt x="17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9" name="Rectangle 6"/>
            <p:cNvSpPr>
              <a:spLocks/>
            </p:cNvSpPr>
            <p:nvPr/>
          </p:nvSpPr>
          <p:spPr bwMode="auto">
            <a:xfrm>
              <a:off x="593" y="1475"/>
              <a:ext cx="47" cy="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435" y="1519"/>
              <a:ext cx="36" cy="51"/>
            </a:xfrm>
            <a:custGeom>
              <a:avLst/>
              <a:gdLst>
                <a:gd name="T0" fmla="*/ 0 w 36"/>
                <a:gd name="T1" fmla="*/ 5 h 51"/>
                <a:gd name="T2" fmla="*/ 26 w 36"/>
                <a:gd name="T3" fmla="*/ 51 h 51"/>
                <a:gd name="T4" fmla="*/ 36 w 36"/>
                <a:gd name="T5" fmla="*/ 45 h 51"/>
                <a:gd name="T6" fmla="*/ 9 w 36"/>
                <a:gd name="T7" fmla="*/ 0 h 51"/>
                <a:gd name="T8" fmla="*/ 0 w 36"/>
                <a:gd name="T9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1">
                  <a:moveTo>
                    <a:pt x="0" y="5"/>
                  </a:moveTo>
                  <a:lnTo>
                    <a:pt x="26" y="51"/>
                  </a:lnTo>
                  <a:lnTo>
                    <a:pt x="36" y="45"/>
                  </a:lnTo>
                  <a:lnTo>
                    <a:pt x="9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306" y="1646"/>
              <a:ext cx="51" cy="36"/>
            </a:xfrm>
            <a:custGeom>
              <a:avLst/>
              <a:gdLst>
                <a:gd name="T0" fmla="*/ 0 w 51"/>
                <a:gd name="T1" fmla="*/ 11 h 36"/>
                <a:gd name="T2" fmla="*/ 46 w 51"/>
                <a:gd name="T3" fmla="*/ 36 h 36"/>
                <a:gd name="T4" fmla="*/ 51 w 51"/>
                <a:gd name="T5" fmla="*/ 27 h 36"/>
                <a:gd name="T6" fmla="*/ 8 w 51"/>
                <a:gd name="T7" fmla="*/ 0 h 36"/>
                <a:gd name="T8" fmla="*/ 0 w 51"/>
                <a:gd name="T9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0" y="11"/>
                  </a:moveTo>
                  <a:lnTo>
                    <a:pt x="46" y="36"/>
                  </a:lnTo>
                  <a:lnTo>
                    <a:pt x="51" y="27"/>
                  </a:lnTo>
                  <a:lnTo>
                    <a:pt x="8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2" name="Rectangle 9"/>
            <p:cNvSpPr>
              <a:spLocks/>
            </p:cNvSpPr>
            <p:nvPr/>
          </p:nvSpPr>
          <p:spPr bwMode="auto">
            <a:xfrm>
              <a:off x="263" y="1806"/>
              <a:ext cx="51" cy="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Freeform 10"/>
            <p:cNvSpPr>
              <a:spLocks/>
            </p:cNvSpPr>
            <p:nvPr/>
          </p:nvSpPr>
          <p:spPr bwMode="auto">
            <a:xfrm>
              <a:off x="306" y="1975"/>
              <a:ext cx="51" cy="38"/>
            </a:xfrm>
            <a:custGeom>
              <a:avLst/>
              <a:gdLst>
                <a:gd name="T0" fmla="*/ 0 w 51"/>
                <a:gd name="T1" fmla="*/ 27 h 38"/>
                <a:gd name="T2" fmla="*/ 8 w 51"/>
                <a:gd name="T3" fmla="*/ 38 h 38"/>
                <a:gd name="T4" fmla="*/ 51 w 51"/>
                <a:gd name="T5" fmla="*/ 11 h 38"/>
                <a:gd name="T6" fmla="*/ 46 w 51"/>
                <a:gd name="T7" fmla="*/ 0 h 38"/>
                <a:gd name="T8" fmla="*/ 0 w 51"/>
                <a:gd name="T9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8">
                  <a:moveTo>
                    <a:pt x="0" y="27"/>
                  </a:moveTo>
                  <a:lnTo>
                    <a:pt x="8" y="38"/>
                  </a:lnTo>
                  <a:lnTo>
                    <a:pt x="51" y="11"/>
                  </a:lnTo>
                  <a:lnTo>
                    <a:pt x="46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4" name="Freeform 11"/>
            <p:cNvSpPr>
              <a:spLocks/>
            </p:cNvSpPr>
            <p:nvPr/>
          </p:nvSpPr>
          <p:spPr bwMode="auto">
            <a:xfrm>
              <a:off x="435" y="2090"/>
              <a:ext cx="36" cy="50"/>
            </a:xfrm>
            <a:custGeom>
              <a:avLst/>
              <a:gdLst>
                <a:gd name="T0" fmla="*/ 0 w 36"/>
                <a:gd name="T1" fmla="*/ 43 h 50"/>
                <a:gd name="T2" fmla="*/ 9 w 36"/>
                <a:gd name="T3" fmla="*/ 50 h 50"/>
                <a:gd name="T4" fmla="*/ 36 w 36"/>
                <a:gd name="T5" fmla="*/ 5 h 50"/>
                <a:gd name="T6" fmla="*/ 26 w 36"/>
                <a:gd name="T7" fmla="*/ 0 h 50"/>
                <a:gd name="T8" fmla="*/ 0 w 36"/>
                <a:gd name="T9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43"/>
                  </a:moveTo>
                  <a:lnTo>
                    <a:pt x="9" y="50"/>
                  </a:lnTo>
                  <a:lnTo>
                    <a:pt x="36" y="5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5" name="Rectangle 12"/>
            <p:cNvSpPr>
              <a:spLocks/>
            </p:cNvSpPr>
            <p:nvPr/>
          </p:nvSpPr>
          <p:spPr bwMode="auto">
            <a:xfrm>
              <a:off x="593" y="2133"/>
              <a:ext cx="47" cy="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6" name="Freeform 13"/>
            <p:cNvSpPr>
              <a:spLocks/>
            </p:cNvSpPr>
            <p:nvPr/>
          </p:nvSpPr>
          <p:spPr bwMode="auto">
            <a:xfrm>
              <a:off x="764" y="2090"/>
              <a:ext cx="36" cy="50"/>
            </a:xfrm>
            <a:custGeom>
              <a:avLst/>
              <a:gdLst>
                <a:gd name="T0" fmla="*/ 0 w 36"/>
                <a:gd name="T1" fmla="*/ 5 h 50"/>
                <a:gd name="T2" fmla="*/ 25 w 36"/>
                <a:gd name="T3" fmla="*/ 50 h 50"/>
                <a:gd name="T4" fmla="*/ 36 w 36"/>
                <a:gd name="T5" fmla="*/ 43 h 50"/>
                <a:gd name="T6" fmla="*/ 10 w 36"/>
                <a:gd name="T7" fmla="*/ 0 h 50"/>
                <a:gd name="T8" fmla="*/ 0 w 36"/>
                <a:gd name="T9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5"/>
                  </a:moveTo>
                  <a:lnTo>
                    <a:pt x="25" y="50"/>
                  </a:lnTo>
                  <a:lnTo>
                    <a:pt x="36" y="43"/>
                  </a:lnTo>
                  <a:lnTo>
                    <a:pt x="10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7" name="Freeform 14"/>
            <p:cNvSpPr>
              <a:spLocks/>
            </p:cNvSpPr>
            <p:nvPr/>
          </p:nvSpPr>
          <p:spPr bwMode="auto">
            <a:xfrm>
              <a:off x="876" y="1975"/>
              <a:ext cx="51" cy="38"/>
            </a:xfrm>
            <a:custGeom>
              <a:avLst/>
              <a:gdLst>
                <a:gd name="T0" fmla="*/ 0 w 51"/>
                <a:gd name="T1" fmla="*/ 11 h 38"/>
                <a:gd name="T2" fmla="*/ 45 w 51"/>
                <a:gd name="T3" fmla="*/ 38 h 38"/>
                <a:gd name="T4" fmla="*/ 51 w 51"/>
                <a:gd name="T5" fmla="*/ 27 h 38"/>
                <a:gd name="T6" fmla="*/ 5 w 51"/>
                <a:gd name="T7" fmla="*/ 0 h 38"/>
                <a:gd name="T8" fmla="*/ 0 w 51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8">
                  <a:moveTo>
                    <a:pt x="0" y="11"/>
                  </a:moveTo>
                  <a:lnTo>
                    <a:pt x="45" y="38"/>
                  </a:lnTo>
                  <a:lnTo>
                    <a:pt x="51" y="27"/>
                  </a:lnTo>
                  <a:lnTo>
                    <a:pt x="5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8" name="Rectangle 15"/>
            <p:cNvSpPr>
              <a:spLocks/>
            </p:cNvSpPr>
            <p:nvPr/>
          </p:nvSpPr>
          <p:spPr bwMode="auto">
            <a:xfrm>
              <a:off x="920" y="1806"/>
              <a:ext cx="52" cy="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876" y="1646"/>
              <a:ext cx="51" cy="36"/>
            </a:xfrm>
            <a:custGeom>
              <a:avLst/>
              <a:gdLst>
                <a:gd name="T0" fmla="*/ 0 w 51"/>
                <a:gd name="T1" fmla="*/ 27 h 36"/>
                <a:gd name="T2" fmla="*/ 5 w 51"/>
                <a:gd name="T3" fmla="*/ 36 h 36"/>
                <a:gd name="T4" fmla="*/ 51 w 51"/>
                <a:gd name="T5" fmla="*/ 11 h 36"/>
                <a:gd name="T6" fmla="*/ 45 w 51"/>
                <a:gd name="T7" fmla="*/ 0 h 36"/>
                <a:gd name="T8" fmla="*/ 0 w 5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0" y="27"/>
                  </a:moveTo>
                  <a:lnTo>
                    <a:pt x="5" y="36"/>
                  </a:lnTo>
                  <a:lnTo>
                    <a:pt x="51" y="11"/>
                  </a:lnTo>
                  <a:lnTo>
                    <a:pt x="45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0" name="Freeform 17"/>
            <p:cNvSpPr>
              <a:spLocks/>
            </p:cNvSpPr>
            <p:nvPr/>
          </p:nvSpPr>
          <p:spPr bwMode="auto">
            <a:xfrm>
              <a:off x="764" y="1519"/>
              <a:ext cx="36" cy="51"/>
            </a:xfrm>
            <a:custGeom>
              <a:avLst/>
              <a:gdLst>
                <a:gd name="T0" fmla="*/ 0 w 36"/>
                <a:gd name="T1" fmla="*/ 45 h 51"/>
                <a:gd name="T2" fmla="*/ 10 w 36"/>
                <a:gd name="T3" fmla="*/ 51 h 51"/>
                <a:gd name="T4" fmla="*/ 36 w 36"/>
                <a:gd name="T5" fmla="*/ 5 h 51"/>
                <a:gd name="T6" fmla="*/ 25 w 36"/>
                <a:gd name="T7" fmla="*/ 0 h 51"/>
                <a:gd name="T8" fmla="*/ 0 w 36"/>
                <a:gd name="T9" fmla="*/ 4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1">
                  <a:moveTo>
                    <a:pt x="0" y="45"/>
                  </a:moveTo>
                  <a:lnTo>
                    <a:pt x="10" y="51"/>
                  </a:lnTo>
                  <a:lnTo>
                    <a:pt x="36" y="5"/>
                  </a:lnTo>
                  <a:lnTo>
                    <a:pt x="25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1" name="2         _13"/>
          <p:cNvGrpSpPr>
            <a:grpSpLocks/>
          </p:cNvGrpSpPr>
          <p:nvPr/>
        </p:nvGrpSpPr>
        <p:grpSpPr>
          <a:xfrm>
            <a:off x="3957717" y="1097292"/>
            <a:ext cx="34282" cy="588566"/>
            <a:chOff x="5275684" y="1747635"/>
            <a:chExt cx="46296" cy="794824"/>
          </a:xfrm>
        </p:grpSpPr>
        <p:sp>
          <p:nvSpPr>
            <p:cNvPr id="62" name="矩形 61"/>
            <p:cNvSpPr/>
            <p:nvPr/>
          </p:nvSpPr>
          <p:spPr>
            <a:xfrm>
              <a:off x="5276261" y="1747635"/>
              <a:ext cx="45719" cy="5429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275684" y="1999534"/>
              <a:ext cx="45719" cy="542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4" name="1          _14"/>
          <p:cNvGrpSpPr>
            <a:grpSpLocks/>
          </p:cNvGrpSpPr>
          <p:nvPr/>
        </p:nvGrpSpPr>
        <p:grpSpPr>
          <a:xfrm>
            <a:off x="3803558" y="1362559"/>
            <a:ext cx="350875" cy="57791"/>
            <a:chOff x="5031626" y="2106315"/>
            <a:chExt cx="545439" cy="89837"/>
          </a:xfrm>
        </p:grpSpPr>
        <p:sp>
          <p:nvSpPr>
            <p:cNvPr id="65" name="矩形 64"/>
            <p:cNvSpPr/>
            <p:nvPr/>
          </p:nvSpPr>
          <p:spPr>
            <a:xfrm rot="5400000">
              <a:off x="5321532" y="1940617"/>
              <a:ext cx="89836" cy="4212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5197324" y="1940618"/>
              <a:ext cx="89836" cy="421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2" name="组合 124"/>
          <p:cNvGrpSpPr/>
          <p:nvPr/>
        </p:nvGrpSpPr>
        <p:grpSpPr>
          <a:xfrm>
            <a:off x="6284906" y="4264733"/>
            <a:ext cx="1026023" cy="10262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5" name="组合 127"/>
          <p:cNvGrpSpPr/>
          <p:nvPr/>
        </p:nvGrpSpPr>
        <p:grpSpPr>
          <a:xfrm>
            <a:off x="4758018" y="4606644"/>
            <a:ext cx="538351" cy="5384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同心圆 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8" name="组合 130"/>
          <p:cNvGrpSpPr/>
          <p:nvPr/>
        </p:nvGrpSpPr>
        <p:grpSpPr>
          <a:xfrm>
            <a:off x="5436689" y="4921762"/>
            <a:ext cx="746998" cy="7471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9" name="同心圆 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1" name="组合 133"/>
          <p:cNvGrpSpPr/>
          <p:nvPr/>
        </p:nvGrpSpPr>
        <p:grpSpPr>
          <a:xfrm>
            <a:off x="7758789" y="4731882"/>
            <a:ext cx="540868" cy="54096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2" name="同心圆 8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4" name="组合 136"/>
          <p:cNvGrpSpPr/>
          <p:nvPr/>
        </p:nvGrpSpPr>
        <p:grpSpPr>
          <a:xfrm>
            <a:off x="766441" y="5040490"/>
            <a:ext cx="588755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5" name="同心圆 8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7" name="组合 139"/>
          <p:cNvGrpSpPr/>
          <p:nvPr/>
        </p:nvGrpSpPr>
        <p:grpSpPr>
          <a:xfrm>
            <a:off x="3962506" y="4529854"/>
            <a:ext cx="252447" cy="2524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同心圆 8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0" name="组合 142"/>
          <p:cNvGrpSpPr/>
          <p:nvPr/>
        </p:nvGrpSpPr>
        <p:grpSpPr>
          <a:xfrm>
            <a:off x="3181254" y="4327052"/>
            <a:ext cx="528983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1" name="同心圆 9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3" name="组合 145"/>
          <p:cNvGrpSpPr/>
          <p:nvPr/>
        </p:nvGrpSpPr>
        <p:grpSpPr>
          <a:xfrm>
            <a:off x="8463984" y="3831666"/>
            <a:ext cx="1044954" cy="10451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4" name="同心圆 9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6" name="组合 148"/>
          <p:cNvGrpSpPr/>
          <p:nvPr/>
        </p:nvGrpSpPr>
        <p:grpSpPr>
          <a:xfrm>
            <a:off x="4419629" y="4325144"/>
            <a:ext cx="223041" cy="22308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7" name="同心圆 9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9" name="组合 151"/>
          <p:cNvGrpSpPr/>
          <p:nvPr/>
        </p:nvGrpSpPr>
        <p:grpSpPr>
          <a:xfrm>
            <a:off x="1943138" y="4706146"/>
            <a:ext cx="962576" cy="9627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0" name="同心圆 9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2" name="组合 154"/>
          <p:cNvGrpSpPr/>
          <p:nvPr/>
        </p:nvGrpSpPr>
        <p:grpSpPr>
          <a:xfrm>
            <a:off x="1275194" y="4606646"/>
            <a:ext cx="520102" cy="5201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3" name="同心圆 10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5" name="组合 157"/>
          <p:cNvGrpSpPr/>
          <p:nvPr/>
        </p:nvGrpSpPr>
        <p:grpSpPr>
          <a:xfrm>
            <a:off x="291078" y="4921760"/>
            <a:ext cx="316822" cy="3168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6" name="同心圆 10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8" name="组合 160"/>
          <p:cNvGrpSpPr/>
          <p:nvPr/>
        </p:nvGrpSpPr>
        <p:grpSpPr>
          <a:xfrm>
            <a:off x="117144" y="4738452"/>
            <a:ext cx="158410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9" name="同心圆 10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9" name="45345          _2"/>
          <p:cNvGrpSpPr/>
          <p:nvPr/>
        </p:nvGrpSpPr>
        <p:grpSpPr>
          <a:xfrm>
            <a:off x="3305024" y="3616659"/>
            <a:ext cx="2790017" cy="230832"/>
            <a:chOff x="4551668" y="4236939"/>
            <a:chExt cx="3720885" cy="307847"/>
          </a:xfrm>
        </p:grpSpPr>
        <p:sp>
          <p:nvSpPr>
            <p:cNvPr id="20" name="Oval 15"/>
            <p:cNvSpPr>
              <a:spLocks/>
            </p:cNvSpPr>
            <p:nvPr/>
          </p:nvSpPr>
          <p:spPr bwMode="auto">
            <a:xfrm>
              <a:off x="6733798" y="4265768"/>
              <a:ext cx="219347" cy="219347"/>
            </a:xfrm>
            <a:prstGeom prst="ellipse">
              <a:avLst/>
            </a:prstGeom>
            <a:solidFill>
              <a:srgbClr val="123E6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600" dirty="0">
                <a:solidFill>
                  <a:srgbClr val="FFF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21" name="Group 16"/>
            <p:cNvGrpSpPr>
              <a:grpSpLocks/>
            </p:cNvGrpSpPr>
            <p:nvPr/>
          </p:nvGrpSpPr>
          <p:grpSpPr bwMode="auto">
            <a:xfrm>
              <a:off x="6804182" y="4309707"/>
              <a:ext cx="78599" cy="126335"/>
              <a:chOff x="5746" y="3144"/>
              <a:chExt cx="215" cy="345"/>
            </a:xfrm>
            <a:solidFill>
              <a:schemeClr val="accent1"/>
            </a:solidFill>
          </p:grpSpPr>
          <p:sp>
            <p:nvSpPr>
              <p:cNvPr id="28" name="Freeform 17"/>
              <p:cNvSpPr>
                <a:spLocks/>
              </p:cNvSpPr>
              <p:nvPr/>
            </p:nvSpPr>
            <p:spPr bwMode="auto">
              <a:xfrm>
                <a:off x="5779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9" name="Freeform 18"/>
              <p:cNvSpPr>
                <a:spLocks/>
              </p:cNvSpPr>
              <p:nvPr/>
            </p:nvSpPr>
            <p:spPr bwMode="auto">
              <a:xfrm>
                <a:off x="5746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2" name="Text Box 20"/>
            <p:cNvSpPr txBox="1">
              <a:spLocks/>
            </p:cNvSpPr>
            <p:nvPr/>
          </p:nvSpPr>
          <p:spPr bwMode="auto">
            <a:xfrm>
              <a:off x="6959496" y="4236939"/>
              <a:ext cx="1313057" cy="307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日期：</a:t>
              </a:r>
              <a:r>
                <a:rPr lang="en-US" altLang="zh-CN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2018/12</a:t>
              </a:r>
              <a:endPara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/>
            </p:cNvSpPr>
            <p:nvPr/>
          </p:nvSpPr>
          <p:spPr bwMode="auto">
            <a:xfrm>
              <a:off x="4551668" y="4259514"/>
              <a:ext cx="219347" cy="219347"/>
            </a:xfrm>
            <a:prstGeom prst="ellipse">
              <a:avLst/>
            </a:prstGeom>
            <a:solidFill>
              <a:srgbClr val="123E6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600" dirty="0">
                <a:solidFill>
                  <a:srgbClr val="FFF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611357" y="4307395"/>
              <a:ext cx="100336" cy="114060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Freeform 13"/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4770877" y="4236939"/>
              <a:ext cx="1323745" cy="307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汇报人</a:t>
              </a:r>
              <a:r>
                <a:rPr lang="zh-CN" altLang="en-US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：</a:t>
              </a: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陈思扬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97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5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8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1200000">
                                      <p:cBhvr>
                                        <p:cTn id="132" dur="5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8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21600000">
                                      <p:cBhvr>
                                        <p:cTn id="134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  <p:bldP spid="42" grpId="0"/>
      <p:bldP spid="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3071" y="622636"/>
            <a:ext cx="1559287" cy="155955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9314" y="622636"/>
            <a:ext cx="1559287" cy="155955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86829" y="622636"/>
            <a:ext cx="1559287" cy="155955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60585" y="622636"/>
            <a:ext cx="1559287" cy="155955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45          _3"/>
          <p:cNvSpPr txBox="1">
            <a:spLocks/>
          </p:cNvSpPr>
          <p:nvPr/>
        </p:nvSpPr>
        <p:spPr>
          <a:xfrm>
            <a:off x="2495079" y="3098552"/>
            <a:ext cx="4348204" cy="389321"/>
          </a:xfrm>
          <a:prstGeom prst="rect">
            <a:avLst/>
          </a:prstGeom>
          <a:noFill/>
        </p:spPr>
        <p:txBody>
          <a:bodyPr vert="horz" wrap="square" lIns="68564" tIns="34282" rIns="68564" bIns="34282" rtlCol="0" anchor="ctr">
            <a:sp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1800" b="1" i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30000"/>
              </a:lnSpc>
              <a:spcAft>
                <a:spcPct val="0"/>
              </a:spcAft>
              <a:buNone/>
            </a:pPr>
            <a:r>
              <a:rPr lang="en-US" sz="1600" b="0" dirty="0" smtClean="0">
                <a:solidFill>
                  <a:prstClr val="black">
                    <a:lumMod val="75000"/>
                    <a:lumOff val="25000"/>
                  </a:prst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THANK YOU FOR LISTENING</a:t>
            </a:r>
            <a:endParaRPr lang="en-US" sz="1600" b="0" dirty="0">
              <a:solidFill>
                <a:prstClr val="black">
                  <a:lumMod val="75000"/>
                  <a:lumOff val="25000"/>
                </a:prst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1" name="99         _4"/>
          <p:cNvSpPr/>
          <p:nvPr/>
        </p:nvSpPr>
        <p:spPr>
          <a:xfrm>
            <a:off x="1237970" y="2386817"/>
            <a:ext cx="6862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dirty="0" smtClean="0">
                <a:ln w="63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感谢您的聆听</a:t>
            </a:r>
            <a:endParaRPr lang="zh-CN" altLang="en-US" sz="4800" dirty="0">
              <a:ln w="63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8      _6"/>
          <p:cNvSpPr txBox="1"/>
          <p:nvPr/>
        </p:nvSpPr>
        <p:spPr>
          <a:xfrm>
            <a:off x="2270016" y="803281"/>
            <a:ext cx="753732" cy="1200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198" b="1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7198" b="1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6        _9"/>
          <p:cNvSpPr txBox="1"/>
          <p:nvPr/>
        </p:nvSpPr>
        <p:spPr>
          <a:xfrm>
            <a:off x="4918802" y="803281"/>
            <a:ext cx="753732" cy="1200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198" b="1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7198" b="1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4       _11"/>
          <p:cNvSpPr txBox="1"/>
          <p:nvPr/>
        </p:nvSpPr>
        <p:spPr>
          <a:xfrm>
            <a:off x="6240000" y="780762"/>
            <a:ext cx="753731" cy="1200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198" b="1" dirty="0" smtClean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endParaRPr lang="zh-CN" altLang="en-US" sz="7198" b="1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7" name="3         _12"/>
          <p:cNvGrpSpPr>
            <a:grpSpLocks/>
          </p:cNvGrpSpPr>
          <p:nvPr/>
        </p:nvGrpSpPr>
        <p:grpSpPr bwMode="auto">
          <a:xfrm>
            <a:off x="3532375" y="948049"/>
            <a:ext cx="885398" cy="887441"/>
            <a:chOff x="183" y="1395"/>
            <a:chExt cx="867" cy="86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8" name="Freeform 5"/>
            <p:cNvSpPr>
              <a:spLocks/>
            </p:cNvSpPr>
            <p:nvPr/>
          </p:nvSpPr>
          <p:spPr bwMode="auto">
            <a:xfrm>
              <a:off x="183" y="1395"/>
              <a:ext cx="867" cy="869"/>
            </a:xfrm>
            <a:custGeom>
              <a:avLst/>
              <a:gdLst>
                <a:gd name="T0" fmla="*/ 0 w 478"/>
                <a:gd name="T1" fmla="*/ 239 h 478"/>
                <a:gd name="T2" fmla="*/ 239 w 478"/>
                <a:gd name="T3" fmla="*/ 478 h 478"/>
                <a:gd name="T4" fmla="*/ 478 w 478"/>
                <a:gd name="T5" fmla="*/ 239 h 478"/>
                <a:gd name="T6" fmla="*/ 239 w 478"/>
                <a:gd name="T7" fmla="*/ 0 h 478"/>
                <a:gd name="T8" fmla="*/ 0 w 478"/>
                <a:gd name="T9" fmla="*/ 239 h 478"/>
                <a:gd name="T10" fmla="*/ 17 w 478"/>
                <a:gd name="T11" fmla="*/ 239 h 478"/>
                <a:gd name="T12" fmla="*/ 239 w 478"/>
                <a:gd name="T13" fmla="*/ 17 h 478"/>
                <a:gd name="T14" fmla="*/ 461 w 478"/>
                <a:gd name="T15" fmla="*/ 239 h 478"/>
                <a:gd name="T16" fmla="*/ 239 w 478"/>
                <a:gd name="T17" fmla="*/ 461 h 478"/>
                <a:gd name="T18" fmla="*/ 17 w 478"/>
                <a:gd name="T19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8" h="478">
                  <a:moveTo>
                    <a:pt x="0" y="239"/>
                  </a:moveTo>
                  <a:cubicBezTo>
                    <a:pt x="0" y="371"/>
                    <a:pt x="107" y="478"/>
                    <a:pt x="239" y="478"/>
                  </a:cubicBezTo>
                  <a:cubicBezTo>
                    <a:pt x="371" y="478"/>
                    <a:pt x="478" y="371"/>
                    <a:pt x="478" y="239"/>
                  </a:cubicBezTo>
                  <a:cubicBezTo>
                    <a:pt x="478" y="107"/>
                    <a:pt x="371" y="0"/>
                    <a:pt x="239" y="0"/>
                  </a:cubicBezTo>
                  <a:cubicBezTo>
                    <a:pt x="107" y="0"/>
                    <a:pt x="0" y="107"/>
                    <a:pt x="0" y="239"/>
                  </a:cubicBezTo>
                  <a:close/>
                  <a:moveTo>
                    <a:pt x="17" y="239"/>
                  </a:moveTo>
                  <a:cubicBezTo>
                    <a:pt x="17" y="116"/>
                    <a:pt x="117" y="17"/>
                    <a:pt x="239" y="17"/>
                  </a:cubicBezTo>
                  <a:cubicBezTo>
                    <a:pt x="362" y="17"/>
                    <a:pt x="461" y="116"/>
                    <a:pt x="461" y="239"/>
                  </a:cubicBezTo>
                  <a:cubicBezTo>
                    <a:pt x="461" y="361"/>
                    <a:pt x="362" y="461"/>
                    <a:pt x="239" y="461"/>
                  </a:cubicBezTo>
                  <a:cubicBezTo>
                    <a:pt x="117" y="461"/>
                    <a:pt x="17" y="361"/>
                    <a:pt x="17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9" name="Rectangle 6"/>
            <p:cNvSpPr>
              <a:spLocks/>
            </p:cNvSpPr>
            <p:nvPr/>
          </p:nvSpPr>
          <p:spPr bwMode="auto">
            <a:xfrm>
              <a:off x="593" y="1475"/>
              <a:ext cx="47" cy="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435" y="1519"/>
              <a:ext cx="36" cy="51"/>
            </a:xfrm>
            <a:custGeom>
              <a:avLst/>
              <a:gdLst>
                <a:gd name="T0" fmla="*/ 0 w 36"/>
                <a:gd name="T1" fmla="*/ 5 h 51"/>
                <a:gd name="T2" fmla="*/ 26 w 36"/>
                <a:gd name="T3" fmla="*/ 51 h 51"/>
                <a:gd name="T4" fmla="*/ 36 w 36"/>
                <a:gd name="T5" fmla="*/ 45 h 51"/>
                <a:gd name="T6" fmla="*/ 9 w 36"/>
                <a:gd name="T7" fmla="*/ 0 h 51"/>
                <a:gd name="T8" fmla="*/ 0 w 36"/>
                <a:gd name="T9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1">
                  <a:moveTo>
                    <a:pt x="0" y="5"/>
                  </a:moveTo>
                  <a:lnTo>
                    <a:pt x="26" y="51"/>
                  </a:lnTo>
                  <a:lnTo>
                    <a:pt x="36" y="45"/>
                  </a:lnTo>
                  <a:lnTo>
                    <a:pt x="9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306" y="1646"/>
              <a:ext cx="51" cy="36"/>
            </a:xfrm>
            <a:custGeom>
              <a:avLst/>
              <a:gdLst>
                <a:gd name="T0" fmla="*/ 0 w 51"/>
                <a:gd name="T1" fmla="*/ 11 h 36"/>
                <a:gd name="T2" fmla="*/ 46 w 51"/>
                <a:gd name="T3" fmla="*/ 36 h 36"/>
                <a:gd name="T4" fmla="*/ 51 w 51"/>
                <a:gd name="T5" fmla="*/ 27 h 36"/>
                <a:gd name="T6" fmla="*/ 8 w 51"/>
                <a:gd name="T7" fmla="*/ 0 h 36"/>
                <a:gd name="T8" fmla="*/ 0 w 51"/>
                <a:gd name="T9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0" y="11"/>
                  </a:moveTo>
                  <a:lnTo>
                    <a:pt x="46" y="36"/>
                  </a:lnTo>
                  <a:lnTo>
                    <a:pt x="51" y="27"/>
                  </a:lnTo>
                  <a:lnTo>
                    <a:pt x="8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2" name="Rectangle 9"/>
            <p:cNvSpPr>
              <a:spLocks/>
            </p:cNvSpPr>
            <p:nvPr/>
          </p:nvSpPr>
          <p:spPr bwMode="auto">
            <a:xfrm>
              <a:off x="263" y="1806"/>
              <a:ext cx="51" cy="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Freeform 10"/>
            <p:cNvSpPr>
              <a:spLocks/>
            </p:cNvSpPr>
            <p:nvPr/>
          </p:nvSpPr>
          <p:spPr bwMode="auto">
            <a:xfrm>
              <a:off x="306" y="1975"/>
              <a:ext cx="51" cy="38"/>
            </a:xfrm>
            <a:custGeom>
              <a:avLst/>
              <a:gdLst>
                <a:gd name="T0" fmla="*/ 0 w 51"/>
                <a:gd name="T1" fmla="*/ 27 h 38"/>
                <a:gd name="T2" fmla="*/ 8 w 51"/>
                <a:gd name="T3" fmla="*/ 38 h 38"/>
                <a:gd name="T4" fmla="*/ 51 w 51"/>
                <a:gd name="T5" fmla="*/ 11 h 38"/>
                <a:gd name="T6" fmla="*/ 46 w 51"/>
                <a:gd name="T7" fmla="*/ 0 h 38"/>
                <a:gd name="T8" fmla="*/ 0 w 51"/>
                <a:gd name="T9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8">
                  <a:moveTo>
                    <a:pt x="0" y="27"/>
                  </a:moveTo>
                  <a:lnTo>
                    <a:pt x="8" y="38"/>
                  </a:lnTo>
                  <a:lnTo>
                    <a:pt x="51" y="11"/>
                  </a:lnTo>
                  <a:lnTo>
                    <a:pt x="46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4" name="Freeform 11"/>
            <p:cNvSpPr>
              <a:spLocks/>
            </p:cNvSpPr>
            <p:nvPr/>
          </p:nvSpPr>
          <p:spPr bwMode="auto">
            <a:xfrm>
              <a:off x="435" y="2090"/>
              <a:ext cx="36" cy="50"/>
            </a:xfrm>
            <a:custGeom>
              <a:avLst/>
              <a:gdLst>
                <a:gd name="T0" fmla="*/ 0 w 36"/>
                <a:gd name="T1" fmla="*/ 43 h 50"/>
                <a:gd name="T2" fmla="*/ 9 w 36"/>
                <a:gd name="T3" fmla="*/ 50 h 50"/>
                <a:gd name="T4" fmla="*/ 36 w 36"/>
                <a:gd name="T5" fmla="*/ 5 h 50"/>
                <a:gd name="T6" fmla="*/ 26 w 36"/>
                <a:gd name="T7" fmla="*/ 0 h 50"/>
                <a:gd name="T8" fmla="*/ 0 w 36"/>
                <a:gd name="T9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43"/>
                  </a:moveTo>
                  <a:lnTo>
                    <a:pt x="9" y="50"/>
                  </a:lnTo>
                  <a:lnTo>
                    <a:pt x="36" y="5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5" name="Rectangle 12"/>
            <p:cNvSpPr>
              <a:spLocks/>
            </p:cNvSpPr>
            <p:nvPr/>
          </p:nvSpPr>
          <p:spPr bwMode="auto">
            <a:xfrm>
              <a:off x="593" y="2133"/>
              <a:ext cx="47" cy="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6" name="Freeform 13"/>
            <p:cNvSpPr>
              <a:spLocks/>
            </p:cNvSpPr>
            <p:nvPr/>
          </p:nvSpPr>
          <p:spPr bwMode="auto">
            <a:xfrm>
              <a:off x="764" y="2090"/>
              <a:ext cx="36" cy="50"/>
            </a:xfrm>
            <a:custGeom>
              <a:avLst/>
              <a:gdLst>
                <a:gd name="T0" fmla="*/ 0 w 36"/>
                <a:gd name="T1" fmla="*/ 5 h 50"/>
                <a:gd name="T2" fmla="*/ 25 w 36"/>
                <a:gd name="T3" fmla="*/ 50 h 50"/>
                <a:gd name="T4" fmla="*/ 36 w 36"/>
                <a:gd name="T5" fmla="*/ 43 h 50"/>
                <a:gd name="T6" fmla="*/ 10 w 36"/>
                <a:gd name="T7" fmla="*/ 0 h 50"/>
                <a:gd name="T8" fmla="*/ 0 w 36"/>
                <a:gd name="T9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5"/>
                  </a:moveTo>
                  <a:lnTo>
                    <a:pt x="25" y="50"/>
                  </a:lnTo>
                  <a:lnTo>
                    <a:pt x="36" y="43"/>
                  </a:lnTo>
                  <a:lnTo>
                    <a:pt x="10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7" name="Freeform 14"/>
            <p:cNvSpPr>
              <a:spLocks/>
            </p:cNvSpPr>
            <p:nvPr/>
          </p:nvSpPr>
          <p:spPr bwMode="auto">
            <a:xfrm>
              <a:off x="876" y="1975"/>
              <a:ext cx="51" cy="38"/>
            </a:xfrm>
            <a:custGeom>
              <a:avLst/>
              <a:gdLst>
                <a:gd name="T0" fmla="*/ 0 w 51"/>
                <a:gd name="T1" fmla="*/ 11 h 38"/>
                <a:gd name="T2" fmla="*/ 45 w 51"/>
                <a:gd name="T3" fmla="*/ 38 h 38"/>
                <a:gd name="T4" fmla="*/ 51 w 51"/>
                <a:gd name="T5" fmla="*/ 27 h 38"/>
                <a:gd name="T6" fmla="*/ 5 w 51"/>
                <a:gd name="T7" fmla="*/ 0 h 38"/>
                <a:gd name="T8" fmla="*/ 0 w 51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8">
                  <a:moveTo>
                    <a:pt x="0" y="11"/>
                  </a:moveTo>
                  <a:lnTo>
                    <a:pt x="45" y="38"/>
                  </a:lnTo>
                  <a:lnTo>
                    <a:pt x="51" y="27"/>
                  </a:lnTo>
                  <a:lnTo>
                    <a:pt x="5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8" name="Rectangle 15"/>
            <p:cNvSpPr>
              <a:spLocks/>
            </p:cNvSpPr>
            <p:nvPr/>
          </p:nvSpPr>
          <p:spPr bwMode="auto">
            <a:xfrm>
              <a:off x="920" y="1806"/>
              <a:ext cx="52" cy="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876" y="1646"/>
              <a:ext cx="51" cy="36"/>
            </a:xfrm>
            <a:custGeom>
              <a:avLst/>
              <a:gdLst>
                <a:gd name="T0" fmla="*/ 0 w 51"/>
                <a:gd name="T1" fmla="*/ 27 h 36"/>
                <a:gd name="T2" fmla="*/ 5 w 51"/>
                <a:gd name="T3" fmla="*/ 36 h 36"/>
                <a:gd name="T4" fmla="*/ 51 w 51"/>
                <a:gd name="T5" fmla="*/ 11 h 36"/>
                <a:gd name="T6" fmla="*/ 45 w 51"/>
                <a:gd name="T7" fmla="*/ 0 h 36"/>
                <a:gd name="T8" fmla="*/ 0 w 5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0" y="27"/>
                  </a:moveTo>
                  <a:lnTo>
                    <a:pt x="5" y="36"/>
                  </a:lnTo>
                  <a:lnTo>
                    <a:pt x="51" y="11"/>
                  </a:lnTo>
                  <a:lnTo>
                    <a:pt x="45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0" name="Freeform 17"/>
            <p:cNvSpPr>
              <a:spLocks/>
            </p:cNvSpPr>
            <p:nvPr/>
          </p:nvSpPr>
          <p:spPr bwMode="auto">
            <a:xfrm>
              <a:off x="764" y="1519"/>
              <a:ext cx="36" cy="51"/>
            </a:xfrm>
            <a:custGeom>
              <a:avLst/>
              <a:gdLst>
                <a:gd name="T0" fmla="*/ 0 w 36"/>
                <a:gd name="T1" fmla="*/ 45 h 51"/>
                <a:gd name="T2" fmla="*/ 10 w 36"/>
                <a:gd name="T3" fmla="*/ 51 h 51"/>
                <a:gd name="T4" fmla="*/ 36 w 36"/>
                <a:gd name="T5" fmla="*/ 5 h 51"/>
                <a:gd name="T6" fmla="*/ 25 w 36"/>
                <a:gd name="T7" fmla="*/ 0 h 51"/>
                <a:gd name="T8" fmla="*/ 0 w 36"/>
                <a:gd name="T9" fmla="*/ 4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1">
                  <a:moveTo>
                    <a:pt x="0" y="45"/>
                  </a:moveTo>
                  <a:lnTo>
                    <a:pt x="10" y="51"/>
                  </a:lnTo>
                  <a:lnTo>
                    <a:pt x="36" y="5"/>
                  </a:lnTo>
                  <a:lnTo>
                    <a:pt x="25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1" name="2         _13"/>
          <p:cNvGrpSpPr>
            <a:grpSpLocks/>
          </p:cNvGrpSpPr>
          <p:nvPr/>
        </p:nvGrpSpPr>
        <p:grpSpPr>
          <a:xfrm>
            <a:off x="3957717" y="1097292"/>
            <a:ext cx="34282" cy="588566"/>
            <a:chOff x="5275684" y="1747635"/>
            <a:chExt cx="46296" cy="794824"/>
          </a:xfrm>
        </p:grpSpPr>
        <p:sp>
          <p:nvSpPr>
            <p:cNvPr id="62" name="矩形 61"/>
            <p:cNvSpPr/>
            <p:nvPr/>
          </p:nvSpPr>
          <p:spPr>
            <a:xfrm>
              <a:off x="5276261" y="1747635"/>
              <a:ext cx="45719" cy="5429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275684" y="1999534"/>
              <a:ext cx="45719" cy="542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4" name="1          _14"/>
          <p:cNvGrpSpPr>
            <a:grpSpLocks/>
          </p:cNvGrpSpPr>
          <p:nvPr/>
        </p:nvGrpSpPr>
        <p:grpSpPr>
          <a:xfrm>
            <a:off x="3803558" y="1362559"/>
            <a:ext cx="350875" cy="57791"/>
            <a:chOff x="5031626" y="2106315"/>
            <a:chExt cx="545439" cy="89837"/>
          </a:xfrm>
        </p:grpSpPr>
        <p:sp>
          <p:nvSpPr>
            <p:cNvPr id="65" name="矩形 64"/>
            <p:cNvSpPr/>
            <p:nvPr/>
          </p:nvSpPr>
          <p:spPr>
            <a:xfrm rot="5400000">
              <a:off x="5321532" y="1940617"/>
              <a:ext cx="89836" cy="4212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5197324" y="1940618"/>
              <a:ext cx="89836" cy="421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2" name="组合 124"/>
          <p:cNvGrpSpPr/>
          <p:nvPr/>
        </p:nvGrpSpPr>
        <p:grpSpPr>
          <a:xfrm>
            <a:off x="6284906" y="4264733"/>
            <a:ext cx="1026023" cy="10262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5" name="组合 127"/>
          <p:cNvGrpSpPr/>
          <p:nvPr/>
        </p:nvGrpSpPr>
        <p:grpSpPr>
          <a:xfrm>
            <a:off x="4758018" y="4606644"/>
            <a:ext cx="538351" cy="5384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同心圆 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8" name="组合 130"/>
          <p:cNvGrpSpPr/>
          <p:nvPr/>
        </p:nvGrpSpPr>
        <p:grpSpPr>
          <a:xfrm>
            <a:off x="5436689" y="4921762"/>
            <a:ext cx="746998" cy="7471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9" name="同心圆 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1" name="组合 133"/>
          <p:cNvGrpSpPr/>
          <p:nvPr/>
        </p:nvGrpSpPr>
        <p:grpSpPr>
          <a:xfrm>
            <a:off x="7758789" y="4731882"/>
            <a:ext cx="540868" cy="54096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2" name="同心圆 8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4" name="组合 136"/>
          <p:cNvGrpSpPr/>
          <p:nvPr/>
        </p:nvGrpSpPr>
        <p:grpSpPr>
          <a:xfrm>
            <a:off x="766441" y="5040490"/>
            <a:ext cx="588755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5" name="同心圆 8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7" name="组合 139"/>
          <p:cNvGrpSpPr/>
          <p:nvPr/>
        </p:nvGrpSpPr>
        <p:grpSpPr>
          <a:xfrm>
            <a:off x="3962506" y="4529854"/>
            <a:ext cx="252447" cy="2524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同心圆 8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0" name="组合 142"/>
          <p:cNvGrpSpPr/>
          <p:nvPr/>
        </p:nvGrpSpPr>
        <p:grpSpPr>
          <a:xfrm>
            <a:off x="3181254" y="4327052"/>
            <a:ext cx="528983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1" name="同心圆 9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3" name="组合 145"/>
          <p:cNvGrpSpPr/>
          <p:nvPr/>
        </p:nvGrpSpPr>
        <p:grpSpPr>
          <a:xfrm>
            <a:off x="8463984" y="3831666"/>
            <a:ext cx="1044954" cy="10451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4" name="同心圆 9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6" name="组合 148"/>
          <p:cNvGrpSpPr/>
          <p:nvPr/>
        </p:nvGrpSpPr>
        <p:grpSpPr>
          <a:xfrm>
            <a:off x="4419629" y="4325144"/>
            <a:ext cx="223041" cy="22308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7" name="同心圆 9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9" name="组合 151"/>
          <p:cNvGrpSpPr/>
          <p:nvPr/>
        </p:nvGrpSpPr>
        <p:grpSpPr>
          <a:xfrm>
            <a:off x="1943138" y="4706146"/>
            <a:ext cx="962576" cy="9627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0" name="同心圆 9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2" name="组合 154"/>
          <p:cNvGrpSpPr/>
          <p:nvPr/>
        </p:nvGrpSpPr>
        <p:grpSpPr>
          <a:xfrm>
            <a:off x="1275194" y="4606646"/>
            <a:ext cx="520102" cy="5201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3" name="同心圆 10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5" name="组合 157"/>
          <p:cNvGrpSpPr/>
          <p:nvPr/>
        </p:nvGrpSpPr>
        <p:grpSpPr>
          <a:xfrm>
            <a:off x="291078" y="4921760"/>
            <a:ext cx="316822" cy="3168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6" name="同心圆 10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8" name="组合 160"/>
          <p:cNvGrpSpPr/>
          <p:nvPr/>
        </p:nvGrpSpPr>
        <p:grpSpPr>
          <a:xfrm>
            <a:off x="117144" y="4738452"/>
            <a:ext cx="158410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9" name="同心圆 10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9" name="45345          _2"/>
          <p:cNvGrpSpPr/>
          <p:nvPr/>
        </p:nvGrpSpPr>
        <p:grpSpPr>
          <a:xfrm>
            <a:off x="3305026" y="3616659"/>
            <a:ext cx="2605674" cy="230832"/>
            <a:chOff x="4551668" y="4236939"/>
            <a:chExt cx="3475036" cy="307847"/>
          </a:xfrm>
        </p:grpSpPr>
        <p:sp>
          <p:nvSpPr>
            <p:cNvPr id="20" name="Oval 15"/>
            <p:cNvSpPr>
              <a:spLocks/>
            </p:cNvSpPr>
            <p:nvPr/>
          </p:nvSpPr>
          <p:spPr bwMode="auto">
            <a:xfrm>
              <a:off x="6733798" y="4265768"/>
              <a:ext cx="219347" cy="219347"/>
            </a:xfrm>
            <a:prstGeom prst="ellipse">
              <a:avLst/>
            </a:prstGeom>
            <a:solidFill>
              <a:srgbClr val="123E6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600" dirty="0">
                <a:solidFill>
                  <a:srgbClr val="FFF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21" name="Group 16"/>
            <p:cNvGrpSpPr>
              <a:grpSpLocks/>
            </p:cNvGrpSpPr>
            <p:nvPr/>
          </p:nvGrpSpPr>
          <p:grpSpPr bwMode="auto">
            <a:xfrm>
              <a:off x="6804182" y="4309707"/>
              <a:ext cx="78599" cy="126335"/>
              <a:chOff x="5746" y="3144"/>
              <a:chExt cx="215" cy="345"/>
            </a:xfrm>
            <a:solidFill>
              <a:schemeClr val="accent1"/>
            </a:solidFill>
          </p:grpSpPr>
          <p:sp>
            <p:nvSpPr>
              <p:cNvPr id="28" name="Freeform 17"/>
              <p:cNvSpPr>
                <a:spLocks/>
              </p:cNvSpPr>
              <p:nvPr/>
            </p:nvSpPr>
            <p:spPr bwMode="auto">
              <a:xfrm>
                <a:off x="5779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9" name="Freeform 18"/>
              <p:cNvSpPr>
                <a:spLocks/>
              </p:cNvSpPr>
              <p:nvPr/>
            </p:nvSpPr>
            <p:spPr bwMode="auto">
              <a:xfrm>
                <a:off x="5746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2" name="Text Box 20"/>
            <p:cNvSpPr txBox="1">
              <a:spLocks/>
            </p:cNvSpPr>
            <p:nvPr/>
          </p:nvSpPr>
          <p:spPr bwMode="auto">
            <a:xfrm>
              <a:off x="6959499" y="4236939"/>
              <a:ext cx="1067205" cy="307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日期：</a:t>
              </a:r>
              <a:r>
                <a:rPr lang="en-US" altLang="zh-CN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2018</a:t>
              </a:r>
              <a:endPara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/>
            </p:cNvSpPr>
            <p:nvPr/>
          </p:nvSpPr>
          <p:spPr bwMode="auto">
            <a:xfrm>
              <a:off x="4551668" y="4259514"/>
              <a:ext cx="219347" cy="219347"/>
            </a:xfrm>
            <a:prstGeom prst="ellipse">
              <a:avLst/>
            </a:prstGeom>
            <a:solidFill>
              <a:srgbClr val="123E6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600" dirty="0">
                <a:solidFill>
                  <a:srgbClr val="FFF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611357" y="4307395"/>
              <a:ext cx="100336" cy="114060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Freeform 13"/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4770877" y="4236939"/>
              <a:ext cx="1323745" cy="307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汇报人</a:t>
              </a:r>
              <a:r>
                <a:rPr lang="zh-CN" altLang="en-US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：陈思扬</a:t>
              </a:r>
              <a:endPara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70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5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8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1200000">
                                      <p:cBhvr>
                                        <p:cTn id="132" dur="5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8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21600000">
                                      <p:cBhvr>
                                        <p:cTn id="134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5" grpId="0"/>
      <p:bldP spid="42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91578" y="1026229"/>
            <a:ext cx="1967244" cy="196758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7371" y="833794"/>
            <a:ext cx="2230535" cy="2230922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4"/>
          <p:cNvSpPr txBox="1">
            <a:spLocks noChangeArrowheads="1"/>
          </p:cNvSpPr>
          <p:nvPr/>
        </p:nvSpPr>
        <p:spPr bwMode="auto">
          <a:xfrm>
            <a:off x="4114489" y="1949255"/>
            <a:ext cx="3644300" cy="694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WebApp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项目概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述</a:t>
            </a:r>
          </a:p>
        </p:txBody>
      </p:sp>
      <p:grpSp>
        <p:nvGrpSpPr>
          <p:cNvPr id="2" name="组合 124"/>
          <p:cNvGrpSpPr/>
          <p:nvPr/>
        </p:nvGrpSpPr>
        <p:grpSpPr>
          <a:xfrm>
            <a:off x="6284906" y="4264733"/>
            <a:ext cx="1026023" cy="10262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6" name="同心圆 1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127"/>
          <p:cNvGrpSpPr/>
          <p:nvPr/>
        </p:nvGrpSpPr>
        <p:grpSpPr>
          <a:xfrm>
            <a:off x="4758018" y="4606644"/>
            <a:ext cx="538351" cy="5384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9" name="同心圆 1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130"/>
          <p:cNvGrpSpPr/>
          <p:nvPr/>
        </p:nvGrpSpPr>
        <p:grpSpPr>
          <a:xfrm>
            <a:off x="5436689" y="4921762"/>
            <a:ext cx="746998" cy="7471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2" name="同心圆 1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133"/>
          <p:cNvGrpSpPr/>
          <p:nvPr/>
        </p:nvGrpSpPr>
        <p:grpSpPr>
          <a:xfrm>
            <a:off x="7758789" y="4731882"/>
            <a:ext cx="540868" cy="54096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5" name="同心圆 1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136"/>
          <p:cNvGrpSpPr/>
          <p:nvPr/>
        </p:nvGrpSpPr>
        <p:grpSpPr>
          <a:xfrm>
            <a:off x="766441" y="5040490"/>
            <a:ext cx="588755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8" name="同心圆 1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139"/>
          <p:cNvGrpSpPr/>
          <p:nvPr/>
        </p:nvGrpSpPr>
        <p:grpSpPr>
          <a:xfrm>
            <a:off x="3962506" y="4529854"/>
            <a:ext cx="252447" cy="2524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1" name="同心圆 1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142"/>
          <p:cNvGrpSpPr/>
          <p:nvPr/>
        </p:nvGrpSpPr>
        <p:grpSpPr>
          <a:xfrm>
            <a:off x="3181254" y="4327052"/>
            <a:ext cx="528983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4" name="同心圆 1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145"/>
          <p:cNvGrpSpPr/>
          <p:nvPr/>
        </p:nvGrpSpPr>
        <p:grpSpPr>
          <a:xfrm>
            <a:off x="8463984" y="3831666"/>
            <a:ext cx="1044954" cy="10451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7" name="同心圆 1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8" name="椭圆 1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148"/>
          <p:cNvGrpSpPr/>
          <p:nvPr/>
        </p:nvGrpSpPr>
        <p:grpSpPr>
          <a:xfrm>
            <a:off x="4419629" y="4325144"/>
            <a:ext cx="223041" cy="22308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0" name="同心圆 1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1" name="椭圆 1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51"/>
          <p:cNvGrpSpPr/>
          <p:nvPr/>
        </p:nvGrpSpPr>
        <p:grpSpPr>
          <a:xfrm>
            <a:off x="1943138" y="4706146"/>
            <a:ext cx="962576" cy="9627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3" name="同心圆 1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54"/>
          <p:cNvGrpSpPr/>
          <p:nvPr/>
        </p:nvGrpSpPr>
        <p:grpSpPr>
          <a:xfrm>
            <a:off x="1275194" y="4606646"/>
            <a:ext cx="520102" cy="5201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6" name="同心圆 1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7" name="椭圆 1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3" name="组合 157"/>
          <p:cNvGrpSpPr/>
          <p:nvPr/>
        </p:nvGrpSpPr>
        <p:grpSpPr>
          <a:xfrm>
            <a:off x="291078" y="4921760"/>
            <a:ext cx="316822" cy="3168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9" name="同心圆 1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0" name="椭圆 1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4" name="组合 160"/>
          <p:cNvGrpSpPr/>
          <p:nvPr/>
        </p:nvGrpSpPr>
        <p:grpSpPr>
          <a:xfrm>
            <a:off x="117144" y="4738452"/>
            <a:ext cx="158410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2" name="同心圆 1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318867" y="1443852"/>
            <a:ext cx="488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7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4463976" y="1908582"/>
            <a:ext cx="643723" cy="446394"/>
            <a:chOff x="4500760" y="2808312"/>
            <a:chExt cx="714375" cy="495300"/>
          </a:xfrm>
          <a:effectLst>
            <a:outerShdw blurRad="393700" dist="228600" dir="5400000" sx="90000" sy="-19000" rotWithShape="0">
              <a:prstClr val="black">
                <a:alpha val="59000"/>
              </a:prstClr>
            </a:outerShdw>
          </a:effectLst>
        </p:grpSpPr>
        <p:sp>
          <p:nvSpPr>
            <p:cNvPr id="4" name="Freeform 10"/>
            <p:cNvSpPr>
              <a:spLocks/>
            </p:cNvSpPr>
            <p:nvPr/>
          </p:nvSpPr>
          <p:spPr bwMode="auto">
            <a:xfrm flipH="1">
              <a:off x="4500760" y="2813074"/>
              <a:ext cx="712788" cy="490538"/>
            </a:xfrm>
            <a:custGeom>
              <a:avLst/>
              <a:gdLst>
                <a:gd name="T0" fmla="*/ 165 w 481"/>
                <a:gd name="T1" fmla="*/ 277 h 330"/>
                <a:gd name="T2" fmla="*/ 181 w 481"/>
                <a:gd name="T3" fmla="*/ 315 h 330"/>
                <a:gd name="T4" fmla="*/ 198 w 481"/>
                <a:gd name="T5" fmla="*/ 324 h 330"/>
                <a:gd name="T6" fmla="*/ 211 w 481"/>
                <a:gd name="T7" fmla="*/ 327 h 330"/>
                <a:gd name="T8" fmla="*/ 229 w 481"/>
                <a:gd name="T9" fmla="*/ 329 h 330"/>
                <a:gd name="T10" fmla="*/ 250 w 481"/>
                <a:gd name="T11" fmla="*/ 330 h 330"/>
                <a:gd name="T12" fmla="*/ 264 w 481"/>
                <a:gd name="T13" fmla="*/ 330 h 330"/>
                <a:gd name="T14" fmla="*/ 279 w 481"/>
                <a:gd name="T15" fmla="*/ 329 h 330"/>
                <a:gd name="T16" fmla="*/ 295 w 481"/>
                <a:gd name="T17" fmla="*/ 325 h 330"/>
                <a:gd name="T18" fmla="*/ 312 w 481"/>
                <a:gd name="T19" fmla="*/ 319 h 330"/>
                <a:gd name="T20" fmla="*/ 319 w 481"/>
                <a:gd name="T21" fmla="*/ 315 h 330"/>
                <a:gd name="T22" fmla="*/ 322 w 481"/>
                <a:gd name="T23" fmla="*/ 311 h 330"/>
                <a:gd name="T24" fmla="*/ 331 w 481"/>
                <a:gd name="T25" fmla="*/ 275 h 330"/>
                <a:gd name="T26" fmla="*/ 422 w 481"/>
                <a:gd name="T27" fmla="*/ 276 h 330"/>
                <a:gd name="T28" fmla="*/ 454 w 481"/>
                <a:gd name="T29" fmla="*/ 276 h 330"/>
                <a:gd name="T30" fmla="*/ 456 w 481"/>
                <a:gd name="T31" fmla="*/ 277 h 330"/>
                <a:gd name="T32" fmla="*/ 458 w 481"/>
                <a:gd name="T33" fmla="*/ 277 h 330"/>
                <a:gd name="T34" fmla="*/ 461 w 481"/>
                <a:gd name="T35" fmla="*/ 276 h 330"/>
                <a:gd name="T36" fmla="*/ 468 w 481"/>
                <a:gd name="T37" fmla="*/ 275 h 330"/>
                <a:gd name="T38" fmla="*/ 472 w 481"/>
                <a:gd name="T39" fmla="*/ 272 h 330"/>
                <a:gd name="T40" fmla="*/ 474 w 481"/>
                <a:gd name="T41" fmla="*/ 268 h 330"/>
                <a:gd name="T42" fmla="*/ 476 w 481"/>
                <a:gd name="T43" fmla="*/ 256 h 330"/>
                <a:gd name="T44" fmla="*/ 478 w 481"/>
                <a:gd name="T45" fmla="*/ 216 h 330"/>
                <a:gd name="T46" fmla="*/ 481 w 481"/>
                <a:gd name="T47" fmla="*/ 90 h 330"/>
                <a:gd name="T48" fmla="*/ 474 w 481"/>
                <a:gd name="T49" fmla="*/ 143 h 330"/>
                <a:gd name="T50" fmla="*/ 461 w 481"/>
                <a:gd name="T51" fmla="*/ 46 h 330"/>
                <a:gd name="T52" fmla="*/ 438 w 481"/>
                <a:gd name="T53" fmla="*/ 52 h 330"/>
                <a:gd name="T54" fmla="*/ 408 w 481"/>
                <a:gd name="T55" fmla="*/ 52 h 330"/>
                <a:gd name="T56" fmla="*/ 394 w 481"/>
                <a:gd name="T57" fmla="*/ 51 h 330"/>
                <a:gd name="T58" fmla="*/ 383 w 481"/>
                <a:gd name="T59" fmla="*/ 51 h 330"/>
                <a:gd name="T60" fmla="*/ 372 w 481"/>
                <a:gd name="T61" fmla="*/ 52 h 330"/>
                <a:gd name="T62" fmla="*/ 352 w 481"/>
                <a:gd name="T63" fmla="*/ 56 h 330"/>
                <a:gd name="T64" fmla="*/ 347 w 481"/>
                <a:gd name="T65" fmla="*/ 58 h 330"/>
                <a:gd name="T66" fmla="*/ 343 w 481"/>
                <a:gd name="T67" fmla="*/ 60 h 330"/>
                <a:gd name="T68" fmla="*/ 341 w 481"/>
                <a:gd name="T69" fmla="*/ 64 h 330"/>
                <a:gd name="T70" fmla="*/ 332 w 481"/>
                <a:gd name="T71" fmla="*/ 145 h 330"/>
                <a:gd name="T72" fmla="*/ 318 w 481"/>
                <a:gd name="T73" fmla="*/ 146 h 330"/>
                <a:gd name="T74" fmla="*/ 308 w 481"/>
                <a:gd name="T75" fmla="*/ 147 h 330"/>
                <a:gd name="T76" fmla="*/ 304 w 481"/>
                <a:gd name="T77" fmla="*/ 149 h 330"/>
                <a:gd name="T78" fmla="*/ 302 w 481"/>
                <a:gd name="T79" fmla="*/ 150 h 330"/>
                <a:gd name="T80" fmla="*/ 301 w 481"/>
                <a:gd name="T81" fmla="*/ 152 h 330"/>
                <a:gd name="T82" fmla="*/ 270 w 481"/>
                <a:gd name="T83" fmla="*/ 195 h 330"/>
                <a:gd name="T84" fmla="*/ 197 w 481"/>
                <a:gd name="T85" fmla="*/ 190 h 330"/>
                <a:gd name="T86" fmla="*/ 183 w 481"/>
                <a:gd name="T87" fmla="*/ 149 h 330"/>
                <a:gd name="T88" fmla="*/ 179 w 481"/>
                <a:gd name="T89" fmla="*/ 148 h 330"/>
                <a:gd name="T90" fmla="*/ 170 w 481"/>
                <a:gd name="T91" fmla="*/ 147 h 330"/>
                <a:gd name="T92" fmla="*/ 152 w 481"/>
                <a:gd name="T93" fmla="*/ 146 h 330"/>
                <a:gd name="T94" fmla="*/ 126 w 481"/>
                <a:gd name="T95" fmla="*/ 78 h 330"/>
                <a:gd name="T96" fmla="*/ 106 w 481"/>
                <a:gd name="T97" fmla="*/ 64 h 330"/>
                <a:gd name="T98" fmla="*/ 99 w 481"/>
                <a:gd name="T99" fmla="*/ 63 h 330"/>
                <a:gd name="T100" fmla="*/ 90 w 481"/>
                <a:gd name="T101" fmla="*/ 63 h 330"/>
                <a:gd name="T102" fmla="*/ 77 w 481"/>
                <a:gd name="T103" fmla="*/ 63 h 330"/>
                <a:gd name="T104" fmla="*/ 56 w 481"/>
                <a:gd name="T105" fmla="*/ 63 h 330"/>
                <a:gd name="T106" fmla="*/ 21 w 481"/>
                <a:gd name="T107" fmla="*/ 65 h 330"/>
                <a:gd name="T108" fmla="*/ 2 w 481"/>
                <a:gd name="T109" fmla="*/ 178 h 330"/>
                <a:gd name="T110" fmla="*/ 26 w 481"/>
                <a:gd name="T111" fmla="*/ 274 h 330"/>
                <a:gd name="T112" fmla="*/ 31 w 481"/>
                <a:gd name="T113" fmla="*/ 276 h 330"/>
                <a:gd name="T114" fmla="*/ 35 w 481"/>
                <a:gd name="T115" fmla="*/ 277 h 330"/>
                <a:gd name="T116" fmla="*/ 41 w 481"/>
                <a:gd name="T117" fmla="*/ 278 h 330"/>
                <a:gd name="T118" fmla="*/ 52 w 481"/>
                <a:gd name="T119" fmla="*/ 278 h 330"/>
                <a:gd name="T120" fmla="*/ 78 w 481"/>
                <a:gd name="T121" fmla="*/ 27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81" h="330">
                  <a:moveTo>
                    <a:pt x="78" y="277"/>
                  </a:moveTo>
                  <a:cubicBezTo>
                    <a:pt x="81" y="277"/>
                    <a:pt x="84" y="277"/>
                    <a:pt x="87" y="277"/>
                  </a:cubicBezTo>
                  <a:cubicBezTo>
                    <a:pt x="93" y="277"/>
                    <a:pt x="99" y="277"/>
                    <a:pt x="106" y="277"/>
                  </a:cubicBezTo>
                  <a:cubicBezTo>
                    <a:pt x="107" y="277"/>
                    <a:pt x="107" y="277"/>
                    <a:pt x="107" y="277"/>
                  </a:cubicBezTo>
                  <a:cubicBezTo>
                    <a:pt x="113" y="276"/>
                    <a:pt x="120" y="276"/>
                    <a:pt x="127" y="276"/>
                  </a:cubicBezTo>
                  <a:cubicBezTo>
                    <a:pt x="130" y="276"/>
                    <a:pt x="134" y="276"/>
                    <a:pt x="137" y="276"/>
                  </a:cubicBezTo>
                  <a:cubicBezTo>
                    <a:pt x="138" y="276"/>
                    <a:pt x="138" y="276"/>
                    <a:pt x="138" y="276"/>
                  </a:cubicBezTo>
                  <a:cubicBezTo>
                    <a:pt x="141" y="276"/>
                    <a:pt x="144" y="276"/>
                    <a:pt x="147" y="276"/>
                  </a:cubicBezTo>
                  <a:cubicBezTo>
                    <a:pt x="148" y="276"/>
                    <a:pt x="148" y="276"/>
                    <a:pt x="148" y="276"/>
                  </a:cubicBezTo>
                  <a:cubicBezTo>
                    <a:pt x="149" y="276"/>
                    <a:pt x="151" y="276"/>
                    <a:pt x="152" y="276"/>
                  </a:cubicBezTo>
                  <a:cubicBezTo>
                    <a:pt x="153" y="276"/>
                    <a:pt x="153" y="276"/>
                    <a:pt x="153" y="276"/>
                  </a:cubicBezTo>
                  <a:cubicBezTo>
                    <a:pt x="154" y="276"/>
                    <a:pt x="155" y="276"/>
                    <a:pt x="157" y="276"/>
                  </a:cubicBezTo>
                  <a:cubicBezTo>
                    <a:pt x="157" y="276"/>
                    <a:pt x="157" y="276"/>
                    <a:pt x="157" y="276"/>
                  </a:cubicBezTo>
                  <a:cubicBezTo>
                    <a:pt x="159" y="276"/>
                    <a:pt x="160" y="276"/>
                    <a:pt x="161" y="276"/>
                  </a:cubicBezTo>
                  <a:cubicBezTo>
                    <a:pt x="161" y="276"/>
                    <a:pt x="161" y="276"/>
                    <a:pt x="161" y="276"/>
                  </a:cubicBezTo>
                  <a:cubicBezTo>
                    <a:pt x="163" y="277"/>
                    <a:pt x="164" y="277"/>
                    <a:pt x="165" y="277"/>
                  </a:cubicBezTo>
                  <a:cubicBezTo>
                    <a:pt x="166" y="277"/>
                    <a:pt x="166" y="277"/>
                    <a:pt x="166" y="277"/>
                  </a:cubicBezTo>
                  <a:cubicBezTo>
                    <a:pt x="167" y="277"/>
                    <a:pt x="168" y="277"/>
                    <a:pt x="169" y="277"/>
                  </a:cubicBezTo>
                  <a:cubicBezTo>
                    <a:pt x="169" y="277"/>
                    <a:pt x="169" y="277"/>
                    <a:pt x="169" y="277"/>
                  </a:cubicBezTo>
                  <a:cubicBezTo>
                    <a:pt x="171" y="277"/>
                    <a:pt x="172" y="277"/>
                    <a:pt x="173" y="277"/>
                  </a:cubicBezTo>
                  <a:cubicBezTo>
                    <a:pt x="173" y="277"/>
                    <a:pt x="173" y="277"/>
                    <a:pt x="173" y="277"/>
                  </a:cubicBezTo>
                  <a:cubicBezTo>
                    <a:pt x="173" y="277"/>
                    <a:pt x="173" y="277"/>
                    <a:pt x="173" y="277"/>
                  </a:cubicBezTo>
                  <a:cubicBezTo>
                    <a:pt x="175" y="277"/>
                    <a:pt x="176" y="278"/>
                    <a:pt x="177" y="278"/>
                  </a:cubicBezTo>
                  <a:cubicBezTo>
                    <a:pt x="177" y="287"/>
                    <a:pt x="177" y="297"/>
                    <a:pt x="177" y="307"/>
                  </a:cubicBezTo>
                  <a:cubicBezTo>
                    <a:pt x="177" y="307"/>
                    <a:pt x="177" y="308"/>
                    <a:pt x="177" y="309"/>
                  </a:cubicBezTo>
                  <a:cubicBezTo>
                    <a:pt x="178" y="310"/>
                    <a:pt x="178" y="310"/>
                    <a:pt x="178" y="310"/>
                  </a:cubicBezTo>
                  <a:cubicBezTo>
                    <a:pt x="178" y="310"/>
                    <a:pt x="178" y="311"/>
                    <a:pt x="178" y="311"/>
                  </a:cubicBezTo>
                  <a:cubicBezTo>
                    <a:pt x="178" y="311"/>
                    <a:pt x="178" y="311"/>
                    <a:pt x="178" y="311"/>
                  </a:cubicBezTo>
                  <a:cubicBezTo>
                    <a:pt x="178" y="312"/>
                    <a:pt x="178" y="312"/>
                    <a:pt x="178" y="312"/>
                  </a:cubicBezTo>
                  <a:cubicBezTo>
                    <a:pt x="179" y="312"/>
                    <a:pt x="179" y="312"/>
                    <a:pt x="179" y="312"/>
                  </a:cubicBezTo>
                  <a:cubicBezTo>
                    <a:pt x="179" y="313"/>
                    <a:pt x="179" y="313"/>
                    <a:pt x="180" y="314"/>
                  </a:cubicBezTo>
                  <a:cubicBezTo>
                    <a:pt x="181" y="315"/>
                    <a:pt x="181" y="315"/>
                    <a:pt x="181" y="315"/>
                  </a:cubicBezTo>
                  <a:cubicBezTo>
                    <a:pt x="181" y="316"/>
                    <a:pt x="181" y="316"/>
                    <a:pt x="181" y="316"/>
                  </a:cubicBezTo>
                  <a:cubicBezTo>
                    <a:pt x="182" y="316"/>
                    <a:pt x="182" y="316"/>
                    <a:pt x="182" y="316"/>
                  </a:cubicBezTo>
                  <a:cubicBezTo>
                    <a:pt x="182" y="317"/>
                    <a:pt x="182" y="317"/>
                    <a:pt x="182" y="317"/>
                  </a:cubicBezTo>
                  <a:cubicBezTo>
                    <a:pt x="183" y="317"/>
                    <a:pt x="183" y="317"/>
                    <a:pt x="183" y="317"/>
                  </a:cubicBezTo>
                  <a:cubicBezTo>
                    <a:pt x="184" y="318"/>
                    <a:pt x="184" y="318"/>
                    <a:pt x="185" y="318"/>
                  </a:cubicBezTo>
                  <a:cubicBezTo>
                    <a:pt x="185" y="319"/>
                    <a:pt x="186" y="319"/>
                    <a:pt x="186" y="319"/>
                  </a:cubicBezTo>
                  <a:cubicBezTo>
                    <a:pt x="187" y="320"/>
                    <a:pt x="187" y="320"/>
                    <a:pt x="187" y="320"/>
                  </a:cubicBezTo>
                  <a:cubicBezTo>
                    <a:pt x="187" y="320"/>
                    <a:pt x="188" y="320"/>
                    <a:pt x="188" y="321"/>
                  </a:cubicBezTo>
                  <a:cubicBezTo>
                    <a:pt x="189" y="321"/>
                    <a:pt x="189" y="321"/>
                    <a:pt x="189" y="321"/>
                  </a:cubicBezTo>
                  <a:cubicBezTo>
                    <a:pt x="190" y="322"/>
                    <a:pt x="190" y="322"/>
                    <a:pt x="190" y="322"/>
                  </a:cubicBezTo>
                  <a:cubicBezTo>
                    <a:pt x="191" y="322"/>
                    <a:pt x="191" y="322"/>
                    <a:pt x="191" y="322"/>
                  </a:cubicBezTo>
                  <a:cubicBezTo>
                    <a:pt x="192" y="322"/>
                    <a:pt x="194" y="323"/>
                    <a:pt x="195" y="323"/>
                  </a:cubicBezTo>
                  <a:cubicBezTo>
                    <a:pt x="195" y="323"/>
                    <a:pt x="195" y="323"/>
                    <a:pt x="195" y="323"/>
                  </a:cubicBezTo>
                  <a:cubicBezTo>
                    <a:pt x="196" y="324"/>
                    <a:pt x="196" y="324"/>
                    <a:pt x="196" y="324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8" y="324"/>
                    <a:pt x="198" y="324"/>
                    <a:pt x="198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200" y="325"/>
                    <a:pt x="200" y="325"/>
                    <a:pt x="200" y="325"/>
                  </a:cubicBezTo>
                  <a:cubicBezTo>
                    <a:pt x="200" y="325"/>
                    <a:pt x="200" y="325"/>
                    <a:pt x="200" y="325"/>
                  </a:cubicBezTo>
                  <a:cubicBezTo>
                    <a:pt x="201" y="325"/>
                    <a:pt x="201" y="325"/>
                    <a:pt x="201" y="325"/>
                  </a:cubicBezTo>
                  <a:cubicBezTo>
                    <a:pt x="202" y="325"/>
                    <a:pt x="202" y="325"/>
                    <a:pt x="202" y="325"/>
                  </a:cubicBezTo>
                  <a:cubicBezTo>
                    <a:pt x="203" y="325"/>
                    <a:pt x="203" y="325"/>
                    <a:pt x="203" y="325"/>
                  </a:cubicBezTo>
                  <a:cubicBezTo>
                    <a:pt x="203" y="325"/>
                    <a:pt x="203" y="325"/>
                    <a:pt x="203" y="325"/>
                  </a:cubicBezTo>
                  <a:cubicBezTo>
                    <a:pt x="204" y="325"/>
                    <a:pt x="204" y="326"/>
                    <a:pt x="205" y="326"/>
                  </a:cubicBezTo>
                  <a:cubicBezTo>
                    <a:pt x="205" y="326"/>
                    <a:pt x="206" y="326"/>
                    <a:pt x="206" y="326"/>
                  </a:cubicBezTo>
                  <a:cubicBezTo>
                    <a:pt x="206" y="326"/>
                    <a:pt x="206" y="326"/>
                    <a:pt x="206" y="326"/>
                  </a:cubicBezTo>
                  <a:cubicBezTo>
                    <a:pt x="206" y="326"/>
                    <a:pt x="206" y="326"/>
                    <a:pt x="206" y="326"/>
                  </a:cubicBezTo>
                  <a:cubicBezTo>
                    <a:pt x="207" y="326"/>
                    <a:pt x="207" y="326"/>
                    <a:pt x="208" y="326"/>
                  </a:cubicBezTo>
                  <a:cubicBezTo>
                    <a:pt x="208" y="326"/>
                    <a:pt x="209" y="326"/>
                    <a:pt x="209" y="326"/>
                  </a:cubicBezTo>
                  <a:cubicBezTo>
                    <a:pt x="210" y="327"/>
                    <a:pt x="210" y="327"/>
                    <a:pt x="211" y="327"/>
                  </a:cubicBezTo>
                  <a:cubicBezTo>
                    <a:pt x="212" y="327"/>
                    <a:pt x="212" y="327"/>
                    <a:pt x="213" y="327"/>
                  </a:cubicBezTo>
                  <a:cubicBezTo>
                    <a:pt x="213" y="327"/>
                    <a:pt x="214" y="327"/>
                    <a:pt x="214" y="327"/>
                  </a:cubicBezTo>
                  <a:cubicBezTo>
                    <a:pt x="215" y="327"/>
                    <a:pt x="215" y="327"/>
                    <a:pt x="216" y="327"/>
                  </a:cubicBezTo>
                  <a:cubicBezTo>
                    <a:pt x="216" y="327"/>
                    <a:pt x="217" y="328"/>
                    <a:pt x="217" y="328"/>
                  </a:cubicBezTo>
                  <a:cubicBezTo>
                    <a:pt x="218" y="328"/>
                    <a:pt x="219" y="328"/>
                    <a:pt x="219" y="328"/>
                  </a:cubicBezTo>
                  <a:cubicBezTo>
                    <a:pt x="219" y="328"/>
                    <a:pt x="219" y="328"/>
                    <a:pt x="219" y="328"/>
                  </a:cubicBezTo>
                  <a:cubicBezTo>
                    <a:pt x="220" y="328"/>
                    <a:pt x="220" y="328"/>
                    <a:pt x="220" y="328"/>
                  </a:cubicBezTo>
                  <a:cubicBezTo>
                    <a:pt x="220" y="328"/>
                    <a:pt x="220" y="328"/>
                    <a:pt x="221" y="328"/>
                  </a:cubicBezTo>
                  <a:cubicBezTo>
                    <a:pt x="221" y="328"/>
                    <a:pt x="222" y="328"/>
                    <a:pt x="222" y="328"/>
                  </a:cubicBezTo>
                  <a:cubicBezTo>
                    <a:pt x="223" y="328"/>
                    <a:pt x="224" y="328"/>
                    <a:pt x="224" y="328"/>
                  </a:cubicBezTo>
                  <a:cubicBezTo>
                    <a:pt x="225" y="328"/>
                    <a:pt x="225" y="329"/>
                    <a:pt x="226" y="329"/>
                  </a:cubicBezTo>
                  <a:cubicBezTo>
                    <a:pt x="227" y="329"/>
                    <a:pt x="227" y="329"/>
                    <a:pt x="227" y="329"/>
                  </a:cubicBezTo>
                  <a:cubicBezTo>
                    <a:pt x="227" y="329"/>
                    <a:pt x="227" y="329"/>
                    <a:pt x="227" y="329"/>
                  </a:cubicBezTo>
                  <a:cubicBezTo>
                    <a:pt x="227" y="329"/>
                    <a:pt x="227" y="329"/>
                    <a:pt x="227" y="329"/>
                  </a:cubicBezTo>
                  <a:cubicBezTo>
                    <a:pt x="228" y="329"/>
                    <a:pt x="228" y="329"/>
                    <a:pt x="228" y="329"/>
                  </a:cubicBezTo>
                  <a:cubicBezTo>
                    <a:pt x="228" y="329"/>
                    <a:pt x="229" y="329"/>
                    <a:pt x="229" y="329"/>
                  </a:cubicBezTo>
                  <a:cubicBezTo>
                    <a:pt x="230" y="329"/>
                    <a:pt x="230" y="329"/>
                    <a:pt x="231" y="329"/>
                  </a:cubicBezTo>
                  <a:cubicBezTo>
                    <a:pt x="231" y="329"/>
                    <a:pt x="232" y="329"/>
                    <a:pt x="233" y="329"/>
                  </a:cubicBezTo>
                  <a:cubicBezTo>
                    <a:pt x="233" y="329"/>
                    <a:pt x="234" y="329"/>
                    <a:pt x="234" y="329"/>
                  </a:cubicBezTo>
                  <a:cubicBezTo>
                    <a:pt x="235" y="329"/>
                    <a:pt x="235" y="329"/>
                    <a:pt x="236" y="329"/>
                  </a:cubicBezTo>
                  <a:cubicBezTo>
                    <a:pt x="236" y="329"/>
                    <a:pt x="237" y="329"/>
                    <a:pt x="238" y="330"/>
                  </a:cubicBezTo>
                  <a:cubicBezTo>
                    <a:pt x="238" y="330"/>
                    <a:pt x="239" y="330"/>
                    <a:pt x="239" y="330"/>
                  </a:cubicBezTo>
                  <a:cubicBezTo>
                    <a:pt x="240" y="330"/>
                    <a:pt x="240" y="330"/>
                    <a:pt x="241" y="330"/>
                  </a:cubicBezTo>
                  <a:cubicBezTo>
                    <a:pt x="241" y="330"/>
                    <a:pt x="242" y="330"/>
                    <a:pt x="242" y="330"/>
                  </a:cubicBezTo>
                  <a:cubicBezTo>
                    <a:pt x="242" y="330"/>
                    <a:pt x="242" y="330"/>
                    <a:pt x="242" y="330"/>
                  </a:cubicBezTo>
                  <a:cubicBezTo>
                    <a:pt x="242" y="330"/>
                    <a:pt x="242" y="330"/>
                    <a:pt x="242" y="330"/>
                  </a:cubicBezTo>
                  <a:cubicBezTo>
                    <a:pt x="242" y="330"/>
                    <a:pt x="242" y="330"/>
                    <a:pt x="242" y="330"/>
                  </a:cubicBezTo>
                  <a:cubicBezTo>
                    <a:pt x="243" y="330"/>
                    <a:pt x="243" y="330"/>
                    <a:pt x="244" y="330"/>
                  </a:cubicBezTo>
                  <a:cubicBezTo>
                    <a:pt x="244" y="330"/>
                    <a:pt x="245" y="330"/>
                    <a:pt x="246" y="330"/>
                  </a:cubicBezTo>
                  <a:cubicBezTo>
                    <a:pt x="246" y="330"/>
                    <a:pt x="247" y="330"/>
                    <a:pt x="247" y="330"/>
                  </a:cubicBezTo>
                  <a:cubicBezTo>
                    <a:pt x="248" y="330"/>
                    <a:pt x="248" y="330"/>
                    <a:pt x="249" y="330"/>
                  </a:cubicBezTo>
                  <a:cubicBezTo>
                    <a:pt x="249" y="330"/>
                    <a:pt x="249" y="330"/>
                    <a:pt x="250" y="330"/>
                  </a:cubicBezTo>
                  <a:cubicBezTo>
                    <a:pt x="250" y="330"/>
                    <a:pt x="250" y="330"/>
                    <a:pt x="250" y="330"/>
                  </a:cubicBezTo>
                  <a:cubicBezTo>
                    <a:pt x="250" y="330"/>
                    <a:pt x="250" y="330"/>
                    <a:pt x="250" y="330"/>
                  </a:cubicBezTo>
                  <a:cubicBezTo>
                    <a:pt x="251" y="330"/>
                    <a:pt x="251" y="330"/>
                    <a:pt x="252" y="330"/>
                  </a:cubicBezTo>
                  <a:cubicBezTo>
                    <a:pt x="252" y="330"/>
                    <a:pt x="253" y="330"/>
                    <a:pt x="253" y="330"/>
                  </a:cubicBezTo>
                  <a:cubicBezTo>
                    <a:pt x="254" y="330"/>
                    <a:pt x="254" y="330"/>
                    <a:pt x="254" y="330"/>
                  </a:cubicBezTo>
                  <a:cubicBezTo>
                    <a:pt x="255" y="330"/>
                    <a:pt x="255" y="330"/>
                    <a:pt x="255" y="330"/>
                  </a:cubicBezTo>
                  <a:cubicBezTo>
                    <a:pt x="256" y="330"/>
                    <a:pt x="256" y="330"/>
                    <a:pt x="256" y="330"/>
                  </a:cubicBezTo>
                  <a:cubicBezTo>
                    <a:pt x="257" y="330"/>
                    <a:pt x="257" y="330"/>
                    <a:pt x="257" y="330"/>
                  </a:cubicBezTo>
                  <a:cubicBezTo>
                    <a:pt x="258" y="330"/>
                    <a:pt x="258" y="330"/>
                    <a:pt x="258" y="330"/>
                  </a:cubicBezTo>
                  <a:cubicBezTo>
                    <a:pt x="258" y="330"/>
                    <a:pt x="258" y="330"/>
                    <a:pt x="258" y="330"/>
                  </a:cubicBezTo>
                  <a:cubicBezTo>
                    <a:pt x="259" y="330"/>
                    <a:pt x="259" y="330"/>
                    <a:pt x="259" y="330"/>
                  </a:cubicBezTo>
                  <a:cubicBezTo>
                    <a:pt x="259" y="330"/>
                    <a:pt x="259" y="330"/>
                    <a:pt x="259" y="330"/>
                  </a:cubicBezTo>
                  <a:cubicBezTo>
                    <a:pt x="260" y="330"/>
                    <a:pt x="260" y="330"/>
                    <a:pt x="260" y="330"/>
                  </a:cubicBezTo>
                  <a:cubicBezTo>
                    <a:pt x="260" y="330"/>
                    <a:pt x="261" y="330"/>
                    <a:pt x="261" y="330"/>
                  </a:cubicBezTo>
                  <a:cubicBezTo>
                    <a:pt x="262" y="330"/>
                    <a:pt x="262" y="330"/>
                    <a:pt x="263" y="330"/>
                  </a:cubicBezTo>
                  <a:cubicBezTo>
                    <a:pt x="263" y="330"/>
                    <a:pt x="264" y="330"/>
                    <a:pt x="264" y="330"/>
                  </a:cubicBezTo>
                  <a:cubicBezTo>
                    <a:pt x="264" y="330"/>
                    <a:pt x="265" y="330"/>
                    <a:pt x="265" y="330"/>
                  </a:cubicBezTo>
                  <a:cubicBezTo>
                    <a:pt x="266" y="330"/>
                    <a:pt x="266" y="330"/>
                    <a:pt x="267" y="330"/>
                  </a:cubicBezTo>
                  <a:cubicBezTo>
                    <a:pt x="267" y="330"/>
                    <a:pt x="267" y="330"/>
                    <a:pt x="268" y="330"/>
                  </a:cubicBezTo>
                  <a:cubicBezTo>
                    <a:pt x="268" y="330"/>
                    <a:pt x="269" y="330"/>
                    <a:pt x="269" y="330"/>
                  </a:cubicBezTo>
                  <a:cubicBezTo>
                    <a:pt x="269" y="330"/>
                    <a:pt x="269" y="330"/>
                    <a:pt x="269" y="330"/>
                  </a:cubicBezTo>
                  <a:cubicBezTo>
                    <a:pt x="269" y="330"/>
                    <a:pt x="269" y="330"/>
                    <a:pt x="269" y="330"/>
                  </a:cubicBezTo>
                  <a:cubicBezTo>
                    <a:pt x="269" y="330"/>
                    <a:pt x="269" y="330"/>
                    <a:pt x="269" y="330"/>
                  </a:cubicBezTo>
                  <a:cubicBezTo>
                    <a:pt x="269" y="330"/>
                    <a:pt x="270" y="330"/>
                    <a:pt x="270" y="330"/>
                  </a:cubicBezTo>
                  <a:cubicBezTo>
                    <a:pt x="271" y="329"/>
                    <a:pt x="271" y="329"/>
                    <a:pt x="272" y="329"/>
                  </a:cubicBezTo>
                  <a:cubicBezTo>
                    <a:pt x="272" y="329"/>
                    <a:pt x="273" y="329"/>
                    <a:pt x="273" y="329"/>
                  </a:cubicBezTo>
                  <a:cubicBezTo>
                    <a:pt x="273" y="329"/>
                    <a:pt x="274" y="329"/>
                    <a:pt x="274" y="329"/>
                  </a:cubicBezTo>
                  <a:cubicBezTo>
                    <a:pt x="274" y="329"/>
                    <a:pt x="274" y="329"/>
                    <a:pt x="274" y="329"/>
                  </a:cubicBezTo>
                  <a:cubicBezTo>
                    <a:pt x="274" y="329"/>
                    <a:pt x="274" y="329"/>
                    <a:pt x="274" y="329"/>
                  </a:cubicBezTo>
                  <a:cubicBezTo>
                    <a:pt x="275" y="329"/>
                    <a:pt x="275" y="329"/>
                    <a:pt x="276" y="329"/>
                  </a:cubicBezTo>
                  <a:cubicBezTo>
                    <a:pt x="276" y="329"/>
                    <a:pt x="277" y="329"/>
                    <a:pt x="277" y="329"/>
                  </a:cubicBezTo>
                  <a:cubicBezTo>
                    <a:pt x="278" y="329"/>
                    <a:pt x="278" y="329"/>
                    <a:pt x="279" y="329"/>
                  </a:cubicBezTo>
                  <a:cubicBezTo>
                    <a:pt x="279" y="329"/>
                    <a:pt x="279" y="329"/>
                    <a:pt x="279" y="329"/>
                  </a:cubicBezTo>
                  <a:cubicBezTo>
                    <a:pt x="280" y="329"/>
                    <a:pt x="280" y="329"/>
                    <a:pt x="280" y="329"/>
                  </a:cubicBezTo>
                  <a:cubicBezTo>
                    <a:pt x="280" y="329"/>
                    <a:pt x="280" y="329"/>
                    <a:pt x="280" y="329"/>
                  </a:cubicBezTo>
                  <a:cubicBezTo>
                    <a:pt x="281" y="328"/>
                    <a:pt x="281" y="328"/>
                    <a:pt x="281" y="328"/>
                  </a:cubicBezTo>
                  <a:cubicBezTo>
                    <a:pt x="281" y="328"/>
                    <a:pt x="282" y="328"/>
                    <a:pt x="282" y="328"/>
                  </a:cubicBezTo>
                  <a:cubicBezTo>
                    <a:pt x="283" y="328"/>
                    <a:pt x="283" y="328"/>
                    <a:pt x="284" y="328"/>
                  </a:cubicBezTo>
                  <a:cubicBezTo>
                    <a:pt x="284" y="328"/>
                    <a:pt x="285" y="328"/>
                    <a:pt x="285" y="328"/>
                  </a:cubicBezTo>
                  <a:cubicBezTo>
                    <a:pt x="286" y="328"/>
                    <a:pt x="286" y="328"/>
                    <a:pt x="286" y="328"/>
                  </a:cubicBezTo>
                  <a:cubicBezTo>
                    <a:pt x="287" y="327"/>
                    <a:pt x="288" y="327"/>
                    <a:pt x="289" y="327"/>
                  </a:cubicBezTo>
                  <a:cubicBezTo>
                    <a:pt x="289" y="327"/>
                    <a:pt x="289" y="327"/>
                    <a:pt x="289" y="327"/>
                  </a:cubicBezTo>
                  <a:cubicBezTo>
                    <a:pt x="289" y="327"/>
                    <a:pt x="289" y="327"/>
                    <a:pt x="289" y="327"/>
                  </a:cubicBezTo>
                  <a:cubicBezTo>
                    <a:pt x="289" y="327"/>
                    <a:pt x="289" y="327"/>
                    <a:pt x="289" y="327"/>
                  </a:cubicBezTo>
                  <a:cubicBezTo>
                    <a:pt x="290" y="327"/>
                    <a:pt x="291" y="326"/>
                    <a:pt x="292" y="326"/>
                  </a:cubicBezTo>
                  <a:cubicBezTo>
                    <a:pt x="293" y="326"/>
                    <a:pt x="293" y="326"/>
                    <a:pt x="293" y="326"/>
                  </a:cubicBezTo>
                  <a:cubicBezTo>
                    <a:pt x="293" y="326"/>
                    <a:pt x="294" y="326"/>
                    <a:pt x="294" y="326"/>
                  </a:cubicBezTo>
                  <a:cubicBezTo>
                    <a:pt x="295" y="326"/>
                    <a:pt x="295" y="325"/>
                    <a:pt x="295" y="325"/>
                  </a:cubicBezTo>
                  <a:cubicBezTo>
                    <a:pt x="296" y="325"/>
                    <a:pt x="296" y="325"/>
                    <a:pt x="296" y="325"/>
                  </a:cubicBezTo>
                  <a:cubicBezTo>
                    <a:pt x="296" y="325"/>
                    <a:pt x="296" y="325"/>
                    <a:pt x="296" y="325"/>
                  </a:cubicBezTo>
                  <a:cubicBezTo>
                    <a:pt x="297" y="325"/>
                    <a:pt x="297" y="325"/>
                    <a:pt x="297" y="325"/>
                  </a:cubicBezTo>
                  <a:cubicBezTo>
                    <a:pt x="297" y="325"/>
                    <a:pt x="297" y="325"/>
                    <a:pt x="297" y="325"/>
                  </a:cubicBezTo>
                  <a:cubicBezTo>
                    <a:pt x="299" y="324"/>
                    <a:pt x="300" y="324"/>
                    <a:pt x="301" y="323"/>
                  </a:cubicBezTo>
                  <a:cubicBezTo>
                    <a:pt x="301" y="323"/>
                    <a:pt x="302" y="323"/>
                    <a:pt x="302" y="323"/>
                  </a:cubicBezTo>
                  <a:cubicBezTo>
                    <a:pt x="303" y="322"/>
                    <a:pt x="303" y="322"/>
                    <a:pt x="303" y="322"/>
                  </a:cubicBezTo>
                  <a:cubicBezTo>
                    <a:pt x="304" y="322"/>
                    <a:pt x="304" y="322"/>
                    <a:pt x="304" y="322"/>
                  </a:cubicBezTo>
                  <a:cubicBezTo>
                    <a:pt x="305" y="322"/>
                    <a:pt x="306" y="321"/>
                    <a:pt x="306" y="321"/>
                  </a:cubicBezTo>
                  <a:cubicBezTo>
                    <a:pt x="308" y="321"/>
                    <a:pt x="308" y="321"/>
                    <a:pt x="308" y="321"/>
                  </a:cubicBezTo>
                  <a:cubicBezTo>
                    <a:pt x="308" y="321"/>
                    <a:pt x="308" y="321"/>
                    <a:pt x="308" y="321"/>
                  </a:cubicBezTo>
                  <a:cubicBezTo>
                    <a:pt x="308" y="320"/>
                    <a:pt x="308" y="320"/>
                    <a:pt x="308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0" y="320"/>
                    <a:pt x="310" y="320"/>
                    <a:pt x="311" y="319"/>
                  </a:cubicBezTo>
                  <a:cubicBezTo>
                    <a:pt x="311" y="319"/>
                    <a:pt x="312" y="319"/>
                    <a:pt x="312" y="319"/>
                  </a:cubicBezTo>
                  <a:cubicBezTo>
                    <a:pt x="312" y="319"/>
                    <a:pt x="312" y="319"/>
                    <a:pt x="312" y="319"/>
                  </a:cubicBezTo>
                  <a:cubicBezTo>
                    <a:pt x="312" y="319"/>
                    <a:pt x="312" y="319"/>
                    <a:pt x="312" y="319"/>
                  </a:cubicBezTo>
                  <a:cubicBezTo>
                    <a:pt x="313" y="318"/>
                    <a:pt x="313" y="318"/>
                    <a:pt x="313" y="318"/>
                  </a:cubicBezTo>
                  <a:cubicBezTo>
                    <a:pt x="314" y="318"/>
                    <a:pt x="314" y="318"/>
                    <a:pt x="315" y="317"/>
                  </a:cubicBezTo>
                  <a:cubicBezTo>
                    <a:pt x="315" y="317"/>
                    <a:pt x="315" y="317"/>
                    <a:pt x="315" y="317"/>
                  </a:cubicBezTo>
                  <a:cubicBezTo>
                    <a:pt x="316" y="317"/>
                    <a:pt x="316" y="317"/>
                    <a:pt x="316" y="317"/>
                  </a:cubicBezTo>
                  <a:cubicBezTo>
                    <a:pt x="316" y="317"/>
                    <a:pt x="316" y="317"/>
                    <a:pt x="316" y="317"/>
                  </a:cubicBezTo>
                  <a:cubicBezTo>
                    <a:pt x="316" y="317"/>
                    <a:pt x="316" y="317"/>
                    <a:pt x="316" y="317"/>
                  </a:cubicBezTo>
                  <a:cubicBezTo>
                    <a:pt x="316" y="317"/>
                    <a:pt x="316" y="317"/>
                    <a:pt x="316" y="317"/>
                  </a:cubicBezTo>
                  <a:cubicBezTo>
                    <a:pt x="317" y="316"/>
                    <a:pt x="317" y="316"/>
                    <a:pt x="317" y="316"/>
                  </a:cubicBezTo>
                  <a:cubicBezTo>
                    <a:pt x="317" y="316"/>
                    <a:pt x="317" y="316"/>
                    <a:pt x="317" y="316"/>
                  </a:cubicBezTo>
                  <a:cubicBezTo>
                    <a:pt x="318" y="316"/>
                    <a:pt x="318" y="316"/>
                    <a:pt x="318" y="316"/>
                  </a:cubicBezTo>
                  <a:cubicBezTo>
                    <a:pt x="318" y="315"/>
                    <a:pt x="318" y="315"/>
                    <a:pt x="318" y="315"/>
                  </a:cubicBezTo>
                  <a:cubicBezTo>
                    <a:pt x="318" y="315"/>
                    <a:pt x="318" y="315"/>
                    <a:pt x="318" y="315"/>
                  </a:cubicBezTo>
                  <a:cubicBezTo>
                    <a:pt x="318" y="315"/>
                    <a:pt x="318" y="315"/>
                    <a:pt x="318" y="315"/>
                  </a:cubicBezTo>
                  <a:cubicBezTo>
                    <a:pt x="318" y="315"/>
                    <a:pt x="318" y="315"/>
                    <a:pt x="318" y="315"/>
                  </a:cubicBezTo>
                  <a:cubicBezTo>
                    <a:pt x="319" y="315"/>
                    <a:pt x="319" y="315"/>
                    <a:pt x="319" y="315"/>
                  </a:cubicBezTo>
                  <a:cubicBezTo>
                    <a:pt x="319" y="314"/>
                    <a:pt x="319" y="314"/>
                    <a:pt x="319" y="314"/>
                  </a:cubicBezTo>
                  <a:cubicBezTo>
                    <a:pt x="319" y="314"/>
                    <a:pt x="319" y="314"/>
                    <a:pt x="319" y="314"/>
                  </a:cubicBezTo>
                  <a:cubicBezTo>
                    <a:pt x="320" y="314"/>
                    <a:pt x="320" y="314"/>
                    <a:pt x="320" y="314"/>
                  </a:cubicBezTo>
                  <a:cubicBezTo>
                    <a:pt x="320" y="314"/>
                    <a:pt x="320" y="314"/>
                    <a:pt x="320" y="314"/>
                  </a:cubicBezTo>
                  <a:cubicBezTo>
                    <a:pt x="320" y="313"/>
                    <a:pt x="320" y="313"/>
                    <a:pt x="320" y="313"/>
                  </a:cubicBezTo>
                  <a:cubicBezTo>
                    <a:pt x="320" y="313"/>
                    <a:pt x="320" y="313"/>
                    <a:pt x="320" y="313"/>
                  </a:cubicBezTo>
                  <a:cubicBezTo>
                    <a:pt x="321" y="313"/>
                    <a:pt x="321" y="313"/>
                    <a:pt x="321" y="313"/>
                  </a:cubicBezTo>
                  <a:cubicBezTo>
                    <a:pt x="321" y="313"/>
                    <a:pt x="321" y="313"/>
                    <a:pt x="321" y="313"/>
                  </a:cubicBezTo>
                  <a:cubicBezTo>
                    <a:pt x="321" y="313"/>
                    <a:pt x="321" y="313"/>
                    <a:pt x="321" y="313"/>
                  </a:cubicBezTo>
                  <a:cubicBezTo>
                    <a:pt x="321" y="312"/>
                    <a:pt x="321" y="312"/>
                    <a:pt x="321" y="312"/>
                  </a:cubicBezTo>
                  <a:cubicBezTo>
                    <a:pt x="321" y="312"/>
                    <a:pt x="321" y="312"/>
                    <a:pt x="321" y="312"/>
                  </a:cubicBezTo>
                  <a:cubicBezTo>
                    <a:pt x="321" y="312"/>
                    <a:pt x="321" y="312"/>
                    <a:pt x="321" y="312"/>
                  </a:cubicBezTo>
                  <a:cubicBezTo>
                    <a:pt x="321" y="312"/>
                    <a:pt x="321" y="312"/>
                    <a:pt x="321" y="312"/>
                  </a:cubicBezTo>
                  <a:cubicBezTo>
                    <a:pt x="322" y="311"/>
                    <a:pt x="322" y="311"/>
                    <a:pt x="322" y="311"/>
                  </a:cubicBezTo>
                  <a:cubicBezTo>
                    <a:pt x="322" y="311"/>
                    <a:pt x="322" y="311"/>
                    <a:pt x="322" y="311"/>
                  </a:cubicBezTo>
                  <a:cubicBezTo>
                    <a:pt x="322" y="311"/>
                    <a:pt x="322" y="311"/>
                    <a:pt x="322" y="311"/>
                  </a:cubicBezTo>
                  <a:cubicBezTo>
                    <a:pt x="322" y="311"/>
                    <a:pt x="322" y="311"/>
                    <a:pt x="322" y="311"/>
                  </a:cubicBezTo>
                  <a:cubicBezTo>
                    <a:pt x="322" y="311"/>
                    <a:pt x="322" y="311"/>
                    <a:pt x="322" y="311"/>
                  </a:cubicBezTo>
                  <a:cubicBezTo>
                    <a:pt x="322" y="311"/>
                    <a:pt x="322" y="311"/>
                    <a:pt x="322" y="311"/>
                  </a:cubicBezTo>
                  <a:cubicBezTo>
                    <a:pt x="322" y="311"/>
                    <a:pt x="322" y="311"/>
                    <a:pt x="322" y="311"/>
                  </a:cubicBezTo>
                  <a:cubicBezTo>
                    <a:pt x="322" y="310"/>
                    <a:pt x="322" y="310"/>
                    <a:pt x="322" y="310"/>
                  </a:cubicBezTo>
                  <a:cubicBezTo>
                    <a:pt x="322" y="310"/>
                    <a:pt x="322" y="310"/>
                    <a:pt x="322" y="310"/>
                  </a:cubicBezTo>
                  <a:cubicBezTo>
                    <a:pt x="322" y="310"/>
                    <a:pt x="322" y="310"/>
                    <a:pt x="322" y="310"/>
                  </a:cubicBezTo>
                  <a:cubicBezTo>
                    <a:pt x="322" y="310"/>
                    <a:pt x="322" y="310"/>
                    <a:pt x="322" y="310"/>
                  </a:cubicBezTo>
                  <a:cubicBezTo>
                    <a:pt x="322" y="310"/>
                    <a:pt x="322" y="310"/>
                    <a:pt x="322" y="310"/>
                  </a:cubicBezTo>
                  <a:cubicBezTo>
                    <a:pt x="322" y="309"/>
                    <a:pt x="322" y="309"/>
                    <a:pt x="322" y="309"/>
                  </a:cubicBezTo>
                  <a:cubicBezTo>
                    <a:pt x="322" y="309"/>
                    <a:pt x="322" y="309"/>
                    <a:pt x="322" y="309"/>
                  </a:cubicBezTo>
                  <a:cubicBezTo>
                    <a:pt x="322" y="309"/>
                    <a:pt x="322" y="309"/>
                    <a:pt x="322" y="309"/>
                  </a:cubicBezTo>
                  <a:cubicBezTo>
                    <a:pt x="322" y="298"/>
                    <a:pt x="322" y="287"/>
                    <a:pt x="323" y="276"/>
                  </a:cubicBezTo>
                  <a:cubicBezTo>
                    <a:pt x="323" y="276"/>
                    <a:pt x="323" y="276"/>
                    <a:pt x="323" y="276"/>
                  </a:cubicBezTo>
                  <a:cubicBezTo>
                    <a:pt x="324" y="276"/>
                    <a:pt x="325" y="275"/>
                    <a:pt x="326" y="275"/>
                  </a:cubicBezTo>
                  <a:cubicBezTo>
                    <a:pt x="328" y="275"/>
                    <a:pt x="329" y="275"/>
                    <a:pt x="331" y="275"/>
                  </a:cubicBezTo>
                  <a:cubicBezTo>
                    <a:pt x="332" y="275"/>
                    <a:pt x="334" y="275"/>
                    <a:pt x="336" y="275"/>
                  </a:cubicBezTo>
                  <a:cubicBezTo>
                    <a:pt x="338" y="275"/>
                    <a:pt x="340" y="275"/>
                    <a:pt x="343" y="275"/>
                  </a:cubicBezTo>
                  <a:cubicBezTo>
                    <a:pt x="343" y="275"/>
                    <a:pt x="344" y="275"/>
                    <a:pt x="345" y="275"/>
                  </a:cubicBezTo>
                  <a:cubicBezTo>
                    <a:pt x="347" y="275"/>
                    <a:pt x="349" y="275"/>
                    <a:pt x="352" y="275"/>
                  </a:cubicBezTo>
                  <a:cubicBezTo>
                    <a:pt x="352" y="275"/>
                    <a:pt x="353" y="275"/>
                    <a:pt x="353" y="275"/>
                  </a:cubicBezTo>
                  <a:cubicBezTo>
                    <a:pt x="354" y="275"/>
                    <a:pt x="355" y="275"/>
                    <a:pt x="356" y="275"/>
                  </a:cubicBezTo>
                  <a:cubicBezTo>
                    <a:pt x="359" y="275"/>
                    <a:pt x="362" y="275"/>
                    <a:pt x="365" y="275"/>
                  </a:cubicBezTo>
                  <a:cubicBezTo>
                    <a:pt x="366" y="275"/>
                    <a:pt x="367" y="275"/>
                    <a:pt x="368" y="275"/>
                  </a:cubicBezTo>
                  <a:cubicBezTo>
                    <a:pt x="371" y="275"/>
                    <a:pt x="374" y="275"/>
                    <a:pt x="377" y="275"/>
                  </a:cubicBezTo>
                  <a:cubicBezTo>
                    <a:pt x="378" y="275"/>
                    <a:pt x="380" y="275"/>
                    <a:pt x="381" y="275"/>
                  </a:cubicBezTo>
                  <a:cubicBezTo>
                    <a:pt x="384" y="275"/>
                    <a:pt x="388" y="275"/>
                    <a:pt x="392" y="275"/>
                  </a:cubicBezTo>
                  <a:cubicBezTo>
                    <a:pt x="393" y="275"/>
                    <a:pt x="394" y="275"/>
                    <a:pt x="395" y="275"/>
                  </a:cubicBezTo>
                  <a:cubicBezTo>
                    <a:pt x="398" y="275"/>
                    <a:pt x="401" y="275"/>
                    <a:pt x="403" y="276"/>
                  </a:cubicBezTo>
                  <a:cubicBezTo>
                    <a:pt x="405" y="276"/>
                    <a:pt x="407" y="276"/>
                    <a:pt x="408" y="276"/>
                  </a:cubicBezTo>
                  <a:cubicBezTo>
                    <a:pt x="409" y="276"/>
                    <a:pt x="409" y="276"/>
                    <a:pt x="410" y="276"/>
                  </a:cubicBezTo>
                  <a:cubicBezTo>
                    <a:pt x="414" y="276"/>
                    <a:pt x="418" y="276"/>
                    <a:pt x="422" y="276"/>
                  </a:cubicBezTo>
                  <a:cubicBezTo>
                    <a:pt x="422" y="276"/>
                    <a:pt x="422" y="276"/>
                    <a:pt x="422" y="276"/>
                  </a:cubicBezTo>
                  <a:cubicBezTo>
                    <a:pt x="423" y="276"/>
                    <a:pt x="424" y="276"/>
                    <a:pt x="425" y="276"/>
                  </a:cubicBezTo>
                  <a:cubicBezTo>
                    <a:pt x="426" y="276"/>
                    <a:pt x="426" y="276"/>
                    <a:pt x="426" y="276"/>
                  </a:cubicBezTo>
                  <a:cubicBezTo>
                    <a:pt x="428" y="276"/>
                    <a:pt x="430" y="276"/>
                    <a:pt x="432" y="276"/>
                  </a:cubicBezTo>
                  <a:cubicBezTo>
                    <a:pt x="432" y="276"/>
                    <a:pt x="433" y="276"/>
                    <a:pt x="433" y="27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39" y="276"/>
                    <a:pt x="442" y="276"/>
                    <a:pt x="44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47" y="276"/>
                    <a:pt x="448" y="276"/>
                    <a:pt x="449" y="276"/>
                  </a:cubicBezTo>
                  <a:cubicBezTo>
                    <a:pt x="450" y="276"/>
                    <a:pt x="450" y="276"/>
                    <a:pt x="451" y="276"/>
                  </a:cubicBezTo>
                  <a:cubicBezTo>
                    <a:pt x="452" y="276"/>
                    <a:pt x="452" y="276"/>
                    <a:pt x="452" y="276"/>
                  </a:cubicBezTo>
                  <a:cubicBezTo>
                    <a:pt x="452" y="276"/>
                    <a:pt x="453" y="276"/>
                    <a:pt x="453" y="276"/>
                  </a:cubicBezTo>
                  <a:cubicBezTo>
                    <a:pt x="453" y="276"/>
                    <a:pt x="454" y="276"/>
                    <a:pt x="454" y="276"/>
                  </a:cubicBezTo>
                  <a:cubicBezTo>
                    <a:pt x="454" y="276"/>
                    <a:pt x="454" y="276"/>
                    <a:pt x="454" y="276"/>
                  </a:cubicBezTo>
                  <a:cubicBezTo>
                    <a:pt x="454" y="276"/>
                    <a:pt x="454" y="276"/>
                    <a:pt x="454" y="276"/>
                  </a:cubicBezTo>
                  <a:cubicBezTo>
                    <a:pt x="454" y="276"/>
                    <a:pt x="454" y="276"/>
                    <a:pt x="454" y="276"/>
                  </a:cubicBezTo>
                  <a:cubicBezTo>
                    <a:pt x="454" y="276"/>
                    <a:pt x="454" y="276"/>
                    <a:pt x="454" y="276"/>
                  </a:cubicBezTo>
                  <a:cubicBezTo>
                    <a:pt x="454" y="276"/>
                    <a:pt x="454" y="276"/>
                    <a:pt x="454" y="276"/>
                  </a:cubicBezTo>
                  <a:cubicBezTo>
                    <a:pt x="454" y="276"/>
                    <a:pt x="454" y="276"/>
                    <a:pt x="454" y="276"/>
                  </a:cubicBezTo>
                  <a:cubicBezTo>
                    <a:pt x="454" y="276"/>
                    <a:pt x="454" y="276"/>
                    <a:pt x="454" y="276"/>
                  </a:cubicBezTo>
                  <a:cubicBezTo>
                    <a:pt x="454" y="276"/>
                    <a:pt x="454" y="276"/>
                    <a:pt x="454" y="276"/>
                  </a:cubicBezTo>
                  <a:cubicBezTo>
                    <a:pt x="454" y="276"/>
                    <a:pt x="454" y="276"/>
                    <a:pt x="454" y="276"/>
                  </a:cubicBezTo>
                  <a:cubicBezTo>
                    <a:pt x="454" y="276"/>
                    <a:pt x="454" y="276"/>
                    <a:pt x="454" y="276"/>
                  </a:cubicBezTo>
                  <a:cubicBezTo>
                    <a:pt x="454" y="276"/>
                    <a:pt x="454" y="276"/>
                    <a:pt x="454" y="276"/>
                  </a:cubicBezTo>
                  <a:cubicBezTo>
                    <a:pt x="455" y="276"/>
                    <a:pt x="455" y="276"/>
                    <a:pt x="455" y="276"/>
                  </a:cubicBezTo>
                  <a:cubicBezTo>
                    <a:pt x="455" y="276"/>
                    <a:pt x="455" y="276"/>
                    <a:pt x="455" y="276"/>
                  </a:cubicBezTo>
                  <a:cubicBezTo>
                    <a:pt x="455" y="276"/>
                    <a:pt x="455" y="276"/>
                    <a:pt x="455" y="276"/>
                  </a:cubicBezTo>
                  <a:cubicBezTo>
                    <a:pt x="455" y="276"/>
                    <a:pt x="455" y="276"/>
                    <a:pt x="455" y="276"/>
                  </a:cubicBezTo>
                  <a:cubicBezTo>
                    <a:pt x="455" y="277"/>
                    <a:pt x="455" y="277"/>
                    <a:pt x="455" y="277"/>
                  </a:cubicBezTo>
                  <a:cubicBezTo>
                    <a:pt x="455" y="277"/>
                    <a:pt x="455" y="277"/>
                    <a:pt x="455" y="277"/>
                  </a:cubicBezTo>
                  <a:cubicBezTo>
                    <a:pt x="455" y="277"/>
                    <a:pt x="455" y="277"/>
                    <a:pt x="455" y="277"/>
                  </a:cubicBezTo>
                  <a:cubicBezTo>
                    <a:pt x="456" y="277"/>
                    <a:pt x="456" y="277"/>
                    <a:pt x="456" y="277"/>
                  </a:cubicBezTo>
                  <a:cubicBezTo>
                    <a:pt x="456" y="277"/>
                    <a:pt x="456" y="277"/>
                    <a:pt x="456" y="277"/>
                  </a:cubicBezTo>
                  <a:cubicBezTo>
                    <a:pt x="456" y="277"/>
                    <a:pt x="456" y="277"/>
                    <a:pt x="456" y="277"/>
                  </a:cubicBezTo>
                  <a:cubicBezTo>
                    <a:pt x="456" y="277"/>
                    <a:pt x="456" y="277"/>
                    <a:pt x="456" y="277"/>
                  </a:cubicBezTo>
                  <a:cubicBezTo>
                    <a:pt x="456" y="277"/>
                    <a:pt x="456" y="277"/>
                    <a:pt x="456" y="277"/>
                  </a:cubicBezTo>
                  <a:cubicBezTo>
                    <a:pt x="457" y="277"/>
                    <a:pt x="457" y="277"/>
                    <a:pt x="457" y="277"/>
                  </a:cubicBezTo>
                  <a:cubicBezTo>
                    <a:pt x="457" y="277"/>
                    <a:pt x="457" y="277"/>
                    <a:pt x="457" y="277"/>
                  </a:cubicBezTo>
                  <a:cubicBezTo>
                    <a:pt x="457" y="277"/>
                    <a:pt x="457" y="277"/>
                    <a:pt x="457" y="277"/>
                  </a:cubicBezTo>
                  <a:cubicBezTo>
                    <a:pt x="457" y="277"/>
                    <a:pt x="457" y="277"/>
                    <a:pt x="457" y="277"/>
                  </a:cubicBezTo>
                  <a:cubicBezTo>
                    <a:pt x="457" y="277"/>
                    <a:pt x="457" y="277"/>
                    <a:pt x="457" y="277"/>
                  </a:cubicBezTo>
                  <a:cubicBezTo>
                    <a:pt x="457" y="277"/>
                    <a:pt x="457" y="277"/>
                    <a:pt x="457" y="277"/>
                  </a:cubicBezTo>
                  <a:cubicBezTo>
                    <a:pt x="458" y="277"/>
                    <a:pt x="458" y="277"/>
                    <a:pt x="458" y="277"/>
                  </a:cubicBezTo>
                  <a:cubicBezTo>
                    <a:pt x="458" y="277"/>
                    <a:pt x="458" y="277"/>
                    <a:pt x="458" y="277"/>
                  </a:cubicBezTo>
                  <a:cubicBezTo>
                    <a:pt x="458" y="277"/>
                    <a:pt x="458" y="277"/>
                    <a:pt x="458" y="277"/>
                  </a:cubicBezTo>
                  <a:cubicBezTo>
                    <a:pt x="458" y="277"/>
                    <a:pt x="458" y="277"/>
                    <a:pt x="458" y="277"/>
                  </a:cubicBezTo>
                  <a:cubicBezTo>
                    <a:pt x="458" y="277"/>
                    <a:pt x="458" y="277"/>
                    <a:pt x="458" y="277"/>
                  </a:cubicBezTo>
                  <a:cubicBezTo>
                    <a:pt x="458" y="277"/>
                    <a:pt x="458" y="277"/>
                    <a:pt x="458" y="277"/>
                  </a:cubicBezTo>
                  <a:cubicBezTo>
                    <a:pt x="458" y="277"/>
                    <a:pt x="458" y="277"/>
                    <a:pt x="458" y="277"/>
                  </a:cubicBezTo>
                  <a:cubicBezTo>
                    <a:pt x="458" y="277"/>
                    <a:pt x="458" y="277"/>
                    <a:pt x="458" y="277"/>
                  </a:cubicBezTo>
                  <a:cubicBezTo>
                    <a:pt x="458" y="277"/>
                    <a:pt x="458" y="277"/>
                    <a:pt x="458" y="277"/>
                  </a:cubicBezTo>
                  <a:cubicBezTo>
                    <a:pt x="459" y="277"/>
                    <a:pt x="459" y="277"/>
                    <a:pt x="459" y="277"/>
                  </a:cubicBezTo>
                  <a:cubicBezTo>
                    <a:pt x="459" y="277"/>
                    <a:pt x="459" y="277"/>
                    <a:pt x="459" y="277"/>
                  </a:cubicBezTo>
                  <a:cubicBezTo>
                    <a:pt x="459" y="277"/>
                    <a:pt x="459" y="277"/>
                    <a:pt x="459" y="277"/>
                  </a:cubicBezTo>
                  <a:cubicBezTo>
                    <a:pt x="459" y="277"/>
                    <a:pt x="459" y="277"/>
                    <a:pt x="459" y="277"/>
                  </a:cubicBezTo>
                  <a:cubicBezTo>
                    <a:pt x="459" y="277"/>
                    <a:pt x="459" y="277"/>
                    <a:pt x="459" y="277"/>
                  </a:cubicBezTo>
                  <a:cubicBezTo>
                    <a:pt x="460" y="276"/>
                    <a:pt x="460" y="276"/>
                    <a:pt x="460" y="276"/>
                  </a:cubicBezTo>
                  <a:cubicBezTo>
                    <a:pt x="460" y="276"/>
                    <a:pt x="460" y="276"/>
                    <a:pt x="460" y="276"/>
                  </a:cubicBezTo>
                  <a:cubicBezTo>
                    <a:pt x="460" y="276"/>
                    <a:pt x="460" y="276"/>
                    <a:pt x="460" y="276"/>
                  </a:cubicBezTo>
                  <a:cubicBezTo>
                    <a:pt x="460" y="276"/>
                    <a:pt x="460" y="276"/>
                    <a:pt x="460" y="276"/>
                  </a:cubicBezTo>
                  <a:cubicBezTo>
                    <a:pt x="460" y="276"/>
                    <a:pt x="460" y="276"/>
                    <a:pt x="460" y="276"/>
                  </a:cubicBezTo>
                  <a:cubicBezTo>
                    <a:pt x="460" y="276"/>
                    <a:pt x="460" y="276"/>
                    <a:pt x="460" y="276"/>
                  </a:cubicBezTo>
                  <a:cubicBezTo>
                    <a:pt x="461" y="276"/>
                    <a:pt x="461" y="276"/>
                    <a:pt x="461" y="276"/>
                  </a:cubicBezTo>
                  <a:cubicBezTo>
                    <a:pt x="461" y="276"/>
                    <a:pt x="461" y="276"/>
                    <a:pt x="461" y="276"/>
                  </a:cubicBezTo>
                  <a:cubicBezTo>
                    <a:pt x="461" y="276"/>
                    <a:pt x="461" y="276"/>
                    <a:pt x="461" y="276"/>
                  </a:cubicBezTo>
                  <a:cubicBezTo>
                    <a:pt x="462" y="276"/>
                    <a:pt x="462" y="276"/>
                    <a:pt x="462" y="276"/>
                  </a:cubicBezTo>
                  <a:cubicBezTo>
                    <a:pt x="462" y="276"/>
                    <a:pt x="462" y="276"/>
                    <a:pt x="462" y="276"/>
                  </a:cubicBezTo>
                  <a:cubicBezTo>
                    <a:pt x="463" y="276"/>
                    <a:pt x="463" y="276"/>
                    <a:pt x="463" y="276"/>
                  </a:cubicBezTo>
                  <a:cubicBezTo>
                    <a:pt x="463" y="276"/>
                    <a:pt x="463" y="276"/>
                    <a:pt x="463" y="276"/>
                  </a:cubicBezTo>
                  <a:cubicBezTo>
                    <a:pt x="463" y="276"/>
                    <a:pt x="463" y="276"/>
                    <a:pt x="463" y="276"/>
                  </a:cubicBezTo>
                  <a:cubicBezTo>
                    <a:pt x="463" y="276"/>
                    <a:pt x="463" y="276"/>
                    <a:pt x="463" y="276"/>
                  </a:cubicBezTo>
                  <a:cubicBezTo>
                    <a:pt x="464" y="276"/>
                    <a:pt x="464" y="276"/>
                    <a:pt x="464" y="276"/>
                  </a:cubicBezTo>
                  <a:cubicBezTo>
                    <a:pt x="465" y="276"/>
                    <a:pt x="465" y="276"/>
                    <a:pt x="465" y="276"/>
                  </a:cubicBezTo>
                  <a:cubicBezTo>
                    <a:pt x="465" y="276"/>
                    <a:pt x="465" y="276"/>
                    <a:pt x="465" y="276"/>
                  </a:cubicBezTo>
                  <a:cubicBezTo>
                    <a:pt x="465" y="275"/>
                    <a:pt x="465" y="275"/>
                    <a:pt x="465" y="275"/>
                  </a:cubicBezTo>
                  <a:cubicBezTo>
                    <a:pt x="466" y="275"/>
                    <a:pt x="466" y="275"/>
                    <a:pt x="466" y="275"/>
                  </a:cubicBezTo>
                  <a:cubicBezTo>
                    <a:pt x="466" y="275"/>
                    <a:pt x="466" y="275"/>
                    <a:pt x="466" y="275"/>
                  </a:cubicBezTo>
                  <a:cubicBezTo>
                    <a:pt x="467" y="275"/>
                    <a:pt x="467" y="275"/>
                    <a:pt x="467" y="275"/>
                  </a:cubicBezTo>
                  <a:cubicBezTo>
                    <a:pt x="467" y="275"/>
                    <a:pt x="467" y="275"/>
                    <a:pt x="467" y="275"/>
                  </a:cubicBezTo>
                  <a:cubicBezTo>
                    <a:pt x="468" y="275"/>
                    <a:pt x="468" y="275"/>
                    <a:pt x="468" y="275"/>
                  </a:cubicBezTo>
                  <a:cubicBezTo>
                    <a:pt x="468" y="274"/>
                    <a:pt x="468" y="274"/>
                    <a:pt x="468" y="274"/>
                  </a:cubicBezTo>
                  <a:cubicBezTo>
                    <a:pt x="468" y="274"/>
                    <a:pt x="468" y="274"/>
                    <a:pt x="468" y="274"/>
                  </a:cubicBezTo>
                  <a:cubicBezTo>
                    <a:pt x="469" y="274"/>
                    <a:pt x="469" y="274"/>
                    <a:pt x="469" y="274"/>
                  </a:cubicBezTo>
                  <a:cubicBezTo>
                    <a:pt x="469" y="274"/>
                    <a:pt x="469" y="274"/>
                    <a:pt x="469" y="274"/>
                  </a:cubicBezTo>
                  <a:cubicBezTo>
                    <a:pt x="469" y="274"/>
                    <a:pt x="469" y="274"/>
                    <a:pt x="469" y="274"/>
                  </a:cubicBezTo>
                  <a:cubicBezTo>
                    <a:pt x="470" y="274"/>
                    <a:pt x="470" y="274"/>
                    <a:pt x="470" y="274"/>
                  </a:cubicBezTo>
                  <a:cubicBezTo>
                    <a:pt x="470" y="273"/>
                    <a:pt x="470" y="273"/>
                    <a:pt x="470" y="273"/>
                  </a:cubicBezTo>
                  <a:cubicBezTo>
                    <a:pt x="470" y="273"/>
                    <a:pt x="470" y="273"/>
                    <a:pt x="470" y="273"/>
                  </a:cubicBezTo>
                  <a:cubicBezTo>
                    <a:pt x="471" y="273"/>
                    <a:pt x="471" y="273"/>
                    <a:pt x="471" y="273"/>
                  </a:cubicBezTo>
                  <a:cubicBezTo>
                    <a:pt x="471" y="273"/>
                    <a:pt x="471" y="273"/>
                    <a:pt x="471" y="273"/>
                  </a:cubicBezTo>
                  <a:cubicBezTo>
                    <a:pt x="471" y="273"/>
                    <a:pt x="471" y="273"/>
                    <a:pt x="471" y="273"/>
                  </a:cubicBezTo>
                  <a:cubicBezTo>
                    <a:pt x="471" y="273"/>
                    <a:pt x="471" y="273"/>
                    <a:pt x="471" y="273"/>
                  </a:cubicBezTo>
                  <a:cubicBezTo>
                    <a:pt x="471" y="273"/>
                    <a:pt x="471" y="273"/>
                    <a:pt x="471" y="273"/>
                  </a:cubicBezTo>
                  <a:cubicBezTo>
                    <a:pt x="471" y="272"/>
                    <a:pt x="471" y="272"/>
                    <a:pt x="471" y="272"/>
                  </a:cubicBezTo>
                  <a:cubicBezTo>
                    <a:pt x="472" y="272"/>
                    <a:pt x="472" y="272"/>
                    <a:pt x="472" y="272"/>
                  </a:cubicBezTo>
                  <a:cubicBezTo>
                    <a:pt x="472" y="272"/>
                    <a:pt x="472" y="272"/>
                    <a:pt x="472" y="272"/>
                  </a:cubicBezTo>
                  <a:cubicBezTo>
                    <a:pt x="472" y="272"/>
                    <a:pt x="472" y="272"/>
                    <a:pt x="472" y="272"/>
                  </a:cubicBezTo>
                  <a:cubicBezTo>
                    <a:pt x="472" y="272"/>
                    <a:pt x="472" y="272"/>
                    <a:pt x="472" y="272"/>
                  </a:cubicBezTo>
                  <a:cubicBezTo>
                    <a:pt x="473" y="271"/>
                    <a:pt x="473" y="271"/>
                    <a:pt x="473" y="271"/>
                  </a:cubicBezTo>
                  <a:cubicBezTo>
                    <a:pt x="473" y="271"/>
                    <a:pt x="473" y="271"/>
                    <a:pt x="473" y="271"/>
                  </a:cubicBezTo>
                  <a:cubicBezTo>
                    <a:pt x="473" y="271"/>
                    <a:pt x="473" y="271"/>
                    <a:pt x="473" y="271"/>
                  </a:cubicBezTo>
                  <a:cubicBezTo>
                    <a:pt x="473" y="271"/>
                    <a:pt x="473" y="271"/>
                    <a:pt x="473" y="271"/>
                  </a:cubicBezTo>
                  <a:cubicBezTo>
                    <a:pt x="473" y="271"/>
                    <a:pt x="473" y="271"/>
                    <a:pt x="473" y="271"/>
                  </a:cubicBezTo>
                  <a:cubicBezTo>
                    <a:pt x="473" y="271"/>
                    <a:pt x="473" y="271"/>
                    <a:pt x="473" y="271"/>
                  </a:cubicBezTo>
                  <a:cubicBezTo>
                    <a:pt x="473" y="270"/>
                    <a:pt x="473" y="270"/>
                    <a:pt x="473" y="270"/>
                  </a:cubicBezTo>
                  <a:cubicBezTo>
                    <a:pt x="473" y="270"/>
                    <a:pt x="473" y="270"/>
                    <a:pt x="473" y="270"/>
                  </a:cubicBezTo>
                  <a:cubicBezTo>
                    <a:pt x="474" y="270"/>
                    <a:pt x="474" y="270"/>
                    <a:pt x="474" y="270"/>
                  </a:cubicBezTo>
                  <a:cubicBezTo>
                    <a:pt x="474" y="269"/>
                    <a:pt x="474" y="269"/>
                    <a:pt x="474" y="269"/>
                  </a:cubicBezTo>
                  <a:cubicBezTo>
                    <a:pt x="474" y="269"/>
                    <a:pt x="474" y="269"/>
                    <a:pt x="474" y="269"/>
                  </a:cubicBezTo>
                  <a:cubicBezTo>
                    <a:pt x="474" y="269"/>
                    <a:pt x="474" y="269"/>
                    <a:pt x="474" y="269"/>
                  </a:cubicBezTo>
                  <a:cubicBezTo>
                    <a:pt x="474" y="268"/>
                    <a:pt x="474" y="268"/>
                    <a:pt x="474" y="268"/>
                  </a:cubicBezTo>
                  <a:cubicBezTo>
                    <a:pt x="474" y="268"/>
                    <a:pt x="474" y="268"/>
                    <a:pt x="474" y="268"/>
                  </a:cubicBezTo>
                  <a:cubicBezTo>
                    <a:pt x="475" y="268"/>
                    <a:pt x="475" y="268"/>
                    <a:pt x="475" y="268"/>
                  </a:cubicBezTo>
                  <a:cubicBezTo>
                    <a:pt x="475" y="268"/>
                    <a:pt x="475" y="268"/>
                    <a:pt x="475" y="268"/>
                  </a:cubicBezTo>
                  <a:cubicBezTo>
                    <a:pt x="475" y="267"/>
                    <a:pt x="475" y="267"/>
                    <a:pt x="475" y="267"/>
                  </a:cubicBezTo>
                  <a:cubicBezTo>
                    <a:pt x="475" y="267"/>
                    <a:pt x="475" y="267"/>
                    <a:pt x="475" y="267"/>
                  </a:cubicBezTo>
                  <a:cubicBezTo>
                    <a:pt x="475" y="266"/>
                    <a:pt x="475" y="266"/>
                    <a:pt x="475" y="266"/>
                  </a:cubicBezTo>
                  <a:cubicBezTo>
                    <a:pt x="475" y="266"/>
                    <a:pt x="475" y="266"/>
                    <a:pt x="475" y="266"/>
                  </a:cubicBezTo>
                  <a:cubicBezTo>
                    <a:pt x="475" y="265"/>
                    <a:pt x="475" y="265"/>
                    <a:pt x="475" y="265"/>
                  </a:cubicBezTo>
                  <a:cubicBezTo>
                    <a:pt x="475" y="265"/>
                    <a:pt x="475" y="265"/>
                    <a:pt x="475" y="265"/>
                  </a:cubicBezTo>
                  <a:cubicBezTo>
                    <a:pt x="476" y="264"/>
                    <a:pt x="476" y="264"/>
                    <a:pt x="476" y="264"/>
                  </a:cubicBezTo>
                  <a:cubicBezTo>
                    <a:pt x="476" y="264"/>
                    <a:pt x="476" y="264"/>
                    <a:pt x="476" y="264"/>
                  </a:cubicBezTo>
                  <a:cubicBezTo>
                    <a:pt x="476" y="264"/>
                    <a:pt x="476" y="264"/>
                    <a:pt x="476" y="264"/>
                  </a:cubicBezTo>
                  <a:cubicBezTo>
                    <a:pt x="476" y="263"/>
                    <a:pt x="476" y="263"/>
                    <a:pt x="476" y="262"/>
                  </a:cubicBezTo>
                  <a:cubicBezTo>
                    <a:pt x="476" y="262"/>
                    <a:pt x="476" y="261"/>
                    <a:pt x="476" y="261"/>
                  </a:cubicBezTo>
                  <a:cubicBezTo>
                    <a:pt x="476" y="260"/>
                    <a:pt x="476" y="259"/>
                    <a:pt x="476" y="258"/>
                  </a:cubicBezTo>
                  <a:cubicBezTo>
                    <a:pt x="476" y="258"/>
                    <a:pt x="476" y="257"/>
                    <a:pt x="476" y="257"/>
                  </a:cubicBezTo>
                  <a:cubicBezTo>
                    <a:pt x="476" y="256"/>
                    <a:pt x="476" y="256"/>
                    <a:pt x="476" y="256"/>
                  </a:cubicBezTo>
                  <a:cubicBezTo>
                    <a:pt x="476" y="256"/>
                    <a:pt x="476" y="256"/>
                    <a:pt x="476" y="256"/>
                  </a:cubicBezTo>
                  <a:cubicBezTo>
                    <a:pt x="477" y="255"/>
                    <a:pt x="477" y="254"/>
                    <a:pt x="477" y="254"/>
                  </a:cubicBezTo>
                  <a:cubicBezTo>
                    <a:pt x="477" y="253"/>
                    <a:pt x="477" y="252"/>
                    <a:pt x="477" y="252"/>
                  </a:cubicBezTo>
                  <a:cubicBezTo>
                    <a:pt x="477" y="251"/>
                    <a:pt x="477" y="250"/>
                    <a:pt x="477" y="249"/>
                  </a:cubicBezTo>
                  <a:cubicBezTo>
                    <a:pt x="477" y="248"/>
                    <a:pt x="477" y="248"/>
                    <a:pt x="477" y="247"/>
                  </a:cubicBezTo>
                  <a:cubicBezTo>
                    <a:pt x="477" y="247"/>
                    <a:pt x="477" y="247"/>
                    <a:pt x="477" y="247"/>
                  </a:cubicBezTo>
                  <a:cubicBezTo>
                    <a:pt x="477" y="246"/>
                    <a:pt x="477" y="246"/>
                    <a:pt x="477" y="246"/>
                  </a:cubicBezTo>
                  <a:cubicBezTo>
                    <a:pt x="477" y="244"/>
                    <a:pt x="477" y="242"/>
                    <a:pt x="477" y="240"/>
                  </a:cubicBezTo>
                  <a:cubicBezTo>
                    <a:pt x="477" y="239"/>
                    <a:pt x="478" y="238"/>
                    <a:pt x="478" y="237"/>
                  </a:cubicBezTo>
                  <a:cubicBezTo>
                    <a:pt x="478" y="237"/>
                    <a:pt x="478" y="237"/>
                    <a:pt x="478" y="237"/>
                  </a:cubicBezTo>
                  <a:cubicBezTo>
                    <a:pt x="478" y="236"/>
                    <a:pt x="478" y="236"/>
                    <a:pt x="478" y="236"/>
                  </a:cubicBezTo>
                  <a:cubicBezTo>
                    <a:pt x="478" y="236"/>
                    <a:pt x="478" y="235"/>
                    <a:pt x="478" y="234"/>
                  </a:cubicBezTo>
                  <a:cubicBezTo>
                    <a:pt x="478" y="233"/>
                    <a:pt x="478" y="233"/>
                    <a:pt x="478" y="232"/>
                  </a:cubicBezTo>
                  <a:cubicBezTo>
                    <a:pt x="478" y="231"/>
                    <a:pt x="478" y="229"/>
                    <a:pt x="478" y="228"/>
                  </a:cubicBezTo>
                  <a:cubicBezTo>
                    <a:pt x="478" y="216"/>
                    <a:pt x="478" y="216"/>
                    <a:pt x="478" y="216"/>
                  </a:cubicBezTo>
                  <a:cubicBezTo>
                    <a:pt x="478" y="216"/>
                    <a:pt x="478" y="216"/>
                    <a:pt x="478" y="216"/>
                  </a:cubicBezTo>
                  <a:cubicBezTo>
                    <a:pt x="478" y="216"/>
                    <a:pt x="478" y="216"/>
                    <a:pt x="478" y="216"/>
                  </a:cubicBezTo>
                  <a:cubicBezTo>
                    <a:pt x="478" y="216"/>
                    <a:pt x="478" y="216"/>
                    <a:pt x="478" y="216"/>
                  </a:cubicBezTo>
                  <a:cubicBezTo>
                    <a:pt x="478" y="216"/>
                    <a:pt x="478" y="216"/>
                    <a:pt x="478" y="216"/>
                  </a:cubicBezTo>
                  <a:cubicBezTo>
                    <a:pt x="478" y="216"/>
                    <a:pt x="478" y="216"/>
                    <a:pt x="478" y="216"/>
                  </a:cubicBezTo>
                  <a:cubicBezTo>
                    <a:pt x="478" y="216"/>
                    <a:pt x="478" y="216"/>
                    <a:pt x="478" y="216"/>
                  </a:cubicBezTo>
                  <a:cubicBezTo>
                    <a:pt x="479" y="174"/>
                    <a:pt x="480" y="132"/>
                    <a:pt x="481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1" y="110"/>
                    <a:pt x="481" y="110"/>
                    <a:pt x="481" y="110"/>
                  </a:cubicBezTo>
                  <a:cubicBezTo>
                    <a:pt x="481" y="110"/>
                    <a:pt x="481" y="111"/>
                    <a:pt x="481" y="111"/>
                  </a:cubicBezTo>
                  <a:cubicBezTo>
                    <a:pt x="481" y="114"/>
                    <a:pt x="480" y="116"/>
                    <a:pt x="480" y="118"/>
                  </a:cubicBezTo>
                  <a:cubicBezTo>
                    <a:pt x="480" y="119"/>
                    <a:pt x="480" y="120"/>
                    <a:pt x="480" y="120"/>
                  </a:cubicBezTo>
                  <a:cubicBezTo>
                    <a:pt x="480" y="121"/>
                    <a:pt x="480" y="122"/>
                    <a:pt x="480" y="123"/>
                  </a:cubicBezTo>
                  <a:cubicBezTo>
                    <a:pt x="480" y="123"/>
                    <a:pt x="480" y="124"/>
                    <a:pt x="480" y="125"/>
                  </a:cubicBezTo>
                  <a:cubicBezTo>
                    <a:pt x="480" y="126"/>
                    <a:pt x="480" y="126"/>
                    <a:pt x="480" y="127"/>
                  </a:cubicBezTo>
                  <a:cubicBezTo>
                    <a:pt x="480" y="128"/>
                    <a:pt x="480" y="128"/>
                    <a:pt x="479" y="129"/>
                  </a:cubicBezTo>
                  <a:cubicBezTo>
                    <a:pt x="479" y="130"/>
                    <a:pt x="479" y="130"/>
                    <a:pt x="479" y="131"/>
                  </a:cubicBezTo>
                  <a:cubicBezTo>
                    <a:pt x="479" y="132"/>
                    <a:pt x="479" y="132"/>
                    <a:pt x="479" y="133"/>
                  </a:cubicBezTo>
                  <a:cubicBezTo>
                    <a:pt x="479" y="134"/>
                    <a:pt x="479" y="134"/>
                    <a:pt x="479" y="135"/>
                  </a:cubicBezTo>
                  <a:cubicBezTo>
                    <a:pt x="478" y="136"/>
                    <a:pt x="478" y="137"/>
                    <a:pt x="478" y="138"/>
                  </a:cubicBezTo>
                  <a:cubicBezTo>
                    <a:pt x="478" y="138"/>
                    <a:pt x="478" y="138"/>
                    <a:pt x="478" y="138"/>
                  </a:cubicBezTo>
                  <a:cubicBezTo>
                    <a:pt x="477" y="139"/>
                    <a:pt x="477" y="140"/>
                    <a:pt x="476" y="141"/>
                  </a:cubicBezTo>
                  <a:cubicBezTo>
                    <a:pt x="476" y="141"/>
                    <a:pt x="476" y="141"/>
                    <a:pt x="476" y="141"/>
                  </a:cubicBezTo>
                  <a:cubicBezTo>
                    <a:pt x="475" y="141"/>
                    <a:pt x="475" y="142"/>
                    <a:pt x="474" y="143"/>
                  </a:cubicBezTo>
                  <a:cubicBezTo>
                    <a:pt x="474" y="143"/>
                    <a:pt x="474" y="143"/>
                    <a:pt x="474" y="143"/>
                  </a:cubicBezTo>
                  <a:cubicBezTo>
                    <a:pt x="473" y="143"/>
                    <a:pt x="472" y="144"/>
                    <a:pt x="471" y="144"/>
                  </a:cubicBezTo>
                  <a:cubicBezTo>
                    <a:pt x="471" y="144"/>
                    <a:pt x="471" y="144"/>
                    <a:pt x="471" y="144"/>
                  </a:cubicBezTo>
                  <a:cubicBezTo>
                    <a:pt x="470" y="144"/>
                    <a:pt x="470" y="145"/>
                    <a:pt x="469" y="145"/>
                  </a:cubicBezTo>
                  <a:cubicBezTo>
                    <a:pt x="468" y="145"/>
                    <a:pt x="468" y="145"/>
                    <a:pt x="468" y="145"/>
                  </a:cubicBezTo>
                  <a:cubicBezTo>
                    <a:pt x="468" y="145"/>
                    <a:pt x="467" y="145"/>
                    <a:pt x="466" y="145"/>
                  </a:cubicBezTo>
                  <a:cubicBezTo>
                    <a:pt x="466" y="145"/>
                    <a:pt x="466" y="145"/>
                    <a:pt x="466" y="145"/>
                  </a:cubicBezTo>
                  <a:cubicBezTo>
                    <a:pt x="465" y="146"/>
                    <a:pt x="464" y="146"/>
                    <a:pt x="463" y="146"/>
                  </a:cubicBezTo>
                  <a:cubicBezTo>
                    <a:pt x="463" y="146"/>
                    <a:pt x="463" y="146"/>
                    <a:pt x="463" y="146"/>
                  </a:cubicBezTo>
                  <a:cubicBezTo>
                    <a:pt x="462" y="146"/>
                    <a:pt x="462" y="146"/>
                    <a:pt x="461" y="146"/>
                  </a:cubicBezTo>
                  <a:cubicBezTo>
                    <a:pt x="460" y="146"/>
                    <a:pt x="460" y="146"/>
                    <a:pt x="460" y="146"/>
                  </a:cubicBezTo>
                  <a:cubicBezTo>
                    <a:pt x="460" y="112"/>
                    <a:pt x="461" y="78"/>
                    <a:pt x="462" y="44"/>
                  </a:cubicBezTo>
                  <a:cubicBezTo>
                    <a:pt x="462" y="45"/>
                    <a:pt x="462" y="45"/>
                    <a:pt x="462" y="45"/>
                  </a:cubicBezTo>
                  <a:cubicBezTo>
                    <a:pt x="462" y="45"/>
                    <a:pt x="462" y="45"/>
                    <a:pt x="462" y="45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6"/>
                    <a:pt x="460" y="47"/>
                    <a:pt x="460" y="47"/>
                  </a:cubicBezTo>
                  <a:cubicBezTo>
                    <a:pt x="460" y="47"/>
                    <a:pt x="460" y="47"/>
                    <a:pt x="460" y="47"/>
                  </a:cubicBezTo>
                  <a:cubicBezTo>
                    <a:pt x="460" y="47"/>
                    <a:pt x="459" y="47"/>
                    <a:pt x="459" y="48"/>
                  </a:cubicBezTo>
                  <a:cubicBezTo>
                    <a:pt x="459" y="48"/>
                    <a:pt x="459" y="48"/>
                    <a:pt x="459" y="48"/>
                  </a:cubicBezTo>
                  <a:cubicBezTo>
                    <a:pt x="458" y="48"/>
                    <a:pt x="458" y="48"/>
                    <a:pt x="457" y="48"/>
                  </a:cubicBezTo>
                  <a:cubicBezTo>
                    <a:pt x="457" y="48"/>
                    <a:pt x="457" y="48"/>
                    <a:pt x="457" y="48"/>
                  </a:cubicBezTo>
                  <a:cubicBezTo>
                    <a:pt x="456" y="49"/>
                    <a:pt x="456" y="49"/>
                    <a:pt x="455" y="49"/>
                  </a:cubicBezTo>
                  <a:cubicBezTo>
                    <a:pt x="455" y="49"/>
                    <a:pt x="455" y="49"/>
                    <a:pt x="455" y="49"/>
                  </a:cubicBezTo>
                  <a:cubicBezTo>
                    <a:pt x="455" y="49"/>
                    <a:pt x="454" y="49"/>
                    <a:pt x="454" y="49"/>
                  </a:cubicBezTo>
                  <a:cubicBezTo>
                    <a:pt x="453" y="49"/>
                    <a:pt x="453" y="50"/>
                    <a:pt x="453" y="50"/>
                  </a:cubicBezTo>
                  <a:cubicBezTo>
                    <a:pt x="452" y="50"/>
                    <a:pt x="452" y="50"/>
                    <a:pt x="451" y="50"/>
                  </a:cubicBezTo>
                  <a:cubicBezTo>
                    <a:pt x="451" y="50"/>
                    <a:pt x="451" y="50"/>
                    <a:pt x="450" y="50"/>
                  </a:cubicBezTo>
                  <a:cubicBezTo>
                    <a:pt x="449" y="50"/>
                    <a:pt x="447" y="51"/>
                    <a:pt x="445" y="51"/>
                  </a:cubicBezTo>
                  <a:cubicBezTo>
                    <a:pt x="445" y="51"/>
                    <a:pt x="445" y="51"/>
                    <a:pt x="445" y="51"/>
                  </a:cubicBezTo>
                  <a:cubicBezTo>
                    <a:pt x="443" y="51"/>
                    <a:pt x="441" y="51"/>
                    <a:pt x="439" y="52"/>
                  </a:cubicBezTo>
                  <a:cubicBezTo>
                    <a:pt x="438" y="52"/>
                    <a:pt x="438" y="52"/>
                    <a:pt x="438" y="52"/>
                  </a:cubicBezTo>
                  <a:cubicBezTo>
                    <a:pt x="436" y="52"/>
                    <a:pt x="434" y="52"/>
                    <a:pt x="432" y="52"/>
                  </a:cubicBezTo>
                  <a:cubicBezTo>
                    <a:pt x="432" y="52"/>
                    <a:pt x="432" y="52"/>
                    <a:pt x="432" y="52"/>
                  </a:cubicBezTo>
                  <a:cubicBezTo>
                    <a:pt x="429" y="52"/>
                    <a:pt x="427" y="52"/>
                    <a:pt x="425" y="52"/>
                  </a:cubicBezTo>
                  <a:cubicBezTo>
                    <a:pt x="424" y="52"/>
                    <a:pt x="424" y="52"/>
                    <a:pt x="424" y="52"/>
                  </a:cubicBezTo>
                  <a:cubicBezTo>
                    <a:pt x="424" y="35"/>
                    <a:pt x="425" y="17"/>
                    <a:pt x="425" y="0"/>
                  </a:cubicBezTo>
                  <a:cubicBezTo>
                    <a:pt x="425" y="0"/>
                    <a:pt x="425" y="0"/>
                    <a:pt x="425" y="0"/>
                  </a:cubicBezTo>
                  <a:cubicBezTo>
                    <a:pt x="424" y="0"/>
                    <a:pt x="424" y="0"/>
                    <a:pt x="424" y="0"/>
                  </a:cubicBezTo>
                  <a:cubicBezTo>
                    <a:pt x="424" y="0"/>
                    <a:pt x="424" y="0"/>
                    <a:pt x="424" y="0"/>
                  </a:cubicBezTo>
                  <a:cubicBezTo>
                    <a:pt x="424" y="0"/>
                    <a:pt x="424" y="0"/>
                    <a:pt x="424" y="0"/>
                  </a:cubicBezTo>
                  <a:cubicBezTo>
                    <a:pt x="424" y="0"/>
                    <a:pt x="424" y="0"/>
                    <a:pt x="424" y="0"/>
                  </a:cubicBezTo>
                  <a:cubicBezTo>
                    <a:pt x="423" y="52"/>
                    <a:pt x="423" y="52"/>
                    <a:pt x="423" y="52"/>
                  </a:cubicBezTo>
                  <a:cubicBezTo>
                    <a:pt x="422" y="52"/>
                    <a:pt x="421" y="52"/>
                    <a:pt x="420" y="52"/>
                  </a:cubicBezTo>
                  <a:cubicBezTo>
                    <a:pt x="419" y="52"/>
                    <a:pt x="418" y="52"/>
                    <a:pt x="416" y="52"/>
                  </a:cubicBezTo>
                  <a:cubicBezTo>
                    <a:pt x="415" y="52"/>
                    <a:pt x="414" y="52"/>
                    <a:pt x="412" y="52"/>
                  </a:cubicBezTo>
                  <a:cubicBezTo>
                    <a:pt x="412" y="52"/>
                    <a:pt x="412" y="52"/>
                    <a:pt x="412" y="52"/>
                  </a:cubicBezTo>
                  <a:cubicBezTo>
                    <a:pt x="411" y="52"/>
                    <a:pt x="409" y="52"/>
                    <a:pt x="408" y="52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7" y="52"/>
                    <a:pt x="407" y="52"/>
                    <a:pt x="407" y="52"/>
                  </a:cubicBezTo>
                  <a:cubicBezTo>
                    <a:pt x="407" y="52"/>
                    <a:pt x="407" y="52"/>
                    <a:pt x="406" y="52"/>
                  </a:cubicBezTo>
                  <a:cubicBezTo>
                    <a:pt x="406" y="52"/>
                    <a:pt x="405" y="52"/>
                    <a:pt x="405" y="52"/>
                  </a:cubicBezTo>
                  <a:cubicBezTo>
                    <a:pt x="404" y="52"/>
                    <a:pt x="404" y="52"/>
                    <a:pt x="403" y="52"/>
                  </a:cubicBezTo>
                  <a:cubicBezTo>
                    <a:pt x="403" y="52"/>
                    <a:pt x="402" y="52"/>
                    <a:pt x="402" y="52"/>
                  </a:cubicBezTo>
                  <a:cubicBezTo>
                    <a:pt x="402" y="52"/>
                    <a:pt x="401" y="52"/>
                    <a:pt x="401" y="52"/>
                  </a:cubicBezTo>
                  <a:cubicBezTo>
                    <a:pt x="400" y="52"/>
                    <a:pt x="400" y="51"/>
                    <a:pt x="400" y="51"/>
                  </a:cubicBezTo>
                  <a:cubicBezTo>
                    <a:pt x="399" y="51"/>
                    <a:pt x="399" y="51"/>
                    <a:pt x="398" y="51"/>
                  </a:cubicBezTo>
                  <a:cubicBezTo>
                    <a:pt x="398" y="51"/>
                    <a:pt x="398" y="51"/>
                    <a:pt x="397" y="51"/>
                  </a:cubicBezTo>
                  <a:cubicBezTo>
                    <a:pt x="397" y="51"/>
                    <a:pt x="397" y="51"/>
                    <a:pt x="397" y="51"/>
                  </a:cubicBezTo>
                  <a:cubicBezTo>
                    <a:pt x="396" y="51"/>
                    <a:pt x="396" y="51"/>
                    <a:pt x="396" y="51"/>
                  </a:cubicBezTo>
                  <a:cubicBezTo>
                    <a:pt x="395" y="51"/>
                    <a:pt x="395" y="51"/>
                    <a:pt x="395" y="51"/>
                  </a:cubicBezTo>
                  <a:cubicBezTo>
                    <a:pt x="394" y="51"/>
                    <a:pt x="394" y="51"/>
                    <a:pt x="394" y="51"/>
                  </a:cubicBezTo>
                  <a:cubicBezTo>
                    <a:pt x="393" y="51"/>
                    <a:pt x="393" y="51"/>
                    <a:pt x="393" y="51"/>
                  </a:cubicBezTo>
                  <a:cubicBezTo>
                    <a:pt x="392" y="51"/>
                    <a:pt x="392" y="51"/>
                    <a:pt x="392" y="51"/>
                  </a:cubicBezTo>
                  <a:cubicBezTo>
                    <a:pt x="391" y="51"/>
                    <a:pt x="391" y="51"/>
                    <a:pt x="391" y="51"/>
                  </a:cubicBezTo>
                  <a:cubicBezTo>
                    <a:pt x="390" y="51"/>
                    <a:pt x="390" y="51"/>
                    <a:pt x="390" y="51"/>
                  </a:cubicBezTo>
                  <a:cubicBezTo>
                    <a:pt x="389" y="51"/>
                    <a:pt x="389" y="51"/>
                    <a:pt x="389" y="51"/>
                  </a:cubicBezTo>
                  <a:cubicBezTo>
                    <a:pt x="389" y="51"/>
                    <a:pt x="389" y="51"/>
                    <a:pt x="389" y="51"/>
                  </a:cubicBezTo>
                  <a:cubicBezTo>
                    <a:pt x="388" y="51"/>
                    <a:pt x="388" y="51"/>
                    <a:pt x="388" y="51"/>
                  </a:cubicBezTo>
                  <a:cubicBezTo>
                    <a:pt x="388" y="51"/>
                    <a:pt x="388" y="51"/>
                    <a:pt x="388" y="51"/>
                  </a:cubicBezTo>
                  <a:cubicBezTo>
                    <a:pt x="387" y="51"/>
                    <a:pt x="387" y="51"/>
                    <a:pt x="387" y="51"/>
                  </a:cubicBezTo>
                  <a:cubicBezTo>
                    <a:pt x="387" y="51"/>
                    <a:pt x="387" y="51"/>
                    <a:pt x="387" y="51"/>
                  </a:cubicBezTo>
                  <a:cubicBezTo>
                    <a:pt x="387" y="51"/>
                    <a:pt x="387" y="51"/>
                    <a:pt x="387" y="51"/>
                  </a:cubicBezTo>
                  <a:cubicBezTo>
                    <a:pt x="386" y="51"/>
                    <a:pt x="386" y="51"/>
                    <a:pt x="386" y="51"/>
                  </a:cubicBezTo>
                  <a:cubicBezTo>
                    <a:pt x="386" y="51"/>
                    <a:pt x="386" y="51"/>
                    <a:pt x="386" y="51"/>
                  </a:cubicBezTo>
                  <a:cubicBezTo>
                    <a:pt x="385" y="51"/>
                    <a:pt x="385" y="51"/>
                    <a:pt x="385" y="51"/>
                  </a:cubicBezTo>
                  <a:cubicBezTo>
                    <a:pt x="384" y="51"/>
                    <a:pt x="384" y="51"/>
                    <a:pt x="384" y="51"/>
                  </a:cubicBezTo>
                  <a:cubicBezTo>
                    <a:pt x="383" y="51"/>
                    <a:pt x="383" y="51"/>
                    <a:pt x="383" y="51"/>
                  </a:cubicBezTo>
                  <a:cubicBezTo>
                    <a:pt x="382" y="51"/>
                    <a:pt x="382" y="51"/>
                    <a:pt x="382" y="51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0" y="52"/>
                    <a:pt x="380" y="52"/>
                    <a:pt x="380" y="52"/>
                  </a:cubicBezTo>
                  <a:cubicBezTo>
                    <a:pt x="380" y="52"/>
                    <a:pt x="380" y="52"/>
                    <a:pt x="380" y="52"/>
                  </a:cubicBezTo>
                  <a:cubicBezTo>
                    <a:pt x="379" y="52"/>
                    <a:pt x="379" y="52"/>
                    <a:pt x="379" y="52"/>
                  </a:cubicBezTo>
                  <a:cubicBezTo>
                    <a:pt x="378" y="52"/>
                    <a:pt x="378" y="52"/>
                    <a:pt x="378" y="52"/>
                  </a:cubicBezTo>
                  <a:cubicBezTo>
                    <a:pt x="378" y="52"/>
                    <a:pt x="378" y="52"/>
                    <a:pt x="378" y="52"/>
                  </a:cubicBezTo>
                  <a:cubicBezTo>
                    <a:pt x="378" y="52"/>
                    <a:pt x="378" y="52"/>
                    <a:pt x="378" y="52"/>
                  </a:cubicBezTo>
                  <a:cubicBezTo>
                    <a:pt x="378" y="52"/>
                    <a:pt x="378" y="52"/>
                    <a:pt x="378" y="52"/>
                  </a:cubicBezTo>
                  <a:cubicBezTo>
                    <a:pt x="377" y="52"/>
                    <a:pt x="377" y="52"/>
                    <a:pt x="377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5" y="52"/>
                    <a:pt x="375" y="52"/>
                    <a:pt x="375" y="52"/>
                  </a:cubicBezTo>
                  <a:cubicBezTo>
                    <a:pt x="374" y="52"/>
                    <a:pt x="374" y="52"/>
                    <a:pt x="374" y="52"/>
                  </a:cubicBezTo>
                  <a:cubicBezTo>
                    <a:pt x="373" y="52"/>
                    <a:pt x="373" y="52"/>
                    <a:pt x="373" y="52"/>
                  </a:cubicBezTo>
                  <a:cubicBezTo>
                    <a:pt x="373" y="52"/>
                    <a:pt x="373" y="52"/>
                    <a:pt x="373" y="52"/>
                  </a:cubicBezTo>
                  <a:cubicBezTo>
                    <a:pt x="373" y="52"/>
                    <a:pt x="372" y="52"/>
                    <a:pt x="372" y="52"/>
                  </a:cubicBezTo>
                  <a:cubicBezTo>
                    <a:pt x="371" y="52"/>
                    <a:pt x="371" y="52"/>
                    <a:pt x="370" y="52"/>
                  </a:cubicBezTo>
                  <a:cubicBezTo>
                    <a:pt x="369" y="53"/>
                    <a:pt x="369" y="53"/>
                    <a:pt x="369" y="53"/>
                  </a:cubicBezTo>
                  <a:cubicBezTo>
                    <a:pt x="369" y="53"/>
                    <a:pt x="369" y="53"/>
                    <a:pt x="369" y="53"/>
                  </a:cubicBezTo>
                  <a:cubicBezTo>
                    <a:pt x="369" y="53"/>
                    <a:pt x="369" y="53"/>
                    <a:pt x="369" y="53"/>
                  </a:cubicBezTo>
                  <a:cubicBezTo>
                    <a:pt x="369" y="53"/>
                    <a:pt x="369" y="53"/>
                    <a:pt x="369" y="53"/>
                  </a:cubicBezTo>
                  <a:cubicBezTo>
                    <a:pt x="367" y="53"/>
                    <a:pt x="366" y="53"/>
                    <a:pt x="365" y="53"/>
                  </a:cubicBezTo>
                  <a:cubicBezTo>
                    <a:pt x="364" y="53"/>
                    <a:pt x="363" y="53"/>
                    <a:pt x="362" y="54"/>
                  </a:cubicBezTo>
                  <a:cubicBezTo>
                    <a:pt x="361" y="54"/>
                    <a:pt x="361" y="54"/>
                    <a:pt x="361" y="54"/>
                  </a:cubicBezTo>
                  <a:cubicBezTo>
                    <a:pt x="361" y="54"/>
                    <a:pt x="361" y="54"/>
                    <a:pt x="361" y="54"/>
                  </a:cubicBezTo>
                  <a:cubicBezTo>
                    <a:pt x="361" y="54"/>
                    <a:pt x="361" y="54"/>
                    <a:pt x="361" y="54"/>
                  </a:cubicBezTo>
                  <a:cubicBezTo>
                    <a:pt x="360" y="54"/>
                    <a:pt x="359" y="54"/>
                    <a:pt x="357" y="54"/>
                  </a:cubicBezTo>
                  <a:cubicBezTo>
                    <a:pt x="356" y="55"/>
                    <a:pt x="355" y="55"/>
                    <a:pt x="354" y="55"/>
                  </a:cubicBezTo>
                  <a:cubicBezTo>
                    <a:pt x="353" y="55"/>
                    <a:pt x="353" y="55"/>
                    <a:pt x="353" y="55"/>
                  </a:cubicBezTo>
                  <a:cubicBezTo>
                    <a:pt x="353" y="55"/>
                    <a:pt x="353" y="55"/>
                    <a:pt x="353" y="55"/>
                  </a:cubicBezTo>
                  <a:cubicBezTo>
                    <a:pt x="353" y="55"/>
                    <a:pt x="353" y="55"/>
                    <a:pt x="353" y="55"/>
                  </a:cubicBezTo>
                  <a:cubicBezTo>
                    <a:pt x="352" y="56"/>
                    <a:pt x="352" y="56"/>
                    <a:pt x="352" y="56"/>
                  </a:cubicBezTo>
                  <a:cubicBezTo>
                    <a:pt x="352" y="56"/>
                    <a:pt x="352" y="56"/>
                    <a:pt x="352" y="56"/>
                  </a:cubicBezTo>
                  <a:cubicBezTo>
                    <a:pt x="351" y="56"/>
                    <a:pt x="351" y="56"/>
                    <a:pt x="351" y="56"/>
                  </a:cubicBezTo>
                  <a:cubicBezTo>
                    <a:pt x="351" y="56"/>
                    <a:pt x="351" y="56"/>
                    <a:pt x="351" y="56"/>
                  </a:cubicBezTo>
                  <a:cubicBezTo>
                    <a:pt x="351" y="56"/>
                    <a:pt x="351" y="56"/>
                    <a:pt x="351" y="56"/>
                  </a:cubicBezTo>
                  <a:cubicBezTo>
                    <a:pt x="351" y="56"/>
                    <a:pt x="351" y="56"/>
                    <a:pt x="351" y="56"/>
                  </a:cubicBezTo>
                  <a:cubicBezTo>
                    <a:pt x="350" y="56"/>
                    <a:pt x="350" y="56"/>
                    <a:pt x="350" y="56"/>
                  </a:cubicBezTo>
                  <a:cubicBezTo>
                    <a:pt x="350" y="56"/>
                    <a:pt x="350" y="56"/>
                    <a:pt x="350" y="56"/>
                  </a:cubicBezTo>
                  <a:cubicBezTo>
                    <a:pt x="349" y="57"/>
                    <a:pt x="349" y="57"/>
                    <a:pt x="349" y="57"/>
                  </a:cubicBezTo>
                  <a:cubicBezTo>
                    <a:pt x="349" y="57"/>
                    <a:pt x="349" y="57"/>
                    <a:pt x="349" y="57"/>
                  </a:cubicBezTo>
                  <a:cubicBezTo>
                    <a:pt x="348" y="57"/>
                    <a:pt x="348" y="57"/>
                    <a:pt x="348" y="57"/>
                  </a:cubicBezTo>
                  <a:cubicBezTo>
                    <a:pt x="348" y="57"/>
                    <a:pt x="348" y="57"/>
                    <a:pt x="348" y="57"/>
                  </a:cubicBezTo>
                  <a:cubicBezTo>
                    <a:pt x="348" y="57"/>
                    <a:pt x="348" y="57"/>
                    <a:pt x="348" y="57"/>
                  </a:cubicBezTo>
                  <a:cubicBezTo>
                    <a:pt x="348" y="57"/>
                    <a:pt x="348" y="57"/>
                    <a:pt x="348" y="57"/>
                  </a:cubicBezTo>
                  <a:cubicBezTo>
                    <a:pt x="348" y="57"/>
                    <a:pt x="348" y="57"/>
                    <a:pt x="348" y="57"/>
                  </a:cubicBezTo>
                  <a:cubicBezTo>
                    <a:pt x="348" y="57"/>
                    <a:pt x="348" y="57"/>
                    <a:pt x="348" y="57"/>
                  </a:cubicBezTo>
                  <a:cubicBezTo>
                    <a:pt x="347" y="58"/>
                    <a:pt x="347" y="58"/>
                    <a:pt x="347" y="58"/>
                  </a:cubicBezTo>
                  <a:cubicBezTo>
                    <a:pt x="347" y="58"/>
                    <a:pt x="347" y="58"/>
                    <a:pt x="347" y="58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5" y="59"/>
                    <a:pt x="345" y="59"/>
                    <a:pt x="345" y="59"/>
                  </a:cubicBezTo>
                  <a:cubicBezTo>
                    <a:pt x="345" y="59"/>
                    <a:pt x="345" y="59"/>
                    <a:pt x="345" y="59"/>
                  </a:cubicBezTo>
                  <a:cubicBezTo>
                    <a:pt x="345" y="59"/>
                    <a:pt x="345" y="59"/>
                    <a:pt x="345" y="59"/>
                  </a:cubicBezTo>
                  <a:cubicBezTo>
                    <a:pt x="344" y="59"/>
                    <a:pt x="344" y="59"/>
                    <a:pt x="344" y="59"/>
                  </a:cubicBezTo>
                  <a:cubicBezTo>
                    <a:pt x="344" y="60"/>
                    <a:pt x="344" y="60"/>
                    <a:pt x="344" y="60"/>
                  </a:cubicBezTo>
                  <a:cubicBezTo>
                    <a:pt x="344" y="60"/>
                    <a:pt x="344" y="60"/>
                    <a:pt x="344" y="60"/>
                  </a:cubicBezTo>
                  <a:cubicBezTo>
                    <a:pt x="344" y="60"/>
                    <a:pt x="344" y="60"/>
                    <a:pt x="344" y="60"/>
                  </a:cubicBezTo>
                  <a:cubicBezTo>
                    <a:pt x="344" y="60"/>
                    <a:pt x="344" y="60"/>
                    <a:pt x="344" y="60"/>
                  </a:cubicBezTo>
                  <a:cubicBezTo>
                    <a:pt x="344" y="60"/>
                    <a:pt x="344" y="60"/>
                    <a:pt x="344" y="60"/>
                  </a:cubicBezTo>
                  <a:cubicBezTo>
                    <a:pt x="343" y="60"/>
                    <a:pt x="343" y="60"/>
                    <a:pt x="343" y="60"/>
                  </a:cubicBezTo>
                  <a:cubicBezTo>
                    <a:pt x="343" y="60"/>
                    <a:pt x="343" y="60"/>
                    <a:pt x="343" y="60"/>
                  </a:cubicBezTo>
                  <a:cubicBezTo>
                    <a:pt x="343" y="61"/>
                    <a:pt x="343" y="61"/>
                    <a:pt x="343" y="61"/>
                  </a:cubicBezTo>
                  <a:cubicBezTo>
                    <a:pt x="343" y="61"/>
                    <a:pt x="343" y="61"/>
                    <a:pt x="343" y="61"/>
                  </a:cubicBezTo>
                  <a:cubicBezTo>
                    <a:pt x="342" y="61"/>
                    <a:pt x="342" y="61"/>
                    <a:pt x="342" y="61"/>
                  </a:cubicBezTo>
                  <a:cubicBezTo>
                    <a:pt x="342" y="61"/>
                    <a:pt x="342" y="61"/>
                    <a:pt x="342" y="61"/>
                  </a:cubicBezTo>
                  <a:cubicBezTo>
                    <a:pt x="342" y="61"/>
                    <a:pt x="342" y="61"/>
                    <a:pt x="342" y="61"/>
                  </a:cubicBezTo>
                  <a:cubicBezTo>
                    <a:pt x="342" y="62"/>
                    <a:pt x="342" y="62"/>
                    <a:pt x="342" y="62"/>
                  </a:cubicBezTo>
                  <a:cubicBezTo>
                    <a:pt x="342" y="62"/>
                    <a:pt x="342" y="62"/>
                    <a:pt x="342" y="62"/>
                  </a:cubicBezTo>
                  <a:cubicBezTo>
                    <a:pt x="342" y="62"/>
                    <a:pt x="342" y="62"/>
                    <a:pt x="342" y="62"/>
                  </a:cubicBezTo>
                  <a:cubicBezTo>
                    <a:pt x="341" y="63"/>
                    <a:pt x="341" y="63"/>
                    <a:pt x="341" y="63"/>
                  </a:cubicBezTo>
                  <a:cubicBezTo>
                    <a:pt x="341" y="63"/>
                    <a:pt x="341" y="63"/>
                    <a:pt x="341" y="63"/>
                  </a:cubicBezTo>
                  <a:cubicBezTo>
                    <a:pt x="341" y="63"/>
                    <a:pt x="341" y="63"/>
                    <a:pt x="341" y="63"/>
                  </a:cubicBezTo>
                  <a:cubicBezTo>
                    <a:pt x="341" y="63"/>
                    <a:pt x="341" y="63"/>
                    <a:pt x="341" y="63"/>
                  </a:cubicBezTo>
                  <a:cubicBezTo>
                    <a:pt x="341" y="63"/>
                    <a:pt x="341" y="63"/>
                    <a:pt x="341" y="63"/>
                  </a:cubicBezTo>
                  <a:cubicBezTo>
                    <a:pt x="341" y="63"/>
                    <a:pt x="341" y="63"/>
                    <a:pt x="341" y="63"/>
                  </a:cubicBezTo>
                  <a:cubicBezTo>
                    <a:pt x="341" y="64"/>
                    <a:pt x="341" y="64"/>
                    <a:pt x="341" y="64"/>
                  </a:cubicBezTo>
                  <a:cubicBezTo>
                    <a:pt x="341" y="64"/>
                    <a:pt x="341" y="64"/>
                    <a:pt x="341" y="64"/>
                  </a:cubicBezTo>
                  <a:cubicBezTo>
                    <a:pt x="341" y="65"/>
                    <a:pt x="341" y="65"/>
                    <a:pt x="341" y="65"/>
                  </a:cubicBezTo>
                  <a:cubicBezTo>
                    <a:pt x="340" y="65"/>
                    <a:pt x="340" y="65"/>
                    <a:pt x="340" y="65"/>
                  </a:cubicBezTo>
                  <a:cubicBezTo>
                    <a:pt x="340" y="65"/>
                    <a:pt x="340" y="65"/>
                    <a:pt x="340" y="65"/>
                  </a:cubicBezTo>
                  <a:cubicBezTo>
                    <a:pt x="340" y="65"/>
                    <a:pt x="340" y="65"/>
                    <a:pt x="340" y="65"/>
                  </a:cubicBezTo>
                  <a:cubicBezTo>
                    <a:pt x="340" y="65"/>
                    <a:pt x="340" y="65"/>
                    <a:pt x="340" y="65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0" y="67"/>
                    <a:pt x="340" y="67"/>
                    <a:pt x="340" y="67"/>
                  </a:cubicBezTo>
                  <a:cubicBezTo>
                    <a:pt x="340" y="67"/>
                    <a:pt x="340" y="67"/>
                    <a:pt x="340" y="67"/>
                  </a:cubicBezTo>
                  <a:cubicBezTo>
                    <a:pt x="340" y="67"/>
                    <a:pt x="340" y="67"/>
                    <a:pt x="340" y="67"/>
                  </a:cubicBezTo>
                  <a:cubicBezTo>
                    <a:pt x="340" y="93"/>
                    <a:pt x="339" y="119"/>
                    <a:pt x="339" y="145"/>
                  </a:cubicBezTo>
                  <a:cubicBezTo>
                    <a:pt x="339" y="145"/>
                    <a:pt x="338" y="145"/>
                    <a:pt x="337" y="145"/>
                  </a:cubicBezTo>
                  <a:cubicBezTo>
                    <a:pt x="337" y="145"/>
                    <a:pt x="336" y="145"/>
                    <a:pt x="336" y="145"/>
                  </a:cubicBezTo>
                  <a:cubicBezTo>
                    <a:pt x="335" y="145"/>
                    <a:pt x="334" y="145"/>
                    <a:pt x="334" y="145"/>
                  </a:cubicBezTo>
                  <a:cubicBezTo>
                    <a:pt x="333" y="145"/>
                    <a:pt x="333" y="145"/>
                    <a:pt x="332" y="145"/>
                  </a:cubicBezTo>
                  <a:cubicBezTo>
                    <a:pt x="332" y="145"/>
                    <a:pt x="331" y="145"/>
                    <a:pt x="330" y="145"/>
                  </a:cubicBezTo>
                  <a:cubicBezTo>
                    <a:pt x="330" y="145"/>
                    <a:pt x="329" y="145"/>
                    <a:pt x="328" y="145"/>
                  </a:cubicBezTo>
                  <a:cubicBezTo>
                    <a:pt x="328" y="145"/>
                    <a:pt x="328" y="145"/>
                    <a:pt x="328" y="145"/>
                  </a:cubicBezTo>
                  <a:cubicBezTo>
                    <a:pt x="327" y="145"/>
                    <a:pt x="327" y="145"/>
                    <a:pt x="327" y="145"/>
                  </a:cubicBezTo>
                  <a:cubicBezTo>
                    <a:pt x="327" y="145"/>
                    <a:pt x="326" y="145"/>
                    <a:pt x="326" y="145"/>
                  </a:cubicBezTo>
                  <a:cubicBezTo>
                    <a:pt x="325" y="145"/>
                    <a:pt x="324" y="145"/>
                    <a:pt x="324" y="145"/>
                  </a:cubicBezTo>
                  <a:cubicBezTo>
                    <a:pt x="323" y="145"/>
                    <a:pt x="322" y="145"/>
                    <a:pt x="322" y="145"/>
                  </a:cubicBezTo>
                  <a:cubicBezTo>
                    <a:pt x="321" y="145"/>
                    <a:pt x="321" y="145"/>
                    <a:pt x="321" y="145"/>
                  </a:cubicBezTo>
                  <a:cubicBezTo>
                    <a:pt x="321" y="145"/>
                    <a:pt x="321" y="145"/>
                    <a:pt x="321" y="145"/>
                  </a:cubicBezTo>
                  <a:cubicBezTo>
                    <a:pt x="320" y="145"/>
                    <a:pt x="320" y="145"/>
                    <a:pt x="320" y="145"/>
                  </a:cubicBezTo>
                  <a:cubicBezTo>
                    <a:pt x="320" y="145"/>
                    <a:pt x="320" y="145"/>
                    <a:pt x="320" y="145"/>
                  </a:cubicBezTo>
                  <a:cubicBezTo>
                    <a:pt x="320" y="145"/>
                    <a:pt x="320" y="145"/>
                    <a:pt x="320" y="145"/>
                  </a:cubicBezTo>
                  <a:cubicBezTo>
                    <a:pt x="319" y="145"/>
                    <a:pt x="319" y="145"/>
                    <a:pt x="319" y="145"/>
                  </a:cubicBezTo>
                  <a:cubicBezTo>
                    <a:pt x="319" y="145"/>
                    <a:pt x="319" y="145"/>
                    <a:pt x="319" y="145"/>
                  </a:cubicBezTo>
                  <a:cubicBezTo>
                    <a:pt x="318" y="146"/>
                    <a:pt x="318" y="146"/>
                    <a:pt x="318" y="146"/>
                  </a:cubicBezTo>
                  <a:cubicBezTo>
                    <a:pt x="318" y="146"/>
                    <a:pt x="318" y="146"/>
                    <a:pt x="318" y="146"/>
                  </a:cubicBezTo>
                  <a:cubicBezTo>
                    <a:pt x="317" y="146"/>
                    <a:pt x="317" y="146"/>
                    <a:pt x="317" y="146"/>
                  </a:cubicBezTo>
                  <a:cubicBezTo>
                    <a:pt x="316" y="146"/>
                    <a:pt x="316" y="146"/>
                    <a:pt x="316" y="146"/>
                  </a:cubicBezTo>
                  <a:cubicBezTo>
                    <a:pt x="316" y="146"/>
                    <a:pt x="316" y="146"/>
                    <a:pt x="316" y="146"/>
                  </a:cubicBezTo>
                  <a:cubicBezTo>
                    <a:pt x="315" y="146"/>
                    <a:pt x="315" y="146"/>
                    <a:pt x="315" y="146"/>
                  </a:cubicBezTo>
                  <a:cubicBezTo>
                    <a:pt x="315" y="146"/>
                    <a:pt x="315" y="146"/>
                    <a:pt x="315" y="146"/>
                  </a:cubicBezTo>
                  <a:cubicBezTo>
                    <a:pt x="315" y="146"/>
                    <a:pt x="315" y="146"/>
                    <a:pt x="315" y="146"/>
                  </a:cubicBezTo>
                  <a:cubicBezTo>
                    <a:pt x="314" y="146"/>
                    <a:pt x="314" y="146"/>
                    <a:pt x="314" y="146"/>
                  </a:cubicBezTo>
                  <a:cubicBezTo>
                    <a:pt x="313" y="146"/>
                    <a:pt x="313" y="146"/>
                    <a:pt x="313" y="146"/>
                  </a:cubicBezTo>
                  <a:cubicBezTo>
                    <a:pt x="313" y="146"/>
                    <a:pt x="313" y="146"/>
                    <a:pt x="313" y="146"/>
                  </a:cubicBezTo>
                  <a:cubicBezTo>
                    <a:pt x="312" y="146"/>
                    <a:pt x="312" y="146"/>
                    <a:pt x="311" y="146"/>
                  </a:cubicBezTo>
                  <a:cubicBezTo>
                    <a:pt x="311" y="146"/>
                    <a:pt x="311" y="146"/>
                    <a:pt x="311" y="146"/>
                  </a:cubicBezTo>
                  <a:cubicBezTo>
                    <a:pt x="311" y="146"/>
                    <a:pt x="311" y="146"/>
                    <a:pt x="311" y="146"/>
                  </a:cubicBezTo>
                  <a:cubicBezTo>
                    <a:pt x="311" y="146"/>
                    <a:pt x="311" y="146"/>
                    <a:pt x="311" y="146"/>
                  </a:cubicBezTo>
                  <a:cubicBezTo>
                    <a:pt x="311" y="146"/>
                    <a:pt x="310" y="146"/>
                    <a:pt x="310" y="147"/>
                  </a:cubicBezTo>
                  <a:cubicBezTo>
                    <a:pt x="310" y="147"/>
                    <a:pt x="309" y="147"/>
                    <a:pt x="309" y="147"/>
                  </a:cubicBezTo>
                  <a:cubicBezTo>
                    <a:pt x="308" y="147"/>
                    <a:pt x="308" y="147"/>
                    <a:pt x="308" y="147"/>
                  </a:cubicBezTo>
                  <a:cubicBezTo>
                    <a:pt x="308" y="147"/>
                    <a:pt x="308" y="147"/>
                    <a:pt x="308" y="147"/>
                  </a:cubicBezTo>
                  <a:cubicBezTo>
                    <a:pt x="308" y="147"/>
                    <a:pt x="308" y="147"/>
                    <a:pt x="308" y="147"/>
                  </a:cubicBezTo>
                  <a:cubicBezTo>
                    <a:pt x="307" y="147"/>
                    <a:pt x="307" y="147"/>
                    <a:pt x="307" y="147"/>
                  </a:cubicBezTo>
                  <a:cubicBezTo>
                    <a:pt x="307" y="147"/>
                    <a:pt x="307" y="147"/>
                    <a:pt x="307" y="147"/>
                  </a:cubicBezTo>
                  <a:cubicBezTo>
                    <a:pt x="306" y="147"/>
                    <a:pt x="306" y="147"/>
                    <a:pt x="306" y="147"/>
                  </a:cubicBezTo>
                  <a:cubicBezTo>
                    <a:pt x="306" y="148"/>
                    <a:pt x="306" y="148"/>
                    <a:pt x="306" y="148"/>
                  </a:cubicBezTo>
                  <a:cubicBezTo>
                    <a:pt x="305" y="148"/>
                    <a:pt x="305" y="148"/>
                    <a:pt x="305" y="148"/>
                  </a:cubicBezTo>
                  <a:cubicBezTo>
                    <a:pt x="305" y="148"/>
                    <a:pt x="305" y="148"/>
                    <a:pt x="305" y="148"/>
                  </a:cubicBezTo>
                  <a:cubicBezTo>
                    <a:pt x="305" y="148"/>
                    <a:pt x="305" y="148"/>
                    <a:pt x="305" y="148"/>
                  </a:cubicBezTo>
                  <a:cubicBezTo>
                    <a:pt x="305" y="148"/>
                    <a:pt x="305" y="148"/>
                    <a:pt x="305" y="148"/>
                  </a:cubicBezTo>
                  <a:cubicBezTo>
                    <a:pt x="304" y="148"/>
                    <a:pt x="304" y="148"/>
                    <a:pt x="304" y="148"/>
                  </a:cubicBezTo>
                  <a:cubicBezTo>
                    <a:pt x="304" y="148"/>
                    <a:pt x="304" y="148"/>
                    <a:pt x="304" y="148"/>
                  </a:cubicBezTo>
                  <a:cubicBezTo>
                    <a:pt x="304" y="148"/>
                    <a:pt x="304" y="148"/>
                    <a:pt x="304" y="148"/>
                  </a:cubicBezTo>
                  <a:cubicBezTo>
                    <a:pt x="304" y="149"/>
                    <a:pt x="304" y="149"/>
                    <a:pt x="304" y="149"/>
                  </a:cubicBezTo>
                  <a:cubicBezTo>
                    <a:pt x="304" y="149"/>
                    <a:pt x="304" y="149"/>
                    <a:pt x="304" y="149"/>
                  </a:cubicBezTo>
                  <a:cubicBezTo>
                    <a:pt x="304" y="149"/>
                    <a:pt x="304" y="149"/>
                    <a:pt x="304" y="149"/>
                  </a:cubicBezTo>
                  <a:cubicBezTo>
                    <a:pt x="304" y="149"/>
                    <a:pt x="304" y="149"/>
                    <a:pt x="304" y="149"/>
                  </a:cubicBezTo>
                  <a:cubicBezTo>
                    <a:pt x="304" y="149"/>
                    <a:pt x="304" y="149"/>
                    <a:pt x="304" y="149"/>
                  </a:cubicBezTo>
                  <a:cubicBezTo>
                    <a:pt x="303" y="149"/>
                    <a:pt x="303" y="149"/>
                    <a:pt x="303" y="149"/>
                  </a:cubicBezTo>
                  <a:cubicBezTo>
                    <a:pt x="303" y="149"/>
                    <a:pt x="303" y="149"/>
                    <a:pt x="303" y="149"/>
                  </a:cubicBezTo>
                  <a:cubicBezTo>
                    <a:pt x="303" y="149"/>
                    <a:pt x="303" y="149"/>
                    <a:pt x="303" y="149"/>
                  </a:cubicBezTo>
                  <a:cubicBezTo>
                    <a:pt x="303" y="149"/>
                    <a:pt x="303" y="149"/>
                    <a:pt x="303" y="149"/>
                  </a:cubicBezTo>
                  <a:cubicBezTo>
                    <a:pt x="303" y="149"/>
                    <a:pt x="303" y="149"/>
                    <a:pt x="303" y="149"/>
                  </a:cubicBezTo>
                  <a:cubicBezTo>
                    <a:pt x="303" y="149"/>
                    <a:pt x="303" y="149"/>
                    <a:pt x="303" y="149"/>
                  </a:cubicBezTo>
                  <a:cubicBezTo>
                    <a:pt x="303" y="149"/>
                    <a:pt x="303" y="149"/>
                    <a:pt x="303" y="149"/>
                  </a:cubicBezTo>
                  <a:cubicBezTo>
                    <a:pt x="303" y="150"/>
                    <a:pt x="303" y="150"/>
                    <a:pt x="303" y="150"/>
                  </a:cubicBezTo>
                  <a:cubicBezTo>
                    <a:pt x="302" y="150"/>
                    <a:pt x="302" y="150"/>
                    <a:pt x="302" y="150"/>
                  </a:cubicBezTo>
                  <a:cubicBezTo>
                    <a:pt x="302" y="150"/>
                    <a:pt x="302" y="150"/>
                    <a:pt x="302" y="150"/>
                  </a:cubicBezTo>
                  <a:cubicBezTo>
                    <a:pt x="302" y="150"/>
                    <a:pt x="302" y="150"/>
                    <a:pt x="302" y="150"/>
                  </a:cubicBezTo>
                  <a:cubicBezTo>
                    <a:pt x="302" y="150"/>
                    <a:pt x="302" y="150"/>
                    <a:pt x="302" y="150"/>
                  </a:cubicBezTo>
                  <a:cubicBezTo>
                    <a:pt x="302" y="150"/>
                    <a:pt x="302" y="150"/>
                    <a:pt x="302" y="150"/>
                  </a:cubicBezTo>
                  <a:cubicBezTo>
                    <a:pt x="302" y="150"/>
                    <a:pt x="302" y="150"/>
                    <a:pt x="302" y="150"/>
                  </a:cubicBezTo>
                  <a:cubicBezTo>
                    <a:pt x="302" y="150"/>
                    <a:pt x="302" y="150"/>
                    <a:pt x="302" y="150"/>
                  </a:cubicBezTo>
                  <a:cubicBezTo>
                    <a:pt x="302" y="150"/>
                    <a:pt x="302" y="150"/>
                    <a:pt x="302" y="150"/>
                  </a:cubicBezTo>
                  <a:cubicBezTo>
                    <a:pt x="302" y="150"/>
                    <a:pt x="302" y="150"/>
                    <a:pt x="302" y="150"/>
                  </a:cubicBezTo>
                  <a:cubicBezTo>
                    <a:pt x="302" y="150"/>
                    <a:pt x="302" y="150"/>
                    <a:pt x="302" y="150"/>
                  </a:cubicBezTo>
                  <a:cubicBezTo>
                    <a:pt x="302" y="151"/>
                    <a:pt x="302" y="151"/>
                    <a:pt x="302" y="151"/>
                  </a:cubicBezTo>
                  <a:cubicBezTo>
                    <a:pt x="302" y="151"/>
                    <a:pt x="302" y="151"/>
                    <a:pt x="302" y="151"/>
                  </a:cubicBezTo>
                  <a:cubicBezTo>
                    <a:pt x="302" y="151"/>
                    <a:pt x="302" y="151"/>
                    <a:pt x="302" y="151"/>
                  </a:cubicBezTo>
                  <a:cubicBezTo>
                    <a:pt x="302" y="151"/>
                    <a:pt x="302" y="151"/>
                    <a:pt x="302" y="151"/>
                  </a:cubicBezTo>
                  <a:cubicBezTo>
                    <a:pt x="302" y="151"/>
                    <a:pt x="302" y="151"/>
                    <a:pt x="302" y="151"/>
                  </a:cubicBezTo>
                  <a:cubicBezTo>
                    <a:pt x="302" y="151"/>
                    <a:pt x="302" y="151"/>
                    <a:pt x="302" y="151"/>
                  </a:cubicBezTo>
                  <a:cubicBezTo>
                    <a:pt x="301" y="151"/>
                    <a:pt x="301" y="151"/>
                    <a:pt x="301" y="151"/>
                  </a:cubicBezTo>
                  <a:cubicBezTo>
                    <a:pt x="301" y="151"/>
                    <a:pt x="301" y="151"/>
                    <a:pt x="301" y="151"/>
                  </a:cubicBezTo>
                  <a:cubicBezTo>
                    <a:pt x="301" y="152"/>
                    <a:pt x="301" y="152"/>
                    <a:pt x="301" y="152"/>
                  </a:cubicBezTo>
                  <a:cubicBezTo>
                    <a:pt x="301" y="152"/>
                    <a:pt x="301" y="152"/>
                    <a:pt x="301" y="152"/>
                  </a:cubicBezTo>
                  <a:cubicBezTo>
                    <a:pt x="301" y="152"/>
                    <a:pt x="301" y="152"/>
                    <a:pt x="301" y="152"/>
                  </a:cubicBezTo>
                  <a:cubicBezTo>
                    <a:pt x="301" y="152"/>
                    <a:pt x="301" y="152"/>
                    <a:pt x="301" y="152"/>
                  </a:cubicBezTo>
                  <a:cubicBezTo>
                    <a:pt x="301" y="152"/>
                    <a:pt x="301" y="152"/>
                    <a:pt x="301" y="152"/>
                  </a:cubicBezTo>
                  <a:cubicBezTo>
                    <a:pt x="301" y="152"/>
                    <a:pt x="301" y="152"/>
                    <a:pt x="301" y="152"/>
                  </a:cubicBezTo>
                  <a:cubicBezTo>
                    <a:pt x="301" y="165"/>
                    <a:pt x="301" y="177"/>
                    <a:pt x="301" y="190"/>
                  </a:cubicBezTo>
                  <a:cubicBezTo>
                    <a:pt x="300" y="190"/>
                    <a:pt x="299" y="190"/>
                    <a:pt x="299" y="191"/>
                  </a:cubicBezTo>
                  <a:cubicBezTo>
                    <a:pt x="298" y="191"/>
                    <a:pt x="296" y="191"/>
                    <a:pt x="295" y="192"/>
                  </a:cubicBezTo>
                  <a:cubicBezTo>
                    <a:pt x="295" y="192"/>
                    <a:pt x="294" y="192"/>
                    <a:pt x="294" y="192"/>
                  </a:cubicBezTo>
                  <a:cubicBezTo>
                    <a:pt x="293" y="192"/>
                    <a:pt x="292" y="192"/>
                    <a:pt x="290" y="193"/>
                  </a:cubicBezTo>
                  <a:cubicBezTo>
                    <a:pt x="290" y="193"/>
                    <a:pt x="290" y="193"/>
                    <a:pt x="290" y="193"/>
                  </a:cubicBezTo>
                  <a:cubicBezTo>
                    <a:pt x="289" y="193"/>
                    <a:pt x="287" y="193"/>
                    <a:pt x="286" y="193"/>
                  </a:cubicBezTo>
                  <a:cubicBezTo>
                    <a:pt x="286" y="194"/>
                    <a:pt x="285" y="194"/>
                    <a:pt x="285" y="194"/>
                  </a:cubicBezTo>
                  <a:cubicBezTo>
                    <a:pt x="283" y="194"/>
                    <a:pt x="282" y="194"/>
                    <a:pt x="281" y="194"/>
                  </a:cubicBezTo>
                  <a:cubicBezTo>
                    <a:pt x="280" y="194"/>
                    <a:pt x="280" y="194"/>
                    <a:pt x="280" y="194"/>
                  </a:cubicBezTo>
                  <a:cubicBezTo>
                    <a:pt x="279" y="194"/>
                    <a:pt x="277" y="195"/>
                    <a:pt x="275" y="195"/>
                  </a:cubicBezTo>
                  <a:cubicBezTo>
                    <a:pt x="275" y="195"/>
                    <a:pt x="275" y="195"/>
                    <a:pt x="275" y="195"/>
                  </a:cubicBezTo>
                  <a:cubicBezTo>
                    <a:pt x="273" y="195"/>
                    <a:pt x="272" y="195"/>
                    <a:pt x="270" y="195"/>
                  </a:cubicBezTo>
                  <a:cubicBezTo>
                    <a:pt x="270" y="195"/>
                    <a:pt x="270" y="195"/>
                    <a:pt x="270" y="195"/>
                  </a:cubicBezTo>
                  <a:cubicBezTo>
                    <a:pt x="266" y="195"/>
                    <a:pt x="262" y="196"/>
                    <a:pt x="258" y="196"/>
                  </a:cubicBezTo>
                  <a:cubicBezTo>
                    <a:pt x="253" y="196"/>
                    <a:pt x="248" y="196"/>
                    <a:pt x="243" y="195"/>
                  </a:cubicBezTo>
                  <a:cubicBezTo>
                    <a:pt x="243" y="195"/>
                    <a:pt x="243" y="195"/>
                    <a:pt x="243" y="195"/>
                  </a:cubicBezTo>
                  <a:cubicBezTo>
                    <a:pt x="240" y="195"/>
                    <a:pt x="237" y="195"/>
                    <a:pt x="235" y="195"/>
                  </a:cubicBezTo>
                  <a:cubicBezTo>
                    <a:pt x="235" y="195"/>
                    <a:pt x="235" y="195"/>
                    <a:pt x="235" y="195"/>
                  </a:cubicBezTo>
                  <a:cubicBezTo>
                    <a:pt x="232" y="195"/>
                    <a:pt x="230" y="195"/>
                    <a:pt x="227" y="194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225" y="194"/>
                    <a:pt x="222" y="194"/>
                    <a:pt x="220" y="194"/>
                  </a:cubicBezTo>
                  <a:cubicBezTo>
                    <a:pt x="220" y="194"/>
                    <a:pt x="220" y="194"/>
                    <a:pt x="220" y="194"/>
                  </a:cubicBezTo>
                  <a:cubicBezTo>
                    <a:pt x="217" y="193"/>
                    <a:pt x="215" y="193"/>
                    <a:pt x="213" y="193"/>
                  </a:cubicBezTo>
                  <a:cubicBezTo>
                    <a:pt x="213" y="193"/>
                    <a:pt x="213" y="193"/>
                    <a:pt x="213" y="193"/>
                  </a:cubicBezTo>
                  <a:cubicBezTo>
                    <a:pt x="210" y="193"/>
                    <a:pt x="208" y="192"/>
                    <a:pt x="206" y="192"/>
                  </a:cubicBezTo>
                  <a:cubicBezTo>
                    <a:pt x="206" y="192"/>
                    <a:pt x="206" y="192"/>
                    <a:pt x="206" y="192"/>
                  </a:cubicBezTo>
                  <a:cubicBezTo>
                    <a:pt x="204" y="192"/>
                    <a:pt x="202" y="191"/>
                    <a:pt x="200" y="191"/>
                  </a:cubicBezTo>
                  <a:cubicBezTo>
                    <a:pt x="199" y="191"/>
                    <a:pt x="198" y="190"/>
                    <a:pt x="197" y="190"/>
                  </a:cubicBezTo>
                  <a:cubicBezTo>
                    <a:pt x="197" y="190"/>
                    <a:pt x="197" y="190"/>
                    <a:pt x="197" y="190"/>
                  </a:cubicBezTo>
                  <a:cubicBezTo>
                    <a:pt x="196" y="190"/>
                    <a:pt x="196" y="190"/>
                    <a:pt x="195" y="190"/>
                  </a:cubicBezTo>
                  <a:cubicBezTo>
                    <a:pt x="194" y="189"/>
                    <a:pt x="192" y="189"/>
                    <a:pt x="191" y="188"/>
                  </a:cubicBezTo>
                  <a:cubicBezTo>
                    <a:pt x="190" y="188"/>
                    <a:pt x="190" y="188"/>
                    <a:pt x="190" y="188"/>
                  </a:cubicBezTo>
                  <a:cubicBezTo>
                    <a:pt x="190" y="188"/>
                    <a:pt x="190" y="188"/>
                    <a:pt x="190" y="188"/>
                  </a:cubicBezTo>
                  <a:cubicBezTo>
                    <a:pt x="190" y="177"/>
                    <a:pt x="190" y="167"/>
                    <a:pt x="190" y="157"/>
                  </a:cubicBezTo>
                  <a:cubicBezTo>
                    <a:pt x="190" y="156"/>
                    <a:pt x="190" y="156"/>
                    <a:pt x="190" y="155"/>
                  </a:cubicBezTo>
                  <a:cubicBezTo>
                    <a:pt x="190" y="154"/>
                    <a:pt x="189" y="154"/>
                    <a:pt x="189" y="153"/>
                  </a:cubicBezTo>
                  <a:cubicBezTo>
                    <a:pt x="189" y="153"/>
                    <a:pt x="188" y="152"/>
                    <a:pt x="188" y="152"/>
                  </a:cubicBezTo>
                  <a:cubicBezTo>
                    <a:pt x="187" y="151"/>
                    <a:pt x="187" y="151"/>
                    <a:pt x="186" y="150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49"/>
                    <a:pt x="185" y="149"/>
                    <a:pt x="185" y="149"/>
                  </a:cubicBezTo>
                  <a:cubicBezTo>
                    <a:pt x="185" y="149"/>
                    <a:pt x="185" y="149"/>
                    <a:pt x="185" y="149"/>
                  </a:cubicBezTo>
                  <a:cubicBezTo>
                    <a:pt x="185" y="149"/>
                    <a:pt x="185" y="149"/>
                    <a:pt x="185" y="149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3" y="149"/>
                    <a:pt x="183" y="149"/>
                    <a:pt x="183" y="149"/>
                  </a:cubicBezTo>
                  <a:cubicBezTo>
                    <a:pt x="183" y="149"/>
                    <a:pt x="183" y="149"/>
                    <a:pt x="183" y="149"/>
                  </a:cubicBezTo>
                  <a:cubicBezTo>
                    <a:pt x="183" y="149"/>
                    <a:pt x="183" y="149"/>
                    <a:pt x="183" y="149"/>
                  </a:cubicBezTo>
                  <a:cubicBezTo>
                    <a:pt x="183" y="149"/>
                    <a:pt x="183" y="149"/>
                    <a:pt x="183" y="149"/>
                  </a:cubicBezTo>
                  <a:cubicBezTo>
                    <a:pt x="182" y="148"/>
                    <a:pt x="182" y="148"/>
                    <a:pt x="182" y="148"/>
                  </a:cubicBezTo>
                  <a:cubicBezTo>
                    <a:pt x="182" y="148"/>
                    <a:pt x="182" y="148"/>
                    <a:pt x="182" y="148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0" y="148"/>
                    <a:pt x="180" y="148"/>
                    <a:pt x="180" y="148"/>
                  </a:cubicBezTo>
                  <a:cubicBezTo>
                    <a:pt x="180" y="148"/>
                    <a:pt x="180" y="148"/>
                    <a:pt x="180" y="148"/>
                  </a:cubicBezTo>
                  <a:cubicBezTo>
                    <a:pt x="180" y="148"/>
                    <a:pt x="180" y="148"/>
                    <a:pt x="180" y="148"/>
                  </a:cubicBezTo>
                  <a:cubicBezTo>
                    <a:pt x="179" y="148"/>
                    <a:pt x="179" y="148"/>
                    <a:pt x="179" y="148"/>
                  </a:cubicBezTo>
                  <a:cubicBezTo>
                    <a:pt x="179" y="148"/>
                    <a:pt x="179" y="148"/>
                    <a:pt x="179" y="148"/>
                  </a:cubicBezTo>
                  <a:cubicBezTo>
                    <a:pt x="179" y="148"/>
                    <a:pt x="179" y="148"/>
                    <a:pt x="179" y="148"/>
                  </a:cubicBezTo>
                  <a:cubicBezTo>
                    <a:pt x="179" y="148"/>
                    <a:pt x="179" y="148"/>
                    <a:pt x="179" y="148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7" y="148"/>
                    <a:pt x="177" y="148"/>
                    <a:pt x="177" y="148"/>
                  </a:cubicBezTo>
                  <a:cubicBezTo>
                    <a:pt x="177" y="148"/>
                    <a:pt x="177" y="148"/>
                    <a:pt x="177" y="148"/>
                  </a:cubicBezTo>
                  <a:cubicBezTo>
                    <a:pt x="177" y="148"/>
                    <a:pt x="177" y="148"/>
                    <a:pt x="177" y="148"/>
                  </a:cubicBezTo>
                  <a:cubicBezTo>
                    <a:pt x="176" y="147"/>
                    <a:pt x="176" y="147"/>
                    <a:pt x="176" y="147"/>
                  </a:cubicBezTo>
                  <a:cubicBezTo>
                    <a:pt x="176" y="147"/>
                    <a:pt x="176" y="147"/>
                    <a:pt x="176" y="147"/>
                  </a:cubicBezTo>
                  <a:cubicBezTo>
                    <a:pt x="175" y="147"/>
                    <a:pt x="175" y="147"/>
                    <a:pt x="175" y="147"/>
                  </a:cubicBezTo>
                  <a:cubicBezTo>
                    <a:pt x="175" y="147"/>
                    <a:pt x="175" y="147"/>
                    <a:pt x="175" y="147"/>
                  </a:cubicBezTo>
                  <a:cubicBezTo>
                    <a:pt x="174" y="147"/>
                    <a:pt x="174" y="147"/>
                    <a:pt x="174" y="147"/>
                  </a:cubicBezTo>
                  <a:cubicBezTo>
                    <a:pt x="173" y="147"/>
                    <a:pt x="173" y="147"/>
                    <a:pt x="173" y="147"/>
                  </a:cubicBezTo>
                  <a:cubicBezTo>
                    <a:pt x="173" y="147"/>
                    <a:pt x="173" y="147"/>
                    <a:pt x="173" y="147"/>
                  </a:cubicBezTo>
                  <a:cubicBezTo>
                    <a:pt x="172" y="147"/>
                    <a:pt x="172" y="147"/>
                    <a:pt x="172" y="147"/>
                  </a:cubicBezTo>
                  <a:cubicBezTo>
                    <a:pt x="171" y="147"/>
                    <a:pt x="171" y="147"/>
                    <a:pt x="171" y="147"/>
                  </a:cubicBezTo>
                  <a:cubicBezTo>
                    <a:pt x="171" y="147"/>
                    <a:pt x="171" y="147"/>
                    <a:pt x="171" y="147"/>
                  </a:cubicBezTo>
                  <a:cubicBezTo>
                    <a:pt x="170" y="147"/>
                    <a:pt x="170" y="147"/>
                    <a:pt x="170" y="147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68" y="147"/>
                    <a:pt x="168" y="147"/>
                    <a:pt x="168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67" y="147"/>
                    <a:pt x="166" y="147"/>
                    <a:pt x="166" y="147"/>
                  </a:cubicBezTo>
                  <a:cubicBezTo>
                    <a:pt x="165" y="147"/>
                    <a:pt x="165" y="147"/>
                    <a:pt x="164" y="147"/>
                  </a:cubicBezTo>
                  <a:cubicBezTo>
                    <a:pt x="164" y="147"/>
                    <a:pt x="163" y="147"/>
                    <a:pt x="163" y="147"/>
                  </a:cubicBezTo>
                  <a:cubicBezTo>
                    <a:pt x="162" y="147"/>
                    <a:pt x="162" y="147"/>
                    <a:pt x="161" y="146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160" y="146"/>
                    <a:pt x="160" y="146"/>
                    <a:pt x="159" y="146"/>
                  </a:cubicBezTo>
                  <a:cubicBezTo>
                    <a:pt x="159" y="146"/>
                    <a:pt x="158" y="146"/>
                    <a:pt x="157" y="146"/>
                  </a:cubicBezTo>
                  <a:cubicBezTo>
                    <a:pt x="157" y="146"/>
                    <a:pt x="157" y="146"/>
                    <a:pt x="157" y="146"/>
                  </a:cubicBezTo>
                  <a:cubicBezTo>
                    <a:pt x="156" y="146"/>
                    <a:pt x="156" y="146"/>
                    <a:pt x="156" y="146"/>
                  </a:cubicBezTo>
                  <a:cubicBezTo>
                    <a:pt x="155" y="146"/>
                    <a:pt x="155" y="146"/>
                    <a:pt x="155" y="146"/>
                  </a:cubicBezTo>
                  <a:cubicBezTo>
                    <a:pt x="154" y="146"/>
                    <a:pt x="154" y="146"/>
                    <a:pt x="153" y="146"/>
                  </a:cubicBezTo>
                  <a:cubicBezTo>
                    <a:pt x="152" y="146"/>
                    <a:pt x="152" y="146"/>
                    <a:pt x="152" y="146"/>
                  </a:cubicBezTo>
                  <a:cubicBezTo>
                    <a:pt x="152" y="146"/>
                    <a:pt x="151" y="146"/>
                    <a:pt x="151" y="146"/>
                  </a:cubicBezTo>
                  <a:cubicBezTo>
                    <a:pt x="150" y="146"/>
                    <a:pt x="150" y="146"/>
                    <a:pt x="150" y="146"/>
                  </a:cubicBezTo>
                  <a:cubicBezTo>
                    <a:pt x="149" y="146"/>
                    <a:pt x="148" y="146"/>
                    <a:pt x="148" y="146"/>
                  </a:cubicBezTo>
                  <a:cubicBezTo>
                    <a:pt x="148" y="146"/>
                    <a:pt x="147" y="146"/>
                    <a:pt x="147" y="146"/>
                  </a:cubicBezTo>
                  <a:cubicBezTo>
                    <a:pt x="146" y="146"/>
                    <a:pt x="146" y="146"/>
                    <a:pt x="146" y="146"/>
                  </a:cubicBezTo>
                  <a:cubicBezTo>
                    <a:pt x="146" y="146"/>
                    <a:pt x="146" y="146"/>
                    <a:pt x="146" y="146"/>
                  </a:cubicBezTo>
                  <a:cubicBezTo>
                    <a:pt x="145" y="146"/>
                    <a:pt x="144" y="146"/>
                    <a:pt x="143" y="146"/>
                  </a:cubicBezTo>
                  <a:cubicBezTo>
                    <a:pt x="141" y="146"/>
                    <a:pt x="140" y="146"/>
                    <a:pt x="139" y="146"/>
                  </a:cubicBezTo>
                  <a:cubicBezTo>
                    <a:pt x="138" y="146"/>
                    <a:pt x="137" y="146"/>
                    <a:pt x="137" y="146"/>
                  </a:cubicBezTo>
                  <a:cubicBezTo>
                    <a:pt x="136" y="146"/>
                    <a:pt x="136" y="146"/>
                    <a:pt x="136" y="146"/>
                  </a:cubicBezTo>
                  <a:cubicBezTo>
                    <a:pt x="136" y="146"/>
                    <a:pt x="136" y="146"/>
                    <a:pt x="136" y="146"/>
                  </a:cubicBezTo>
                  <a:cubicBezTo>
                    <a:pt x="135" y="146"/>
                    <a:pt x="133" y="146"/>
                    <a:pt x="132" y="146"/>
                  </a:cubicBezTo>
                  <a:cubicBezTo>
                    <a:pt x="131" y="146"/>
                    <a:pt x="130" y="146"/>
                    <a:pt x="129" y="146"/>
                  </a:cubicBezTo>
                  <a:cubicBezTo>
                    <a:pt x="129" y="146"/>
                    <a:pt x="128" y="146"/>
                    <a:pt x="128" y="146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1"/>
                    <a:pt x="127" y="80"/>
                    <a:pt x="126" y="78"/>
                  </a:cubicBezTo>
                  <a:cubicBezTo>
                    <a:pt x="125" y="77"/>
                    <a:pt x="124" y="75"/>
                    <a:pt x="123" y="74"/>
                  </a:cubicBezTo>
                  <a:cubicBezTo>
                    <a:pt x="122" y="73"/>
                    <a:pt x="121" y="71"/>
                    <a:pt x="119" y="70"/>
                  </a:cubicBezTo>
                  <a:cubicBezTo>
                    <a:pt x="118" y="69"/>
                    <a:pt x="116" y="68"/>
                    <a:pt x="114" y="67"/>
                  </a:cubicBezTo>
                  <a:cubicBezTo>
                    <a:pt x="114" y="67"/>
                    <a:pt x="114" y="66"/>
                    <a:pt x="113" y="66"/>
                  </a:cubicBezTo>
                  <a:cubicBezTo>
                    <a:pt x="113" y="66"/>
                    <a:pt x="112" y="66"/>
                    <a:pt x="112" y="66"/>
                  </a:cubicBezTo>
                  <a:cubicBezTo>
                    <a:pt x="112" y="66"/>
                    <a:pt x="112" y="66"/>
                    <a:pt x="112" y="66"/>
                  </a:cubicBezTo>
                  <a:cubicBezTo>
                    <a:pt x="112" y="66"/>
                    <a:pt x="112" y="66"/>
                    <a:pt x="112" y="66"/>
                  </a:cubicBezTo>
                  <a:cubicBezTo>
                    <a:pt x="111" y="65"/>
                    <a:pt x="111" y="65"/>
                    <a:pt x="110" y="65"/>
                  </a:cubicBezTo>
                  <a:cubicBezTo>
                    <a:pt x="110" y="65"/>
                    <a:pt x="109" y="65"/>
                    <a:pt x="108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3"/>
                    <a:pt x="102" y="63"/>
                    <a:pt x="102" y="63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0" y="63"/>
                    <a:pt x="100" y="63"/>
                    <a:pt x="100" y="63"/>
                  </a:cubicBezTo>
                  <a:cubicBezTo>
                    <a:pt x="100" y="63"/>
                    <a:pt x="100" y="63"/>
                    <a:pt x="100" y="63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7" y="63"/>
                    <a:pt x="97" y="63"/>
                    <a:pt x="97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3" y="63"/>
                    <a:pt x="93" y="63"/>
                    <a:pt x="93" y="63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63"/>
                    <a:pt x="85" y="62"/>
                    <a:pt x="85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3" y="62"/>
                    <a:pt x="83" y="62"/>
                  </a:cubicBezTo>
                  <a:cubicBezTo>
                    <a:pt x="82" y="62"/>
                    <a:pt x="82" y="62"/>
                    <a:pt x="82" y="62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5" y="63"/>
                    <a:pt x="74" y="63"/>
                    <a:pt x="74" y="63"/>
                  </a:cubicBezTo>
                  <a:cubicBezTo>
                    <a:pt x="73" y="63"/>
                    <a:pt x="72" y="63"/>
                    <a:pt x="72" y="63"/>
                  </a:cubicBezTo>
                  <a:cubicBezTo>
                    <a:pt x="71" y="63"/>
                    <a:pt x="70" y="63"/>
                    <a:pt x="70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6" y="63"/>
                    <a:pt x="65" y="63"/>
                    <a:pt x="64" y="63"/>
                  </a:cubicBezTo>
                  <a:cubicBezTo>
                    <a:pt x="62" y="63"/>
                    <a:pt x="61" y="63"/>
                    <a:pt x="60" y="6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63"/>
                    <a:pt x="58" y="63"/>
                    <a:pt x="58" y="63"/>
                  </a:cubicBezTo>
                  <a:cubicBezTo>
                    <a:pt x="57" y="63"/>
                    <a:pt x="57" y="63"/>
                    <a:pt x="56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4"/>
                    <a:pt x="54" y="64"/>
                  </a:cubicBezTo>
                  <a:cubicBezTo>
                    <a:pt x="54" y="64"/>
                    <a:pt x="53" y="64"/>
                    <a:pt x="52" y="64"/>
                  </a:cubicBezTo>
                  <a:cubicBezTo>
                    <a:pt x="52" y="64"/>
                    <a:pt x="51" y="64"/>
                    <a:pt x="50" y="64"/>
                  </a:cubicBezTo>
                  <a:cubicBezTo>
                    <a:pt x="49" y="64"/>
                    <a:pt x="49" y="64"/>
                    <a:pt x="48" y="64"/>
                  </a:cubicBezTo>
                  <a:cubicBezTo>
                    <a:pt x="46" y="64"/>
                    <a:pt x="45" y="64"/>
                    <a:pt x="43" y="64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2" y="64"/>
                    <a:pt x="41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4"/>
                    <a:pt x="38" y="65"/>
                    <a:pt x="37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6" y="65"/>
                    <a:pt x="34" y="65"/>
                    <a:pt x="33" y="65"/>
                  </a:cubicBezTo>
                  <a:cubicBezTo>
                    <a:pt x="32" y="65"/>
                    <a:pt x="31" y="65"/>
                    <a:pt x="30" y="65"/>
                  </a:cubicBezTo>
                  <a:cubicBezTo>
                    <a:pt x="27" y="65"/>
                    <a:pt x="24" y="65"/>
                    <a:pt x="21" y="65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0" y="65"/>
                    <a:pt x="18" y="64"/>
                    <a:pt x="17" y="6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6" y="64"/>
                    <a:pt x="14" y="64"/>
                    <a:pt x="13" y="64"/>
                  </a:cubicBezTo>
                  <a:cubicBezTo>
                    <a:pt x="12" y="64"/>
                    <a:pt x="11" y="64"/>
                    <a:pt x="10" y="63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9" y="63"/>
                    <a:pt x="8" y="63"/>
                    <a:pt x="7" y="62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5" y="62"/>
                    <a:pt x="5" y="62"/>
                    <a:pt x="4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61"/>
                    <a:pt x="2" y="61"/>
                    <a:pt x="1" y="60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7"/>
                    <a:pt x="0" y="57"/>
                    <a:pt x="0" y="56"/>
                  </a:cubicBezTo>
                  <a:cubicBezTo>
                    <a:pt x="1" y="97"/>
                    <a:pt x="1" y="138"/>
                    <a:pt x="2" y="178"/>
                  </a:cubicBezTo>
                  <a:cubicBezTo>
                    <a:pt x="2" y="179"/>
                    <a:pt x="2" y="179"/>
                    <a:pt x="2" y="180"/>
                  </a:cubicBezTo>
                  <a:cubicBezTo>
                    <a:pt x="2" y="180"/>
                    <a:pt x="2" y="180"/>
                    <a:pt x="2" y="181"/>
                  </a:cubicBezTo>
                  <a:cubicBezTo>
                    <a:pt x="3" y="182"/>
                    <a:pt x="3" y="182"/>
                    <a:pt x="3" y="182"/>
                  </a:cubicBezTo>
                  <a:cubicBezTo>
                    <a:pt x="3" y="182"/>
                    <a:pt x="3" y="182"/>
                    <a:pt x="3" y="182"/>
                  </a:cubicBezTo>
                  <a:cubicBezTo>
                    <a:pt x="4" y="183"/>
                    <a:pt x="4" y="183"/>
                    <a:pt x="4" y="183"/>
                  </a:cubicBezTo>
                  <a:cubicBezTo>
                    <a:pt x="4" y="200"/>
                    <a:pt x="5" y="217"/>
                    <a:pt x="5" y="235"/>
                  </a:cubicBezTo>
                  <a:cubicBezTo>
                    <a:pt x="5" y="236"/>
                    <a:pt x="5" y="237"/>
                    <a:pt x="6" y="238"/>
                  </a:cubicBezTo>
                  <a:cubicBezTo>
                    <a:pt x="6" y="239"/>
                    <a:pt x="6" y="240"/>
                    <a:pt x="7" y="242"/>
                  </a:cubicBezTo>
                  <a:cubicBezTo>
                    <a:pt x="7" y="243"/>
                    <a:pt x="8" y="245"/>
                    <a:pt x="8" y="246"/>
                  </a:cubicBezTo>
                  <a:cubicBezTo>
                    <a:pt x="9" y="248"/>
                    <a:pt x="10" y="249"/>
                    <a:pt x="10" y="251"/>
                  </a:cubicBezTo>
                  <a:cubicBezTo>
                    <a:pt x="12" y="254"/>
                    <a:pt x="14" y="257"/>
                    <a:pt x="15" y="260"/>
                  </a:cubicBezTo>
                  <a:cubicBezTo>
                    <a:pt x="17" y="263"/>
                    <a:pt x="19" y="265"/>
                    <a:pt x="20" y="267"/>
                  </a:cubicBezTo>
                  <a:cubicBezTo>
                    <a:pt x="22" y="269"/>
                    <a:pt x="23" y="271"/>
                    <a:pt x="24" y="272"/>
                  </a:cubicBezTo>
                  <a:cubicBezTo>
                    <a:pt x="25" y="273"/>
                    <a:pt x="26" y="274"/>
                    <a:pt x="26" y="274"/>
                  </a:cubicBezTo>
                  <a:cubicBezTo>
                    <a:pt x="26" y="274"/>
                    <a:pt x="26" y="274"/>
                    <a:pt x="26" y="274"/>
                  </a:cubicBezTo>
                  <a:cubicBezTo>
                    <a:pt x="26" y="274"/>
                    <a:pt x="26" y="274"/>
                    <a:pt x="26" y="274"/>
                  </a:cubicBezTo>
                  <a:cubicBezTo>
                    <a:pt x="26" y="274"/>
                    <a:pt x="26" y="274"/>
                    <a:pt x="26" y="274"/>
                  </a:cubicBezTo>
                  <a:cubicBezTo>
                    <a:pt x="26" y="274"/>
                    <a:pt x="26" y="274"/>
                    <a:pt x="26" y="274"/>
                  </a:cubicBezTo>
                  <a:cubicBezTo>
                    <a:pt x="27" y="275"/>
                    <a:pt x="27" y="275"/>
                    <a:pt x="27" y="275"/>
                  </a:cubicBezTo>
                  <a:cubicBezTo>
                    <a:pt x="27" y="275"/>
                    <a:pt x="27" y="275"/>
                    <a:pt x="27" y="275"/>
                  </a:cubicBezTo>
                  <a:cubicBezTo>
                    <a:pt x="27" y="275"/>
                    <a:pt x="27" y="275"/>
                    <a:pt x="27" y="275"/>
                  </a:cubicBezTo>
                  <a:cubicBezTo>
                    <a:pt x="27" y="275"/>
                    <a:pt x="27" y="275"/>
                    <a:pt x="27" y="275"/>
                  </a:cubicBezTo>
                  <a:cubicBezTo>
                    <a:pt x="27" y="275"/>
                    <a:pt x="27" y="275"/>
                    <a:pt x="27" y="275"/>
                  </a:cubicBezTo>
                  <a:cubicBezTo>
                    <a:pt x="28" y="275"/>
                    <a:pt x="28" y="275"/>
                    <a:pt x="28" y="275"/>
                  </a:cubicBezTo>
                  <a:cubicBezTo>
                    <a:pt x="28" y="275"/>
                    <a:pt x="28" y="275"/>
                    <a:pt x="28" y="275"/>
                  </a:cubicBezTo>
                  <a:cubicBezTo>
                    <a:pt x="28" y="275"/>
                    <a:pt x="28" y="275"/>
                    <a:pt x="28" y="275"/>
                  </a:cubicBezTo>
                  <a:cubicBezTo>
                    <a:pt x="29" y="276"/>
                    <a:pt x="29" y="276"/>
                    <a:pt x="29" y="276"/>
                  </a:cubicBezTo>
                  <a:cubicBezTo>
                    <a:pt x="29" y="276"/>
                    <a:pt x="29" y="276"/>
                    <a:pt x="29" y="276"/>
                  </a:cubicBezTo>
                  <a:cubicBezTo>
                    <a:pt x="30" y="276"/>
                    <a:pt x="30" y="276"/>
                    <a:pt x="30" y="276"/>
                  </a:cubicBezTo>
                  <a:cubicBezTo>
                    <a:pt x="30" y="276"/>
                    <a:pt x="30" y="276"/>
                    <a:pt x="30" y="276"/>
                  </a:cubicBezTo>
                  <a:cubicBezTo>
                    <a:pt x="30" y="276"/>
                    <a:pt x="30" y="276"/>
                    <a:pt x="30" y="276"/>
                  </a:cubicBezTo>
                  <a:cubicBezTo>
                    <a:pt x="31" y="276"/>
                    <a:pt x="31" y="276"/>
                    <a:pt x="31" y="276"/>
                  </a:cubicBezTo>
                  <a:cubicBezTo>
                    <a:pt x="31" y="276"/>
                    <a:pt x="31" y="276"/>
                    <a:pt x="31" y="276"/>
                  </a:cubicBezTo>
                  <a:cubicBezTo>
                    <a:pt x="32" y="276"/>
                    <a:pt x="32" y="276"/>
                    <a:pt x="32" y="276"/>
                  </a:cubicBezTo>
                  <a:cubicBezTo>
                    <a:pt x="32" y="277"/>
                    <a:pt x="32" y="277"/>
                    <a:pt x="32" y="277"/>
                  </a:cubicBezTo>
                  <a:cubicBezTo>
                    <a:pt x="32" y="277"/>
                    <a:pt x="32" y="277"/>
                    <a:pt x="32" y="277"/>
                  </a:cubicBezTo>
                  <a:cubicBezTo>
                    <a:pt x="32" y="277"/>
                    <a:pt x="32" y="277"/>
                    <a:pt x="32" y="277"/>
                  </a:cubicBezTo>
                  <a:cubicBezTo>
                    <a:pt x="32" y="277"/>
                    <a:pt x="32" y="277"/>
                    <a:pt x="32" y="277"/>
                  </a:cubicBezTo>
                  <a:cubicBezTo>
                    <a:pt x="33" y="277"/>
                    <a:pt x="33" y="277"/>
                    <a:pt x="33" y="277"/>
                  </a:cubicBezTo>
                  <a:cubicBezTo>
                    <a:pt x="33" y="277"/>
                    <a:pt x="33" y="277"/>
                    <a:pt x="33" y="277"/>
                  </a:cubicBezTo>
                  <a:cubicBezTo>
                    <a:pt x="33" y="277"/>
                    <a:pt x="33" y="277"/>
                    <a:pt x="33" y="277"/>
                  </a:cubicBezTo>
                  <a:cubicBezTo>
                    <a:pt x="34" y="277"/>
                    <a:pt x="34" y="277"/>
                    <a:pt x="34" y="277"/>
                  </a:cubicBezTo>
                  <a:cubicBezTo>
                    <a:pt x="34" y="277"/>
                    <a:pt x="34" y="277"/>
                    <a:pt x="34" y="277"/>
                  </a:cubicBezTo>
                  <a:cubicBezTo>
                    <a:pt x="34" y="277"/>
                    <a:pt x="34" y="277"/>
                    <a:pt x="34" y="277"/>
                  </a:cubicBezTo>
                  <a:cubicBezTo>
                    <a:pt x="34" y="277"/>
                    <a:pt x="34" y="277"/>
                    <a:pt x="34" y="277"/>
                  </a:cubicBezTo>
                  <a:cubicBezTo>
                    <a:pt x="34" y="277"/>
                    <a:pt x="34" y="277"/>
                    <a:pt x="34" y="277"/>
                  </a:cubicBezTo>
                  <a:cubicBezTo>
                    <a:pt x="35" y="277"/>
                    <a:pt x="35" y="277"/>
                    <a:pt x="35" y="277"/>
                  </a:cubicBezTo>
                  <a:cubicBezTo>
                    <a:pt x="35" y="277"/>
                    <a:pt x="35" y="277"/>
                    <a:pt x="35" y="277"/>
                  </a:cubicBezTo>
                  <a:cubicBezTo>
                    <a:pt x="36" y="277"/>
                    <a:pt x="36" y="277"/>
                    <a:pt x="36" y="277"/>
                  </a:cubicBezTo>
                  <a:cubicBezTo>
                    <a:pt x="36" y="277"/>
                    <a:pt x="36" y="277"/>
                    <a:pt x="36" y="277"/>
                  </a:cubicBezTo>
                  <a:cubicBezTo>
                    <a:pt x="36" y="277"/>
                    <a:pt x="36" y="277"/>
                    <a:pt x="36" y="277"/>
                  </a:cubicBezTo>
                  <a:cubicBezTo>
                    <a:pt x="37" y="277"/>
                    <a:pt x="37" y="277"/>
                    <a:pt x="37" y="277"/>
                  </a:cubicBezTo>
                  <a:cubicBezTo>
                    <a:pt x="37" y="277"/>
                    <a:pt x="37" y="277"/>
                    <a:pt x="37" y="277"/>
                  </a:cubicBezTo>
                  <a:cubicBezTo>
                    <a:pt x="37" y="277"/>
                    <a:pt x="37" y="277"/>
                    <a:pt x="37" y="277"/>
                  </a:cubicBezTo>
                  <a:cubicBezTo>
                    <a:pt x="38" y="277"/>
                    <a:pt x="38" y="277"/>
                    <a:pt x="38" y="277"/>
                  </a:cubicBezTo>
                  <a:cubicBezTo>
                    <a:pt x="38" y="277"/>
                    <a:pt x="38" y="277"/>
                    <a:pt x="38" y="277"/>
                  </a:cubicBezTo>
                  <a:cubicBezTo>
                    <a:pt x="39" y="278"/>
                    <a:pt x="39" y="278"/>
                    <a:pt x="39" y="278"/>
                  </a:cubicBezTo>
                  <a:cubicBezTo>
                    <a:pt x="39" y="278"/>
                    <a:pt x="39" y="278"/>
                    <a:pt x="39" y="278"/>
                  </a:cubicBezTo>
                  <a:cubicBezTo>
                    <a:pt x="39" y="278"/>
                    <a:pt x="39" y="278"/>
                    <a:pt x="39" y="278"/>
                  </a:cubicBezTo>
                  <a:cubicBezTo>
                    <a:pt x="39" y="278"/>
                    <a:pt x="39" y="278"/>
                    <a:pt x="39" y="278"/>
                  </a:cubicBezTo>
                  <a:cubicBezTo>
                    <a:pt x="39" y="278"/>
                    <a:pt x="39" y="278"/>
                    <a:pt x="39" y="278"/>
                  </a:cubicBezTo>
                  <a:cubicBezTo>
                    <a:pt x="40" y="278"/>
                    <a:pt x="40" y="278"/>
                    <a:pt x="40" y="278"/>
                  </a:cubicBezTo>
                  <a:cubicBezTo>
                    <a:pt x="40" y="278"/>
                    <a:pt x="40" y="278"/>
                    <a:pt x="40" y="278"/>
                  </a:cubicBezTo>
                  <a:cubicBezTo>
                    <a:pt x="41" y="278"/>
                    <a:pt x="41" y="278"/>
                    <a:pt x="41" y="278"/>
                  </a:cubicBezTo>
                  <a:cubicBezTo>
                    <a:pt x="42" y="278"/>
                    <a:pt x="42" y="278"/>
                    <a:pt x="42" y="278"/>
                  </a:cubicBezTo>
                  <a:cubicBezTo>
                    <a:pt x="42" y="278"/>
                    <a:pt x="42" y="278"/>
                    <a:pt x="42" y="278"/>
                  </a:cubicBezTo>
                  <a:cubicBezTo>
                    <a:pt x="43" y="278"/>
                    <a:pt x="43" y="278"/>
                    <a:pt x="43" y="278"/>
                  </a:cubicBezTo>
                  <a:cubicBezTo>
                    <a:pt x="43" y="278"/>
                    <a:pt x="43" y="278"/>
                    <a:pt x="43" y="278"/>
                  </a:cubicBezTo>
                  <a:cubicBezTo>
                    <a:pt x="43" y="278"/>
                    <a:pt x="43" y="278"/>
                    <a:pt x="43" y="278"/>
                  </a:cubicBezTo>
                  <a:cubicBezTo>
                    <a:pt x="44" y="278"/>
                    <a:pt x="44" y="278"/>
                    <a:pt x="44" y="278"/>
                  </a:cubicBezTo>
                  <a:cubicBezTo>
                    <a:pt x="44" y="278"/>
                    <a:pt x="44" y="278"/>
                    <a:pt x="44" y="278"/>
                  </a:cubicBezTo>
                  <a:cubicBezTo>
                    <a:pt x="45" y="278"/>
                    <a:pt x="45" y="278"/>
                    <a:pt x="45" y="278"/>
                  </a:cubicBezTo>
                  <a:cubicBezTo>
                    <a:pt x="46" y="278"/>
                    <a:pt x="46" y="278"/>
                    <a:pt x="46" y="278"/>
                  </a:cubicBezTo>
                  <a:cubicBezTo>
                    <a:pt x="47" y="278"/>
                    <a:pt x="47" y="278"/>
                    <a:pt x="47" y="278"/>
                  </a:cubicBezTo>
                  <a:cubicBezTo>
                    <a:pt x="48" y="278"/>
                    <a:pt x="48" y="278"/>
                    <a:pt x="48" y="278"/>
                  </a:cubicBezTo>
                  <a:cubicBezTo>
                    <a:pt x="49" y="278"/>
                    <a:pt x="49" y="278"/>
                    <a:pt x="49" y="278"/>
                  </a:cubicBezTo>
                  <a:cubicBezTo>
                    <a:pt x="49" y="278"/>
                    <a:pt x="50" y="278"/>
                    <a:pt x="50" y="278"/>
                  </a:cubicBezTo>
                  <a:cubicBezTo>
                    <a:pt x="50" y="278"/>
                    <a:pt x="51" y="278"/>
                    <a:pt x="51" y="278"/>
                  </a:cubicBezTo>
                  <a:cubicBezTo>
                    <a:pt x="51" y="278"/>
                    <a:pt x="51" y="278"/>
                    <a:pt x="51" y="278"/>
                  </a:cubicBezTo>
                  <a:cubicBezTo>
                    <a:pt x="52" y="278"/>
                    <a:pt x="52" y="278"/>
                    <a:pt x="52" y="278"/>
                  </a:cubicBezTo>
                  <a:cubicBezTo>
                    <a:pt x="52" y="278"/>
                    <a:pt x="52" y="278"/>
                    <a:pt x="52" y="278"/>
                  </a:cubicBezTo>
                  <a:cubicBezTo>
                    <a:pt x="53" y="278"/>
                    <a:pt x="53" y="278"/>
                    <a:pt x="53" y="278"/>
                  </a:cubicBezTo>
                  <a:cubicBezTo>
                    <a:pt x="54" y="278"/>
                    <a:pt x="54" y="278"/>
                    <a:pt x="54" y="278"/>
                  </a:cubicBezTo>
                  <a:cubicBezTo>
                    <a:pt x="55" y="278"/>
                    <a:pt x="55" y="278"/>
                    <a:pt x="55" y="278"/>
                  </a:cubicBezTo>
                  <a:cubicBezTo>
                    <a:pt x="56" y="278"/>
                    <a:pt x="56" y="278"/>
                    <a:pt x="56" y="278"/>
                  </a:cubicBezTo>
                  <a:cubicBezTo>
                    <a:pt x="57" y="278"/>
                    <a:pt x="57" y="278"/>
                    <a:pt x="57" y="278"/>
                  </a:cubicBezTo>
                  <a:cubicBezTo>
                    <a:pt x="57" y="278"/>
                    <a:pt x="57" y="278"/>
                    <a:pt x="57" y="278"/>
                  </a:cubicBezTo>
                  <a:cubicBezTo>
                    <a:pt x="58" y="278"/>
                    <a:pt x="58" y="278"/>
                    <a:pt x="58" y="278"/>
                  </a:cubicBezTo>
                  <a:cubicBezTo>
                    <a:pt x="58" y="278"/>
                    <a:pt x="58" y="278"/>
                    <a:pt x="58" y="278"/>
                  </a:cubicBezTo>
                  <a:cubicBezTo>
                    <a:pt x="58" y="278"/>
                    <a:pt x="58" y="278"/>
                    <a:pt x="58" y="278"/>
                  </a:cubicBezTo>
                  <a:cubicBezTo>
                    <a:pt x="59" y="278"/>
                    <a:pt x="59" y="278"/>
                    <a:pt x="59" y="278"/>
                  </a:cubicBezTo>
                  <a:cubicBezTo>
                    <a:pt x="60" y="278"/>
                    <a:pt x="62" y="278"/>
                    <a:pt x="63" y="278"/>
                  </a:cubicBezTo>
                  <a:cubicBezTo>
                    <a:pt x="64" y="278"/>
                    <a:pt x="64" y="278"/>
                    <a:pt x="64" y="278"/>
                  </a:cubicBezTo>
                  <a:cubicBezTo>
                    <a:pt x="65" y="278"/>
                    <a:pt x="66" y="278"/>
                    <a:pt x="67" y="278"/>
                  </a:cubicBezTo>
                  <a:cubicBezTo>
                    <a:pt x="68" y="278"/>
                    <a:pt x="68" y="278"/>
                    <a:pt x="69" y="278"/>
                  </a:cubicBezTo>
                  <a:cubicBezTo>
                    <a:pt x="72" y="278"/>
                    <a:pt x="75" y="278"/>
                    <a:pt x="78" y="277"/>
                  </a:cubicBezTo>
                  <a:close/>
                </a:path>
              </a:pathLst>
            </a:custGeom>
            <a:gradFill>
              <a:gsLst>
                <a:gs pos="53000">
                  <a:schemeClr val="bg1">
                    <a:lumMod val="85000"/>
                  </a:schemeClr>
                </a:gs>
                <a:gs pos="98000">
                  <a:schemeClr val="bg1">
                    <a:lumMod val="65000"/>
                  </a:schemeClr>
                </a:gs>
              </a:gsLst>
              <a:lin ang="18600000" scaled="0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Freeform 21"/>
            <p:cNvSpPr>
              <a:spLocks/>
            </p:cNvSpPr>
            <p:nvPr/>
          </p:nvSpPr>
          <p:spPr bwMode="auto">
            <a:xfrm flipH="1">
              <a:off x="4500760" y="2808312"/>
              <a:ext cx="714375" cy="295275"/>
            </a:xfrm>
            <a:custGeom>
              <a:avLst/>
              <a:gdLst>
                <a:gd name="T0" fmla="*/ 148 w 482"/>
                <a:gd name="T1" fmla="*/ 149 h 199"/>
                <a:gd name="T2" fmla="*/ 187 w 482"/>
                <a:gd name="T3" fmla="*/ 153 h 199"/>
                <a:gd name="T4" fmla="*/ 187 w 482"/>
                <a:gd name="T5" fmla="*/ 166 h 199"/>
                <a:gd name="T6" fmla="*/ 179 w 482"/>
                <a:gd name="T7" fmla="*/ 181 h 199"/>
                <a:gd name="T8" fmla="*/ 214 w 482"/>
                <a:gd name="T9" fmla="*/ 196 h 199"/>
                <a:gd name="T10" fmla="*/ 259 w 482"/>
                <a:gd name="T11" fmla="*/ 199 h 199"/>
                <a:gd name="T12" fmla="*/ 291 w 482"/>
                <a:gd name="T13" fmla="*/ 196 h 199"/>
                <a:gd name="T14" fmla="*/ 323 w 482"/>
                <a:gd name="T15" fmla="*/ 183 h 199"/>
                <a:gd name="T16" fmla="*/ 308 w 482"/>
                <a:gd name="T17" fmla="*/ 164 h 199"/>
                <a:gd name="T18" fmla="*/ 321 w 482"/>
                <a:gd name="T19" fmla="*/ 148 h 199"/>
                <a:gd name="T20" fmla="*/ 333 w 482"/>
                <a:gd name="T21" fmla="*/ 148 h 199"/>
                <a:gd name="T22" fmla="*/ 412 w 482"/>
                <a:gd name="T23" fmla="*/ 148 h 199"/>
                <a:gd name="T24" fmla="*/ 458 w 482"/>
                <a:gd name="T25" fmla="*/ 149 h 199"/>
                <a:gd name="T26" fmla="*/ 462 w 482"/>
                <a:gd name="T27" fmla="*/ 149 h 199"/>
                <a:gd name="T28" fmla="*/ 477 w 482"/>
                <a:gd name="T29" fmla="*/ 144 h 199"/>
                <a:gd name="T30" fmla="*/ 482 w 482"/>
                <a:gd name="T31" fmla="*/ 111 h 199"/>
                <a:gd name="T32" fmla="*/ 482 w 482"/>
                <a:gd name="T33" fmla="*/ 92 h 199"/>
                <a:gd name="T34" fmla="*/ 461 w 482"/>
                <a:gd name="T35" fmla="*/ 85 h 199"/>
                <a:gd name="T36" fmla="*/ 441 w 482"/>
                <a:gd name="T37" fmla="*/ 82 h 199"/>
                <a:gd name="T38" fmla="*/ 425 w 482"/>
                <a:gd name="T39" fmla="*/ 83 h 199"/>
                <a:gd name="T40" fmla="*/ 406 w 482"/>
                <a:gd name="T41" fmla="*/ 86 h 199"/>
                <a:gd name="T42" fmla="*/ 391 w 482"/>
                <a:gd name="T43" fmla="*/ 87 h 199"/>
                <a:gd name="T44" fmla="*/ 359 w 482"/>
                <a:gd name="T45" fmla="*/ 83 h 199"/>
                <a:gd name="T46" fmla="*/ 341 w 482"/>
                <a:gd name="T47" fmla="*/ 68 h 199"/>
                <a:gd name="T48" fmla="*/ 362 w 482"/>
                <a:gd name="T49" fmla="*/ 57 h 199"/>
                <a:gd name="T50" fmla="*/ 388 w 482"/>
                <a:gd name="T51" fmla="*/ 54 h 199"/>
                <a:gd name="T52" fmla="*/ 403 w 482"/>
                <a:gd name="T53" fmla="*/ 55 h 199"/>
                <a:gd name="T54" fmla="*/ 417 w 482"/>
                <a:gd name="T55" fmla="*/ 55 h 199"/>
                <a:gd name="T56" fmla="*/ 441 w 482"/>
                <a:gd name="T57" fmla="*/ 55 h 199"/>
                <a:gd name="T58" fmla="*/ 463 w 482"/>
                <a:gd name="T59" fmla="*/ 46 h 199"/>
                <a:gd name="T60" fmla="*/ 431 w 482"/>
                <a:gd name="T61" fmla="*/ 10 h 199"/>
                <a:gd name="T62" fmla="*/ 424 w 482"/>
                <a:gd name="T63" fmla="*/ 2 h 199"/>
                <a:gd name="T64" fmla="*/ 389 w 482"/>
                <a:gd name="T65" fmla="*/ 1 h 199"/>
                <a:gd name="T66" fmla="*/ 387 w 482"/>
                <a:gd name="T67" fmla="*/ 1 h 199"/>
                <a:gd name="T68" fmla="*/ 76 w 482"/>
                <a:gd name="T69" fmla="*/ 10 h 199"/>
                <a:gd name="T70" fmla="*/ 8 w 482"/>
                <a:gd name="T71" fmla="*/ 36 h 199"/>
                <a:gd name="T72" fmla="*/ 7 w 482"/>
                <a:gd name="T73" fmla="*/ 65 h 199"/>
                <a:gd name="T74" fmla="*/ 31 w 482"/>
                <a:gd name="T75" fmla="*/ 68 h 199"/>
                <a:gd name="T76" fmla="*/ 41 w 482"/>
                <a:gd name="T77" fmla="*/ 67 h 199"/>
                <a:gd name="T78" fmla="*/ 60 w 482"/>
                <a:gd name="T79" fmla="*/ 66 h 199"/>
                <a:gd name="T80" fmla="*/ 91 w 482"/>
                <a:gd name="T81" fmla="*/ 66 h 199"/>
                <a:gd name="T82" fmla="*/ 115 w 482"/>
                <a:gd name="T83" fmla="*/ 70 h 199"/>
                <a:gd name="T84" fmla="*/ 126 w 482"/>
                <a:gd name="T85" fmla="*/ 91 h 199"/>
                <a:gd name="T86" fmla="*/ 97 w 482"/>
                <a:gd name="T87" fmla="*/ 102 h 199"/>
                <a:gd name="T88" fmla="*/ 78 w 482"/>
                <a:gd name="T89" fmla="*/ 104 h 199"/>
                <a:gd name="T90" fmla="*/ 64 w 482"/>
                <a:gd name="T91" fmla="*/ 102 h 199"/>
                <a:gd name="T92" fmla="*/ 39 w 482"/>
                <a:gd name="T93" fmla="*/ 99 h 199"/>
                <a:gd name="T94" fmla="*/ 21 w 482"/>
                <a:gd name="T95" fmla="*/ 99 h 199"/>
                <a:gd name="T96" fmla="*/ 6 w 482"/>
                <a:gd name="T97" fmla="*/ 106 h 199"/>
                <a:gd name="T98" fmla="*/ 9 w 482"/>
                <a:gd name="T99" fmla="*/ 126 h 199"/>
                <a:gd name="T100" fmla="*/ 23 w 482"/>
                <a:gd name="T101" fmla="*/ 145 h 199"/>
                <a:gd name="T102" fmla="*/ 29 w 482"/>
                <a:gd name="T103" fmla="*/ 149 h 199"/>
                <a:gd name="T104" fmla="*/ 69 w 482"/>
                <a:gd name="T105" fmla="*/ 15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2" h="199">
                  <a:moveTo>
                    <a:pt x="106" y="150"/>
                  </a:moveTo>
                  <a:cubicBezTo>
                    <a:pt x="113" y="150"/>
                    <a:pt x="120" y="149"/>
                    <a:pt x="127" y="149"/>
                  </a:cubicBezTo>
                  <a:cubicBezTo>
                    <a:pt x="134" y="149"/>
                    <a:pt x="141" y="149"/>
                    <a:pt x="148" y="149"/>
                  </a:cubicBezTo>
                  <a:cubicBezTo>
                    <a:pt x="154" y="149"/>
                    <a:pt x="161" y="149"/>
                    <a:pt x="166" y="150"/>
                  </a:cubicBezTo>
                  <a:cubicBezTo>
                    <a:pt x="172" y="150"/>
                    <a:pt x="176" y="150"/>
                    <a:pt x="180" y="151"/>
                  </a:cubicBezTo>
                  <a:cubicBezTo>
                    <a:pt x="183" y="151"/>
                    <a:pt x="186" y="152"/>
                    <a:pt x="187" y="153"/>
                  </a:cubicBezTo>
                  <a:cubicBezTo>
                    <a:pt x="189" y="155"/>
                    <a:pt x="190" y="156"/>
                    <a:pt x="191" y="158"/>
                  </a:cubicBezTo>
                  <a:cubicBezTo>
                    <a:pt x="191" y="159"/>
                    <a:pt x="191" y="161"/>
                    <a:pt x="190" y="162"/>
                  </a:cubicBezTo>
                  <a:cubicBezTo>
                    <a:pt x="190" y="163"/>
                    <a:pt x="189" y="164"/>
                    <a:pt x="187" y="166"/>
                  </a:cubicBezTo>
                  <a:cubicBezTo>
                    <a:pt x="186" y="167"/>
                    <a:pt x="184" y="168"/>
                    <a:pt x="182" y="169"/>
                  </a:cubicBezTo>
                  <a:cubicBezTo>
                    <a:pt x="180" y="171"/>
                    <a:pt x="179" y="172"/>
                    <a:pt x="178" y="175"/>
                  </a:cubicBezTo>
                  <a:cubicBezTo>
                    <a:pt x="178" y="177"/>
                    <a:pt x="178" y="179"/>
                    <a:pt x="179" y="181"/>
                  </a:cubicBezTo>
                  <a:cubicBezTo>
                    <a:pt x="180" y="184"/>
                    <a:pt x="182" y="186"/>
                    <a:pt x="186" y="188"/>
                  </a:cubicBezTo>
                  <a:cubicBezTo>
                    <a:pt x="190" y="191"/>
                    <a:pt x="195" y="192"/>
                    <a:pt x="201" y="194"/>
                  </a:cubicBezTo>
                  <a:cubicBezTo>
                    <a:pt x="205" y="195"/>
                    <a:pt x="209" y="195"/>
                    <a:pt x="214" y="196"/>
                  </a:cubicBezTo>
                  <a:cubicBezTo>
                    <a:pt x="218" y="197"/>
                    <a:pt x="223" y="197"/>
                    <a:pt x="228" y="197"/>
                  </a:cubicBezTo>
                  <a:cubicBezTo>
                    <a:pt x="233" y="198"/>
                    <a:pt x="238" y="198"/>
                    <a:pt x="244" y="198"/>
                  </a:cubicBezTo>
                  <a:cubicBezTo>
                    <a:pt x="249" y="199"/>
                    <a:pt x="254" y="199"/>
                    <a:pt x="259" y="199"/>
                  </a:cubicBezTo>
                  <a:cubicBezTo>
                    <a:pt x="263" y="199"/>
                    <a:pt x="267" y="198"/>
                    <a:pt x="271" y="198"/>
                  </a:cubicBezTo>
                  <a:cubicBezTo>
                    <a:pt x="275" y="198"/>
                    <a:pt x="278" y="198"/>
                    <a:pt x="282" y="197"/>
                  </a:cubicBezTo>
                  <a:cubicBezTo>
                    <a:pt x="285" y="197"/>
                    <a:pt x="288" y="196"/>
                    <a:pt x="291" y="196"/>
                  </a:cubicBezTo>
                  <a:cubicBezTo>
                    <a:pt x="294" y="195"/>
                    <a:pt x="297" y="194"/>
                    <a:pt x="300" y="194"/>
                  </a:cubicBezTo>
                  <a:cubicBezTo>
                    <a:pt x="305" y="192"/>
                    <a:pt x="310" y="190"/>
                    <a:pt x="314" y="188"/>
                  </a:cubicBezTo>
                  <a:cubicBezTo>
                    <a:pt x="318" y="186"/>
                    <a:pt x="321" y="185"/>
                    <a:pt x="323" y="183"/>
                  </a:cubicBezTo>
                  <a:cubicBezTo>
                    <a:pt x="325" y="181"/>
                    <a:pt x="325" y="179"/>
                    <a:pt x="324" y="177"/>
                  </a:cubicBezTo>
                  <a:cubicBezTo>
                    <a:pt x="324" y="176"/>
                    <a:pt x="322" y="173"/>
                    <a:pt x="318" y="171"/>
                  </a:cubicBezTo>
                  <a:cubicBezTo>
                    <a:pt x="315" y="169"/>
                    <a:pt x="311" y="166"/>
                    <a:pt x="308" y="164"/>
                  </a:cubicBezTo>
                  <a:cubicBezTo>
                    <a:pt x="306" y="161"/>
                    <a:pt x="303" y="159"/>
                    <a:pt x="303" y="157"/>
                  </a:cubicBezTo>
                  <a:cubicBezTo>
                    <a:pt x="302" y="155"/>
                    <a:pt x="303" y="153"/>
                    <a:pt x="305" y="151"/>
                  </a:cubicBezTo>
                  <a:cubicBezTo>
                    <a:pt x="308" y="150"/>
                    <a:pt x="313" y="149"/>
                    <a:pt x="321" y="148"/>
                  </a:cubicBezTo>
                  <a:cubicBezTo>
                    <a:pt x="322" y="148"/>
                    <a:pt x="323" y="148"/>
                    <a:pt x="325" y="148"/>
                  </a:cubicBezTo>
                  <a:cubicBezTo>
                    <a:pt x="326" y="148"/>
                    <a:pt x="327" y="148"/>
                    <a:pt x="329" y="148"/>
                  </a:cubicBezTo>
                  <a:cubicBezTo>
                    <a:pt x="330" y="148"/>
                    <a:pt x="332" y="148"/>
                    <a:pt x="333" y="148"/>
                  </a:cubicBezTo>
                  <a:cubicBezTo>
                    <a:pt x="335" y="148"/>
                    <a:pt x="337" y="148"/>
                    <a:pt x="338" y="148"/>
                  </a:cubicBezTo>
                  <a:cubicBezTo>
                    <a:pt x="349" y="148"/>
                    <a:pt x="361" y="148"/>
                    <a:pt x="374" y="148"/>
                  </a:cubicBezTo>
                  <a:cubicBezTo>
                    <a:pt x="387" y="148"/>
                    <a:pt x="400" y="148"/>
                    <a:pt x="412" y="148"/>
                  </a:cubicBezTo>
                  <a:cubicBezTo>
                    <a:pt x="424" y="148"/>
                    <a:pt x="435" y="148"/>
                    <a:pt x="444" y="148"/>
                  </a:cubicBezTo>
                  <a:cubicBezTo>
                    <a:pt x="452" y="149"/>
                    <a:pt x="457" y="149"/>
                    <a:pt x="458" y="149"/>
                  </a:cubicBezTo>
                  <a:cubicBezTo>
                    <a:pt x="458" y="149"/>
                    <a:pt x="458" y="149"/>
                    <a:pt x="458" y="149"/>
                  </a:cubicBezTo>
                  <a:cubicBezTo>
                    <a:pt x="459" y="149"/>
                    <a:pt x="459" y="149"/>
                    <a:pt x="459" y="149"/>
                  </a:cubicBezTo>
                  <a:cubicBezTo>
                    <a:pt x="459" y="149"/>
                    <a:pt x="460" y="149"/>
                    <a:pt x="460" y="149"/>
                  </a:cubicBezTo>
                  <a:cubicBezTo>
                    <a:pt x="461" y="149"/>
                    <a:pt x="461" y="149"/>
                    <a:pt x="462" y="149"/>
                  </a:cubicBezTo>
                  <a:cubicBezTo>
                    <a:pt x="463" y="149"/>
                    <a:pt x="465" y="149"/>
                    <a:pt x="467" y="148"/>
                  </a:cubicBezTo>
                  <a:cubicBezTo>
                    <a:pt x="469" y="148"/>
                    <a:pt x="471" y="148"/>
                    <a:pt x="472" y="147"/>
                  </a:cubicBezTo>
                  <a:cubicBezTo>
                    <a:pt x="474" y="146"/>
                    <a:pt x="476" y="145"/>
                    <a:pt x="477" y="144"/>
                  </a:cubicBezTo>
                  <a:cubicBezTo>
                    <a:pt x="478" y="142"/>
                    <a:pt x="479" y="140"/>
                    <a:pt x="480" y="138"/>
                  </a:cubicBezTo>
                  <a:cubicBezTo>
                    <a:pt x="480" y="135"/>
                    <a:pt x="481" y="131"/>
                    <a:pt x="481" y="126"/>
                  </a:cubicBezTo>
                  <a:cubicBezTo>
                    <a:pt x="481" y="121"/>
                    <a:pt x="482" y="116"/>
                    <a:pt x="482" y="111"/>
                  </a:cubicBezTo>
                  <a:cubicBezTo>
                    <a:pt x="482" y="107"/>
                    <a:pt x="482" y="102"/>
                    <a:pt x="482" y="99"/>
                  </a:cubicBezTo>
                  <a:cubicBezTo>
                    <a:pt x="482" y="96"/>
                    <a:pt x="482" y="94"/>
                    <a:pt x="482" y="93"/>
                  </a:cubicBezTo>
                  <a:cubicBezTo>
                    <a:pt x="482" y="93"/>
                    <a:pt x="482" y="93"/>
                    <a:pt x="482" y="92"/>
                  </a:cubicBezTo>
                  <a:cubicBezTo>
                    <a:pt x="482" y="92"/>
                    <a:pt x="482" y="91"/>
                    <a:pt x="481" y="90"/>
                  </a:cubicBezTo>
                  <a:cubicBezTo>
                    <a:pt x="479" y="89"/>
                    <a:pt x="477" y="88"/>
                    <a:pt x="474" y="87"/>
                  </a:cubicBezTo>
                  <a:cubicBezTo>
                    <a:pt x="471" y="86"/>
                    <a:pt x="467" y="85"/>
                    <a:pt x="461" y="85"/>
                  </a:cubicBezTo>
                  <a:cubicBezTo>
                    <a:pt x="459" y="84"/>
                    <a:pt x="456" y="84"/>
                    <a:pt x="454" y="83"/>
                  </a:cubicBezTo>
                  <a:cubicBezTo>
                    <a:pt x="451" y="83"/>
                    <a:pt x="449" y="83"/>
                    <a:pt x="447" y="83"/>
                  </a:cubicBezTo>
                  <a:cubicBezTo>
                    <a:pt x="445" y="83"/>
                    <a:pt x="443" y="82"/>
                    <a:pt x="441" y="82"/>
                  </a:cubicBezTo>
                  <a:cubicBezTo>
                    <a:pt x="440" y="82"/>
                    <a:pt x="438" y="82"/>
                    <a:pt x="436" y="82"/>
                  </a:cubicBezTo>
                  <a:cubicBezTo>
                    <a:pt x="434" y="82"/>
                    <a:pt x="432" y="82"/>
                    <a:pt x="431" y="83"/>
                  </a:cubicBezTo>
                  <a:cubicBezTo>
                    <a:pt x="429" y="83"/>
                    <a:pt x="427" y="83"/>
                    <a:pt x="425" y="83"/>
                  </a:cubicBezTo>
                  <a:cubicBezTo>
                    <a:pt x="423" y="83"/>
                    <a:pt x="421" y="84"/>
                    <a:pt x="418" y="84"/>
                  </a:cubicBezTo>
                  <a:cubicBezTo>
                    <a:pt x="416" y="84"/>
                    <a:pt x="414" y="85"/>
                    <a:pt x="411" y="85"/>
                  </a:cubicBezTo>
                  <a:cubicBezTo>
                    <a:pt x="409" y="85"/>
                    <a:pt x="408" y="85"/>
                    <a:pt x="406" y="86"/>
                  </a:cubicBezTo>
                  <a:cubicBezTo>
                    <a:pt x="404" y="86"/>
                    <a:pt x="403" y="86"/>
                    <a:pt x="401" y="86"/>
                  </a:cubicBezTo>
                  <a:cubicBezTo>
                    <a:pt x="399" y="86"/>
                    <a:pt x="398" y="86"/>
                    <a:pt x="396" y="86"/>
                  </a:cubicBezTo>
                  <a:cubicBezTo>
                    <a:pt x="394" y="87"/>
                    <a:pt x="393" y="87"/>
                    <a:pt x="391" y="87"/>
                  </a:cubicBezTo>
                  <a:cubicBezTo>
                    <a:pt x="387" y="87"/>
                    <a:pt x="383" y="87"/>
                    <a:pt x="380" y="86"/>
                  </a:cubicBezTo>
                  <a:cubicBezTo>
                    <a:pt x="376" y="86"/>
                    <a:pt x="372" y="86"/>
                    <a:pt x="369" y="85"/>
                  </a:cubicBezTo>
                  <a:cubicBezTo>
                    <a:pt x="365" y="85"/>
                    <a:pt x="362" y="84"/>
                    <a:pt x="359" y="83"/>
                  </a:cubicBezTo>
                  <a:cubicBezTo>
                    <a:pt x="356" y="82"/>
                    <a:pt x="353" y="81"/>
                    <a:pt x="350" y="80"/>
                  </a:cubicBezTo>
                  <a:cubicBezTo>
                    <a:pt x="347" y="79"/>
                    <a:pt x="344" y="77"/>
                    <a:pt x="343" y="74"/>
                  </a:cubicBezTo>
                  <a:cubicBezTo>
                    <a:pt x="341" y="72"/>
                    <a:pt x="341" y="70"/>
                    <a:pt x="341" y="68"/>
                  </a:cubicBezTo>
                  <a:cubicBezTo>
                    <a:pt x="342" y="66"/>
                    <a:pt x="344" y="64"/>
                    <a:pt x="346" y="62"/>
                  </a:cubicBezTo>
                  <a:cubicBezTo>
                    <a:pt x="348" y="60"/>
                    <a:pt x="351" y="59"/>
                    <a:pt x="355" y="58"/>
                  </a:cubicBezTo>
                  <a:cubicBezTo>
                    <a:pt x="357" y="58"/>
                    <a:pt x="360" y="57"/>
                    <a:pt x="362" y="57"/>
                  </a:cubicBezTo>
                  <a:cubicBezTo>
                    <a:pt x="365" y="56"/>
                    <a:pt x="368" y="56"/>
                    <a:pt x="370" y="56"/>
                  </a:cubicBezTo>
                  <a:cubicBezTo>
                    <a:pt x="373" y="55"/>
                    <a:pt x="376" y="55"/>
                    <a:pt x="379" y="55"/>
                  </a:cubicBezTo>
                  <a:cubicBezTo>
                    <a:pt x="382" y="54"/>
                    <a:pt x="385" y="54"/>
                    <a:pt x="388" y="54"/>
                  </a:cubicBezTo>
                  <a:cubicBezTo>
                    <a:pt x="390" y="54"/>
                    <a:pt x="391" y="54"/>
                    <a:pt x="393" y="54"/>
                  </a:cubicBezTo>
                  <a:cubicBezTo>
                    <a:pt x="395" y="54"/>
                    <a:pt x="396" y="54"/>
                    <a:pt x="398" y="54"/>
                  </a:cubicBezTo>
                  <a:cubicBezTo>
                    <a:pt x="400" y="54"/>
                    <a:pt x="402" y="55"/>
                    <a:pt x="403" y="55"/>
                  </a:cubicBezTo>
                  <a:cubicBezTo>
                    <a:pt x="405" y="55"/>
                    <a:pt x="407" y="55"/>
                    <a:pt x="409" y="55"/>
                  </a:cubicBezTo>
                  <a:cubicBezTo>
                    <a:pt x="410" y="55"/>
                    <a:pt x="412" y="55"/>
                    <a:pt x="413" y="55"/>
                  </a:cubicBezTo>
                  <a:cubicBezTo>
                    <a:pt x="415" y="55"/>
                    <a:pt x="416" y="55"/>
                    <a:pt x="417" y="55"/>
                  </a:cubicBezTo>
                  <a:cubicBezTo>
                    <a:pt x="419" y="55"/>
                    <a:pt x="420" y="55"/>
                    <a:pt x="421" y="55"/>
                  </a:cubicBezTo>
                  <a:cubicBezTo>
                    <a:pt x="423" y="55"/>
                    <a:pt x="424" y="55"/>
                    <a:pt x="426" y="55"/>
                  </a:cubicBezTo>
                  <a:cubicBezTo>
                    <a:pt x="431" y="55"/>
                    <a:pt x="436" y="55"/>
                    <a:pt x="441" y="55"/>
                  </a:cubicBezTo>
                  <a:cubicBezTo>
                    <a:pt x="445" y="54"/>
                    <a:pt x="449" y="54"/>
                    <a:pt x="453" y="53"/>
                  </a:cubicBezTo>
                  <a:cubicBezTo>
                    <a:pt x="457" y="52"/>
                    <a:pt x="459" y="51"/>
                    <a:pt x="461" y="50"/>
                  </a:cubicBezTo>
                  <a:cubicBezTo>
                    <a:pt x="463" y="49"/>
                    <a:pt x="463" y="48"/>
                    <a:pt x="463" y="46"/>
                  </a:cubicBezTo>
                  <a:cubicBezTo>
                    <a:pt x="462" y="45"/>
                    <a:pt x="459" y="41"/>
                    <a:pt x="455" y="37"/>
                  </a:cubicBezTo>
                  <a:cubicBezTo>
                    <a:pt x="452" y="33"/>
                    <a:pt x="447" y="28"/>
                    <a:pt x="443" y="23"/>
                  </a:cubicBezTo>
                  <a:cubicBezTo>
                    <a:pt x="438" y="18"/>
                    <a:pt x="434" y="13"/>
                    <a:pt x="431" y="10"/>
                  </a:cubicBezTo>
                  <a:cubicBezTo>
                    <a:pt x="427" y="6"/>
                    <a:pt x="425" y="4"/>
                    <a:pt x="425" y="3"/>
                  </a:cubicBezTo>
                  <a:cubicBezTo>
                    <a:pt x="426" y="3"/>
                    <a:pt x="426" y="3"/>
                    <a:pt x="426" y="3"/>
                  </a:cubicBezTo>
                  <a:cubicBezTo>
                    <a:pt x="426" y="3"/>
                    <a:pt x="426" y="2"/>
                    <a:pt x="424" y="2"/>
                  </a:cubicBezTo>
                  <a:cubicBezTo>
                    <a:pt x="423" y="1"/>
                    <a:pt x="420" y="1"/>
                    <a:pt x="414" y="1"/>
                  </a:cubicBezTo>
                  <a:cubicBezTo>
                    <a:pt x="409" y="1"/>
                    <a:pt x="401" y="0"/>
                    <a:pt x="389" y="1"/>
                  </a:cubicBezTo>
                  <a:cubicBezTo>
                    <a:pt x="389" y="1"/>
                    <a:pt x="389" y="1"/>
                    <a:pt x="389" y="1"/>
                  </a:cubicBezTo>
                  <a:cubicBezTo>
                    <a:pt x="388" y="1"/>
                    <a:pt x="388" y="1"/>
                    <a:pt x="388" y="1"/>
                  </a:cubicBezTo>
                  <a:cubicBezTo>
                    <a:pt x="388" y="1"/>
                    <a:pt x="388" y="1"/>
                    <a:pt x="388" y="1"/>
                  </a:cubicBezTo>
                  <a:cubicBezTo>
                    <a:pt x="387" y="1"/>
                    <a:pt x="387" y="1"/>
                    <a:pt x="387" y="1"/>
                  </a:cubicBezTo>
                  <a:cubicBezTo>
                    <a:pt x="374" y="1"/>
                    <a:pt x="345" y="2"/>
                    <a:pt x="309" y="3"/>
                  </a:cubicBezTo>
                  <a:cubicBezTo>
                    <a:pt x="274" y="4"/>
                    <a:pt x="231" y="5"/>
                    <a:pt x="189" y="6"/>
                  </a:cubicBezTo>
                  <a:cubicBezTo>
                    <a:pt x="147" y="8"/>
                    <a:pt x="107" y="9"/>
                    <a:pt x="76" y="10"/>
                  </a:cubicBezTo>
                  <a:cubicBezTo>
                    <a:pt x="45" y="11"/>
                    <a:pt x="23" y="12"/>
                    <a:pt x="19" y="12"/>
                  </a:cubicBezTo>
                  <a:cubicBezTo>
                    <a:pt x="19" y="12"/>
                    <a:pt x="17" y="15"/>
                    <a:pt x="15" y="20"/>
                  </a:cubicBezTo>
                  <a:cubicBezTo>
                    <a:pt x="13" y="24"/>
                    <a:pt x="10" y="30"/>
                    <a:pt x="8" y="36"/>
                  </a:cubicBezTo>
                  <a:cubicBezTo>
                    <a:pt x="5" y="42"/>
                    <a:pt x="3" y="48"/>
                    <a:pt x="2" y="53"/>
                  </a:cubicBezTo>
                  <a:cubicBezTo>
                    <a:pt x="0" y="58"/>
                    <a:pt x="0" y="62"/>
                    <a:pt x="2" y="63"/>
                  </a:cubicBezTo>
                  <a:cubicBezTo>
                    <a:pt x="4" y="64"/>
                    <a:pt x="5" y="65"/>
                    <a:pt x="7" y="65"/>
                  </a:cubicBezTo>
                  <a:cubicBezTo>
                    <a:pt x="9" y="66"/>
                    <a:pt x="12" y="67"/>
                    <a:pt x="14" y="67"/>
                  </a:cubicBezTo>
                  <a:cubicBezTo>
                    <a:pt x="17" y="67"/>
                    <a:pt x="19" y="68"/>
                    <a:pt x="22" y="68"/>
                  </a:cubicBezTo>
                  <a:cubicBezTo>
                    <a:pt x="25" y="68"/>
                    <a:pt x="28" y="68"/>
                    <a:pt x="31" y="68"/>
                  </a:cubicBezTo>
                  <a:cubicBezTo>
                    <a:pt x="32" y="68"/>
                    <a:pt x="33" y="68"/>
                    <a:pt x="34" y="68"/>
                  </a:cubicBezTo>
                  <a:cubicBezTo>
                    <a:pt x="36" y="68"/>
                    <a:pt x="37" y="68"/>
                    <a:pt x="38" y="68"/>
                  </a:cubicBezTo>
                  <a:cubicBezTo>
                    <a:pt x="39" y="68"/>
                    <a:pt x="40" y="67"/>
                    <a:pt x="41" y="67"/>
                  </a:cubicBezTo>
                  <a:cubicBezTo>
                    <a:pt x="42" y="67"/>
                    <a:pt x="43" y="67"/>
                    <a:pt x="44" y="67"/>
                  </a:cubicBezTo>
                  <a:cubicBezTo>
                    <a:pt x="47" y="67"/>
                    <a:pt x="49" y="67"/>
                    <a:pt x="52" y="67"/>
                  </a:cubicBezTo>
                  <a:cubicBezTo>
                    <a:pt x="55" y="67"/>
                    <a:pt x="57" y="66"/>
                    <a:pt x="60" y="66"/>
                  </a:cubicBezTo>
                  <a:cubicBezTo>
                    <a:pt x="63" y="66"/>
                    <a:pt x="67" y="66"/>
                    <a:pt x="70" y="66"/>
                  </a:cubicBezTo>
                  <a:cubicBezTo>
                    <a:pt x="73" y="66"/>
                    <a:pt x="76" y="66"/>
                    <a:pt x="79" y="66"/>
                  </a:cubicBezTo>
                  <a:cubicBezTo>
                    <a:pt x="83" y="65"/>
                    <a:pt x="87" y="65"/>
                    <a:pt x="91" y="66"/>
                  </a:cubicBezTo>
                  <a:cubicBezTo>
                    <a:pt x="94" y="66"/>
                    <a:pt x="98" y="66"/>
                    <a:pt x="101" y="66"/>
                  </a:cubicBezTo>
                  <a:cubicBezTo>
                    <a:pt x="104" y="67"/>
                    <a:pt x="107" y="67"/>
                    <a:pt x="109" y="68"/>
                  </a:cubicBezTo>
                  <a:cubicBezTo>
                    <a:pt x="112" y="68"/>
                    <a:pt x="114" y="69"/>
                    <a:pt x="115" y="70"/>
                  </a:cubicBezTo>
                  <a:cubicBezTo>
                    <a:pt x="118" y="72"/>
                    <a:pt x="121" y="74"/>
                    <a:pt x="123" y="76"/>
                  </a:cubicBezTo>
                  <a:cubicBezTo>
                    <a:pt x="126" y="78"/>
                    <a:pt x="127" y="81"/>
                    <a:pt x="128" y="83"/>
                  </a:cubicBezTo>
                  <a:cubicBezTo>
                    <a:pt x="129" y="86"/>
                    <a:pt x="128" y="88"/>
                    <a:pt x="126" y="91"/>
                  </a:cubicBezTo>
                  <a:cubicBezTo>
                    <a:pt x="124" y="93"/>
                    <a:pt x="121" y="95"/>
                    <a:pt x="115" y="97"/>
                  </a:cubicBezTo>
                  <a:cubicBezTo>
                    <a:pt x="111" y="98"/>
                    <a:pt x="108" y="99"/>
                    <a:pt x="105" y="100"/>
                  </a:cubicBezTo>
                  <a:cubicBezTo>
                    <a:pt x="102" y="101"/>
                    <a:pt x="100" y="102"/>
                    <a:pt x="97" y="102"/>
                  </a:cubicBezTo>
                  <a:cubicBezTo>
                    <a:pt x="94" y="103"/>
                    <a:pt x="92" y="103"/>
                    <a:pt x="89" y="104"/>
                  </a:cubicBezTo>
                  <a:cubicBezTo>
                    <a:pt x="87" y="104"/>
                    <a:pt x="85" y="104"/>
                    <a:pt x="83" y="104"/>
                  </a:cubicBezTo>
                  <a:cubicBezTo>
                    <a:pt x="81" y="104"/>
                    <a:pt x="80" y="104"/>
                    <a:pt x="78" y="104"/>
                  </a:cubicBezTo>
                  <a:cubicBezTo>
                    <a:pt x="77" y="104"/>
                    <a:pt x="75" y="104"/>
                    <a:pt x="74" y="104"/>
                  </a:cubicBezTo>
                  <a:cubicBezTo>
                    <a:pt x="72" y="103"/>
                    <a:pt x="71" y="103"/>
                    <a:pt x="69" y="103"/>
                  </a:cubicBezTo>
                  <a:cubicBezTo>
                    <a:pt x="68" y="103"/>
                    <a:pt x="66" y="103"/>
                    <a:pt x="64" y="102"/>
                  </a:cubicBezTo>
                  <a:cubicBezTo>
                    <a:pt x="62" y="102"/>
                    <a:pt x="59" y="101"/>
                    <a:pt x="56" y="101"/>
                  </a:cubicBezTo>
                  <a:cubicBezTo>
                    <a:pt x="53" y="100"/>
                    <a:pt x="50" y="100"/>
                    <a:pt x="48" y="100"/>
                  </a:cubicBezTo>
                  <a:cubicBezTo>
                    <a:pt x="45" y="99"/>
                    <a:pt x="42" y="99"/>
                    <a:pt x="39" y="99"/>
                  </a:cubicBezTo>
                  <a:cubicBezTo>
                    <a:pt x="36" y="99"/>
                    <a:pt x="33" y="99"/>
                    <a:pt x="30" y="99"/>
                  </a:cubicBezTo>
                  <a:cubicBezTo>
                    <a:pt x="29" y="99"/>
                    <a:pt x="27" y="99"/>
                    <a:pt x="25" y="99"/>
                  </a:cubicBezTo>
                  <a:cubicBezTo>
                    <a:pt x="24" y="99"/>
                    <a:pt x="22" y="99"/>
                    <a:pt x="21" y="99"/>
                  </a:cubicBezTo>
                  <a:cubicBezTo>
                    <a:pt x="19" y="100"/>
                    <a:pt x="18" y="100"/>
                    <a:pt x="16" y="100"/>
                  </a:cubicBezTo>
                  <a:cubicBezTo>
                    <a:pt x="15" y="101"/>
                    <a:pt x="14" y="101"/>
                    <a:pt x="12" y="102"/>
                  </a:cubicBezTo>
                  <a:cubicBezTo>
                    <a:pt x="9" y="103"/>
                    <a:pt x="7" y="104"/>
                    <a:pt x="6" y="106"/>
                  </a:cubicBezTo>
                  <a:cubicBezTo>
                    <a:pt x="4" y="108"/>
                    <a:pt x="4" y="109"/>
                    <a:pt x="4" y="111"/>
                  </a:cubicBezTo>
                  <a:cubicBezTo>
                    <a:pt x="4" y="113"/>
                    <a:pt x="4" y="116"/>
                    <a:pt x="5" y="118"/>
                  </a:cubicBezTo>
                  <a:cubicBezTo>
                    <a:pt x="6" y="120"/>
                    <a:pt x="8" y="123"/>
                    <a:pt x="9" y="126"/>
                  </a:cubicBezTo>
                  <a:cubicBezTo>
                    <a:pt x="11" y="129"/>
                    <a:pt x="12" y="132"/>
                    <a:pt x="14" y="134"/>
                  </a:cubicBezTo>
                  <a:cubicBezTo>
                    <a:pt x="16" y="137"/>
                    <a:pt x="17" y="139"/>
                    <a:pt x="19" y="141"/>
                  </a:cubicBezTo>
                  <a:cubicBezTo>
                    <a:pt x="20" y="143"/>
                    <a:pt x="22" y="144"/>
                    <a:pt x="23" y="145"/>
                  </a:cubicBezTo>
                  <a:cubicBezTo>
                    <a:pt x="24" y="146"/>
                    <a:pt x="25" y="147"/>
                    <a:pt x="25" y="147"/>
                  </a:cubicBezTo>
                  <a:cubicBezTo>
                    <a:pt x="25" y="147"/>
                    <a:pt x="25" y="148"/>
                    <a:pt x="25" y="148"/>
                  </a:cubicBezTo>
                  <a:cubicBezTo>
                    <a:pt x="26" y="148"/>
                    <a:pt x="27" y="149"/>
                    <a:pt x="29" y="149"/>
                  </a:cubicBezTo>
                  <a:cubicBezTo>
                    <a:pt x="31" y="150"/>
                    <a:pt x="34" y="150"/>
                    <a:pt x="39" y="151"/>
                  </a:cubicBezTo>
                  <a:cubicBezTo>
                    <a:pt x="43" y="151"/>
                    <a:pt x="49" y="151"/>
                    <a:pt x="56" y="151"/>
                  </a:cubicBezTo>
                  <a:cubicBezTo>
                    <a:pt x="60" y="151"/>
                    <a:pt x="64" y="151"/>
                    <a:pt x="69" y="151"/>
                  </a:cubicBezTo>
                  <a:cubicBezTo>
                    <a:pt x="74" y="151"/>
                    <a:pt x="80" y="150"/>
                    <a:pt x="87" y="150"/>
                  </a:cubicBezTo>
                  <a:cubicBezTo>
                    <a:pt x="93" y="150"/>
                    <a:pt x="99" y="150"/>
                    <a:pt x="106" y="1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5"/>
          <p:cNvGrpSpPr/>
          <p:nvPr/>
        </p:nvGrpSpPr>
        <p:grpSpPr>
          <a:xfrm>
            <a:off x="5467271" y="2092695"/>
            <a:ext cx="1041400" cy="456409"/>
            <a:chOff x="5259585" y="3049612"/>
            <a:chExt cx="1155700" cy="506412"/>
          </a:xfrm>
          <a:effectLst>
            <a:outerShdw blurRad="393700" dist="228600" dir="5400000" sx="90000" sy="-19000" rotWithShape="0">
              <a:prstClr val="black">
                <a:alpha val="59000"/>
              </a:prstClr>
            </a:outerShdw>
          </a:effectLst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 flipH="1">
              <a:off x="5740598" y="3081362"/>
              <a:ext cx="15875" cy="223837"/>
            </a:xfrm>
            <a:custGeom>
              <a:avLst/>
              <a:gdLst>
                <a:gd name="T0" fmla="*/ 2 w 10"/>
                <a:gd name="T1" fmla="*/ 14 h 152"/>
                <a:gd name="T2" fmla="*/ 1 w 10"/>
                <a:gd name="T3" fmla="*/ 10 h 152"/>
                <a:gd name="T4" fmla="*/ 0 w 10"/>
                <a:gd name="T5" fmla="*/ 5 h 152"/>
                <a:gd name="T6" fmla="*/ 0 w 10"/>
                <a:gd name="T7" fmla="*/ 0 h 152"/>
                <a:gd name="T8" fmla="*/ 6 w 10"/>
                <a:gd name="T9" fmla="*/ 132 h 152"/>
                <a:gd name="T10" fmla="*/ 7 w 10"/>
                <a:gd name="T11" fmla="*/ 137 h 152"/>
                <a:gd name="T12" fmla="*/ 8 w 10"/>
                <a:gd name="T13" fmla="*/ 142 h 152"/>
                <a:gd name="T14" fmla="*/ 9 w 10"/>
                <a:gd name="T15" fmla="*/ 147 h 152"/>
                <a:gd name="T16" fmla="*/ 10 w 10"/>
                <a:gd name="T17" fmla="*/ 152 h 152"/>
                <a:gd name="T18" fmla="*/ 3 w 10"/>
                <a:gd name="T19" fmla="*/ 18 h 152"/>
                <a:gd name="T20" fmla="*/ 2 w 10"/>
                <a:gd name="T21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52">
                  <a:moveTo>
                    <a:pt x="2" y="14"/>
                  </a:moveTo>
                  <a:cubicBezTo>
                    <a:pt x="2" y="13"/>
                    <a:pt x="2" y="11"/>
                    <a:pt x="1" y="10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6" y="133"/>
                    <a:pt x="7" y="135"/>
                    <a:pt x="7" y="137"/>
                  </a:cubicBezTo>
                  <a:cubicBezTo>
                    <a:pt x="7" y="139"/>
                    <a:pt x="8" y="140"/>
                    <a:pt x="8" y="142"/>
                  </a:cubicBezTo>
                  <a:cubicBezTo>
                    <a:pt x="9" y="144"/>
                    <a:pt x="9" y="146"/>
                    <a:pt x="9" y="147"/>
                  </a:cubicBezTo>
                  <a:cubicBezTo>
                    <a:pt x="10" y="149"/>
                    <a:pt x="10" y="150"/>
                    <a:pt x="10" y="152"/>
                  </a:cubicBezTo>
                  <a:cubicBezTo>
                    <a:pt x="8" y="107"/>
                    <a:pt x="5" y="63"/>
                    <a:pt x="3" y="18"/>
                  </a:cubicBezTo>
                  <a:cubicBezTo>
                    <a:pt x="3" y="17"/>
                    <a:pt x="3" y="16"/>
                    <a:pt x="2" y="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</a:schemeClr>
                </a:gs>
                <a:gs pos="98333">
                  <a:schemeClr val="bg1">
                    <a:lumMod val="65000"/>
                  </a:schemeClr>
                </a:gs>
              </a:gsLst>
              <a:lin ang="4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 flipH="1">
              <a:off x="5259585" y="3055962"/>
              <a:ext cx="1154113" cy="500062"/>
            </a:xfrm>
            <a:custGeom>
              <a:avLst/>
              <a:gdLst>
                <a:gd name="T0" fmla="*/ 770 w 781"/>
                <a:gd name="T1" fmla="*/ 90 h 337"/>
                <a:gd name="T2" fmla="*/ 745 w 781"/>
                <a:gd name="T3" fmla="*/ 99 h 337"/>
                <a:gd name="T4" fmla="*/ 705 w 781"/>
                <a:gd name="T5" fmla="*/ 105 h 337"/>
                <a:gd name="T6" fmla="*/ 672 w 781"/>
                <a:gd name="T7" fmla="*/ 104 h 337"/>
                <a:gd name="T8" fmla="*/ 667 w 781"/>
                <a:gd name="T9" fmla="*/ 104 h 337"/>
                <a:gd name="T10" fmla="*/ 660 w 781"/>
                <a:gd name="T11" fmla="*/ 104 h 337"/>
                <a:gd name="T12" fmla="*/ 654 w 781"/>
                <a:gd name="T13" fmla="*/ 104 h 337"/>
                <a:gd name="T14" fmla="*/ 631 w 781"/>
                <a:gd name="T15" fmla="*/ 111 h 337"/>
                <a:gd name="T16" fmla="*/ 629 w 781"/>
                <a:gd name="T17" fmla="*/ 113 h 337"/>
                <a:gd name="T18" fmla="*/ 629 w 781"/>
                <a:gd name="T19" fmla="*/ 116 h 337"/>
                <a:gd name="T20" fmla="*/ 628 w 781"/>
                <a:gd name="T21" fmla="*/ 186 h 337"/>
                <a:gd name="T22" fmla="*/ 600 w 781"/>
                <a:gd name="T23" fmla="*/ 188 h 337"/>
                <a:gd name="T24" fmla="*/ 422 w 781"/>
                <a:gd name="T25" fmla="*/ 190 h 337"/>
                <a:gd name="T26" fmla="*/ 164 w 781"/>
                <a:gd name="T27" fmla="*/ 16 h 337"/>
                <a:gd name="T28" fmla="*/ 174 w 781"/>
                <a:gd name="T29" fmla="*/ 147 h 337"/>
                <a:gd name="T30" fmla="*/ 160 w 781"/>
                <a:gd name="T31" fmla="*/ 117 h 337"/>
                <a:gd name="T32" fmla="*/ 151 w 781"/>
                <a:gd name="T33" fmla="*/ 112 h 337"/>
                <a:gd name="T34" fmla="*/ 147 w 781"/>
                <a:gd name="T35" fmla="*/ 111 h 337"/>
                <a:gd name="T36" fmla="*/ 144 w 781"/>
                <a:gd name="T37" fmla="*/ 111 h 337"/>
                <a:gd name="T38" fmla="*/ 141 w 781"/>
                <a:gd name="T39" fmla="*/ 110 h 337"/>
                <a:gd name="T40" fmla="*/ 136 w 781"/>
                <a:gd name="T41" fmla="*/ 110 h 337"/>
                <a:gd name="T42" fmla="*/ 132 w 781"/>
                <a:gd name="T43" fmla="*/ 110 h 337"/>
                <a:gd name="T44" fmla="*/ 127 w 781"/>
                <a:gd name="T45" fmla="*/ 110 h 337"/>
                <a:gd name="T46" fmla="*/ 119 w 781"/>
                <a:gd name="T47" fmla="*/ 111 h 337"/>
                <a:gd name="T48" fmla="*/ 108 w 781"/>
                <a:gd name="T49" fmla="*/ 112 h 337"/>
                <a:gd name="T50" fmla="*/ 72 w 781"/>
                <a:gd name="T51" fmla="*/ 116 h 337"/>
                <a:gd name="T52" fmla="*/ 24 w 781"/>
                <a:gd name="T53" fmla="*/ 113 h 337"/>
                <a:gd name="T54" fmla="*/ 7 w 781"/>
                <a:gd name="T55" fmla="*/ 107 h 337"/>
                <a:gd name="T56" fmla="*/ 15 w 781"/>
                <a:gd name="T57" fmla="*/ 240 h 337"/>
                <a:gd name="T58" fmla="*/ 24 w 781"/>
                <a:gd name="T59" fmla="*/ 248 h 337"/>
                <a:gd name="T60" fmla="*/ 32 w 781"/>
                <a:gd name="T61" fmla="*/ 251 h 337"/>
                <a:gd name="T62" fmla="*/ 42 w 781"/>
                <a:gd name="T63" fmla="*/ 253 h 337"/>
                <a:gd name="T64" fmla="*/ 52 w 781"/>
                <a:gd name="T65" fmla="*/ 255 h 337"/>
                <a:gd name="T66" fmla="*/ 59 w 781"/>
                <a:gd name="T67" fmla="*/ 255 h 337"/>
                <a:gd name="T68" fmla="*/ 70 w 781"/>
                <a:gd name="T69" fmla="*/ 256 h 337"/>
                <a:gd name="T70" fmla="*/ 79 w 781"/>
                <a:gd name="T71" fmla="*/ 256 h 337"/>
                <a:gd name="T72" fmla="*/ 90 w 781"/>
                <a:gd name="T73" fmla="*/ 255 h 337"/>
                <a:gd name="T74" fmla="*/ 108 w 781"/>
                <a:gd name="T75" fmla="*/ 253 h 337"/>
                <a:gd name="T76" fmla="*/ 356 w 781"/>
                <a:gd name="T77" fmla="*/ 336 h 337"/>
                <a:gd name="T78" fmla="*/ 599 w 781"/>
                <a:gd name="T79" fmla="*/ 334 h 337"/>
                <a:gd name="T80" fmla="*/ 616 w 781"/>
                <a:gd name="T81" fmla="*/ 333 h 337"/>
                <a:gd name="T82" fmla="*/ 628 w 781"/>
                <a:gd name="T83" fmla="*/ 333 h 337"/>
                <a:gd name="T84" fmla="*/ 637 w 781"/>
                <a:gd name="T85" fmla="*/ 332 h 337"/>
                <a:gd name="T86" fmla="*/ 647 w 781"/>
                <a:gd name="T87" fmla="*/ 330 h 337"/>
                <a:gd name="T88" fmla="*/ 652 w 781"/>
                <a:gd name="T89" fmla="*/ 327 h 337"/>
                <a:gd name="T90" fmla="*/ 657 w 781"/>
                <a:gd name="T91" fmla="*/ 325 h 337"/>
                <a:gd name="T92" fmla="*/ 657 w 781"/>
                <a:gd name="T93" fmla="*/ 325 h 337"/>
                <a:gd name="T94" fmla="*/ 658 w 781"/>
                <a:gd name="T95" fmla="*/ 324 h 337"/>
                <a:gd name="T96" fmla="*/ 658 w 781"/>
                <a:gd name="T97" fmla="*/ 323 h 337"/>
                <a:gd name="T98" fmla="*/ 658 w 781"/>
                <a:gd name="T99" fmla="*/ 322 h 337"/>
                <a:gd name="T100" fmla="*/ 665 w 781"/>
                <a:gd name="T101" fmla="*/ 243 h 337"/>
                <a:gd name="T102" fmla="*/ 684 w 781"/>
                <a:gd name="T103" fmla="*/ 244 h 337"/>
                <a:gd name="T104" fmla="*/ 695 w 781"/>
                <a:gd name="T105" fmla="*/ 245 h 337"/>
                <a:gd name="T106" fmla="*/ 703 w 781"/>
                <a:gd name="T107" fmla="*/ 245 h 337"/>
                <a:gd name="T108" fmla="*/ 709 w 781"/>
                <a:gd name="T109" fmla="*/ 245 h 337"/>
                <a:gd name="T110" fmla="*/ 718 w 781"/>
                <a:gd name="T111" fmla="*/ 244 h 337"/>
                <a:gd name="T112" fmla="*/ 737 w 781"/>
                <a:gd name="T113" fmla="*/ 241 h 337"/>
                <a:gd name="T114" fmla="*/ 758 w 781"/>
                <a:gd name="T115" fmla="*/ 235 h 337"/>
                <a:gd name="T116" fmla="*/ 767 w 781"/>
                <a:gd name="T117" fmla="*/ 232 h 337"/>
                <a:gd name="T118" fmla="*/ 773 w 781"/>
                <a:gd name="T119" fmla="*/ 229 h 337"/>
                <a:gd name="T120" fmla="*/ 777 w 781"/>
                <a:gd name="T121" fmla="*/ 226 h 337"/>
                <a:gd name="T122" fmla="*/ 779 w 781"/>
                <a:gd name="T123" fmla="*/ 223 h 337"/>
                <a:gd name="T124" fmla="*/ 781 w 781"/>
                <a:gd name="T125" fmla="*/ 21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1" h="337">
                  <a:moveTo>
                    <a:pt x="781" y="217"/>
                  </a:moveTo>
                  <a:cubicBezTo>
                    <a:pt x="778" y="79"/>
                    <a:pt x="778" y="79"/>
                    <a:pt x="778" y="79"/>
                  </a:cubicBezTo>
                  <a:cubicBezTo>
                    <a:pt x="778" y="80"/>
                    <a:pt x="778" y="81"/>
                    <a:pt x="778" y="81"/>
                  </a:cubicBezTo>
                  <a:cubicBezTo>
                    <a:pt x="778" y="81"/>
                    <a:pt x="778" y="81"/>
                    <a:pt x="778" y="81"/>
                  </a:cubicBezTo>
                  <a:cubicBezTo>
                    <a:pt x="777" y="82"/>
                    <a:pt x="777" y="83"/>
                    <a:pt x="777" y="84"/>
                  </a:cubicBezTo>
                  <a:cubicBezTo>
                    <a:pt x="776" y="84"/>
                    <a:pt x="776" y="85"/>
                    <a:pt x="775" y="86"/>
                  </a:cubicBezTo>
                  <a:cubicBezTo>
                    <a:pt x="775" y="86"/>
                    <a:pt x="775" y="86"/>
                    <a:pt x="775" y="86"/>
                  </a:cubicBezTo>
                  <a:cubicBezTo>
                    <a:pt x="774" y="86"/>
                    <a:pt x="774" y="87"/>
                    <a:pt x="773" y="88"/>
                  </a:cubicBezTo>
                  <a:cubicBezTo>
                    <a:pt x="773" y="88"/>
                    <a:pt x="773" y="88"/>
                    <a:pt x="773" y="88"/>
                  </a:cubicBezTo>
                  <a:cubicBezTo>
                    <a:pt x="772" y="89"/>
                    <a:pt x="771" y="89"/>
                    <a:pt x="770" y="90"/>
                  </a:cubicBezTo>
                  <a:cubicBezTo>
                    <a:pt x="770" y="90"/>
                    <a:pt x="770" y="90"/>
                    <a:pt x="770" y="90"/>
                  </a:cubicBezTo>
                  <a:cubicBezTo>
                    <a:pt x="769" y="91"/>
                    <a:pt x="767" y="91"/>
                    <a:pt x="766" y="92"/>
                  </a:cubicBezTo>
                  <a:cubicBezTo>
                    <a:pt x="766" y="92"/>
                    <a:pt x="766" y="92"/>
                    <a:pt x="766" y="92"/>
                  </a:cubicBezTo>
                  <a:cubicBezTo>
                    <a:pt x="765" y="92"/>
                    <a:pt x="765" y="93"/>
                    <a:pt x="764" y="93"/>
                  </a:cubicBezTo>
                  <a:cubicBezTo>
                    <a:pt x="764" y="93"/>
                    <a:pt x="764" y="93"/>
                    <a:pt x="764" y="93"/>
                  </a:cubicBezTo>
                  <a:cubicBezTo>
                    <a:pt x="763" y="93"/>
                    <a:pt x="762" y="94"/>
                    <a:pt x="762" y="94"/>
                  </a:cubicBezTo>
                  <a:cubicBezTo>
                    <a:pt x="761" y="94"/>
                    <a:pt x="761" y="94"/>
                    <a:pt x="761" y="94"/>
                  </a:cubicBezTo>
                  <a:cubicBezTo>
                    <a:pt x="760" y="94"/>
                    <a:pt x="760" y="95"/>
                    <a:pt x="759" y="95"/>
                  </a:cubicBezTo>
                  <a:cubicBezTo>
                    <a:pt x="759" y="95"/>
                    <a:pt x="759" y="95"/>
                    <a:pt x="759" y="95"/>
                  </a:cubicBezTo>
                  <a:cubicBezTo>
                    <a:pt x="758" y="95"/>
                    <a:pt x="757" y="96"/>
                    <a:pt x="756" y="96"/>
                  </a:cubicBezTo>
                  <a:cubicBezTo>
                    <a:pt x="754" y="96"/>
                    <a:pt x="752" y="97"/>
                    <a:pt x="750" y="98"/>
                  </a:cubicBezTo>
                  <a:cubicBezTo>
                    <a:pt x="748" y="98"/>
                    <a:pt x="747" y="98"/>
                    <a:pt x="745" y="99"/>
                  </a:cubicBezTo>
                  <a:cubicBezTo>
                    <a:pt x="744" y="99"/>
                    <a:pt x="742" y="100"/>
                    <a:pt x="741" y="100"/>
                  </a:cubicBezTo>
                  <a:cubicBezTo>
                    <a:pt x="740" y="100"/>
                    <a:pt x="738" y="101"/>
                    <a:pt x="737" y="101"/>
                  </a:cubicBezTo>
                  <a:cubicBezTo>
                    <a:pt x="735" y="101"/>
                    <a:pt x="734" y="101"/>
                    <a:pt x="733" y="102"/>
                  </a:cubicBezTo>
                  <a:cubicBezTo>
                    <a:pt x="732" y="102"/>
                    <a:pt x="730" y="102"/>
                    <a:pt x="729" y="102"/>
                  </a:cubicBezTo>
                  <a:cubicBezTo>
                    <a:pt x="728" y="103"/>
                    <a:pt x="727" y="103"/>
                    <a:pt x="726" y="103"/>
                  </a:cubicBezTo>
                  <a:cubicBezTo>
                    <a:pt x="724" y="103"/>
                    <a:pt x="723" y="104"/>
                    <a:pt x="722" y="104"/>
                  </a:cubicBezTo>
                  <a:cubicBezTo>
                    <a:pt x="720" y="104"/>
                    <a:pt x="719" y="104"/>
                    <a:pt x="717" y="104"/>
                  </a:cubicBezTo>
                  <a:cubicBezTo>
                    <a:pt x="717" y="104"/>
                    <a:pt x="717" y="104"/>
                    <a:pt x="717" y="104"/>
                  </a:cubicBezTo>
                  <a:cubicBezTo>
                    <a:pt x="715" y="105"/>
                    <a:pt x="713" y="105"/>
                    <a:pt x="711" y="105"/>
                  </a:cubicBezTo>
                  <a:cubicBezTo>
                    <a:pt x="711" y="105"/>
                    <a:pt x="711" y="105"/>
                    <a:pt x="711" y="105"/>
                  </a:cubicBezTo>
                  <a:cubicBezTo>
                    <a:pt x="709" y="105"/>
                    <a:pt x="707" y="105"/>
                    <a:pt x="705" y="105"/>
                  </a:cubicBezTo>
                  <a:cubicBezTo>
                    <a:pt x="705" y="105"/>
                    <a:pt x="705" y="105"/>
                    <a:pt x="705" y="105"/>
                  </a:cubicBezTo>
                  <a:cubicBezTo>
                    <a:pt x="703" y="106"/>
                    <a:pt x="701" y="106"/>
                    <a:pt x="699" y="106"/>
                  </a:cubicBezTo>
                  <a:cubicBezTo>
                    <a:pt x="697" y="106"/>
                    <a:pt x="695" y="106"/>
                    <a:pt x="693" y="106"/>
                  </a:cubicBezTo>
                  <a:cubicBezTo>
                    <a:pt x="690" y="106"/>
                    <a:pt x="688" y="105"/>
                    <a:pt x="686" y="105"/>
                  </a:cubicBezTo>
                  <a:cubicBezTo>
                    <a:pt x="686" y="105"/>
                    <a:pt x="686" y="105"/>
                    <a:pt x="686" y="105"/>
                  </a:cubicBezTo>
                  <a:cubicBezTo>
                    <a:pt x="684" y="105"/>
                    <a:pt x="682" y="105"/>
                    <a:pt x="680" y="105"/>
                  </a:cubicBezTo>
                  <a:cubicBezTo>
                    <a:pt x="679" y="105"/>
                    <a:pt x="679" y="105"/>
                    <a:pt x="679" y="105"/>
                  </a:cubicBezTo>
                  <a:cubicBezTo>
                    <a:pt x="677" y="105"/>
                    <a:pt x="675" y="105"/>
                    <a:pt x="673" y="104"/>
                  </a:cubicBezTo>
                  <a:cubicBezTo>
                    <a:pt x="673" y="104"/>
                    <a:pt x="673" y="104"/>
                    <a:pt x="673" y="104"/>
                  </a:cubicBezTo>
                  <a:cubicBezTo>
                    <a:pt x="673" y="104"/>
                    <a:pt x="673" y="104"/>
                    <a:pt x="673" y="104"/>
                  </a:cubicBezTo>
                  <a:cubicBezTo>
                    <a:pt x="672" y="104"/>
                    <a:pt x="672" y="104"/>
                    <a:pt x="672" y="104"/>
                  </a:cubicBezTo>
                  <a:cubicBezTo>
                    <a:pt x="672" y="104"/>
                    <a:pt x="672" y="104"/>
                    <a:pt x="672" y="104"/>
                  </a:cubicBezTo>
                  <a:cubicBezTo>
                    <a:pt x="671" y="104"/>
                    <a:pt x="671" y="104"/>
                    <a:pt x="671" y="104"/>
                  </a:cubicBezTo>
                  <a:cubicBezTo>
                    <a:pt x="670" y="104"/>
                    <a:pt x="670" y="104"/>
                    <a:pt x="670" y="104"/>
                  </a:cubicBezTo>
                  <a:cubicBezTo>
                    <a:pt x="670" y="104"/>
                    <a:pt x="670" y="104"/>
                    <a:pt x="670" y="104"/>
                  </a:cubicBezTo>
                  <a:cubicBezTo>
                    <a:pt x="670" y="104"/>
                    <a:pt x="670" y="104"/>
                    <a:pt x="670" y="104"/>
                  </a:cubicBezTo>
                  <a:cubicBezTo>
                    <a:pt x="670" y="104"/>
                    <a:pt x="670" y="104"/>
                    <a:pt x="670" y="104"/>
                  </a:cubicBezTo>
                  <a:cubicBezTo>
                    <a:pt x="669" y="104"/>
                    <a:pt x="669" y="104"/>
                    <a:pt x="669" y="104"/>
                  </a:cubicBezTo>
                  <a:cubicBezTo>
                    <a:pt x="669" y="104"/>
                    <a:pt x="669" y="104"/>
                    <a:pt x="669" y="104"/>
                  </a:cubicBezTo>
                  <a:cubicBezTo>
                    <a:pt x="668" y="104"/>
                    <a:pt x="668" y="104"/>
                    <a:pt x="668" y="104"/>
                  </a:cubicBezTo>
                  <a:cubicBezTo>
                    <a:pt x="667" y="104"/>
                    <a:pt x="667" y="104"/>
                    <a:pt x="667" y="104"/>
                  </a:cubicBezTo>
                  <a:cubicBezTo>
                    <a:pt x="667" y="104"/>
                    <a:pt x="667" y="104"/>
                    <a:pt x="667" y="104"/>
                  </a:cubicBezTo>
                  <a:cubicBezTo>
                    <a:pt x="667" y="104"/>
                    <a:pt x="667" y="104"/>
                    <a:pt x="667" y="104"/>
                  </a:cubicBezTo>
                  <a:cubicBezTo>
                    <a:pt x="666" y="104"/>
                    <a:pt x="666" y="104"/>
                    <a:pt x="666" y="104"/>
                  </a:cubicBezTo>
                  <a:cubicBezTo>
                    <a:pt x="665" y="104"/>
                    <a:pt x="665" y="104"/>
                    <a:pt x="665" y="104"/>
                  </a:cubicBezTo>
                  <a:cubicBezTo>
                    <a:pt x="664" y="104"/>
                    <a:pt x="664" y="104"/>
                    <a:pt x="664" y="104"/>
                  </a:cubicBezTo>
                  <a:cubicBezTo>
                    <a:pt x="664" y="104"/>
                    <a:pt x="664" y="104"/>
                    <a:pt x="664" y="104"/>
                  </a:cubicBezTo>
                  <a:cubicBezTo>
                    <a:pt x="663" y="104"/>
                    <a:pt x="663" y="104"/>
                    <a:pt x="663" y="104"/>
                  </a:cubicBezTo>
                  <a:cubicBezTo>
                    <a:pt x="662" y="104"/>
                    <a:pt x="662" y="104"/>
                    <a:pt x="662" y="104"/>
                  </a:cubicBezTo>
                  <a:cubicBezTo>
                    <a:pt x="662" y="104"/>
                    <a:pt x="662" y="104"/>
                    <a:pt x="662" y="104"/>
                  </a:cubicBezTo>
                  <a:cubicBezTo>
                    <a:pt x="661" y="104"/>
                    <a:pt x="661" y="104"/>
                    <a:pt x="661" y="104"/>
                  </a:cubicBezTo>
                  <a:cubicBezTo>
                    <a:pt x="661" y="104"/>
                    <a:pt x="661" y="104"/>
                    <a:pt x="661" y="104"/>
                  </a:cubicBezTo>
                  <a:cubicBezTo>
                    <a:pt x="660" y="104"/>
                    <a:pt x="660" y="104"/>
                    <a:pt x="660" y="104"/>
                  </a:cubicBezTo>
                  <a:cubicBezTo>
                    <a:pt x="660" y="104"/>
                    <a:pt x="660" y="104"/>
                    <a:pt x="660" y="104"/>
                  </a:cubicBezTo>
                  <a:cubicBezTo>
                    <a:pt x="660" y="104"/>
                    <a:pt x="660" y="104"/>
                    <a:pt x="660" y="104"/>
                  </a:cubicBezTo>
                  <a:cubicBezTo>
                    <a:pt x="660" y="104"/>
                    <a:pt x="660" y="104"/>
                    <a:pt x="660" y="104"/>
                  </a:cubicBezTo>
                  <a:cubicBezTo>
                    <a:pt x="659" y="104"/>
                    <a:pt x="659" y="104"/>
                    <a:pt x="659" y="104"/>
                  </a:cubicBezTo>
                  <a:cubicBezTo>
                    <a:pt x="659" y="104"/>
                    <a:pt x="659" y="104"/>
                    <a:pt x="659" y="104"/>
                  </a:cubicBezTo>
                  <a:cubicBezTo>
                    <a:pt x="658" y="104"/>
                    <a:pt x="658" y="104"/>
                    <a:pt x="658" y="104"/>
                  </a:cubicBezTo>
                  <a:cubicBezTo>
                    <a:pt x="657" y="104"/>
                    <a:pt x="657" y="104"/>
                    <a:pt x="657" y="104"/>
                  </a:cubicBezTo>
                  <a:cubicBezTo>
                    <a:pt x="656" y="104"/>
                    <a:pt x="656" y="104"/>
                    <a:pt x="656" y="104"/>
                  </a:cubicBezTo>
                  <a:cubicBezTo>
                    <a:pt x="656" y="104"/>
                    <a:pt x="656" y="104"/>
                    <a:pt x="656" y="104"/>
                  </a:cubicBezTo>
                  <a:cubicBezTo>
                    <a:pt x="655" y="104"/>
                    <a:pt x="655" y="104"/>
                    <a:pt x="655" y="104"/>
                  </a:cubicBezTo>
                  <a:cubicBezTo>
                    <a:pt x="654" y="104"/>
                    <a:pt x="654" y="104"/>
                    <a:pt x="654" y="104"/>
                  </a:cubicBezTo>
                  <a:cubicBezTo>
                    <a:pt x="654" y="104"/>
                    <a:pt x="654" y="104"/>
                    <a:pt x="654" y="104"/>
                  </a:cubicBezTo>
                  <a:cubicBezTo>
                    <a:pt x="654" y="104"/>
                    <a:pt x="654" y="104"/>
                    <a:pt x="654" y="104"/>
                  </a:cubicBezTo>
                  <a:cubicBezTo>
                    <a:pt x="653" y="104"/>
                    <a:pt x="653" y="104"/>
                    <a:pt x="653" y="104"/>
                  </a:cubicBezTo>
                  <a:cubicBezTo>
                    <a:pt x="652" y="104"/>
                    <a:pt x="652" y="104"/>
                    <a:pt x="652" y="104"/>
                  </a:cubicBezTo>
                  <a:cubicBezTo>
                    <a:pt x="652" y="105"/>
                    <a:pt x="652" y="105"/>
                    <a:pt x="652" y="105"/>
                  </a:cubicBezTo>
                  <a:cubicBezTo>
                    <a:pt x="651" y="105"/>
                    <a:pt x="651" y="105"/>
                    <a:pt x="651" y="105"/>
                  </a:cubicBezTo>
                  <a:cubicBezTo>
                    <a:pt x="648" y="0"/>
                    <a:pt x="648" y="0"/>
                    <a:pt x="648" y="0"/>
                  </a:cubicBezTo>
                  <a:cubicBezTo>
                    <a:pt x="629" y="51"/>
                    <a:pt x="629" y="51"/>
                    <a:pt x="629" y="51"/>
                  </a:cubicBezTo>
                  <a:cubicBezTo>
                    <a:pt x="631" y="111"/>
                    <a:pt x="631" y="111"/>
                    <a:pt x="631" y="111"/>
                  </a:cubicBezTo>
                  <a:cubicBezTo>
                    <a:pt x="631" y="111"/>
                    <a:pt x="631" y="111"/>
                    <a:pt x="631" y="111"/>
                  </a:cubicBezTo>
                  <a:cubicBezTo>
                    <a:pt x="631" y="111"/>
                    <a:pt x="631" y="111"/>
                    <a:pt x="631" y="111"/>
                  </a:cubicBezTo>
                  <a:cubicBezTo>
                    <a:pt x="630" y="112"/>
                    <a:pt x="630" y="112"/>
                    <a:pt x="630" y="112"/>
                  </a:cubicBezTo>
                  <a:cubicBezTo>
                    <a:pt x="630" y="112"/>
                    <a:pt x="630" y="112"/>
                    <a:pt x="630" y="112"/>
                  </a:cubicBezTo>
                  <a:cubicBezTo>
                    <a:pt x="630" y="112"/>
                    <a:pt x="630" y="112"/>
                    <a:pt x="630" y="112"/>
                  </a:cubicBezTo>
                  <a:cubicBezTo>
                    <a:pt x="630" y="112"/>
                    <a:pt x="630" y="112"/>
                    <a:pt x="630" y="112"/>
                  </a:cubicBezTo>
                  <a:cubicBezTo>
                    <a:pt x="630" y="112"/>
                    <a:pt x="630" y="112"/>
                    <a:pt x="630" y="112"/>
                  </a:cubicBezTo>
                  <a:cubicBezTo>
                    <a:pt x="630" y="112"/>
                    <a:pt x="630" y="112"/>
                    <a:pt x="630" y="112"/>
                  </a:cubicBezTo>
                  <a:cubicBezTo>
                    <a:pt x="630" y="112"/>
                    <a:pt x="630" y="112"/>
                    <a:pt x="630" y="112"/>
                  </a:cubicBezTo>
                  <a:cubicBezTo>
                    <a:pt x="630" y="113"/>
                    <a:pt x="630" y="113"/>
                    <a:pt x="630" y="113"/>
                  </a:cubicBezTo>
                  <a:cubicBezTo>
                    <a:pt x="629" y="113"/>
                    <a:pt x="629" y="113"/>
                    <a:pt x="629" y="113"/>
                  </a:cubicBezTo>
                  <a:cubicBezTo>
                    <a:pt x="629" y="113"/>
                    <a:pt x="629" y="113"/>
                    <a:pt x="629" y="113"/>
                  </a:cubicBezTo>
                  <a:cubicBezTo>
                    <a:pt x="629" y="113"/>
                    <a:pt x="629" y="113"/>
                    <a:pt x="629" y="113"/>
                  </a:cubicBezTo>
                  <a:cubicBezTo>
                    <a:pt x="629" y="114"/>
                    <a:pt x="629" y="114"/>
                    <a:pt x="629" y="114"/>
                  </a:cubicBezTo>
                  <a:cubicBezTo>
                    <a:pt x="629" y="114"/>
                    <a:pt x="629" y="114"/>
                    <a:pt x="629" y="114"/>
                  </a:cubicBezTo>
                  <a:cubicBezTo>
                    <a:pt x="629" y="114"/>
                    <a:pt x="629" y="114"/>
                    <a:pt x="629" y="114"/>
                  </a:cubicBezTo>
                  <a:cubicBezTo>
                    <a:pt x="629" y="114"/>
                    <a:pt x="629" y="114"/>
                    <a:pt x="629" y="114"/>
                  </a:cubicBezTo>
                  <a:cubicBezTo>
                    <a:pt x="629" y="115"/>
                    <a:pt x="629" y="115"/>
                    <a:pt x="629" y="115"/>
                  </a:cubicBezTo>
                  <a:cubicBezTo>
                    <a:pt x="629" y="115"/>
                    <a:pt x="629" y="115"/>
                    <a:pt x="629" y="115"/>
                  </a:cubicBezTo>
                  <a:cubicBezTo>
                    <a:pt x="629" y="115"/>
                    <a:pt x="629" y="115"/>
                    <a:pt x="629" y="115"/>
                  </a:cubicBezTo>
                  <a:cubicBezTo>
                    <a:pt x="629" y="115"/>
                    <a:pt x="629" y="115"/>
                    <a:pt x="629" y="115"/>
                  </a:cubicBezTo>
                  <a:cubicBezTo>
                    <a:pt x="629" y="115"/>
                    <a:pt x="629" y="115"/>
                    <a:pt x="629" y="115"/>
                  </a:cubicBezTo>
                  <a:cubicBezTo>
                    <a:pt x="629" y="116"/>
                    <a:pt x="629" y="116"/>
                    <a:pt x="629" y="116"/>
                  </a:cubicBezTo>
                  <a:cubicBezTo>
                    <a:pt x="629" y="116"/>
                    <a:pt x="629" y="116"/>
                    <a:pt x="629" y="116"/>
                  </a:cubicBezTo>
                  <a:cubicBezTo>
                    <a:pt x="629" y="116"/>
                    <a:pt x="629" y="116"/>
                    <a:pt x="629" y="116"/>
                  </a:cubicBezTo>
                  <a:cubicBezTo>
                    <a:pt x="629" y="116"/>
                    <a:pt x="629" y="116"/>
                    <a:pt x="629" y="116"/>
                  </a:cubicBezTo>
                  <a:cubicBezTo>
                    <a:pt x="629" y="117"/>
                    <a:pt x="629" y="117"/>
                    <a:pt x="629" y="117"/>
                  </a:cubicBezTo>
                  <a:cubicBezTo>
                    <a:pt x="629" y="117"/>
                    <a:pt x="629" y="117"/>
                    <a:pt x="629" y="117"/>
                  </a:cubicBezTo>
                  <a:cubicBezTo>
                    <a:pt x="629" y="117"/>
                    <a:pt x="629" y="117"/>
                    <a:pt x="629" y="117"/>
                  </a:cubicBezTo>
                  <a:cubicBezTo>
                    <a:pt x="631" y="186"/>
                    <a:pt x="631" y="186"/>
                    <a:pt x="631" y="186"/>
                  </a:cubicBezTo>
                  <a:cubicBezTo>
                    <a:pt x="631" y="186"/>
                    <a:pt x="631" y="186"/>
                    <a:pt x="631" y="186"/>
                  </a:cubicBezTo>
                  <a:cubicBezTo>
                    <a:pt x="630" y="186"/>
                    <a:pt x="630" y="186"/>
                    <a:pt x="630" y="186"/>
                  </a:cubicBezTo>
                  <a:cubicBezTo>
                    <a:pt x="630" y="186"/>
                    <a:pt x="630" y="186"/>
                    <a:pt x="630" y="186"/>
                  </a:cubicBezTo>
                  <a:cubicBezTo>
                    <a:pt x="629" y="186"/>
                    <a:pt x="629" y="186"/>
                    <a:pt x="628" y="186"/>
                  </a:cubicBezTo>
                  <a:cubicBezTo>
                    <a:pt x="628" y="186"/>
                    <a:pt x="628" y="186"/>
                    <a:pt x="628" y="186"/>
                  </a:cubicBezTo>
                  <a:cubicBezTo>
                    <a:pt x="626" y="186"/>
                    <a:pt x="625" y="186"/>
                    <a:pt x="623" y="187"/>
                  </a:cubicBezTo>
                  <a:cubicBezTo>
                    <a:pt x="623" y="187"/>
                    <a:pt x="623" y="187"/>
                    <a:pt x="623" y="187"/>
                  </a:cubicBezTo>
                  <a:cubicBezTo>
                    <a:pt x="622" y="187"/>
                    <a:pt x="621" y="187"/>
                    <a:pt x="620" y="187"/>
                  </a:cubicBezTo>
                  <a:cubicBezTo>
                    <a:pt x="619" y="187"/>
                    <a:pt x="618" y="187"/>
                    <a:pt x="617" y="187"/>
                  </a:cubicBezTo>
                  <a:cubicBezTo>
                    <a:pt x="616" y="187"/>
                    <a:pt x="616" y="187"/>
                    <a:pt x="616" y="187"/>
                  </a:cubicBezTo>
                  <a:cubicBezTo>
                    <a:pt x="614" y="187"/>
                    <a:pt x="612" y="187"/>
                    <a:pt x="610" y="187"/>
                  </a:cubicBezTo>
                  <a:cubicBezTo>
                    <a:pt x="609" y="187"/>
                    <a:pt x="609" y="187"/>
                    <a:pt x="608" y="187"/>
                  </a:cubicBezTo>
                  <a:cubicBezTo>
                    <a:pt x="608" y="188"/>
                    <a:pt x="607" y="188"/>
                    <a:pt x="606" y="188"/>
                  </a:cubicBezTo>
                  <a:cubicBezTo>
                    <a:pt x="606" y="188"/>
                    <a:pt x="605" y="188"/>
                    <a:pt x="604" y="188"/>
                  </a:cubicBezTo>
                  <a:cubicBezTo>
                    <a:pt x="604" y="188"/>
                    <a:pt x="603" y="188"/>
                    <a:pt x="602" y="188"/>
                  </a:cubicBezTo>
                  <a:cubicBezTo>
                    <a:pt x="601" y="188"/>
                    <a:pt x="601" y="188"/>
                    <a:pt x="600" y="188"/>
                  </a:cubicBezTo>
                  <a:cubicBezTo>
                    <a:pt x="599" y="188"/>
                    <a:pt x="599" y="188"/>
                    <a:pt x="598" y="188"/>
                  </a:cubicBezTo>
                  <a:cubicBezTo>
                    <a:pt x="597" y="188"/>
                    <a:pt x="597" y="188"/>
                    <a:pt x="596" y="188"/>
                  </a:cubicBezTo>
                  <a:cubicBezTo>
                    <a:pt x="595" y="188"/>
                    <a:pt x="594" y="188"/>
                    <a:pt x="593" y="188"/>
                  </a:cubicBezTo>
                  <a:cubicBezTo>
                    <a:pt x="592" y="188"/>
                    <a:pt x="591" y="188"/>
                    <a:pt x="591" y="188"/>
                  </a:cubicBezTo>
                  <a:cubicBezTo>
                    <a:pt x="589" y="188"/>
                    <a:pt x="588" y="188"/>
                    <a:pt x="586" y="188"/>
                  </a:cubicBezTo>
                  <a:cubicBezTo>
                    <a:pt x="585" y="188"/>
                    <a:pt x="585" y="188"/>
                    <a:pt x="584" y="188"/>
                  </a:cubicBezTo>
                  <a:cubicBezTo>
                    <a:pt x="583" y="188"/>
                    <a:pt x="582" y="188"/>
                    <a:pt x="582" y="188"/>
                  </a:cubicBezTo>
                  <a:cubicBezTo>
                    <a:pt x="581" y="188"/>
                    <a:pt x="580" y="188"/>
                    <a:pt x="579" y="188"/>
                  </a:cubicBezTo>
                  <a:cubicBezTo>
                    <a:pt x="579" y="188"/>
                    <a:pt x="578" y="188"/>
                    <a:pt x="577" y="188"/>
                  </a:cubicBezTo>
                  <a:cubicBezTo>
                    <a:pt x="560" y="188"/>
                    <a:pt x="536" y="188"/>
                    <a:pt x="508" y="189"/>
                  </a:cubicBezTo>
                  <a:cubicBezTo>
                    <a:pt x="481" y="189"/>
                    <a:pt x="451" y="189"/>
                    <a:pt x="422" y="190"/>
                  </a:cubicBezTo>
                  <a:cubicBezTo>
                    <a:pt x="394" y="190"/>
                    <a:pt x="367" y="190"/>
                    <a:pt x="347" y="191"/>
                  </a:cubicBezTo>
                  <a:cubicBezTo>
                    <a:pt x="327" y="191"/>
                    <a:pt x="313" y="191"/>
                    <a:pt x="310" y="191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76" y="59"/>
                    <a:pt x="176" y="59"/>
                    <a:pt x="176" y="59"/>
                  </a:cubicBezTo>
                  <a:cubicBezTo>
                    <a:pt x="176" y="59"/>
                    <a:pt x="176" y="59"/>
                    <a:pt x="176" y="59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76" y="57"/>
                    <a:pt x="176" y="57"/>
                    <a:pt x="176" y="57"/>
                  </a:cubicBezTo>
                  <a:cubicBezTo>
                    <a:pt x="175" y="55"/>
                    <a:pt x="173" y="50"/>
                    <a:pt x="172" y="45"/>
                  </a:cubicBezTo>
                  <a:cubicBezTo>
                    <a:pt x="170" y="41"/>
                    <a:pt x="169" y="35"/>
                    <a:pt x="167" y="30"/>
                  </a:cubicBezTo>
                  <a:cubicBezTo>
                    <a:pt x="166" y="25"/>
                    <a:pt x="165" y="20"/>
                    <a:pt x="164" y="16"/>
                  </a:cubicBezTo>
                  <a:cubicBezTo>
                    <a:pt x="163" y="13"/>
                    <a:pt x="163" y="10"/>
                    <a:pt x="162" y="10"/>
                  </a:cubicBezTo>
                  <a:cubicBezTo>
                    <a:pt x="162" y="10"/>
                    <a:pt x="162" y="10"/>
                    <a:pt x="162" y="10"/>
                  </a:cubicBezTo>
                  <a:cubicBezTo>
                    <a:pt x="162" y="10"/>
                    <a:pt x="162" y="10"/>
                    <a:pt x="162" y="10"/>
                  </a:cubicBezTo>
                  <a:cubicBezTo>
                    <a:pt x="162" y="10"/>
                    <a:pt x="162" y="10"/>
                    <a:pt x="162" y="10"/>
                  </a:cubicBezTo>
                  <a:cubicBezTo>
                    <a:pt x="162" y="10"/>
                    <a:pt x="162" y="10"/>
                    <a:pt x="162" y="10"/>
                  </a:cubicBezTo>
                  <a:cubicBezTo>
                    <a:pt x="166" y="53"/>
                    <a:pt x="169" y="97"/>
                    <a:pt x="172" y="140"/>
                  </a:cubicBezTo>
                  <a:cubicBezTo>
                    <a:pt x="172" y="140"/>
                    <a:pt x="172" y="140"/>
                    <a:pt x="172" y="140"/>
                  </a:cubicBezTo>
                  <a:cubicBezTo>
                    <a:pt x="172" y="140"/>
                    <a:pt x="172" y="140"/>
                    <a:pt x="172" y="140"/>
                  </a:cubicBezTo>
                  <a:cubicBezTo>
                    <a:pt x="172" y="140"/>
                    <a:pt x="172" y="140"/>
                    <a:pt x="172" y="140"/>
                  </a:cubicBezTo>
                  <a:cubicBezTo>
                    <a:pt x="173" y="140"/>
                    <a:pt x="173" y="140"/>
                    <a:pt x="173" y="140"/>
                  </a:cubicBezTo>
                  <a:cubicBezTo>
                    <a:pt x="173" y="141"/>
                    <a:pt x="173" y="144"/>
                    <a:pt x="174" y="147"/>
                  </a:cubicBezTo>
                  <a:cubicBezTo>
                    <a:pt x="175" y="151"/>
                    <a:pt x="176" y="157"/>
                    <a:pt x="178" y="162"/>
                  </a:cubicBezTo>
                  <a:cubicBezTo>
                    <a:pt x="179" y="168"/>
                    <a:pt x="180" y="174"/>
                    <a:pt x="182" y="179"/>
                  </a:cubicBezTo>
                  <a:cubicBezTo>
                    <a:pt x="183" y="184"/>
                    <a:pt x="185" y="188"/>
                    <a:pt x="186" y="191"/>
                  </a:cubicBezTo>
                  <a:cubicBezTo>
                    <a:pt x="171" y="191"/>
                    <a:pt x="171" y="191"/>
                    <a:pt x="171" y="191"/>
                  </a:cubicBezTo>
                  <a:cubicBezTo>
                    <a:pt x="170" y="168"/>
                    <a:pt x="168" y="145"/>
                    <a:pt x="166" y="122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0"/>
                    <a:pt x="166" y="120"/>
                    <a:pt x="166" y="120"/>
                  </a:cubicBezTo>
                  <a:cubicBezTo>
                    <a:pt x="165" y="119"/>
                    <a:pt x="165" y="119"/>
                    <a:pt x="165" y="119"/>
                  </a:cubicBezTo>
                  <a:cubicBezTo>
                    <a:pt x="164" y="119"/>
                    <a:pt x="164" y="119"/>
                    <a:pt x="164" y="119"/>
                  </a:cubicBezTo>
                  <a:cubicBezTo>
                    <a:pt x="163" y="118"/>
                    <a:pt x="162" y="118"/>
                    <a:pt x="161" y="117"/>
                  </a:cubicBezTo>
                  <a:cubicBezTo>
                    <a:pt x="160" y="117"/>
                    <a:pt x="160" y="117"/>
                    <a:pt x="160" y="117"/>
                  </a:cubicBezTo>
                  <a:cubicBezTo>
                    <a:pt x="160" y="116"/>
                    <a:pt x="159" y="116"/>
                    <a:pt x="158" y="116"/>
                  </a:cubicBezTo>
                  <a:cubicBezTo>
                    <a:pt x="157" y="115"/>
                    <a:pt x="157" y="115"/>
                    <a:pt x="157" y="115"/>
                  </a:cubicBezTo>
                  <a:cubicBezTo>
                    <a:pt x="157" y="115"/>
                    <a:pt x="156" y="114"/>
                    <a:pt x="156" y="114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55" y="114"/>
                    <a:pt x="155" y="114"/>
                    <a:pt x="154" y="114"/>
                  </a:cubicBezTo>
                  <a:cubicBezTo>
                    <a:pt x="154" y="113"/>
                    <a:pt x="153" y="113"/>
                    <a:pt x="153" y="113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50" y="112"/>
                    <a:pt x="150" y="112"/>
                    <a:pt x="150" y="112"/>
                  </a:cubicBezTo>
                  <a:cubicBezTo>
                    <a:pt x="150" y="112"/>
                    <a:pt x="150" y="112"/>
                    <a:pt x="150" y="112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8" y="111"/>
                    <a:pt x="148" y="111"/>
                    <a:pt x="148" y="111"/>
                  </a:cubicBezTo>
                  <a:cubicBezTo>
                    <a:pt x="147" y="111"/>
                    <a:pt x="147" y="111"/>
                    <a:pt x="147" y="111"/>
                  </a:cubicBezTo>
                  <a:cubicBezTo>
                    <a:pt x="147" y="111"/>
                    <a:pt x="147" y="111"/>
                    <a:pt x="147" y="111"/>
                  </a:cubicBezTo>
                  <a:cubicBezTo>
                    <a:pt x="147" y="111"/>
                    <a:pt x="147" y="111"/>
                    <a:pt x="147" y="111"/>
                  </a:cubicBezTo>
                  <a:cubicBezTo>
                    <a:pt x="147" y="111"/>
                    <a:pt x="147" y="111"/>
                    <a:pt x="147" y="111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145" y="111"/>
                    <a:pt x="145" y="111"/>
                    <a:pt x="145" y="111"/>
                  </a:cubicBezTo>
                  <a:cubicBezTo>
                    <a:pt x="145" y="111"/>
                    <a:pt x="145" y="111"/>
                    <a:pt x="145" y="111"/>
                  </a:cubicBezTo>
                  <a:cubicBezTo>
                    <a:pt x="145" y="111"/>
                    <a:pt x="145" y="111"/>
                    <a:pt x="145" y="111"/>
                  </a:cubicBezTo>
                  <a:cubicBezTo>
                    <a:pt x="145" y="111"/>
                    <a:pt x="145" y="111"/>
                    <a:pt x="145" y="111"/>
                  </a:cubicBezTo>
                  <a:cubicBezTo>
                    <a:pt x="145" y="111"/>
                    <a:pt x="145" y="111"/>
                    <a:pt x="145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42" y="111"/>
                    <a:pt x="142" y="111"/>
                    <a:pt x="142" y="111"/>
                  </a:cubicBezTo>
                  <a:cubicBezTo>
                    <a:pt x="142" y="111"/>
                    <a:pt x="142" y="111"/>
                    <a:pt x="142" y="111"/>
                  </a:cubicBezTo>
                  <a:cubicBezTo>
                    <a:pt x="142" y="111"/>
                    <a:pt x="142" y="111"/>
                    <a:pt x="142" y="111"/>
                  </a:cubicBezTo>
                  <a:cubicBezTo>
                    <a:pt x="142" y="111"/>
                    <a:pt x="142" y="111"/>
                    <a:pt x="142" y="111"/>
                  </a:cubicBezTo>
                  <a:cubicBezTo>
                    <a:pt x="141" y="110"/>
                    <a:pt x="141" y="110"/>
                    <a:pt x="141" y="110"/>
                  </a:cubicBezTo>
                  <a:cubicBezTo>
                    <a:pt x="141" y="110"/>
                    <a:pt x="141" y="110"/>
                    <a:pt x="141" y="110"/>
                  </a:cubicBezTo>
                  <a:cubicBezTo>
                    <a:pt x="141" y="110"/>
                    <a:pt x="141" y="110"/>
                    <a:pt x="141" y="110"/>
                  </a:cubicBezTo>
                  <a:cubicBezTo>
                    <a:pt x="140" y="110"/>
                    <a:pt x="140" y="110"/>
                    <a:pt x="140" y="110"/>
                  </a:cubicBezTo>
                  <a:cubicBezTo>
                    <a:pt x="140" y="110"/>
                    <a:pt x="140" y="110"/>
                    <a:pt x="140" y="110"/>
                  </a:cubicBezTo>
                  <a:cubicBezTo>
                    <a:pt x="139" y="110"/>
                    <a:pt x="139" y="110"/>
                    <a:pt x="139" y="110"/>
                  </a:cubicBezTo>
                  <a:cubicBezTo>
                    <a:pt x="139" y="110"/>
                    <a:pt x="139" y="110"/>
                    <a:pt x="139" y="110"/>
                  </a:cubicBezTo>
                  <a:cubicBezTo>
                    <a:pt x="139" y="110"/>
                    <a:pt x="139" y="110"/>
                    <a:pt x="139" y="110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7" y="110"/>
                    <a:pt x="137" y="110"/>
                    <a:pt x="137" y="110"/>
                  </a:cubicBezTo>
                  <a:cubicBezTo>
                    <a:pt x="137" y="110"/>
                    <a:pt x="137" y="110"/>
                    <a:pt x="137" y="110"/>
                  </a:cubicBezTo>
                  <a:cubicBezTo>
                    <a:pt x="136" y="110"/>
                    <a:pt x="136" y="110"/>
                    <a:pt x="136" y="110"/>
                  </a:cubicBezTo>
                  <a:cubicBezTo>
                    <a:pt x="136" y="110"/>
                    <a:pt x="136" y="110"/>
                    <a:pt x="136" y="110"/>
                  </a:cubicBezTo>
                  <a:cubicBezTo>
                    <a:pt x="136" y="110"/>
                    <a:pt x="136" y="110"/>
                    <a:pt x="136" y="110"/>
                  </a:cubicBezTo>
                  <a:cubicBezTo>
                    <a:pt x="135" y="110"/>
                    <a:pt x="135" y="110"/>
                    <a:pt x="135" y="110"/>
                  </a:cubicBezTo>
                  <a:cubicBezTo>
                    <a:pt x="135" y="110"/>
                    <a:pt x="135" y="110"/>
                    <a:pt x="135" y="110"/>
                  </a:cubicBezTo>
                  <a:cubicBezTo>
                    <a:pt x="134" y="110"/>
                    <a:pt x="134" y="110"/>
                    <a:pt x="134" y="110"/>
                  </a:cubicBezTo>
                  <a:cubicBezTo>
                    <a:pt x="134" y="110"/>
                    <a:pt x="134" y="110"/>
                    <a:pt x="134" y="110"/>
                  </a:cubicBezTo>
                  <a:cubicBezTo>
                    <a:pt x="134" y="110"/>
                    <a:pt x="134" y="110"/>
                    <a:pt x="134" y="110"/>
                  </a:cubicBezTo>
                  <a:cubicBezTo>
                    <a:pt x="133" y="110"/>
                    <a:pt x="133" y="110"/>
                    <a:pt x="133" y="110"/>
                  </a:cubicBezTo>
                  <a:cubicBezTo>
                    <a:pt x="133" y="110"/>
                    <a:pt x="133" y="110"/>
                    <a:pt x="133" y="110"/>
                  </a:cubicBezTo>
                  <a:cubicBezTo>
                    <a:pt x="133" y="110"/>
                    <a:pt x="133" y="110"/>
                    <a:pt x="133" y="110"/>
                  </a:cubicBezTo>
                  <a:cubicBezTo>
                    <a:pt x="132" y="110"/>
                    <a:pt x="132" y="110"/>
                    <a:pt x="132" y="110"/>
                  </a:cubicBezTo>
                  <a:cubicBezTo>
                    <a:pt x="132" y="110"/>
                    <a:pt x="132" y="110"/>
                    <a:pt x="132" y="110"/>
                  </a:cubicBezTo>
                  <a:cubicBezTo>
                    <a:pt x="132" y="110"/>
                    <a:pt x="132" y="110"/>
                    <a:pt x="132" y="110"/>
                  </a:cubicBezTo>
                  <a:cubicBezTo>
                    <a:pt x="131" y="110"/>
                    <a:pt x="131" y="110"/>
                    <a:pt x="131" y="110"/>
                  </a:cubicBezTo>
                  <a:cubicBezTo>
                    <a:pt x="131" y="110"/>
                    <a:pt x="131" y="110"/>
                    <a:pt x="131" y="110"/>
                  </a:cubicBezTo>
                  <a:cubicBezTo>
                    <a:pt x="130" y="110"/>
                    <a:pt x="130" y="110"/>
                    <a:pt x="130" y="110"/>
                  </a:cubicBezTo>
                  <a:cubicBezTo>
                    <a:pt x="130" y="110"/>
                    <a:pt x="130" y="110"/>
                    <a:pt x="130" y="110"/>
                  </a:cubicBezTo>
                  <a:cubicBezTo>
                    <a:pt x="130" y="110"/>
                    <a:pt x="130" y="110"/>
                    <a:pt x="130" y="110"/>
                  </a:cubicBezTo>
                  <a:cubicBezTo>
                    <a:pt x="129" y="110"/>
                    <a:pt x="129" y="110"/>
                    <a:pt x="129" y="110"/>
                  </a:cubicBezTo>
                  <a:cubicBezTo>
                    <a:pt x="128" y="110"/>
                    <a:pt x="128" y="110"/>
                    <a:pt x="128" y="110"/>
                  </a:cubicBezTo>
                  <a:cubicBezTo>
                    <a:pt x="127" y="110"/>
                    <a:pt x="127" y="110"/>
                    <a:pt x="127" y="110"/>
                  </a:cubicBezTo>
                  <a:cubicBezTo>
                    <a:pt x="127" y="110"/>
                    <a:pt x="127" y="110"/>
                    <a:pt x="127" y="110"/>
                  </a:cubicBezTo>
                  <a:cubicBezTo>
                    <a:pt x="127" y="110"/>
                    <a:pt x="127" y="110"/>
                    <a:pt x="127" y="110"/>
                  </a:cubicBezTo>
                  <a:cubicBezTo>
                    <a:pt x="126" y="110"/>
                    <a:pt x="126" y="110"/>
                    <a:pt x="126" y="110"/>
                  </a:cubicBezTo>
                  <a:cubicBezTo>
                    <a:pt x="126" y="110"/>
                    <a:pt x="126" y="110"/>
                    <a:pt x="126" y="110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4" y="111"/>
                    <a:pt x="124" y="111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2" y="111"/>
                    <a:pt x="122" y="111"/>
                    <a:pt x="121" y="111"/>
                  </a:cubicBezTo>
                  <a:cubicBezTo>
                    <a:pt x="121" y="111"/>
                    <a:pt x="120" y="111"/>
                    <a:pt x="120" y="111"/>
                  </a:cubicBezTo>
                  <a:cubicBezTo>
                    <a:pt x="119" y="111"/>
                    <a:pt x="119" y="111"/>
                    <a:pt x="119" y="111"/>
                  </a:cubicBezTo>
                  <a:cubicBezTo>
                    <a:pt x="119" y="111"/>
                    <a:pt x="119" y="111"/>
                    <a:pt x="119" y="111"/>
                  </a:cubicBezTo>
                  <a:cubicBezTo>
                    <a:pt x="118" y="111"/>
                    <a:pt x="118" y="111"/>
                    <a:pt x="118" y="111"/>
                  </a:cubicBezTo>
                  <a:cubicBezTo>
                    <a:pt x="118" y="111"/>
                    <a:pt x="118" y="111"/>
                    <a:pt x="117" y="111"/>
                  </a:cubicBezTo>
                  <a:cubicBezTo>
                    <a:pt x="117" y="111"/>
                    <a:pt x="116" y="111"/>
                    <a:pt x="115" y="111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3" y="112"/>
                    <a:pt x="112" y="112"/>
                    <a:pt x="111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0" y="112"/>
                    <a:pt x="110" y="112"/>
                    <a:pt x="110" y="112"/>
                  </a:cubicBezTo>
                  <a:cubicBezTo>
                    <a:pt x="110" y="112"/>
                    <a:pt x="110" y="112"/>
                    <a:pt x="110" y="112"/>
                  </a:cubicBezTo>
                  <a:cubicBezTo>
                    <a:pt x="109" y="112"/>
                    <a:pt x="109" y="112"/>
                    <a:pt x="108" y="112"/>
                  </a:cubicBezTo>
                  <a:cubicBezTo>
                    <a:pt x="108" y="112"/>
                    <a:pt x="107" y="113"/>
                    <a:pt x="106" y="113"/>
                  </a:cubicBezTo>
                  <a:cubicBezTo>
                    <a:pt x="106" y="113"/>
                    <a:pt x="106" y="113"/>
                    <a:pt x="106" y="113"/>
                  </a:cubicBezTo>
                  <a:cubicBezTo>
                    <a:pt x="105" y="113"/>
                    <a:pt x="105" y="113"/>
                    <a:pt x="105" y="113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4" y="113"/>
                    <a:pt x="103" y="113"/>
                    <a:pt x="102" y="113"/>
                  </a:cubicBezTo>
                  <a:cubicBezTo>
                    <a:pt x="102" y="113"/>
                    <a:pt x="101" y="113"/>
                    <a:pt x="100" y="114"/>
                  </a:cubicBezTo>
                  <a:cubicBezTo>
                    <a:pt x="97" y="114"/>
                    <a:pt x="94" y="114"/>
                    <a:pt x="91" y="115"/>
                  </a:cubicBezTo>
                  <a:cubicBezTo>
                    <a:pt x="90" y="115"/>
                    <a:pt x="90" y="115"/>
                    <a:pt x="90" y="115"/>
                  </a:cubicBezTo>
                  <a:cubicBezTo>
                    <a:pt x="87" y="115"/>
                    <a:pt x="84" y="116"/>
                    <a:pt x="81" y="116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78" y="116"/>
                    <a:pt x="75" y="116"/>
                    <a:pt x="72" y="116"/>
                  </a:cubicBezTo>
                  <a:cubicBezTo>
                    <a:pt x="72" y="116"/>
                    <a:pt x="72" y="116"/>
                    <a:pt x="72" y="116"/>
                  </a:cubicBezTo>
                  <a:cubicBezTo>
                    <a:pt x="69" y="117"/>
                    <a:pt x="66" y="117"/>
                    <a:pt x="63" y="117"/>
                  </a:cubicBezTo>
                  <a:cubicBezTo>
                    <a:pt x="59" y="117"/>
                    <a:pt x="55" y="117"/>
                    <a:pt x="52" y="117"/>
                  </a:cubicBezTo>
                  <a:cubicBezTo>
                    <a:pt x="52" y="117"/>
                    <a:pt x="52" y="117"/>
                    <a:pt x="52" y="117"/>
                  </a:cubicBezTo>
                  <a:cubicBezTo>
                    <a:pt x="50" y="117"/>
                    <a:pt x="48" y="116"/>
                    <a:pt x="46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5" y="116"/>
                    <a:pt x="43" y="116"/>
                    <a:pt x="41" y="116"/>
                  </a:cubicBezTo>
                  <a:cubicBezTo>
                    <a:pt x="36" y="116"/>
                    <a:pt x="32" y="115"/>
                    <a:pt x="28" y="114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26" y="114"/>
                    <a:pt x="25" y="114"/>
                    <a:pt x="24" y="113"/>
                  </a:cubicBezTo>
                  <a:cubicBezTo>
                    <a:pt x="24" y="113"/>
                    <a:pt x="24" y="113"/>
                    <a:pt x="24" y="113"/>
                  </a:cubicBezTo>
                  <a:cubicBezTo>
                    <a:pt x="22" y="113"/>
                    <a:pt x="21" y="113"/>
                    <a:pt x="20" y="113"/>
                  </a:cubicBezTo>
                  <a:cubicBezTo>
                    <a:pt x="20" y="112"/>
                    <a:pt x="20" y="112"/>
                    <a:pt x="20" y="112"/>
                  </a:cubicBezTo>
                  <a:cubicBezTo>
                    <a:pt x="19" y="112"/>
                    <a:pt x="18" y="112"/>
                    <a:pt x="17" y="112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6" y="111"/>
                    <a:pt x="15" y="111"/>
                    <a:pt x="14" y="111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2" y="110"/>
                    <a:pt x="11" y="110"/>
                    <a:pt x="10" y="109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9" y="108"/>
                    <a:pt x="8" y="108"/>
                    <a:pt x="8" y="108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6" y="107"/>
                    <a:pt x="6" y="107"/>
                    <a:pt x="5" y="106"/>
                  </a:cubicBezTo>
                  <a:cubicBezTo>
                    <a:pt x="5" y="106"/>
                    <a:pt x="5" y="106"/>
                    <a:pt x="5" y="106"/>
                  </a:cubicBezTo>
                  <a:cubicBezTo>
                    <a:pt x="4" y="106"/>
                    <a:pt x="4" y="105"/>
                    <a:pt x="3" y="105"/>
                  </a:cubicBezTo>
                  <a:cubicBezTo>
                    <a:pt x="3" y="104"/>
                    <a:pt x="2" y="103"/>
                    <a:pt x="2" y="103"/>
                  </a:cubicBezTo>
                  <a:cubicBezTo>
                    <a:pt x="1" y="102"/>
                    <a:pt x="1" y="101"/>
                    <a:pt x="1" y="101"/>
                  </a:cubicBezTo>
                  <a:cubicBezTo>
                    <a:pt x="1" y="100"/>
                    <a:pt x="0" y="99"/>
                    <a:pt x="0" y="99"/>
                  </a:cubicBezTo>
                  <a:cubicBezTo>
                    <a:pt x="0" y="98"/>
                    <a:pt x="0" y="97"/>
                    <a:pt x="0" y="97"/>
                  </a:cubicBezTo>
                  <a:cubicBezTo>
                    <a:pt x="4" y="142"/>
                    <a:pt x="8" y="188"/>
                    <a:pt x="12" y="234"/>
                  </a:cubicBezTo>
                  <a:cubicBezTo>
                    <a:pt x="13" y="235"/>
                    <a:pt x="13" y="235"/>
                    <a:pt x="13" y="236"/>
                  </a:cubicBezTo>
                  <a:cubicBezTo>
                    <a:pt x="13" y="237"/>
                    <a:pt x="13" y="238"/>
                    <a:pt x="14" y="238"/>
                  </a:cubicBezTo>
                  <a:cubicBezTo>
                    <a:pt x="14" y="239"/>
                    <a:pt x="14" y="240"/>
                    <a:pt x="15" y="240"/>
                  </a:cubicBezTo>
                  <a:cubicBezTo>
                    <a:pt x="15" y="241"/>
                    <a:pt x="16" y="242"/>
                    <a:pt x="16" y="242"/>
                  </a:cubicBezTo>
                  <a:cubicBezTo>
                    <a:pt x="17" y="243"/>
                    <a:pt x="17" y="244"/>
                    <a:pt x="18" y="244"/>
                  </a:cubicBezTo>
                  <a:cubicBezTo>
                    <a:pt x="18" y="244"/>
                    <a:pt x="18" y="244"/>
                    <a:pt x="18" y="244"/>
                  </a:cubicBezTo>
                  <a:cubicBezTo>
                    <a:pt x="18" y="245"/>
                    <a:pt x="18" y="245"/>
                    <a:pt x="18" y="245"/>
                  </a:cubicBezTo>
                  <a:cubicBezTo>
                    <a:pt x="19" y="245"/>
                    <a:pt x="19" y="245"/>
                    <a:pt x="20" y="246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21" y="246"/>
                    <a:pt x="22" y="247"/>
                    <a:pt x="22" y="247"/>
                  </a:cubicBezTo>
                  <a:cubicBezTo>
                    <a:pt x="23" y="247"/>
                    <a:pt x="23" y="247"/>
                    <a:pt x="23" y="247"/>
                  </a:cubicBezTo>
                  <a:cubicBezTo>
                    <a:pt x="23" y="247"/>
                    <a:pt x="23" y="247"/>
                    <a:pt x="23" y="247"/>
                  </a:cubicBezTo>
                  <a:cubicBezTo>
                    <a:pt x="24" y="248"/>
                    <a:pt x="24" y="248"/>
                    <a:pt x="24" y="248"/>
                  </a:cubicBezTo>
                  <a:cubicBezTo>
                    <a:pt x="24" y="248"/>
                    <a:pt x="25" y="248"/>
                    <a:pt x="26" y="249"/>
                  </a:cubicBezTo>
                  <a:cubicBezTo>
                    <a:pt x="26" y="249"/>
                    <a:pt x="26" y="249"/>
                    <a:pt x="26" y="249"/>
                  </a:cubicBezTo>
                  <a:cubicBezTo>
                    <a:pt x="26" y="249"/>
                    <a:pt x="26" y="249"/>
                    <a:pt x="26" y="249"/>
                  </a:cubicBezTo>
                  <a:cubicBezTo>
                    <a:pt x="26" y="249"/>
                    <a:pt x="26" y="249"/>
                    <a:pt x="26" y="249"/>
                  </a:cubicBezTo>
                  <a:cubicBezTo>
                    <a:pt x="27" y="249"/>
                    <a:pt x="27" y="249"/>
                    <a:pt x="27" y="249"/>
                  </a:cubicBezTo>
                  <a:cubicBezTo>
                    <a:pt x="28" y="249"/>
                    <a:pt x="28" y="250"/>
                    <a:pt x="28" y="250"/>
                  </a:cubicBezTo>
                  <a:cubicBezTo>
                    <a:pt x="29" y="250"/>
                    <a:pt x="29" y="250"/>
                    <a:pt x="29" y="250"/>
                  </a:cubicBezTo>
                  <a:cubicBezTo>
                    <a:pt x="29" y="250"/>
                    <a:pt x="29" y="250"/>
                    <a:pt x="29" y="250"/>
                  </a:cubicBezTo>
                  <a:cubicBezTo>
                    <a:pt x="30" y="250"/>
                    <a:pt x="30" y="250"/>
                    <a:pt x="30" y="250"/>
                  </a:cubicBezTo>
                  <a:cubicBezTo>
                    <a:pt x="30" y="250"/>
                    <a:pt x="31" y="250"/>
                    <a:pt x="31" y="251"/>
                  </a:cubicBezTo>
                  <a:cubicBezTo>
                    <a:pt x="31" y="251"/>
                    <a:pt x="32" y="251"/>
                    <a:pt x="32" y="251"/>
                  </a:cubicBezTo>
                  <a:cubicBezTo>
                    <a:pt x="33" y="251"/>
                    <a:pt x="33" y="251"/>
                    <a:pt x="33" y="251"/>
                  </a:cubicBezTo>
                  <a:cubicBezTo>
                    <a:pt x="33" y="251"/>
                    <a:pt x="33" y="251"/>
                    <a:pt x="33" y="251"/>
                  </a:cubicBezTo>
                  <a:cubicBezTo>
                    <a:pt x="33" y="251"/>
                    <a:pt x="33" y="251"/>
                    <a:pt x="33" y="251"/>
                  </a:cubicBezTo>
                  <a:cubicBezTo>
                    <a:pt x="34" y="251"/>
                    <a:pt x="34" y="251"/>
                    <a:pt x="34" y="252"/>
                  </a:cubicBezTo>
                  <a:cubicBezTo>
                    <a:pt x="35" y="252"/>
                    <a:pt x="35" y="252"/>
                    <a:pt x="36" y="252"/>
                  </a:cubicBezTo>
                  <a:cubicBezTo>
                    <a:pt x="36" y="252"/>
                    <a:pt x="36" y="252"/>
                    <a:pt x="37" y="252"/>
                  </a:cubicBezTo>
                  <a:cubicBezTo>
                    <a:pt x="37" y="252"/>
                    <a:pt x="37" y="252"/>
                    <a:pt x="38" y="252"/>
                  </a:cubicBezTo>
                  <a:cubicBezTo>
                    <a:pt x="38" y="252"/>
                    <a:pt x="39" y="253"/>
                    <a:pt x="39" y="253"/>
                  </a:cubicBezTo>
                  <a:cubicBezTo>
                    <a:pt x="39" y="253"/>
                    <a:pt x="40" y="253"/>
                    <a:pt x="40" y="253"/>
                  </a:cubicBezTo>
                  <a:cubicBezTo>
                    <a:pt x="40" y="253"/>
                    <a:pt x="41" y="253"/>
                    <a:pt x="41" y="253"/>
                  </a:cubicBezTo>
                  <a:cubicBezTo>
                    <a:pt x="42" y="253"/>
                    <a:pt x="42" y="253"/>
                    <a:pt x="42" y="253"/>
                  </a:cubicBezTo>
                  <a:cubicBezTo>
                    <a:pt x="43" y="253"/>
                    <a:pt x="43" y="253"/>
                    <a:pt x="43" y="253"/>
                  </a:cubicBezTo>
                  <a:cubicBezTo>
                    <a:pt x="44" y="254"/>
                    <a:pt x="44" y="254"/>
                    <a:pt x="44" y="254"/>
                  </a:cubicBezTo>
                  <a:cubicBezTo>
                    <a:pt x="45" y="254"/>
                    <a:pt x="45" y="254"/>
                    <a:pt x="45" y="254"/>
                  </a:cubicBezTo>
                  <a:cubicBezTo>
                    <a:pt x="46" y="254"/>
                    <a:pt x="46" y="254"/>
                    <a:pt x="46" y="254"/>
                  </a:cubicBezTo>
                  <a:cubicBezTo>
                    <a:pt x="46" y="254"/>
                    <a:pt x="46" y="254"/>
                    <a:pt x="47" y="254"/>
                  </a:cubicBezTo>
                  <a:cubicBezTo>
                    <a:pt x="47" y="254"/>
                    <a:pt x="47" y="254"/>
                    <a:pt x="48" y="254"/>
                  </a:cubicBezTo>
                  <a:cubicBezTo>
                    <a:pt x="49" y="254"/>
                    <a:pt x="49" y="254"/>
                    <a:pt x="49" y="254"/>
                  </a:cubicBezTo>
                  <a:cubicBezTo>
                    <a:pt x="49" y="254"/>
                    <a:pt x="49" y="254"/>
                    <a:pt x="49" y="254"/>
                  </a:cubicBezTo>
                  <a:cubicBezTo>
                    <a:pt x="50" y="254"/>
                    <a:pt x="50" y="254"/>
                    <a:pt x="50" y="254"/>
                  </a:cubicBezTo>
                  <a:cubicBezTo>
                    <a:pt x="50" y="255"/>
                    <a:pt x="51" y="255"/>
                    <a:pt x="51" y="255"/>
                  </a:cubicBezTo>
                  <a:cubicBezTo>
                    <a:pt x="51" y="255"/>
                    <a:pt x="52" y="255"/>
                    <a:pt x="52" y="255"/>
                  </a:cubicBezTo>
                  <a:cubicBezTo>
                    <a:pt x="53" y="255"/>
                    <a:pt x="53" y="255"/>
                    <a:pt x="53" y="255"/>
                  </a:cubicBezTo>
                  <a:cubicBezTo>
                    <a:pt x="54" y="255"/>
                    <a:pt x="54" y="255"/>
                    <a:pt x="54" y="255"/>
                  </a:cubicBezTo>
                  <a:cubicBezTo>
                    <a:pt x="54" y="255"/>
                    <a:pt x="54" y="255"/>
                    <a:pt x="54" y="255"/>
                  </a:cubicBezTo>
                  <a:cubicBezTo>
                    <a:pt x="54" y="255"/>
                    <a:pt x="54" y="255"/>
                    <a:pt x="54" y="255"/>
                  </a:cubicBezTo>
                  <a:cubicBezTo>
                    <a:pt x="54" y="255"/>
                    <a:pt x="54" y="255"/>
                    <a:pt x="54" y="255"/>
                  </a:cubicBezTo>
                  <a:cubicBezTo>
                    <a:pt x="55" y="255"/>
                    <a:pt x="55" y="255"/>
                    <a:pt x="56" y="255"/>
                  </a:cubicBezTo>
                  <a:cubicBezTo>
                    <a:pt x="56" y="255"/>
                    <a:pt x="56" y="255"/>
                    <a:pt x="57" y="255"/>
                  </a:cubicBezTo>
                  <a:cubicBezTo>
                    <a:pt x="57" y="255"/>
                    <a:pt x="57" y="255"/>
                    <a:pt x="58" y="255"/>
                  </a:cubicBezTo>
                  <a:cubicBezTo>
                    <a:pt x="58" y="255"/>
                    <a:pt x="58" y="255"/>
                    <a:pt x="58" y="255"/>
                  </a:cubicBezTo>
                  <a:cubicBezTo>
                    <a:pt x="58" y="255"/>
                    <a:pt x="58" y="255"/>
                    <a:pt x="58" y="255"/>
                  </a:cubicBezTo>
                  <a:cubicBezTo>
                    <a:pt x="58" y="255"/>
                    <a:pt x="59" y="255"/>
                    <a:pt x="59" y="255"/>
                  </a:cubicBezTo>
                  <a:cubicBezTo>
                    <a:pt x="59" y="255"/>
                    <a:pt x="60" y="255"/>
                    <a:pt x="60" y="255"/>
                  </a:cubicBezTo>
                  <a:cubicBezTo>
                    <a:pt x="61" y="255"/>
                    <a:pt x="61" y="255"/>
                    <a:pt x="61" y="255"/>
                  </a:cubicBezTo>
                  <a:cubicBezTo>
                    <a:pt x="62" y="255"/>
                    <a:pt x="62" y="256"/>
                    <a:pt x="62" y="256"/>
                  </a:cubicBezTo>
                  <a:cubicBezTo>
                    <a:pt x="63" y="256"/>
                    <a:pt x="63" y="256"/>
                    <a:pt x="64" y="256"/>
                  </a:cubicBezTo>
                  <a:cubicBezTo>
                    <a:pt x="64" y="256"/>
                    <a:pt x="64" y="256"/>
                    <a:pt x="65" y="256"/>
                  </a:cubicBezTo>
                  <a:cubicBezTo>
                    <a:pt x="65" y="256"/>
                    <a:pt x="66" y="256"/>
                    <a:pt x="66" y="256"/>
                  </a:cubicBezTo>
                  <a:cubicBezTo>
                    <a:pt x="66" y="256"/>
                    <a:pt x="67" y="256"/>
                    <a:pt x="67" y="256"/>
                  </a:cubicBezTo>
                  <a:cubicBezTo>
                    <a:pt x="68" y="256"/>
                    <a:pt x="68" y="256"/>
                    <a:pt x="68" y="256"/>
                  </a:cubicBezTo>
                  <a:cubicBezTo>
                    <a:pt x="69" y="256"/>
                    <a:pt x="69" y="256"/>
                    <a:pt x="69" y="256"/>
                  </a:cubicBezTo>
                  <a:cubicBezTo>
                    <a:pt x="69" y="256"/>
                    <a:pt x="69" y="256"/>
                    <a:pt x="69" y="256"/>
                  </a:cubicBezTo>
                  <a:cubicBezTo>
                    <a:pt x="70" y="256"/>
                    <a:pt x="70" y="256"/>
                    <a:pt x="70" y="256"/>
                  </a:cubicBezTo>
                  <a:cubicBezTo>
                    <a:pt x="70" y="256"/>
                    <a:pt x="70" y="256"/>
                    <a:pt x="71" y="256"/>
                  </a:cubicBezTo>
                  <a:cubicBezTo>
                    <a:pt x="71" y="256"/>
                    <a:pt x="72" y="256"/>
                    <a:pt x="72" y="256"/>
                  </a:cubicBezTo>
                  <a:cubicBezTo>
                    <a:pt x="73" y="256"/>
                    <a:pt x="73" y="256"/>
                    <a:pt x="73" y="256"/>
                  </a:cubicBezTo>
                  <a:cubicBezTo>
                    <a:pt x="74" y="256"/>
                    <a:pt x="74" y="256"/>
                    <a:pt x="74" y="256"/>
                  </a:cubicBezTo>
                  <a:cubicBezTo>
                    <a:pt x="74" y="256"/>
                    <a:pt x="74" y="256"/>
                    <a:pt x="74" y="256"/>
                  </a:cubicBezTo>
                  <a:cubicBezTo>
                    <a:pt x="75" y="256"/>
                    <a:pt x="75" y="256"/>
                    <a:pt x="75" y="256"/>
                  </a:cubicBezTo>
                  <a:cubicBezTo>
                    <a:pt x="76" y="256"/>
                    <a:pt x="76" y="256"/>
                    <a:pt x="76" y="256"/>
                  </a:cubicBezTo>
                  <a:cubicBezTo>
                    <a:pt x="76" y="256"/>
                    <a:pt x="76" y="256"/>
                    <a:pt x="76" y="256"/>
                  </a:cubicBezTo>
                  <a:cubicBezTo>
                    <a:pt x="77" y="256"/>
                    <a:pt x="77" y="256"/>
                    <a:pt x="77" y="256"/>
                  </a:cubicBezTo>
                  <a:cubicBezTo>
                    <a:pt x="77" y="256"/>
                    <a:pt x="77" y="256"/>
                    <a:pt x="77" y="256"/>
                  </a:cubicBezTo>
                  <a:cubicBezTo>
                    <a:pt x="78" y="256"/>
                    <a:pt x="78" y="256"/>
                    <a:pt x="79" y="256"/>
                  </a:cubicBezTo>
                  <a:cubicBezTo>
                    <a:pt x="79" y="256"/>
                    <a:pt x="79" y="256"/>
                    <a:pt x="80" y="256"/>
                  </a:cubicBezTo>
                  <a:cubicBezTo>
                    <a:pt x="80" y="256"/>
                    <a:pt x="81" y="256"/>
                    <a:pt x="81" y="256"/>
                  </a:cubicBezTo>
                  <a:cubicBezTo>
                    <a:pt x="82" y="256"/>
                    <a:pt x="82" y="256"/>
                    <a:pt x="83" y="256"/>
                  </a:cubicBezTo>
                  <a:cubicBezTo>
                    <a:pt x="83" y="255"/>
                    <a:pt x="83" y="255"/>
                    <a:pt x="83" y="255"/>
                  </a:cubicBezTo>
                  <a:cubicBezTo>
                    <a:pt x="84" y="255"/>
                    <a:pt x="84" y="255"/>
                    <a:pt x="84" y="255"/>
                  </a:cubicBezTo>
                  <a:cubicBezTo>
                    <a:pt x="84" y="255"/>
                    <a:pt x="84" y="255"/>
                    <a:pt x="84" y="255"/>
                  </a:cubicBezTo>
                  <a:cubicBezTo>
                    <a:pt x="84" y="255"/>
                    <a:pt x="84" y="255"/>
                    <a:pt x="84" y="255"/>
                  </a:cubicBezTo>
                  <a:cubicBezTo>
                    <a:pt x="85" y="255"/>
                    <a:pt x="85" y="255"/>
                    <a:pt x="86" y="255"/>
                  </a:cubicBezTo>
                  <a:cubicBezTo>
                    <a:pt x="86" y="255"/>
                    <a:pt x="87" y="255"/>
                    <a:pt x="87" y="255"/>
                  </a:cubicBezTo>
                  <a:cubicBezTo>
                    <a:pt x="88" y="255"/>
                    <a:pt x="88" y="255"/>
                    <a:pt x="89" y="255"/>
                  </a:cubicBezTo>
                  <a:cubicBezTo>
                    <a:pt x="89" y="255"/>
                    <a:pt x="90" y="255"/>
                    <a:pt x="90" y="255"/>
                  </a:cubicBezTo>
                  <a:cubicBezTo>
                    <a:pt x="91" y="255"/>
                    <a:pt x="92" y="255"/>
                    <a:pt x="92" y="255"/>
                  </a:cubicBezTo>
                  <a:cubicBezTo>
                    <a:pt x="93" y="255"/>
                    <a:pt x="93" y="255"/>
                    <a:pt x="94" y="255"/>
                  </a:cubicBezTo>
                  <a:cubicBezTo>
                    <a:pt x="95" y="255"/>
                    <a:pt x="95" y="255"/>
                    <a:pt x="96" y="255"/>
                  </a:cubicBezTo>
                  <a:cubicBezTo>
                    <a:pt x="97" y="254"/>
                    <a:pt x="98" y="254"/>
                    <a:pt x="99" y="254"/>
                  </a:cubicBezTo>
                  <a:cubicBezTo>
                    <a:pt x="99" y="254"/>
                    <a:pt x="100" y="254"/>
                    <a:pt x="101" y="254"/>
                  </a:cubicBezTo>
                  <a:cubicBezTo>
                    <a:pt x="102" y="254"/>
                    <a:pt x="102" y="254"/>
                    <a:pt x="102" y="254"/>
                  </a:cubicBezTo>
                  <a:cubicBezTo>
                    <a:pt x="102" y="254"/>
                    <a:pt x="102" y="254"/>
                    <a:pt x="102" y="254"/>
                  </a:cubicBezTo>
                  <a:cubicBezTo>
                    <a:pt x="102" y="254"/>
                    <a:pt x="102" y="254"/>
                    <a:pt x="102" y="254"/>
                  </a:cubicBezTo>
                  <a:cubicBezTo>
                    <a:pt x="103" y="254"/>
                    <a:pt x="103" y="254"/>
                    <a:pt x="104" y="254"/>
                  </a:cubicBezTo>
                  <a:cubicBezTo>
                    <a:pt x="105" y="253"/>
                    <a:pt x="106" y="253"/>
                    <a:pt x="107" y="253"/>
                  </a:cubicBezTo>
                  <a:cubicBezTo>
                    <a:pt x="107" y="253"/>
                    <a:pt x="108" y="253"/>
                    <a:pt x="108" y="253"/>
                  </a:cubicBezTo>
                  <a:cubicBezTo>
                    <a:pt x="108" y="253"/>
                    <a:pt x="109" y="253"/>
                    <a:pt x="109" y="253"/>
                  </a:cubicBezTo>
                  <a:cubicBezTo>
                    <a:pt x="110" y="253"/>
                    <a:pt x="110" y="253"/>
                    <a:pt x="111" y="253"/>
                  </a:cubicBezTo>
                  <a:cubicBezTo>
                    <a:pt x="111" y="253"/>
                    <a:pt x="111" y="252"/>
                    <a:pt x="112" y="252"/>
                  </a:cubicBezTo>
                  <a:cubicBezTo>
                    <a:pt x="114" y="252"/>
                    <a:pt x="115" y="252"/>
                    <a:pt x="117" y="252"/>
                  </a:cubicBezTo>
                  <a:cubicBezTo>
                    <a:pt x="117" y="252"/>
                    <a:pt x="117" y="252"/>
                    <a:pt x="117" y="252"/>
                  </a:cubicBezTo>
                  <a:cubicBezTo>
                    <a:pt x="119" y="251"/>
                    <a:pt x="120" y="251"/>
                    <a:pt x="122" y="251"/>
                  </a:cubicBezTo>
                  <a:cubicBezTo>
                    <a:pt x="122" y="251"/>
                    <a:pt x="122" y="251"/>
                    <a:pt x="122" y="251"/>
                  </a:cubicBezTo>
                  <a:cubicBezTo>
                    <a:pt x="123" y="251"/>
                    <a:pt x="125" y="250"/>
                    <a:pt x="126" y="250"/>
                  </a:cubicBezTo>
                  <a:cubicBezTo>
                    <a:pt x="133" y="336"/>
                    <a:pt x="133" y="336"/>
                    <a:pt x="133" y="336"/>
                  </a:cubicBezTo>
                  <a:cubicBezTo>
                    <a:pt x="320" y="337"/>
                    <a:pt x="320" y="337"/>
                    <a:pt x="320" y="337"/>
                  </a:cubicBezTo>
                  <a:cubicBezTo>
                    <a:pt x="322" y="337"/>
                    <a:pt x="336" y="336"/>
                    <a:pt x="356" y="336"/>
                  </a:cubicBezTo>
                  <a:cubicBezTo>
                    <a:pt x="376" y="336"/>
                    <a:pt x="402" y="336"/>
                    <a:pt x="430" y="335"/>
                  </a:cubicBezTo>
                  <a:cubicBezTo>
                    <a:pt x="458" y="335"/>
                    <a:pt x="488" y="335"/>
                    <a:pt x="515" y="335"/>
                  </a:cubicBezTo>
                  <a:cubicBezTo>
                    <a:pt x="542" y="334"/>
                    <a:pt x="566" y="334"/>
                    <a:pt x="583" y="334"/>
                  </a:cubicBezTo>
                  <a:cubicBezTo>
                    <a:pt x="584" y="334"/>
                    <a:pt x="585" y="334"/>
                    <a:pt x="585" y="334"/>
                  </a:cubicBezTo>
                  <a:cubicBezTo>
                    <a:pt x="586" y="334"/>
                    <a:pt x="587" y="334"/>
                    <a:pt x="588" y="334"/>
                  </a:cubicBezTo>
                  <a:cubicBezTo>
                    <a:pt x="588" y="334"/>
                    <a:pt x="589" y="334"/>
                    <a:pt x="590" y="334"/>
                  </a:cubicBezTo>
                  <a:cubicBezTo>
                    <a:pt x="590" y="334"/>
                    <a:pt x="591" y="334"/>
                    <a:pt x="592" y="334"/>
                  </a:cubicBezTo>
                  <a:cubicBezTo>
                    <a:pt x="593" y="334"/>
                    <a:pt x="593" y="334"/>
                    <a:pt x="594" y="334"/>
                  </a:cubicBezTo>
                  <a:cubicBezTo>
                    <a:pt x="595" y="334"/>
                    <a:pt x="596" y="334"/>
                    <a:pt x="597" y="334"/>
                  </a:cubicBezTo>
                  <a:cubicBezTo>
                    <a:pt x="597" y="334"/>
                    <a:pt x="597" y="334"/>
                    <a:pt x="597" y="334"/>
                  </a:cubicBezTo>
                  <a:cubicBezTo>
                    <a:pt x="598" y="334"/>
                    <a:pt x="598" y="334"/>
                    <a:pt x="599" y="334"/>
                  </a:cubicBezTo>
                  <a:cubicBezTo>
                    <a:pt x="600" y="334"/>
                    <a:pt x="600" y="334"/>
                    <a:pt x="601" y="334"/>
                  </a:cubicBezTo>
                  <a:cubicBezTo>
                    <a:pt x="602" y="334"/>
                    <a:pt x="602" y="334"/>
                    <a:pt x="602" y="334"/>
                  </a:cubicBezTo>
                  <a:cubicBezTo>
                    <a:pt x="602" y="334"/>
                    <a:pt x="602" y="334"/>
                    <a:pt x="603" y="334"/>
                  </a:cubicBezTo>
                  <a:cubicBezTo>
                    <a:pt x="604" y="334"/>
                    <a:pt x="604" y="334"/>
                    <a:pt x="605" y="334"/>
                  </a:cubicBezTo>
                  <a:cubicBezTo>
                    <a:pt x="606" y="334"/>
                    <a:pt x="606" y="334"/>
                    <a:pt x="606" y="334"/>
                  </a:cubicBezTo>
                  <a:cubicBezTo>
                    <a:pt x="607" y="334"/>
                    <a:pt x="607" y="334"/>
                    <a:pt x="607" y="334"/>
                  </a:cubicBezTo>
                  <a:cubicBezTo>
                    <a:pt x="608" y="334"/>
                    <a:pt x="608" y="334"/>
                    <a:pt x="609" y="334"/>
                  </a:cubicBezTo>
                  <a:cubicBezTo>
                    <a:pt x="610" y="334"/>
                    <a:pt x="610" y="334"/>
                    <a:pt x="611" y="334"/>
                  </a:cubicBezTo>
                  <a:cubicBezTo>
                    <a:pt x="611" y="334"/>
                    <a:pt x="611" y="334"/>
                    <a:pt x="611" y="334"/>
                  </a:cubicBezTo>
                  <a:cubicBezTo>
                    <a:pt x="611" y="334"/>
                    <a:pt x="612" y="334"/>
                    <a:pt x="613" y="334"/>
                  </a:cubicBezTo>
                  <a:cubicBezTo>
                    <a:pt x="614" y="334"/>
                    <a:pt x="615" y="334"/>
                    <a:pt x="616" y="333"/>
                  </a:cubicBezTo>
                  <a:cubicBezTo>
                    <a:pt x="617" y="333"/>
                    <a:pt x="618" y="333"/>
                    <a:pt x="618" y="333"/>
                  </a:cubicBezTo>
                  <a:cubicBezTo>
                    <a:pt x="619" y="333"/>
                    <a:pt x="620" y="333"/>
                    <a:pt x="621" y="333"/>
                  </a:cubicBezTo>
                  <a:cubicBezTo>
                    <a:pt x="621" y="333"/>
                    <a:pt x="622" y="333"/>
                    <a:pt x="622" y="333"/>
                  </a:cubicBezTo>
                  <a:cubicBezTo>
                    <a:pt x="622" y="333"/>
                    <a:pt x="622" y="333"/>
                    <a:pt x="622" y="333"/>
                  </a:cubicBezTo>
                  <a:cubicBezTo>
                    <a:pt x="622" y="333"/>
                    <a:pt x="623" y="333"/>
                    <a:pt x="623" y="333"/>
                  </a:cubicBezTo>
                  <a:cubicBezTo>
                    <a:pt x="624" y="333"/>
                    <a:pt x="624" y="333"/>
                    <a:pt x="625" y="333"/>
                  </a:cubicBezTo>
                  <a:cubicBezTo>
                    <a:pt x="625" y="333"/>
                    <a:pt x="625" y="333"/>
                    <a:pt x="625" y="333"/>
                  </a:cubicBezTo>
                  <a:cubicBezTo>
                    <a:pt x="625" y="333"/>
                    <a:pt x="625" y="333"/>
                    <a:pt x="625" y="333"/>
                  </a:cubicBezTo>
                  <a:cubicBezTo>
                    <a:pt x="625" y="333"/>
                    <a:pt x="625" y="333"/>
                    <a:pt x="625" y="333"/>
                  </a:cubicBezTo>
                  <a:cubicBezTo>
                    <a:pt x="626" y="333"/>
                    <a:pt x="627" y="333"/>
                    <a:pt x="627" y="333"/>
                  </a:cubicBezTo>
                  <a:cubicBezTo>
                    <a:pt x="628" y="333"/>
                    <a:pt x="628" y="333"/>
                    <a:pt x="628" y="333"/>
                  </a:cubicBezTo>
                  <a:cubicBezTo>
                    <a:pt x="628" y="333"/>
                    <a:pt x="628" y="333"/>
                    <a:pt x="628" y="333"/>
                  </a:cubicBezTo>
                  <a:cubicBezTo>
                    <a:pt x="629" y="333"/>
                    <a:pt x="629" y="333"/>
                    <a:pt x="629" y="333"/>
                  </a:cubicBezTo>
                  <a:cubicBezTo>
                    <a:pt x="630" y="333"/>
                    <a:pt x="630" y="332"/>
                    <a:pt x="631" y="332"/>
                  </a:cubicBezTo>
                  <a:cubicBezTo>
                    <a:pt x="631" y="332"/>
                    <a:pt x="632" y="332"/>
                    <a:pt x="632" y="332"/>
                  </a:cubicBezTo>
                  <a:cubicBezTo>
                    <a:pt x="633" y="332"/>
                    <a:pt x="633" y="332"/>
                    <a:pt x="633" y="332"/>
                  </a:cubicBezTo>
                  <a:cubicBezTo>
                    <a:pt x="633" y="332"/>
                    <a:pt x="633" y="332"/>
                    <a:pt x="633" y="332"/>
                  </a:cubicBezTo>
                  <a:cubicBezTo>
                    <a:pt x="634" y="332"/>
                    <a:pt x="634" y="332"/>
                    <a:pt x="634" y="332"/>
                  </a:cubicBezTo>
                  <a:cubicBezTo>
                    <a:pt x="635" y="332"/>
                    <a:pt x="635" y="332"/>
                    <a:pt x="636" y="332"/>
                  </a:cubicBezTo>
                  <a:cubicBezTo>
                    <a:pt x="636" y="332"/>
                    <a:pt x="636" y="332"/>
                    <a:pt x="636" y="332"/>
                  </a:cubicBezTo>
                  <a:cubicBezTo>
                    <a:pt x="636" y="332"/>
                    <a:pt x="636" y="332"/>
                    <a:pt x="636" y="332"/>
                  </a:cubicBezTo>
                  <a:cubicBezTo>
                    <a:pt x="636" y="332"/>
                    <a:pt x="637" y="332"/>
                    <a:pt x="637" y="332"/>
                  </a:cubicBezTo>
                  <a:cubicBezTo>
                    <a:pt x="638" y="332"/>
                    <a:pt x="638" y="332"/>
                    <a:pt x="638" y="332"/>
                  </a:cubicBezTo>
                  <a:cubicBezTo>
                    <a:pt x="638" y="332"/>
                    <a:pt x="638" y="332"/>
                    <a:pt x="638" y="332"/>
                  </a:cubicBezTo>
                  <a:cubicBezTo>
                    <a:pt x="639" y="331"/>
                    <a:pt x="639" y="331"/>
                    <a:pt x="639" y="331"/>
                  </a:cubicBezTo>
                  <a:cubicBezTo>
                    <a:pt x="639" y="331"/>
                    <a:pt x="639" y="331"/>
                    <a:pt x="639" y="331"/>
                  </a:cubicBezTo>
                  <a:cubicBezTo>
                    <a:pt x="640" y="331"/>
                    <a:pt x="642" y="331"/>
                    <a:pt x="643" y="331"/>
                  </a:cubicBezTo>
                  <a:cubicBezTo>
                    <a:pt x="643" y="331"/>
                    <a:pt x="643" y="331"/>
                    <a:pt x="643" y="331"/>
                  </a:cubicBezTo>
                  <a:cubicBezTo>
                    <a:pt x="643" y="331"/>
                    <a:pt x="643" y="331"/>
                    <a:pt x="643" y="331"/>
                  </a:cubicBezTo>
                  <a:cubicBezTo>
                    <a:pt x="644" y="330"/>
                    <a:pt x="645" y="330"/>
                    <a:pt x="645" y="330"/>
                  </a:cubicBezTo>
                  <a:cubicBezTo>
                    <a:pt x="645" y="330"/>
                    <a:pt x="645" y="330"/>
                    <a:pt x="645" y="330"/>
                  </a:cubicBezTo>
                  <a:cubicBezTo>
                    <a:pt x="646" y="330"/>
                    <a:pt x="646" y="330"/>
                    <a:pt x="646" y="330"/>
                  </a:cubicBezTo>
                  <a:cubicBezTo>
                    <a:pt x="646" y="330"/>
                    <a:pt x="647" y="330"/>
                    <a:pt x="647" y="330"/>
                  </a:cubicBezTo>
                  <a:cubicBezTo>
                    <a:pt x="648" y="329"/>
                    <a:pt x="648" y="329"/>
                    <a:pt x="648" y="329"/>
                  </a:cubicBezTo>
                  <a:cubicBezTo>
                    <a:pt x="648" y="329"/>
                    <a:pt x="648" y="329"/>
                    <a:pt x="648" y="329"/>
                  </a:cubicBezTo>
                  <a:cubicBezTo>
                    <a:pt x="648" y="329"/>
                    <a:pt x="648" y="329"/>
                    <a:pt x="648" y="329"/>
                  </a:cubicBezTo>
                  <a:cubicBezTo>
                    <a:pt x="649" y="329"/>
                    <a:pt x="649" y="329"/>
                    <a:pt x="649" y="329"/>
                  </a:cubicBezTo>
                  <a:cubicBezTo>
                    <a:pt x="650" y="329"/>
                    <a:pt x="650" y="329"/>
                    <a:pt x="650" y="329"/>
                  </a:cubicBezTo>
                  <a:cubicBezTo>
                    <a:pt x="650" y="329"/>
                    <a:pt x="650" y="329"/>
                    <a:pt x="650" y="329"/>
                  </a:cubicBezTo>
                  <a:cubicBezTo>
                    <a:pt x="650" y="329"/>
                    <a:pt x="650" y="329"/>
                    <a:pt x="650" y="329"/>
                  </a:cubicBezTo>
                  <a:cubicBezTo>
                    <a:pt x="650" y="328"/>
                    <a:pt x="650" y="328"/>
                    <a:pt x="650" y="328"/>
                  </a:cubicBezTo>
                  <a:cubicBezTo>
                    <a:pt x="651" y="328"/>
                    <a:pt x="651" y="328"/>
                    <a:pt x="651" y="328"/>
                  </a:cubicBezTo>
                  <a:cubicBezTo>
                    <a:pt x="651" y="328"/>
                    <a:pt x="651" y="328"/>
                    <a:pt x="651" y="328"/>
                  </a:cubicBezTo>
                  <a:cubicBezTo>
                    <a:pt x="652" y="327"/>
                    <a:pt x="652" y="327"/>
                    <a:pt x="652" y="327"/>
                  </a:cubicBezTo>
                  <a:cubicBezTo>
                    <a:pt x="652" y="327"/>
                    <a:pt x="652" y="327"/>
                    <a:pt x="652" y="327"/>
                  </a:cubicBezTo>
                  <a:cubicBezTo>
                    <a:pt x="653" y="327"/>
                    <a:pt x="653" y="327"/>
                    <a:pt x="653" y="327"/>
                  </a:cubicBezTo>
                  <a:cubicBezTo>
                    <a:pt x="653" y="327"/>
                    <a:pt x="653" y="327"/>
                    <a:pt x="653" y="327"/>
                  </a:cubicBezTo>
                  <a:cubicBezTo>
                    <a:pt x="653" y="327"/>
                    <a:pt x="653" y="327"/>
                    <a:pt x="653" y="327"/>
                  </a:cubicBezTo>
                  <a:cubicBezTo>
                    <a:pt x="653" y="327"/>
                    <a:pt x="654" y="326"/>
                    <a:pt x="655" y="326"/>
                  </a:cubicBezTo>
                  <a:cubicBezTo>
                    <a:pt x="655" y="326"/>
                    <a:pt x="655" y="326"/>
                    <a:pt x="655" y="326"/>
                  </a:cubicBezTo>
                  <a:cubicBezTo>
                    <a:pt x="656" y="326"/>
                    <a:pt x="656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5"/>
                    <a:pt x="657" y="325"/>
                    <a:pt x="657" y="325"/>
                  </a:cubicBezTo>
                  <a:cubicBezTo>
                    <a:pt x="657" y="324"/>
                    <a:pt x="657" y="324"/>
                    <a:pt x="657" y="324"/>
                  </a:cubicBezTo>
                  <a:cubicBezTo>
                    <a:pt x="657" y="324"/>
                    <a:pt x="657" y="324"/>
                    <a:pt x="657" y="324"/>
                  </a:cubicBezTo>
                  <a:cubicBezTo>
                    <a:pt x="658" y="324"/>
                    <a:pt x="658" y="324"/>
                    <a:pt x="658" y="324"/>
                  </a:cubicBezTo>
                  <a:cubicBezTo>
                    <a:pt x="658" y="324"/>
                    <a:pt x="658" y="324"/>
                    <a:pt x="658" y="324"/>
                  </a:cubicBezTo>
                  <a:cubicBezTo>
                    <a:pt x="658" y="324"/>
                    <a:pt x="658" y="324"/>
                    <a:pt x="658" y="324"/>
                  </a:cubicBezTo>
                  <a:cubicBezTo>
                    <a:pt x="658" y="324"/>
                    <a:pt x="658" y="324"/>
                    <a:pt x="658" y="324"/>
                  </a:cubicBezTo>
                  <a:cubicBezTo>
                    <a:pt x="658" y="324"/>
                    <a:pt x="658" y="324"/>
                    <a:pt x="658" y="324"/>
                  </a:cubicBezTo>
                  <a:cubicBezTo>
                    <a:pt x="658" y="324"/>
                    <a:pt x="658" y="324"/>
                    <a:pt x="658" y="324"/>
                  </a:cubicBezTo>
                  <a:cubicBezTo>
                    <a:pt x="658" y="324"/>
                    <a:pt x="658" y="324"/>
                    <a:pt x="658" y="324"/>
                  </a:cubicBezTo>
                  <a:cubicBezTo>
                    <a:pt x="658" y="324"/>
                    <a:pt x="658" y="324"/>
                    <a:pt x="658" y="324"/>
                  </a:cubicBezTo>
                  <a:cubicBezTo>
                    <a:pt x="658" y="324"/>
                    <a:pt x="658" y="324"/>
                    <a:pt x="658" y="324"/>
                  </a:cubicBezTo>
                  <a:cubicBezTo>
                    <a:pt x="658" y="324"/>
                    <a:pt x="658" y="324"/>
                    <a:pt x="658" y="324"/>
                  </a:cubicBezTo>
                  <a:cubicBezTo>
                    <a:pt x="658" y="324"/>
                    <a:pt x="658" y="324"/>
                    <a:pt x="658" y="324"/>
                  </a:cubicBezTo>
                  <a:cubicBezTo>
                    <a:pt x="658" y="324"/>
                    <a:pt x="658" y="324"/>
                    <a:pt x="658" y="324"/>
                  </a:cubicBezTo>
                  <a:cubicBezTo>
                    <a:pt x="658" y="323"/>
                    <a:pt x="658" y="323"/>
                    <a:pt x="658" y="323"/>
                  </a:cubicBezTo>
                  <a:cubicBezTo>
                    <a:pt x="658" y="323"/>
                    <a:pt x="658" y="323"/>
                    <a:pt x="658" y="323"/>
                  </a:cubicBezTo>
                  <a:cubicBezTo>
                    <a:pt x="658" y="323"/>
                    <a:pt x="658" y="323"/>
                    <a:pt x="658" y="323"/>
                  </a:cubicBezTo>
                  <a:cubicBezTo>
                    <a:pt x="658" y="323"/>
                    <a:pt x="658" y="323"/>
                    <a:pt x="658" y="323"/>
                  </a:cubicBezTo>
                  <a:cubicBezTo>
                    <a:pt x="658" y="323"/>
                    <a:pt x="658" y="323"/>
                    <a:pt x="658" y="323"/>
                  </a:cubicBezTo>
                  <a:cubicBezTo>
                    <a:pt x="658" y="323"/>
                    <a:pt x="658" y="323"/>
                    <a:pt x="658" y="323"/>
                  </a:cubicBezTo>
                  <a:cubicBezTo>
                    <a:pt x="658" y="323"/>
                    <a:pt x="658" y="323"/>
                    <a:pt x="658" y="323"/>
                  </a:cubicBezTo>
                  <a:cubicBezTo>
                    <a:pt x="658" y="322"/>
                    <a:pt x="658" y="322"/>
                    <a:pt x="658" y="322"/>
                  </a:cubicBezTo>
                  <a:cubicBezTo>
                    <a:pt x="658" y="322"/>
                    <a:pt x="658" y="322"/>
                    <a:pt x="658" y="322"/>
                  </a:cubicBezTo>
                  <a:cubicBezTo>
                    <a:pt x="658" y="322"/>
                    <a:pt x="658" y="322"/>
                    <a:pt x="658" y="322"/>
                  </a:cubicBezTo>
                  <a:cubicBezTo>
                    <a:pt x="658" y="322"/>
                    <a:pt x="658" y="322"/>
                    <a:pt x="658" y="322"/>
                  </a:cubicBezTo>
                  <a:cubicBezTo>
                    <a:pt x="658" y="322"/>
                    <a:pt x="658" y="322"/>
                    <a:pt x="658" y="322"/>
                  </a:cubicBezTo>
                  <a:cubicBezTo>
                    <a:pt x="658" y="321"/>
                    <a:pt x="658" y="321"/>
                    <a:pt x="658" y="321"/>
                  </a:cubicBezTo>
                  <a:cubicBezTo>
                    <a:pt x="658" y="321"/>
                    <a:pt x="658" y="321"/>
                    <a:pt x="658" y="321"/>
                  </a:cubicBezTo>
                  <a:cubicBezTo>
                    <a:pt x="658" y="321"/>
                    <a:pt x="658" y="321"/>
                    <a:pt x="658" y="321"/>
                  </a:cubicBezTo>
                  <a:cubicBezTo>
                    <a:pt x="658" y="321"/>
                    <a:pt x="658" y="321"/>
                    <a:pt x="658" y="321"/>
                  </a:cubicBezTo>
                  <a:cubicBezTo>
                    <a:pt x="658" y="321"/>
                    <a:pt x="658" y="321"/>
                    <a:pt x="658" y="321"/>
                  </a:cubicBezTo>
                  <a:cubicBezTo>
                    <a:pt x="658" y="321"/>
                    <a:pt x="658" y="321"/>
                    <a:pt x="658" y="321"/>
                  </a:cubicBezTo>
                  <a:cubicBezTo>
                    <a:pt x="657" y="287"/>
                    <a:pt x="657" y="287"/>
                    <a:pt x="657" y="287"/>
                  </a:cubicBezTo>
                  <a:cubicBezTo>
                    <a:pt x="656" y="244"/>
                    <a:pt x="656" y="244"/>
                    <a:pt x="656" y="244"/>
                  </a:cubicBezTo>
                  <a:cubicBezTo>
                    <a:pt x="657" y="244"/>
                    <a:pt x="658" y="244"/>
                    <a:pt x="659" y="244"/>
                  </a:cubicBezTo>
                  <a:cubicBezTo>
                    <a:pt x="659" y="244"/>
                    <a:pt x="659" y="244"/>
                    <a:pt x="659" y="244"/>
                  </a:cubicBezTo>
                  <a:cubicBezTo>
                    <a:pt x="661" y="244"/>
                    <a:pt x="663" y="244"/>
                    <a:pt x="665" y="243"/>
                  </a:cubicBezTo>
                  <a:cubicBezTo>
                    <a:pt x="666" y="243"/>
                    <a:pt x="667" y="243"/>
                    <a:pt x="668" y="244"/>
                  </a:cubicBezTo>
                  <a:cubicBezTo>
                    <a:pt x="669" y="244"/>
                    <a:pt x="670" y="244"/>
                    <a:pt x="671" y="244"/>
                  </a:cubicBezTo>
                  <a:cubicBezTo>
                    <a:pt x="671" y="244"/>
                    <a:pt x="671" y="244"/>
                    <a:pt x="671" y="244"/>
                  </a:cubicBezTo>
                  <a:cubicBezTo>
                    <a:pt x="672" y="244"/>
                    <a:pt x="673" y="244"/>
                    <a:pt x="674" y="244"/>
                  </a:cubicBezTo>
                  <a:cubicBezTo>
                    <a:pt x="675" y="244"/>
                    <a:pt x="675" y="244"/>
                    <a:pt x="675" y="244"/>
                  </a:cubicBezTo>
                  <a:cubicBezTo>
                    <a:pt x="675" y="244"/>
                    <a:pt x="675" y="244"/>
                    <a:pt x="675" y="244"/>
                  </a:cubicBezTo>
                  <a:cubicBezTo>
                    <a:pt x="676" y="244"/>
                    <a:pt x="677" y="244"/>
                    <a:pt x="677" y="244"/>
                  </a:cubicBezTo>
                  <a:cubicBezTo>
                    <a:pt x="678" y="244"/>
                    <a:pt x="679" y="244"/>
                    <a:pt x="680" y="244"/>
                  </a:cubicBezTo>
                  <a:cubicBezTo>
                    <a:pt x="681" y="244"/>
                    <a:pt x="682" y="244"/>
                    <a:pt x="683" y="244"/>
                  </a:cubicBezTo>
                  <a:cubicBezTo>
                    <a:pt x="683" y="244"/>
                    <a:pt x="683" y="244"/>
                    <a:pt x="683" y="244"/>
                  </a:cubicBezTo>
                  <a:cubicBezTo>
                    <a:pt x="684" y="244"/>
                    <a:pt x="684" y="244"/>
                    <a:pt x="684" y="244"/>
                  </a:cubicBezTo>
                  <a:cubicBezTo>
                    <a:pt x="684" y="244"/>
                    <a:pt x="684" y="244"/>
                    <a:pt x="684" y="244"/>
                  </a:cubicBezTo>
                  <a:cubicBezTo>
                    <a:pt x="685" y="245"/>
                    <a:pt x="685" y="245"/>
                    <a:pt x="685" y="245"/>
                  </a:cubicBezTo>
                  <a:cubicBezTo>
                    <a:pt x="686" y="245"/>
                    <a:pt x="687" y="245"/>
                    <a:pt x="688" y="245"/>
                  </a:cubicBezTo>
                  <a:cubicBezTo>
                    <a:pt x="688" y="245"/>
                    <a:pt x="689" y="245"/>
                    <a:pt x="689" y="245"/>
                  </a:cubicBezTo>
                  <a:cubicBezTo>
                    <a:pt x="690" y="245"/>
                    <a:pt x="690" y="245"/>
                    <a:pt x="690" y="245"/>
                  </a:cubicBezTo>
                  <a:cubicBezTo>
                    <a:pt x="690" y="245"/>
                    <a:pt x="690" y="245"/>
                    <a:pt x="690" y="245"/>
                  </a:cubicBezTo>
                  <a:cubicBezTo>
                    <a:pt x="690" y="245"/>
                    <a:pt x="690" y="245"/>
                    <a:pt x="690" y="245"/>
                  </a:cubicBezTo>
                  <a:cubicBezTo>
                    <a:pt x="690" y="245"/>
                    <a:pt x="690" y="245"/>
                    <a:pt x="690" y="245"/>
                  </a:cubicBezTo>
                  <a:cubicBezTo>
                    <a:pt x="691" y="245"/>
                    <a:pt x="691" y="245"/>
                    <a:pt x="692" y="245"/>
                  </a:cubicBezTo>
                  <a:cubicBezTo>
                    <a:pt x="692" y="245"/>
                    <a:pt x="693" y="245"/>
                    <a:pt x="693" y="245"/>
                  </a:cubicBezTo>
                  <a:cubicBezTo>
                    <a:pt x="695" y="245"/>
                    <a:pt x="695" y="245"/>
                    <a:pt x="695" y="245"/>
                  </a:cubicBezTo>
                  <a:cubicBezTo>
                    <a:pt x="696" y="245"/>
                    <a:pt x="696" y="245"/>
                    <a:pt x="696" y="245"/>
                  </a:cubicBezTo>
                  <a:cubicBezTo>
                    <a:pt x="697" y="245"/>
                    <a:pt x="697" y="245"/>
                    <a:pt x="697" y="245"/>
                  </a:cubicBezTo>
                  <a:cubicBezTo>
                    <a:pt x="698" y="245"/>
                    <a:pt x="698" y="245"/>
                    <a:pt x="698" y="245"/>
                  </a:cubicBezTo>
                  <a:cubicBezTo>
                    <a:pt x="699" y="245"/>
                    <a:pt x="699" y="245"/>
                    <a:pt x="699" y="245"/>
                  </a:cubicBezTo>
                  <a:cubicBezTo>
                    <a:pt x="700" y="245"/>
                    <a:pt x="700" y="245"/>
                    <a:pt x="700" y="245"/>
                  </a:cubicBezTo>
                  <a:cubicBezTo>
                    <a:pt x="700" y="245"/>
                    <a:pt x="700" y="245"/>
                    <a:pt x="700" y="245"/>
                  </a:cubicBezTo>
                  <a:cubicBezTo>
                    <a:pt x="701" y="245"/>
                    <a:pt x="701" y="245"/>
                    <a:pt x="701" y="245"/>
                  </a:cubicBezTo>
                  <a:cubicBezTo>
                    <a:pt x="702" y="245"/>
                    <a:pt x="702" y="245"/>
                    <a:pt x="702" y="245"/>
                  </a:cubicBezTo>
                  <a:cubicBezTo>
                    <a:pt x="702" y="245"/>
                    <a:pt x="702" y="245"/>
                    <a:pt x="702" y="245"/>
                  </a:cubicBezTo>
                  <a:cubicBezTo>
                    <a:pt x="703" y="245"/>
                    <a:pt x="703" y="245"/>
                    <a:pt x="703" y="245"/>
                  </a:cubicBezTo>
                  <a:cubicBezTo>
                    <a:pt x="703" y="245"/>
                    <a:pt x="703" y="245"/>
                    <a:pt x="703" y="245"/>
                  </a:cubicBezTo>
                  <a:cubicBezTo>
                    <a:pt x="704" y="245"/>
                    <a:pt x="704" y="245"/>
                    <a:pt x="704" y="245"/>
                  </a:cubicBezTo>
                  <a:cubicBezTo>
                    <a:pt x="704" y="245"/>
                    <a:pt x="704" y="245"/>
                    <a:pt x="704" y="245"/>
                  </a:cubicBezTo>
                  <a:cubicBezTo>
                    <a:pt x="704" y="245"/>
                    <a:pt x="704" y="245"/>
                    <a:pt x="704" y="245"/>
                  </a:cubicBezTo>
                  <a:cubicBezTo>
                    <a:pt x="705" y="245"/>
                    <a:pt x="705" y="245"/>
                    <a:pt x="705" y="245"/>
                  </a:cubicBezTo>
                  <a:cubicBezTo>
                    <a:pt x="706" y="245"/>
                    <a:pt x="706" y="245"/>
                    <a:pt x="706" y="245"/>
                  </a:cubicBezTo>
                  <a:cubicBezTo>
                    <a:pt x="707" y="245"/>
                    <a:pt x="707" y="245"/>
                    <a:pt x="707" y="245"/>
                  </a:cubicBezTo>
                  <a:cubicBezTo>
                    <a:pt x="707" y="245"/>
                    <a:pt x="707" y="245"/>
                    <a:pt x="707" y="245"/>
                  </a:cubicBezTo>
                  <a:cubicBezTo>
                    <a:pt x="708" y="245"/>
                    <a:pt x="708" y="245"/>
                    <a:pt x="708" y="245"/>
                  </a:cubicBezTo>
                  <a:cubicBezTo>
                    <a:pt x="709" y="245"/>
                    <a:pt x="709" y="245"/>
                    <a:pt x="709" y="245"/>
                  </a:cubicBezTo>
                  <a:cubicBezTo>
                    <a:pt x="709" y="245"/>
                    <a:pt x="709" y="245"/>
                    <a:pt x="709" y="245"/>
                  </a:cubicBezTo>
                  <a:cubicBezTo>
                    <a:pt x="709" y="245"/>
                    <a:pt x="709" y="245"/>
                    <a:pt x="709" y="245"/>
                  </a:cubicBezTo>
                  <a:cubicBezTo>
                    <a:pt x="710" y="245"/>
                    <a:pt x="710" y="245"/>
                    <a:pt x="710" y="245"/>
                  </a:cubicBezTo>
                  <a:cubicBezTo>
                    <a:pt x="711" y="245"/>
                    <a:pt x="711" y="245"/>
                    <a:pt x="711" y="245"/>
                  </a:cubicBezTo>
                  <a:cubicBezTo>
                    <a:pt x="712" y="245"/>
                    <a:pt x="712" y="245"/>
                    <a:pt x="712" y="245"/>
                  </a:cubicBezTo>
                  <a:cubicBezTo>
                    <a:pt x="712" y="245"/>
                    <a:pt x="713" y="245"/>
                    <a:pt x="713" y="245"/>
                  </a:cubicBezTo>
                  <a:cubicBezTo>
                    <a:pt x="714" y="245"/>
                    <a:pt x="714" y="245"/>
                    <a:pt x="714" y="245"/>
                  </a:cubicBezTo>
                  <a:cubicBezTo>
                    <a:pt x="715" y="245"/>
                    <a:pt x="715" y="245"/>
                    <a:pt x="715" y="245"/>
                  </a:cubicBezTo>
                  <a:cubicBezTo>
                    <a:pt x="715" y="245"/>
                    <a:pt x="715" y="245"/>
                    <a:pt x="715" y="245"/>
                  </a:cubicBezTo>
                  <a:cubicBezTo>
                    <a:pt x="715" y="245"/>
                    <a:pt x="715" y="245"/>
                    <a:pt x="715" y="245"/>
                  </a:cubicBezTo>
                  <a:cubicBezTo>
                    <a:pt x="715" y="245"/>
                    <a:pt x="715" y="245"/>
                    <a:pt x="715" y="245"/>
                  </a:cubicBezTo>
                  <a:cubicBezTo>
                    <a:pt x="716" y="245"/>
                    <a:pt x="716" y="245"/>
                    <a:pt x="717" y="245"/>
                  </a:cubicBezTo>
                  <a:cubicBezTo>
                    <a:pt x="717" y="244"/>
                    <a:pt x="718" y="244"/>
                    <a:pt x="718" y="244"/>
                  </a:cubicBezTo>
                  <a:cubicBezTo>
                    <a:pt x="719" y="244"/>
                    <a:pt x="720" y="244"/>
                    <a:pt x="720" y="244"/>
                  </a:cubicBezTo>
                  <a:cubicBezTo>
                    <a:pt x="721" y="244"/>
                    <a:pt x="721" y="244"/>
                    <a:pt x="721" y="244"/>
                  </a:cubicBezTo>
                  <a:cubicBezTo>
                    <a:pt x="721" y="244"/>
                    <a:pt x="721" y="244"/>
                    <a:pt x="721" y="244"/>
                  </a:cubicBezTo>
                  <a:cubicBezTo>
                    <a:pt x="722" y="244"/>
                    <a:pt x="722" y="244"/>
                    <a:pt x="722" y="244"/>
                  </a:cubicBezTo>
                  <a:cubicBezTo>
                    <a:pt x="723" y="244"/>
                    <a:pt x="723" y="244"/>
                    <a:pt x="724" y="244"/>
                  </a:cubicBezTo>
                  <a:cubicBezTo>
                    <a:pt x="724" y="243"/>
                    <a:pt x="725" y="243"/>
                    <a:pt x="726" y="243"/>
                  </a:cubicBezTo>
                  <a:cubicBezTo>
                    <a:pt x="726" y="243"/>
                    <a:pt x="727" y="243"/>
                    <a:pt x="727" y="243"/>
                  </a:cubicBezTo>
                  <a:cubicBezTo>
                    <a:pt x="728" y="243"/>
                    <a:pt x="729" y="243"/>
                    <a:pt x="729" y="243"/>
                  </a:cubicBezTo>
                  <a:cubicBezTo>
                    <a:pt x="730" y="243"/>
                    <a:pt x="730" y="242"/>
                    <a:pt x="731" y="242"/>
                  </a:cubicBezTo>
                  <a:cubicBezTo>
                    <a:pt x="732" y="242"/>
                    <a:pt x="732" y="242"/>
                    <a:pt x="733" y="242"/>
                  </a:cubicBezTo>
                  <a:cubicBezTo>
                    <a:pt x="734" y="242"/>
                    <a:pt x="735" y="241"/>
                    <a:pt x="737" y="241"/>
                  </a:cubicBezTo>
                  <a:cubicBezTo>
                    <a:pt x="737" y="241"/>
                    <a:pt x="738" y="241"/>
                    <a:pt x="739" y="241"/>
                  </a:cubicBezTo>
                  <a:cubicBezTo>
                    <a:pt x="739" y="241"/>
                    <a:pt x="740" y="240"/>
                    <a:pt x="740" y="240"/>
                  </a:cubicBezTo>
                  <a:cubicBezTo>
                    <a:pt x="741" y="240"/>
                    <a:pt x="742" y="240"/>
                    <a:pt x="742" y="240"/>
                  </a:cubicBezTo>
                  <a:cubicBezTo>
                    <a:pt x="743" y="240"/>
                    <a:pt x="744" y="239"/>
                    <a:pt x="745" y="239"/>
                  </a:cubicBezTo>
                  <a:cubicBezTo>
                    <a:pt x="745" y="239"/>
                    <a:pt x="746" y="239"/>
                    <a:pt x="747" y="239"/>
                  </a:cubicBezTo>
                  <a:cubicBezTo>
                    <a:pt x="747" y="238"/>
                    <a:pt x="748" y="238"/>
                    <a:pt x="748" y="238"/>
                  </a:cubicBezTo>
                  <a:cubicBezTo>
                    <a:pt x="750" y="238"/>
                    <a:pt x="752" y="237"/>
                    <a:pt x="753" y="237"/>
                  </a:cubicBezTo>
                  <a:cubicBezTo>
                    <a:pt x="754" y="236"/>
                    <a:pt x="755" y="236"/>
                    <a:pt x="756" y="236"/>
                  </a:cubicBezTo>
                  <a:cubicBezTo>
                    <a:pt x="757" y="236"/>
                    <a:pt x="757" y="236"/>
                    <a:pt x="757" y="236"/>
                  </a:cubicBezTo>
                  <a:cubicBezTo>
                    <a:pt x="757" y="235"/>
                    <a:pt x="757" y="235"/>
                    <a:pt x="757" y="235"/>
                  </a:cubicBezTo>
                  <a:cubicBezTo>
                    <a:pt x="758" y="235"/>
                    <a:pt x="758" y="235"/>
                    <a:pt x="758" y="235"/>
                  </a:cubicBezTo>
                  <a:cubicBezTo>
                    <a:pt x="759" y="235"/>
                    <a:pt x="759" y="235"/>
                    <a:pt x="759" y="235"/>
                  </a:cubicBezTo>
                  <a:cubicBezTo>
                    <a:pt x="760" y="235"/>
                    <a:pt x="760" y="234"/>
                    <a:pt x="761" y="234"/>
                  </a:cubicBezTo>
                  <a:cubicBezTo>
                    <a:pt x="762" y="234"/>
                    <a:pt x="762" y="234"/>
                    <a:pt x="762" y="234"/>
                  </a:cubicBezTo>
                  <a:cubicBezTo>
                    <a:pt x="762" y="234"/>
                    <a:pt x="762" y="234"/>
                    <a:pt x="762" y="234"/>
                  </a:cubicBezTo>
                  <a:cubicBezTo>
                    <a:pt x="762" y="234"/>
                    <a:pt x="762" y="234"/>
                    <a:pt x="762" y="234"/>
                  </a:cubicBezTo>
                  <a:cubicBezTo>
                    <a:pt x="763" y="234"/>
                    <a:pt x="763" y="233"/>
                    <a:pt x="764" y="233"/>
                  </a:cubicBezTo>
                  <a:cubicBezTo>
                    <a:pt x="764" y="233"/>
                    <a:pt x="764" y="233"/>
                    <a:pt x="764" y="233"/>
                  </a:cubicBezTo>
                  <a:cubicBezTo>
                    <a:pt x="765" y="233"/>
                    <a:pt x="765" y="233"/>
                    <a:pt x="765" y="233"/>
                  </a:cubicBezTo>
                  <a:cubicBezTo>
                    <a:pt x="765" y="233"/>
                    <a:pt x="765" y="233"/>
                    <a:pt x="765" y="233"/>
                  </a:cubicBezTo>
                  <a:cubicBezTo>
                    <a:pt x="766" y="232"/>
                    <a:pt x="766" y="232"/>
                    <a:pt x="766" y="232"/>
                  </a:cubicBezTo>
                  <a:cubicBezTo>
                    <a:pt x="767" y="232"/>
                    <a:pt x="767" y="232"/>
                    <a:pt x="767" y="232"/>
                  </a:cubicBezTo>
                  <a:cubicBezTo>
                    <a:pt x="768" y="231"/>
                    <a:pt x="768" y="231"/>
                    <a:pt x="768" y="231"/>
                  </a:cubicBezTo>
                  <a:cubicBezTo>
                    <a:pt x="769" y="231"/>
                    <a:pt x="769" y="231"/>
                    <a:pt x="769" y="231"/>
                  </a:cubicBezTo>
                  <a:cubicBezTo>
                    <a:pt x="769" y="231"/>
                    <a:pt x="769" y="231"/>
                    <a:pt x="769" y="231"/>
                  </a:cubicBezTo>
                  <a:cubicBezTo>
                    <a:pt x="769" y="231"/>
                    <a:pt x="769" y="231"/>
                    <a:pt x="769" y="231"/>
                  </a:cubicBezTo>
                  <a:cubicBezTo>
                    <a:pt x="769" y="231"/>
                    <a:pt x="769" y="231"/>
                    <a:pt x="769" y="231"/>
                  </a:cubicBezTo>
                  <a:cubicBezTo>
                    <a:pt x="770" y="230"/>
                    <a:pt x="770" y="230"/>
                    <a:pt x="770" y="230"/>
                  </a:cubicBezTo>
                  <a:cubicBezTo>
                    <a:pt x="770" y="230"/>
                    <a:pt x="770" y="230"/>
                    <a:pt x="770" y="230"/>
                  </a:cubicBezTo>
                  <a:cubicBezTo>
                    <a:pt x="771" y="230"/>
                    <a:pt x="771" y="230"/>
                    <a:pt x="771" y="230"/>
                  </a:cubicBezTo>
                  <a:cubicBezTo>
                    <a:pt x="772" y="229"/>
                    <a:pt x="772" y="229"/>
                    <a:pt x="772" y="229"/>
                  </a:cubicBezTo>
                  <a:cubicBezTo>
                    <a:pt x="772" y="229"/>
                    <a:pt x="772" y="229"/>
                    <a:pt x="772" y="229"/>
                  </a:cubicBezTo>
                  <a:cubicBezTo>
                    <a:pt x="773" y="229"/>
                    <a:pt x="773" y="229"/>
                    <a:pt x="773" y="229"/>
                  </a:cubicBezTo>
                  <a:cubicBezTo>
                    <a:pt x="773" y="229"/>
                    <a:pt x="773" y="229"/>
                    <a:pt x="773" y="229"/>
                  </a:cubicBezTo>
                  <a:cubicBezTo>
                    <a:pt x="773" y="229"/>
                    <a:pt x="773" y="229"/>
                    <a:pt x="773" y="229"/>
                  </a:cubicBezTo>
                  <a:cubicBezTo>
                    <a:pt x="773" y="228"/>
                    <a:pt x="773" y="228"/>
                    <a:pt x="773" y="228"/>
                  </a:cubicBezTo>
                  <a:cubicBezTo>
                    <a:pt x="774" y="228"/>
                    <a:pt x="774" y="228"/>
                    <a:pt x="774" y="228"/>
                  </a:cubicBezTo>
                  <a:cubicBezTo>
                    <a:pt x="774" y="228"/>
                    <a:pt x="774" y="228"/>
                    <a:pt x="774" y="228"/>
                  </a:cubicBezTo>
                  <a:cubicBezTo>
                    <a:pt x="775" y="227"/>
                    <a:pt x="775" y="227"/>
                    <a:pt x="775" y="227"/>
                  </a:cubicBezTo>
                  <a:cubicBezTo>
                    <a:pt x="775" y="227"/>
                    <a:pt x="775" y="227"/>
                    <a:pt x="775" y="227"/>
                  </a:cubicBezTo>
                  <a:cubicBezTo>
                    <a:pt x="776" y="227"/>
                    <a:pt x="776" y="227"/>
                    <a:pt x="776" y="227"/>
                  </a:cubicBezTo>
                  <a:cubicBezTo>
                    <a:pt x="776" y="226"/>
                    <a:pt x="776" y="226"/>
                    <a:pt x="776" y="226"/>
                  </a:cubicBezTo>
                  <a:cubicBezTo>
                    <a:pt x="776" y="226"/>
                    <a:pt x="776" y="226"/>
                    <a:pt x="776" y="226"/>
                  </a:cubicBezTo>
                  <a:cubicBezTo>
                    <a:pt x="777" y="226"/>
                    <a:pt x="777" y="226"/>
                    <a:pt x="777" y="226"/>
                  </a:cubicBezTo>
                  <a:cubicBezTo>
                    <a:pt x="777" y="225"/>
                    <a:pt x="777" y="225"/>
                    <a:pt x="777" y="225"/>
                  </a:cubicBezTo>
                  <a:cubicBezTo>
                    <a:pt x="777" y="225"/>
                    <a:pt x="777" y="225"/>
                    <a:pt x="777" y="225"/>
                  </a:cubicBezTo>
                  <a:cubicBezTo>
                    <a:pt x="778" y="225"/>
                    <a:pt x="778" y="225"/>
                    <a:pt x="778" y="225"/>
                  </a:cubicBezTo>
                  <a:cubicBezTo>
                    <a:pt x="778" y="224"/>
                    <a:pt x="778" y="224"/>
                    <a:pt x="778" y="224"/>
                  </a:cubicBezTo>
                  <a:cubicBezTo>
                    <a:pt x="778" y="224"/>
                    <a:pt x="778" y="224"/>
                    <a:pt x="778" y="224"/>
                  </a:cubicBezTo>
                  <a:cubicBezTo>
                    <a:pt x="778" y="224"/>
                    <a:pt x="778" y="224"/>
                    <a:pt x="778" y="224"/>
                  </a:cubicBezTo>
                  <a:cubicBezTo>
                    <a:pt x="778" y="224"/>
                    <a:pt x="778" y="224"/>
                    <a:pt x="778" y="224"/>
                  </a:cubicBezTo>
                  <a:cubicBezTo>
                    <a:pt x="778" y="224"/>
                    <a:pt x="778" y="224"/>
                    <a:pt x="778" y="224"/>
                  </a:cubicBezTo>
                  <a:cubicBezTo>
                    <a:pt x="779" y="223"/>
                    <a:pt x="779" y="223"/>
                    <a:pt x="779" y="223"/>
                  </a:cubicBezTo>
                  <a:cubicBezTo>
                    <a:pt x="779" y="223"/>
                    <a:pt x="779" y="223"/>
                    <a:pt x="779" y="223"/>
                  </a:cubicBezTo>
                  <a:cubicBezTo>
                    <a:pt x="779" y="223"/>
                    <a:pt x="779" y="223"/>
                    <a:pt x="779" y="223"/>
                  </a:cubicBezTo>
                  <a:cubicBezTo>
                    <a:pt x="779" y="222"/>
                    <a:pt x="779" y="222"/>
                    <a:pt x="779" y="222"/>
                  </a:cubicBezTo>
                  <a:cubicBezTo>
                    <a:pt x="779" y="222"/>
                    <a:pt x="779" y="222"/>
                    <a:pt x="779" y="222"/>
                  </a:cubicBezTo>
                  <a:cubicBezTo>
                    <a:pt x="780" y="222"/>
                    <a:pt x="780" y="222"/>
                    <a:pt x="780" y="222"/>
                  </a:cubicBezTo>
                  <a:cubicBezTo>
                    <a:pt x="780" y="221"/>
                    <a:pt x="780" y="221"/>
                    <a:pt x="780" y="221"/>
                  </a:cubicBezTo>
                  <a:cubicBezTo>
                    <a:pt x="780" y="221"/>
                    <a:pt x="780" y="221"/>
                    <a:pt x="780" y="221"/>
                  </a:cubicBezTo>
                  <a:cubicBezTo>
                    <a:pt x="780" y="220"/>
                    <a:pt x="780" y="220"/>
                    <a:pt x="780" y="220"/>
                  </a:cubicBezTo>
                  <a:cubicBezTo>
                    <a:pt x="780" y="220"/>
                    <a:pt x="780" y="220"/>
                    <a:pt x="780" y="220"/>
                  </a:cubicBezTo>
                  <a:cubicBezTo>
                    <a:pt x="780" y="220"/>
                    <a:pt x="780" y="220"/>
                    <a:pt x="780" y="220"/>
                  </a:cubicBezTo>
                  <a:cubicBezTo>
                    <a:pt x="780" y="219"/>
                    <a:pt x="780" y="219"/>
                    <a:pt x="780" y="219"/>
                  </a:cubicBezTo>
                  <a:cubicBezTo>
                    <a:pt x="781" y="219"/>
                    <a:pt x="781" y="219"/>
                    <a:pt x="781" y="219"/>
                  </a:cubicBezTo>
                  <a:cubicBezTo>
                    <a:pt x="781" y="218"/>
                    <a:pt x="781" y="218"/>
                    <a:pt x="781" y="218"/>
                  </a:cubicBezTo>
                  <a:cubicBezTo>
                    <a:pt x="781" y="218"/>
                    <a:pt x="781" y="218"/>
                    <a:pt x="781" y="218"/>
                  </a:cubicBezTo>
                  <a:cubicBezTo>
                    <a:pt x="781" y="218"/>
                    <a:pt x="781" y="218"/>
                    <a:pt x="781" y="218"/>
                  </a:cubicBezTo>
                  <a:cubicBezTo>
                    <a:pt x="781" y="217"/>
                    <a:pt x="781" y="217"/>
                    <a:pt x="781" y="217"/>
                  </a:cubicBezTo>
                  <a:cubicBezTo>
                    <a:pt x="781" y="217"/>
                    <a:pt x="781" y="217"/>
                    <a:pt x="781" y="217"/>
                  </a:cubicBezTo>
                  <a:close/>
                </a:path>
              </a:pathLst>
            </a:custGeom>
            <a:gradFill>
              <a:gsLst>
                <a:gs pos="53000">
                  <a:schemeClr val="bg1">
                    <a:lumMod val="85000"/>
                  </a:schemeClr>
                </a:gs>
                <a:gs pos="98000">
                  <a:schemeClr val="bg1">
                    <a:lumMod val="65000"/>
                  </a:schemeClr>
                </a:gs>
              </a:gsLst>
              <a:lin ang="18600000" scaled="0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auto">
            <a:xfrm flipH="1">
              <a:off x="5262760" y="3049612"/>
              <a:ext cx="1152525" cy="292100"/>
            </a:xfrm>
            <a:custGeom>
              <a:avLst/>
              <a:gdLst>
                <a:gd name="T0" fmla="*/ 742 w 779"/>
                <a:gd name="T1" fmla="*/ 59 h 196"/>
                <a:gd name="T2" fmla="*/ 722 w 779"/>
                <a:gd name="T3" fmla="*/ 57 h 196"/>
                <a:gd name="T4" fmla="*/ 670 w 779"/>
                <a:gd name="T5" fmla="*/ 64 h 196"/>
                <a:gd name="T6" fmla="*/ 653 w 779"/>
                <a:gd name="T7" fmla="*/ 67 h 196"/>
                <a:gd name="T8" fmla="*/ 640 w 779"/>
                <a:gd name="T9" fmla="*/ 66 h 196"/>
                <a:gd name="T10" fmla="*/ 630 w 779"/>
                <a:gd name="T11" fmla="*/ 56 h 196"/>
                <a:gd name="T12" fmla="*/ 584 w 779"/>
                <a:gd name="T13" fmla="*/ 4 h 196"/>
                <a:gd name="T14" fmla="*/ 481 w 779"/>
                <a:gd name="T15" fmla="*/ 3 h 196"/>
                <a:gd name="T16" fmla="*/ 470 w 779"/>
                <a:gd name="T17" fmla="*/ 4 h 196"/>
                <a:gd name="T18" fmla="*/ 448 w 779"/>
                <a:gd name="T19" fmla="*/ 32 h 196"/>
                <a:gd name="T20" fmla="*/ 433 w 779"/>
                <a:gd name="T21" fmla="*/ 50 h 196"/>
                <a:gd name="T22" fmla="*/ 384 w 779"/>
                <a:gd name="T23" fmla="*/ 53 h 196"/>
                <a:gd name="T24" fmla="*/ 341 w 779"/>
                <a:gd name="T25" fmla="*/ 50 h 196"/>
                <a:gd name="T26" fmla="*/ 345 w 779"/>
                <a:gd name="T27" fmla="*/ 21 h 196"/>
                <a:gd name="T28" fmla="*/ 342 w 779"/>
                <a:gd name="T29" fmla="*/ 3 h 196"/>
                <a:gd name="T30" fmla="*/ 298 w 779"/>
                <a:gd name="T31" fmla="*/ 0 h 196"/>
                <a:gd name="T32" fmla="*/ 191 w 779"/>
                <a:gd name="T33" fmla="*/ 0 h 196"/>
                <a:gd name="T34" fmla="*/ 163 w 779"/>
                <a:gd name="T35" fmla="*/ 12 h 196"/>
                <a:gd name="T36" fmla="*/ 168 w 779"/>
                <a:gd name="T37" fmla="*/ 35 h 196"/>
                <a:gd name="T38" fmla="*/ 175 w 779"/>
                <a:gd name="T39" fmla="*/ 68 h 196"/>
                <a:gd name="T40" fmla="*/ 140 w 779"/>
                <a:gd name="T41" fmla="*/ 76 h 196"/>
                <a:gd name="T42" fmla="*/ 127 w 779"/>
                <a:gd name="T43" fmla="*/ 75 h 196"/>
                <a:gd name="T44" fmla="*/ 108 w 779"/>
                <a:gd name="T45" fmla="*/ 72 h 196"/>
                <a:gd name="T46" fmla="*/ 71 w 779"/>
                <a:gd name="T47" fmla="*/ 72 h 196"/>
                <a:gd name="T48" fmla="*/ 30 w 779"/>
                <a:gd name="T49" fmla="*/ 78 h 196"/>
                <a:gd name="T50" fmla="*/ 1 w 779"/>
                <a:gd name="T51" fmla="*/ 102 h 196"/>
                <a:gd name="T52" fmla="*/ 25 w 779"/>
                <a:gd name="T53" fmla="*/ 118 h 196"/>
                <a:gd name="T54" fmla="*/ 73 w 779"/>
                <a:gd name="T55" fmla="*/ 121 h 196"/>
                <a:gd name="T56" fmla="*/ 101 w 779"/>
                <a:gd name="T57" fmla="*/ 119 h 196"/>
                <a:gd name="T58" fmla="*/ 128 w 779"/>
                <a:gd name="T59" fmla="*/ 115 h 196"/>
                <a:gd name="T60" fmla="*/ 154 w 779"/>
                <a:gd name="T61" fmla="*/ 118 h 196"/>
                <a:gd name="T62" fmla="*/ 164 w 779"/>
                <a:gd name="T63" fmla="*/ 137 h 196"/>
                <a:gd name="T64" fmla="*/ 122 w 779"/>
                <a:gd name="T65" fmla="*/ 196 h 196"/>
                <a:gd name="T66" fmla="*/ 423 w 779"/>
                <a:gd name="T67" fmla="*/ 195 h 196"/>
                <a:gd name="T68" fmla="*/ 580 w 779"/>
                <a:gd name="T69" fmla="*/ 193 h 196"/>
                <a:gd name="T70" fmla="*/ 587 w 779"/>
                <a:gd name="T71" fmla="*/ 193 h 196"/>
                <a:gd name="T72" fmla="*/ 647 w 779"/>
                <a:gd name="T73" fmla="*/ 187 h 196"/>
                <a:gd name="T74" fmla="*/ 646 w 779"/>
                <a:gd name="T75" fmla="*/ 158 h 196"/>
                <a:gd name="T76" fmla="*/ 631 w 779"/>
                <a:gd name="T77" fmla="*/ 117 h 196"/>
                <a:gd name="T78" fmla="*/ 661 w 779"/>
                <a:gd name="T79" fmla="*/ 109 h 196"/>
                <a:gd name="T80" fmla="*/ 671 w 779"/>
                <a:gd name="T81" fmla="*/ 109 h 196"/>
                <a:gd name="T82" fmla="*/ 687 w 779"/>
                <a:gd name="T83" fmla="*/ 110 h 196"/>
                <a:gd name="T84" fmla="*/ 712 w 779"/>
                <a:gd name="T85" fmla="*/ 110 h 196"/>
                <a:gd name="T86" fmla="*/ 757 w 779"/>
                <a:gd name="T87" fmla="*/ 101 h 196"/>
                <a:gd name="T88" fmla="*/ 766 w 779"/>
                <a:gd name="T89" fmla="*/ 6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79" h="196">
                  <a:moveTo>
                    <a:pt x="766" y="69"/>
                  </a:moveTo>
                  <a:cubicBezTo>
                    <a:pt x="761" y="66"/>
                    <a:pt x="754" y="63"/>
                    <a:pt x="748" y="60"/>
                  </a:cubicBezTo>
                  <a:cubicBezTo>
                    <a:pt x="746" y="60"/>
                    <a:pt x="744" y="59"/>
                    <a:pt x="742" y="59"/>
                  </a:cubicBezTo>
                  <a:cubicBezTo>
                    <a:pt x="740" y="58"/>
                    <a:pt x="738" y="58"/>
                    <a:pt x="736" y="58"/>
                  </a:cubicBezTo>
                  <a:cubicBezTo>
                    <a:pt x="733" y="58"/>
                    <a:pt x="731" y="57"/>
                    <a:pt x="729" y="57"/>
                  </a:cubicBezTo>
                  <a:cubicBezTo>
                    <a:pt x="726" y="57"/>
                    <a:pt x="724" y="57"/>
                    <a:pt x="722" y="57"/>
                  </a:cubicBezTo>
                  <a:cubicBezTo>
                    <a:pt x="716" y="57"/>
                    <a:pt x="710" y="58"/>
                    <a:pt x="704" y="58"/>
                  </a:cubicBezTo>
                  <a:cubicBezTo>
                    <a:pt x="698" y="59"/>
                    <a:pt x="692" y="60"/>
                    <a:pt x="686" y="61"/>
                  </a:cubicBezTo>
                  <a:cubicBezTo>
                    <a:pt x="680" y="62"/>
                    <a:pt x="675" y="63"/>
                    <a:pt x="670" y="64"/>
                  </a:cubicBezTo>
                  <a:cubicBezTo>
                    <a:pt x="665" y="65"/>
                    <a:pt x="660" y="66"/>
                    <a:pt x="656" y="67"/>
                  </a:cubicBezTo>
                  <a:cubicBezTo>
                    <a:pt x="656" y="67"/>
                    <a:pt x="655" y="67"/>
                    <a:pt x="655" y="67"/>
                  </a:cubicBezTo>
                  <a:cubicBezTo>
                    <a:pt x="654" y="67"/>
                    <a:pt x="654" y="67"/>
                    <a:pt x="653" y="67"/>
                  </a:cubicBezTo>
                  <a:cubicBezTo>
                    <a:pt x="652" y="68"/>
                    <a:pt x="652" y="68"/>
                    <a:pt x="651" y="68"/>
                  </a:cubicBezTo>
                  <a:cubicBezTo>
                    <a:pt x="651" y="68"/>
                    <a:pt x="650" y="68"/>
                    <a:pt x="650" y="68"/>
                  </a:cubicBezTo>
                  <a:cubicBezTo>
                    <a:pt x="646" y="68"/>
                    <a:pt x="643" y="67"/>
                    <a:pt x="640" y="66"/>
                  </a:cubicBezTo>
                  <a:cubicBezTo>
                    <a:pt x="638" y="65"/>
                    <a:pt x="636" y="64"/>
                    <a:pt x="634" y="62"/>
                  </a:cubicBezTo>
                  <a:cubicBezTo>
                    <a:pt x="632" y="61"/>
                    <a:pt x="631" y="59"/>
                    <a:pt x="631" y="58"/>
                  </a:cubicBezTo>
                  <a:cubicBezTo>
                    <a:pt x="630" y="57"/>
                    <a:pt x="630" y="56"/>
                    <a:pt x="630" y="56"/>
                  </a:cubicBezTo>
                  <a:cubicBezTo>
                    <a:pt x="649" y="5"/>
                    <a:pt x="649" y="5"/>
                    <a:pt x="649" y="5"/>
                  </a:cubicBezTo>
                  <a:cubicBezTo>
                    <a:pt x="647" y="5"/>
                    <a:pt x="639" y="5"/>
                    <a:pt x="628" y="5"/>
                  </a:cubicBezTo>
                  <a:cubicBezTo>
                    <a:pt x="616" y="4"/>
                    <a:pt x="601" y="4"/>
                    <a:pt x="584" y="4"/>
                  </a:cubicBezTo>
                  <a:cubicBezTo>
                    <a:pt x="567" y="4"/>
                    <a:pt x="549" y="3"/>
                    <a:pt x="532" y="3"/>
                  </a:cubicBezTo>
                  <a:cubicBezTo>
                    <a:pt x="515" y="3"/>
                    <a:pt x="498" y="3"/>
                    <a:pt x="486" y="3"/>
                  </a:cubicBezTo>
                  <a:cubicBezTo>
                    <a:pt x="484" y="3"/>
                    <a:pt x="483" y="3"/>
                    <a:pt x="481" y="3"/>
                  </a:cubicBezTo>
                  <a:cubicBezTo>
                    <a:pt x="480" y="3"/>
                    <a:pt x="478" y="3"/>
                    <a:pt x="477" y="3"/>
                  </a:cubicBezTo>
                  <a:cubicBezTo>
                    <a:pt x="476" y="3"/>
                    <a:pt x="475" y="4"/>
                    <a:pt x="473" y="4"/>
                  </a:cubicBezTo>
                  <a:cubicBezTo>
                    <a:pt x="472" y="4"/>
                    <a:pt x="471" y="4"/>
                    <a:pt x="470" y="4"/>
                  </a:cubicBezTo>
                  <a:cubicBezTo>
                    <a:pt x="460" y="4"/>
                    <a:pt x="454" y="6"/>
                    <a:pt x="450" y="9"/>
                  </a:cubicBezTo>
                  <a:cubicBezTo>
                    <a:pt x="447" y="12"/>
                    <a:pt x="446" y="15"/>
                    <a:pt x="446" y="20"/>
                  </a:cubicBezTo>
                  <a:cubicBezTo>
                    <a:pt x="446" y="24"/>
                    <a:pt x="447" y="28"/>
                    <a:pt x="448" y="32"/>
                  </a:cubicBezTo>
                  <a:cubicBezTo>
                    <a:pt x="449" y="36"/>
                    <a:pt x="449" y="40"/>
                    <a:pt x="449" y="43"/>
                  </a:cubicBezTo>
                  <a:cubicBezTo>
                    <a:pt x="448" y="44"/>
                    <a:pt x="447" y="46"/>
                    <a:pt x="444" y="47"/>
                  </a:cubicBezTo>
                  <a:cubicBezTo>
                    <a:pt x="441" y="48"/>
                    <a:pt x="437" y="49"/>
                    <a:pt x="433" y="50"/>
                  </a:cubicBezTo>
                  <a:cubicBezTo>
                    <a:pt x="428" y="51"/>
                    <a:pt x="423" y="52"/>
                    <a:pt x="417" y="52"/>
                  </a:cubicBezTo>
                  <a:cubicBezTo>
                    <a:pt x="411" y="53"/>
                    <a:pt x="405" y="53"/>
                    <a:pt x="398" y="53"/>
                  </a:cubicBezTo>
                  <a:cubicBezTo>
                    <a:pt x="394" y="53"/>
                    <a:pt x="389" y="53"/>
                    <a:pt x="384" y="53"/>
                  </a:cubicBezTo>
                  <a:cubicBezTo>
                    <a:pt x="379" y="53"/>
                    <a:pt x="375" y="53"/>
                    <a:pt x="370" y="52"/>
                  </a:cubicBezTo>
                  <a:cubicBezTo>
                    <a:pt x="365" y="52"/>
                    <a:pt x="360" y="52"/>
                    <a:pt x="355" y="51"/>
                  </a:cubicBezTo>
                  <a:cubicBezTo>
                    <a:pt x="351" y="51"/>
                    <a:pt x="346" y="50"/>
                    <a:pt x="341" y="50"/>
                  </a:cubicBezTo>
                  <a:cubicBezTo>
                    <a:pt x="330" y="48"/>
                    <a:pt x="325" y="45"/>
                    <a:pt x="324" y="42"/>
                  </a:cubicBezTo>
                  <a:cubicBezTo>
                    <a:pt x="323" y="39"/>
                    <a:pt x="325" y="35"/>
                    <a:pt x="329" y="32"/>
                  </a:cubicBezTo>
                  <a:cubicBezTo>
                    <a:pt x="334" y="28"/>
                    <a:pt x="340" y="24"/>
                    <a:pt x="345" y="21"/>
                  </a:cubicBezTo>
                  <a:cubicBezTo>
                    <a:pt x="351" y="17"/>
                    <a:pt x="356" y="14"/>
                    <a:pt x="358" y="12"/>
                  </a:cubicBezTo>
                  <a:cubicBezTo>
                    <a:pt x="361" y="10"/>
                    <a:pt x="360" y="8"/>
                    <a:pt x="356" y="6"/>
                  </a:cubicBezTo>
                  <a:cubicBezTo>
                    <a:pt x="353" y="5"/>
                    <a:pt x="348" y="4"/>
                    <a:pt x="342" y="3"/>
                  </a:cubicBezTo>
                  <a:cubicBezTo>
                    <a:pt x="336" y="2"/>
                    <a:pt x="329" y="1"/>
                    <a:pt x="324" y="1"/>
                  </a:cubicBezTo>
                  <a:cubicBezTo>
                    <a:pt x="319" y="1"/>
                    <a:pt x="315" y="0"/>
                    <a:pt x="315" y="0"/>
                  </a:cubicBezTo>
                  <a:cubicBezTo>
                    <a:pt x="314" y="0"/>
                    <a:pt x="307" y="0"/>
                    <a:pt x="298" y="0"/>
                  </a:cubicBezTo>
                  <a:cubicBezTo>
                    <a:pt x="289" y="0"/>
                    <a:pt x="277" y="0"/>
                    <a:pt x="264" y="0"/>
                  </a:cubicBezTo>
                  <a:cubicBezTo>
                    <a:pt x="250" y="0"/>
                    <a:pt x="236" y="0"/>
                    <a:pt x="224" y="0"/>
                  </a:cubicBezTo>
                  <a:cubicBezTo>
                    <a:pt x="211" y="0"/>
                    <a:pt x="199" y="0"/>
                    <a:pt x="191" y="0"/>
                  </a:cubicBezTo>
                  <a:cubicBezTo>
                    <a:pt x="184" y="1"/>
                    <a:pt x="178" y="1"/>
                    <a:pt x="174" y="3"/>
                  </a:cubicBezTo>
                  <a:cubicBezTo>
                    <a:pt x="170" y="4"/>
                    <a:pt x="168" y="6"/>
                    <a:pt x="166" y="8"/>
                  </a:cubicBezTo>
                  <a:cubicBezTo>
                    <a:pt x="164" y="9"/>
                    <a:pt x="164" y="11"/>
                    <a:pt x="163" y="12"/>
                  </a:cubicBezTo>
                  <a:cubicBezTo>
                    <a:pt x="163" y="14"/>
                    <a:pt x="163" y="15"/>
                    <a:pt x="163" y="15"/>
                  </a:cubicBezTo>
                  <a:cubicBezTo>
                    <a:pt x="164" y="15"/>
                    <a:pt x="164" y="18"/>
                    <a:pt x="165" y="21"/>
                  </a:cubicBezTo>
                  <a:cubicBezTo>
                    <a:pt x="166" y="25"/>
                    <a:pt x="167" y="30"/>
                    <a:pt x="168" y="35"/>
                  </a:cubicBezTo>
                  <a:cubicBezTo>
                    <a:pt x="170" y="40"/>
                    <a:pt x="171" y="46"/>
                    <a:pt x="173" y="50"/>
                  </a:cubicBezTo>
                  <a:cubicBezTo>
                    <a:pt x="174" y="55"/>
                    <a:pt x="176" y="60"/>
                    <a:pt x="177" y="62"/>
                  </a:cubicBezTo>
                  <a:cubicBezTo>
                    <a:pt x="178" y="64"/>
                    <a:pt x="177" y="66"/>
                    <a:pt x="175" y="68"/>
                  </a:cubicBezTo>
                  <a:cubicBezTo>
                    <a:pt x="173" y="70"/>
                    <a:pt x="170" y="71"/>
                    <a:pt x="167" y="72"/>
                  </a:cubicBezTo>
                  <a:cubicBezTo>
                    <a:pt x="163" y="73"/>
                    <a:pt x="159" y="74"/>
                    <a:pt x="154" y="75"/>
                  </a:cubicBezTo>
                  <a:cubicBezTo>
                    <a:pt x="149" y="75"/>
                    <a:pt x="145" y="76"/>
                    <a:pt x="140" y="76"/>
                  </a:cubicBezTo>
                  <a:cubicBezTo>
                    <a:pt x="138" y="76"/>
                    <a:pt x="137" y="76"/>
                    <a:pt x="135" y="76"/>
                  </a:cubicBezTo>
                  <a:cubicBezTo>
                    <a:pt x="134" y="76"/>
                    <a:pt x="132" y="76"/>
                    <a:pt x="131" y="75"/>
                  </a:cubicBezTo>
                  <a:cubicBezTo>
                    <a:pt x="129" y="75"/>
                    <a:pt x="128" y="75"/>
                    <a:pt x="127" y="75"/>
                  </a:cubicBezTo>
                  <a:cubicBezTo>
                    <a:pt x="126" y="75"/>
                    <a:pt x="124" y="74"/>
                    <a:pt x="123" y="74"/>
                  </a:cubicBezTo>
                  <a:cubicBezTo>
                    <a:pt x="122" y="74"/>
                    <a:pt x="119" y="73"/>
                    <a:pt x="117" y="73"/>
                  </a:cubicBezTo>
                  <a:cubicBezTo>
                    <a:pt x="114" y="72"/>
                    <a:pt x="111" y="72"/>
                    <a:pt x="108" y="72"/>
                  </a:cubicBezTo>
                  <a:cubicBezTo>
                    <a:pt x="105" y="72"/>
                    <a:pt x="101" y="71"/>
                    <a:pt x="98" y="71"/>
                  </a:cubicBezTo>
                  <a:cubicBezTo>
                    <a:pt x="94" y="71"/>
                    <a:pt x="90" y="71"/>
                    <a:pt x="86" y="71"/>
                  </a:cubicBezTo>
                  <a:cubicBezTo>
                    <a:pt x="81" y="71"/>
                    <a:pt x="76" y="71"/>
                    <a:pt x="71" y="72"/>
                  </a:cubicBezTo>
                  <a:cubicBezTo>
                    <a:pt x="66" y="72"/>
                    <a:pt x="62" y="73"/>
                    <a:pt x="57" y="73"/>
                  </a:cubicBezTo>
                  <a:cubicBezTo>
                    <a:pt x="52" y="74"/>
                    <a:pt x="47" y="74"/>
                    <a:pt x="43" y="75"/>
                  </a:cubicBezTo>
                  <a:cubicBezTo>
                    <a:pt x="38" y="76"/>
                    <a:pt x="34" y="77"/>
                    <a:pt x="30" y="78"/>
                  </a:cubicBezTo>
                  <a:cubicBezTo>
                    <a:pt x="22" y="80"/>
                    <a:pt x="17" y="83"/>
                    <a:pt x="12" y="85"/>
                  </a:cubicBezTo>
                  <a:cubicBezTo>
                    <a:pt x="8" y="88"/>
                    <a:pt x="5" y="91"/>
                    <a:pt x="3" y="93"/>
                  </a:cubicBezTo>
                  <a:cubicBezTo>
                    <a:pt x="1" y="96"/>
                    <a:pt x="0" y="99"/>
                    <a:pt x="1" y="102"/>
                  </a:cubicBezTo>
                  <a:cubicBezTo>
                    <a:pt x="1" y="105"/>
                    <a:pt x="2" y="107"/>
                    <a:pt x="4" y="110"/>
                  </a:cubicBezTo>
                  <a:cubicBezTo>
                    <a:pt x="6" y="111"/>
                    <a:pt x="8" y="113"/>
                    <a:pt x="12" y="114"/>
                  </a:cubicBezTo>
                  <a:cubicBezTo>
                    <a:pt x="15" y="116"/>
                    <a:pt x="20" y="117"/>
                    <a:pt x="25" y="118"/>
                  </a:cubicBezTo>
                  <a:cubicBezTo>
                    <a:pt x="30" y="119"/>
                    <a:pt x="36" y="120"/>
                    <a:pt x="42" y="121"/>
                  </a:cubicBezTo>
                  <a:cubicBezTo>
                    <a:pt x="49" y="122"/>
                    <a:pt x="56" y="122"/>
                    <a:pt x="64" y="122"/>
                  </a:cubicBezTo>
                  <a:cubicBezTo>
                    <a:pt x="67" y="122"/>
                    <a:pt x="70" y="122"/>
                    <a:pt x="73" y="121"/>
                  </a:cubicBezTo>
                  <a:cubicBezTo>
                    <a:pt x="76" y="121"/>
                    <a:pt x="79" y="121"/>
                    <a:pt x="82" y="121"/>
                  </a:cubicBezTo>
                  <a:cubicBezTo>
                    <a:pt x="85" y="121"/>
                    <a:pt x="88" y="120"/>
                    <a:pt x="91" y="120"/>
                  </a:cubicBezTo>
                  <a:cubicBezTo>
                    <a:pt x="95" y="119"/>
                    <a:pt x="98" y="119"/>
                    <a:pt x="101" y="119"/>
                  </a:cubicBezTo>
                  <a:cubicBezTo>
                    <a:pt x="105" y="118"/>
                    <a:pt x="108" y="117"/>
                    <a:pt x="111" y="117"/>
                  </a:cubicBezTo>
                  <a:cubicBezTo>
                    <a:pt x="114" y="117"/>
                    <a:pt x="117" y="116"/>
                    <a:pt x="120" y="116"/>
                  </a:cubicBezTo>
                  <a:cubicBezTo>
                    <a:pt x="123" y="116"/>
                    <a:pt x="125" y="116"/>
                    <a:pt x="128" y="115"/>
                  </a:cubicBezTo>
                  <a:cubicBezTo>
                    <a:pt x="130" y="115"/>
                    <a:pt x="132" y="115"/>
                    <a:pt x="134" y="115"/>
                  </a:cubicBezTo>
                  <a:cubicBezTo>
                    <a:pt x="139" y="115"/>
                    <a:pt x="142" y="115"/>
                    <a:pt x="146" y="116"/>
                  </a:cubicBezTo>
                  <a:cubicBezTo>
                    <a:pt x="149" y="116"/>
                    <a:pt x="151" y="117"/>
                    <a:pt x="154" y="118"/>
                  </a:cubicBezTo>
                  <a:cubicBezTo>
                    <a:pt x="156" y="119"/>
                    <a:pt x="158" y="120"/>
                    <a:pt x="159" y="121"/>
                  </a:cubicBezTo>
                  <a:cubicBezTo>
                    <a:pt x="161" y="122"/>
                    <a:pt x="163" y="123"/>
                    <a:pt x="165" y="124"/>
                  </a:cubicBezTo>
                  <a:cubicBezTo>
                    <a:pt x="168" y="125"/>
                    <a:pt x="167" y="130"/>
                    <a:pt x="164" y="137"/>
                  </a:cubicBezTo>
                  <a:cubicBezTo>
                    <a:pt x="161" y="143"/>
                    <a:pt x="156" y="152"/>
                    <a:pt x="150" y="160"/>
                  </a:cubicBezTo>
                  <a:cubicBezTo>
                    <a:pt x="144" y="169"/>
                    <a:pt x="137" y="177"/>
                    <a:pt x="132" y="184"/>
                  </a:cubicBezTo>
                  <a:cubicBezTo>
                    <a:pt x="127" y="191"/>
                    <a:pt x="123" y="195"/>
                    <a:pt x="122" y="196"/>
                  </a:cubicBezTo>
                  <a:cubicBezTo>
                    <a:pt x="311" y="196"/>
                    <a:pt x="311" y="196"/>
                    <a:pt x="311" y="196"/>
                  </a:cubicBezTo>
                  <a:cubicBezTo>
                    <a:pt x="314" y="196"/>
                    <a:pt x="328" y="196"/>
                    <a:pt x="348" y="196"/>
                  </a:cubicBezTo>
                  <a:cubicBezTo>
                    <a:pt x="368" y="195"/>
                    <a:pt x="395" y="195"/>
                    <a:pt x="423" y="195"/>
                  </a:cubicBezTo>
                  <a:cubicBezTo>
                    <a:pt x="452" y="194"/>
                    <a:pt x="482" y="194"/>
                    <a:pt x="509" y="194"/>
                  </a:cubicBezTo>
                  <a:cubicBezTo>
                    <a:pt x="537" y="193"/>
                    <a:pt x="561" y="193"/>
                    <a:pt x="578" y="193"/>
                  </a:cubicBezTo>
                  <a:cubicBezTo>
                    <a:pt x="579" y="193"/>
                    <a:pt x="580" y="193"/>
                    <a:pt x="580" y="193"/>
                  </a:cubicBezTo>
                  <a:cubicBezTo>
                    <a:pt x="581" y="193"/>
                    <a:pt x="582" y="193"/>
                    <a:pt x="583" y="193"/>
                  </a:cubicBezTo>
                  <a:cubicBezTo>
                    <a:pt x="583" y="193"/>
                    <a:pt x="584" y="193"/>
                    <a:pt x="585" y="193"/>
                  </a:cubicBezTo>
                  <a:cubicBezTo>
                    <a:pt x="586" y="193"/>
                    <a:pt x="586" y="193"/>
                    <a:pt x="587" y="193"/>
                  </a:cubicBezTo>
                  <a:cubicBezTo>
                    <a:pt x="602" y="193"/>
                    <a:pt x="613" y="192"/>
                    <a:pt x="621" y="192"/>
                  </a:cubicBezTo>
                  <a:cubicBezTo>
                    <a:pt x="629" y="191"/>
                    <a:pt x="635" y="191"/>
                    <a:pt x="639" y="190"/>
                  </a:cubicBezTo>
                  <a:cubicBezTo>
                    <a:pt x="643" y="189"/>
                    <a:pt x="645" y="188"/>
                    <a:pt x="647" y="187"/>
                  </a:cubicBezTo>
                  <a:cubicBezTo>
                    <a:pt x="649" y="186"/>
                    <a:pt x="651" y="185"/>
                    <a:pt x="653" y="185"/>
                  </a:cubicBezTo>
                  <a:cubicBezTo>
                    <a:pt x="655" y="184"/>
                    <a:pt x="655" y="180"/>
                    <a:pt x="654" y="176"/>
                  </a:cubicBezTo>
                  <a:cubicBezTo>
                    <a:pt x="652" y="171"/>
                    <a:pt x="650" y="165"/>
                    <a:pt x="646" y="158"/>
                  </a:cubicBezTo>
                  <a:cubicBezTo>
                    <a:pt x="643" y="152"/>
                    <a:pt x="640" y="145"/>
                    <a:pt x="637" y="139"/>
                  </a:cubicBezTo>
                  <a:cubicBezTo>
                    <a:pt x="634" y="133"/>
                    <a:pt x="631" y="128"/>
                    <a:pt x="630" y="125"/>
                  </a:cubicBezTo>
                  <a:cubicBezTo>
                    <a:pt x="629" y="122"/>
                    <a:pt x="629" y="119"/>
                    <a:pt x="631" y="117"/>
                  </a:cubicBezTo>
                  <a:cubicBezTo>
                    <a:pt x="632" y="115"/>
                    <a:pt x="634" y="114"/>
                    <a:pt x="638" y="113"/>
                  </a:cubicBezTo>
                  <a:cubicBezTo>
                    <a:pt x="641" y="111"/>
                    <a:pt x="644" y="111"/>
                    <a:pt x="648" y="110"/>
                  </a:cubicBezTo>
                  <a:cubicBezTo>
                    <a:pt x="652" y="109"/>
                    <a:pt x="657" y="109"/>
                    <a:pt x="661" y="109"/>
                  </a:cubicBezTo>
                  <a:cubicBezTo>
                    <a:pt x="663" y="109"/>
                    <a:pt x="664" y="109"/>
                    <a:pt x="665" y="109"/>
                  </a:cubicBezTo>
                  <a:cubicBezTo>
                    <a:pt x="666" y="109"/>
                    <a:pt x="667" y="109"/>
                    <a:pt x="668" y="109"/>
                  </a:cubicBezTo>
                  <a:cubicBezTo>
                    <a:pt x="669" y="109"/>
                    <a:pt x="670" y="109"/>
                    <a:pt x="671" y="109"/>
                  </a:cubicBezTo>
                  <a:cubicBezTo>
                    <a:pt x="672" y="109"/>
                    <a:pt x="673" y="109"/>
                    <a:pt x="674" y="109"/>
                  </a:cubicBezTo>
                  <a:cubicBezTo>
                    <a:pt x="676" y="110"/>
                    <a:pt x="678" y="110"/>
                    <a:pt x="681" y="110"/>
                  </a:cubicBezTo>
                  <a:cubicBezTo>
                    <a:pt x="683" y="110"/>
                    <a:pt x="685" y="110"/>
                    <a:pt x="687" y="110"/>
                  </a:cubicBezTo>
                  <a:cubicBezTo>
                    <a:pt x="689" y="110"/>
                    <a:pt x="691" y="111"/>
                    <a:pt x="694" y="111"/>
                  </a:cubicBezTo>
                  <a:cubicBezTo>
                    <a:pt x="696" y="111"/>
                    <a:pt x="698" y="111"/>
                    <a:pt x="700" y="111"/>
                  </a:cubicBezTo>
                  <a:cubicBezTo>
                    <a:pt x="704" y="111"/>
                    <a:pt x="708" y="110"/>
                    <a:pt x="712" y="110"/>
                  </a:cubicBezTo>
                  <a:cubicBezTo>
                    <a:pt x="716" y="110"/>
                    <a:pt x="720" y="109"/>
                    <a:pt x="725" y="108"/>
                  </a:cubicBezTo>
                  <a:cubicBezTo>
                    <a:pt x="729" y="108"/>
                    <a:pt x="734" y="107"/>
                    <a:pt x="740" y="105"/>
                  </a:cubicBezTo>
                  <a:cubicBezTo>
                    <a:pt x="745" y="104"/>
                    <a:pt x="751" y="103"/>
                    <a:pt x="757" y="101"/>
                  </a:cubicBezTo>
                  <a:cubicBezTo>
                    <a:pt x="767" y="98"/>
                    <a:pt x="773" y="94"/>
                    <a:pt x="776" y="91"/>
                  </a:cubicBezTo>
                  <a:cubicBezTo>
                    <a:pt x="779" y="87"/>
                    <a:pt x="779" y="83"/>
                    <a:pt x="777" y="79"/>
                  </a:cubicBezTo>
                  <a:cubicBezTo>
                    <a:pt x="775" y="76"/>
                    <a:pt x="771" y="72"/>
                    <a:pt x="766" y="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9"/>
          <p:cNvGrpSpPr/>
          <p:nvPr/>
        </p:nvGrpSpPr>
        <p:grpSpPr>
          <a:xfrm>
            <a:off x="4008642" y="2375007"/>
            <a:ext cx="1101480" cy="565146"/>
            <a:chOff x="3889573" y="3195662"/>
            <a:chExt cx="1222375" cy="627062"/>
          </a:xfrm>
          <a:effectLst>
            <a:outerShdw blurRad="393700" dist="228600" dir="5400000" sx="90000" sy="-19000" rotWithShape="0">
              <a:prstClr val="black">
                <a:alpha val="59000"/>
              </a:prstClr>
            </a:outerShdw>
          </a:effectLst>
        </p:grpSpPr>
        <p:sp>
          <p:nvSpPr>
            <p:cNvPr id="11" name="Freeform 13"/>
            <p:cNvSpPr>
              <a:spLocks/>
            </p:cNvSpPr>
            <p:nvPr/>
          </p:nvSpPr>
          <p:spPr bwMode="auto">
            <a:xfrm flipH="1">
              <a:off x="3889573" y="3236937"/>
              <a:ext cx="1222375" cy="585787"/>
            </a:xfrm>
            <a:custGeom>
              <a:avLst/>
              <a:gdLst>
                <a:gd name="T0" fmla="*/ 74 w 826"/>
                <a:gd name="T1" fmla="*/ 210 h 396"/>
                <a:gd name="T2" fmla="*/ 84 w 826"/>
                <a:gd name="T3" fmla="*/ 209 h 396"/>
                <a:gd name="T4" fmla="*/ 190 w 826"/>
                <a:gd name="T5" fmla="*/ 347 h 396"/>
                <a:gd name="T6" fmla="*/ 291 w 826"/>
                <a:gd name="T7" fmla="*/ 329 h 396"/>
                <a:gd name="T8" fmla="*/ 352 w 826"/>
                <a:gd name="T9" fmla="*/ 322 h 396"/>
                <a:gd name="T10" fmla="*/ 385 w 826"/>
                <a:gd name="T11" fmla="*/ 327 h 396"/>
                <a:gd name="T12" fmla="*/ 398 w 826"/>
                <a:gd name="T13" fmla="*/ 379 h 396"/>
                <a:gd name="T14" fmla="*/ 414 w 826"/>
                <a:gd name="T15" fmla="*/ 388 h 396"/>
                <a:gd name="T16" fmla="*/ 425 w 826"/>
                <a:gd name="T17" fmla="*/ 391 h 396"/>
                <a:gd name="T18" fmla="*/ 443 w 826"/>
                <a:gd name="T19" fmla="*/ 394 h 396"/>
                <a:gd name="T20" fmla="*/ 460 w 826"/>
                <a:gd name="T21" fmla="*/ 395 h 396"/>
                <a:gd name="T22" fmla="*/ 486 w 826"/>
                <a:gd name="T23" fmla="*/ 396 h 396"/>
                <a:gd name="T24" fmla="*/ 509 w 826"/>
                <a:gd name="T25" fmla="*/ 394 h 396"/>
                <a:gd name="T26" fmla="*/ 533 w 826"/>
                <a:gd name="T27" fmla="*/ 391 h 396"/>
                <a:gd name="T28" fmla="*/ 557 w 826"/>
                <a:gd name="T29" fmla="*/ 384 h 396"/>
                <a:gd name="T30" fmla="*/ 565 w 826"/>
                <a:gd name="T31" fmla="*/ 380 h 396"/>
                <a:gd name="T32" fmla="*/ 568 w 826"/>
                <a:gd name="T33" fmla="*/ 377 h 396"/>
                <a:gd name="T34" fmla="*/ 569 w 826"/>
                <a:gd name="T35" fmla="*/ 374 h 396"/>
                <a:gd name="T36" fmla="*/ 570 w 826"/>
                <a:gd name="T37" fmla="*/ 369 h 396"/>
                <a:gd name="T38" fmla="*/ 603 w 826"/>
                <a:gd name="T39" fmla="*/ 305 h 396"/>
                <a:gd name="T40" fmla="*/ 787 w 826"/>
                <a:gd name="T41" fmla="*/ 303 h 396"/>
                <a:gd name="T42" fmla="*/ 806 w 826"/>
                <a:gd name="T43" fmla="*/ 302 h 396"/>
                <a:gd name="T44" fmla="*/ 810 w 826"/>
                <a:gd name="T45" fmla="*/ 302 h 396"/>
                <a:gd name="T46" fmla="*/ 814 w 826"/>
                <a:gd name="T47" fmla="*/ 300 h 396"/>
                <a:gd name="T48" fmla="*/ 815 w 826"/>
                <a:gd name="T49" fmla="*/ 299 h 396"/>
                <a:gd name="T50" fmla="*/ 816 w 826"/>
                <a:gd name="T51" fmla="*/ 297 h 396"/>
                <a:gd name="T52" fmla="*/ 821 w 826"/>
                <a:gd name="T53" fmla="*/ 146 h 396"/>
                <a:gd name="T54" fmla="*/ 787 w 826"/>
                <a:gd name="T55" fmla="*/ 148 h 396"/>
                <a:gd name="T56" fmla="*/ 607 w 826"/>
                <a:gd name="T57" fmla="*/ 150 h 396"/>
                <a:gd name="T58" fmla="*/ 572 w 826"/>
                <a:gd name="T59" fmla="*/ 151 h 396"/>
                <a:gd name="T60" fmla="*/ 563 w 826"/>
                <a:gd name="T61" fmla="*/ 151 h 396"/>
                <a:gd name="T62" fmla="*/ 553 w 826"/>
                <a:gd name="T63" fmla="*/ 153 h 396"/>
                <a:gd name="T64" fmla="*/ 548 w 826"/>
                <a:gd name="T65" fmla="*/ 155 h 396"/>
                <a:gd name="T66" fmla="*/ 546 w 826"/>
                <a:gd name="T67" fmla="*/ 157 h 396"/>
                <a:gd name="T68" fmla="*/ 544 w 826"/>
                <a:gd name="T69" fmla="*/ 159 h 396"/>
                <a:gd name="T70" fmla="*/ 503 w 826"/>
                <a:gd name="T71" fmla="*/ 234 h 396"/>
                <a:gd name="T72" fmla="*/ 421 w 826"/>
                <a:gd name="T73" fmla="*/ 229 h 396"/>
                <a:gd name="T74" fmla="*/ 407 w 826"/>
                <a:gd name="T75" fmla="*/ 178 h 396"/>
                <a:gd name="T76" fmla="*/ 393 w 826"/>
                <a:gd name="T77" fmla="*/ 172 h 396"/>
                <a:gd name="T78" fmla="*/ 381 w 826"/>
                <a:gd name="T79" fmla="*/ 169 h 396"/>
                <a:gd name="T80" fmla="*/ 370 w 826"/>
                <a:gd name="T81" fmla="*/ 167 h 396"/>
                <a:gd name="T82" fmla="*/ 359 w 826"/>
                <a:gd name="T83" fmla="*/ 166 h 396"/>
                <a:gd name="T84" fmla="*/ 355 w 826"/>
                <a:gd name="T85" fmla="*/ 166 h 396"/>
                <a:gd name="T86" fmla="*/ 341 w 826"/>
                <a:gd name="T87" fmla="*/ 167 h 396"/>
                <a:gd name="T88" fmla="*/ 292 w 826"/>
                <a:gd name="T89" fmla="*/ 173 h 396"/>
                <a:gd name="T90" fmla="*/ 232 w 826"/>
                <a:gd name="T91" fmla="*/ 78 h 396"/>
                <a:gd name="T92" fmla="*/ 203 w 826"/>
                <a:gd name="T93" fmla="*/ 53 h 396"/>
                <a:gd name="T94" fmla="*/ 191 w 826"/>
                <a:gd name="T95" fmla="*/ 50 h 396"/>
                <a:gd name="T96" fmla="*/ 179 w 826"/>
                <a:gd name="T97" fmla="*/ 49 h 396"/>
                <a:gd name="T98" fmla="*/ 164 w 826"/>
                <a:gd name="T99" fmla="*/ 48 h 396"/>
                <a:gd name="T100" fmla="*/ 149 w 826"/>
                <a:gd name="T101" fmla="*/ 48 h 396"/>
                <a:gd name="T102" fmla="*/ 130 w 826"/>
                <a:gd name="T103" fmla="*/ 49 h 396"/>
                <a:gd name="T104" fmla="*/ 112 w 826"/>
                <a:gd name="T105" fmla="*/ 53 h 396"/>
                <a:gd name="T106" fmla="*/ 106 w 826"/>
                <a:gd name="T107" fmla="*/ 55 h 396"/>
                <a:gd name="T108" fmla="*/ 77 w 826"/>
                <a:gd name="T109" fmla="*/ 63 h 396"/>
                <a:gd name="T110" fmla="*/ 37 w 826"/>
                <a:gd name="T111" fmla="*/ 60 h 396"/>
                <a:gd name="T112" fmla="*/ 15 w 826"/>
                <a:gd name="T113" fmla="*/ 31 h 396"/>
                <a:gd name="T114" fmla="*/ 4 w 826"/>
                <a:gd name="T115" fmla="*/ 150 h 396"/>
                <a:gd name="T116" fmla="*/ 29 w 826"/>
                <a:gd name="T117" fmla="*/ 196 h 396"/>
                <a:gd name="T118" fmla="*/ 43 w 826"/>
                <a:gd name="T119" fmla="*/ 208 h 396"/>
                <a:gd name="T120" fmla="*/ 46 w 826"/>
                <a:gd name="T121" fmla="*/ 209 h 396"/>
                <a:gd name="T122" fmla="*/ 56 w 826"/>
                <a:gd name="T123" fmla="*/ 210 h 396"/>
                <a:gd name="T124" fmla="*/ 67 w 826"/>
                <a:gd name="T125" fmla="*/ 21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6" h="396">
                  <a:moveTo>
                    <a:pt x="67" y="211"/>
                  </a:moveTo>
                  <a:cubicBezTo>
                    <a:pt x="67" y="211"/>
                    <a:pt x="67" y="211"/>
                    <a:pt x="67" y="211"/>
                  </a:cubicBezTo>
                  <a:cubicBezTo>
                    <a:pt x="68" y="211"/>
                    <a:pt x="68" y="211"/>
                    <a:pt x="68" y="211"/>
                  </a:cubicBezTo>
                  <a:cubicBezTo>
                    <a:pt x="68" y="211"/>
                    <a:pt x="68" y="211"/>
                    <a:pt x="68" y="211"/>
                  </a:cubicBezTo>
                  <a:cubicBezTo>
                    <a:pt x="68" y="211"/>
                    <a:pt x="68" y="211"/>
                    <a:pt x="68" y="211"/>
                  </a:cubicBezTo>
                  <a:cubicBezTo>
                    <a:pt x="69" y="211"/>
                    <a:pt x="69" y="211"/>
                    <a:pt x="69" y="211"/>
                  </a:cubicBezTo>
                  <a:cubicBezTo>
                    <a:pt x="69" y="211"/>
                    <a:pt x="69" y="211"/>
                    <a:pt x="69" y="211"/>
                  </a:cubicBezTo>
                  <a:cubicBezTo>
                    <a:pt x="70" y="211"/>
                    <a:pt x="70" y="211"/>
                    <a:pt x="70" y="211"/>
                  </a:cubicBezTo>
                  <a:cubicBezTo>
                    <a:pt x="71" y="211"/>
                    <a:pt x="71" y="211"/>
                    <a:pt x="71" y="211"/>
                  </a:cubicBezTo>
                  <a:cubicBezTo>
                    <a:pt x="71" y="211"/>
                    <a:pt x="71" y="211"/>
                    <a:pt x="71" y="211"/>
                  </a:cubicBezTo>
                  <a:cubicBezTo>
                    <a:pt x="72" y="210"/>
                    <a:pt x="72" y="210"/>
                    <a:pt x="72" y="210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74" y="210"/>
                    <a:pt x="74" y="210"/>
                    <a:pt x="74" y="210"/>
                  </a:cubicBezTo>
                  <a:cubicBezTo>
                    <a:pt x="75" y="210"/>
                    <a:pt x="75" y="210"/>
                    <a:pt x="75" y="210"/>
                  </a:cubicBezTo>
                  <a:cubicBezTo>
                    <a:pt x="76" y="210"/>
                    <a:pt x="76" y="210"/>
                    <a:pt x="76" y="210"/>
                  </a:cubicBezTo>
                  <a:cubicBezTo>
                    <a:pt x="77" y="210"/>
                    <a:pt x="77" y="210"/>
                    <a:pt x="77" y="210"/>
                  </a:cubicBezTo>
                  <a:cubicBezTo>
                    <a:pt x="78" y="210"/>
                    <a:pt x="78" y="210"/>
                    <a:pt x="78" y="210"/>
                  </a:cubicBezTo>
                  <a:cubicBezTo>
                    <a:pt x="78" y="210"/>
                    <a:pt x="78" y="210"/>
                    <a:pt x="78" y="210"/>
                  </a:cubicBezTo>
                  <a:cubicBezTo>
                    <a:pt x="78" y="210"/>
                    <a:pt x="78" y="210"/>
                    <a:pt x="78" y="210"/>
                  </a:cubicBezTo>
                  <a:cubicBezTo>
                    <a:pt x="78" y="210"/>
                    <a:pt x="78" y="210"/>
                    <a:pt x="78" y="210"/>
                  </a:cubicBezTo>
                  <a:cubicBezTo>
                    <a:pt x="78" y="210"/>
                    <a:pt x="78" y="210"/>
                    <a:pt x="78" y="210"/>
                  </a:cubicBezTo>
                  <a:cubicBezTo>
                    <a:pt x="79" y="210"/>
                    <a:pt x="79" y="210"/>
                    <a:pt x="79" y="210"/>
                  </a:cubicBezTo>
                  <a:cubicBezTo>
                    <a:pt x="80" y="210"/>
                    <a:pt x="80" y="210"/>
                    <a:pt x="81" y="210"/>
                  </a:cubicBezTo>
                  <a:cubicBezTo>
                    <a:pt x="81" y="210"/>
                    <a:pt x="81" y="210"/>
                    <a:pt x="82" y="210"/>
                  </a:cubicBezTo>
                  <a:cubicBezTo>
                    <a:pt x="82" y="210"/>
                    <a:pt x="83" y="210"/>
                    <a:pt x="83" y="209"/>
                  </a:cubicBezTo>
                  <a:cubicBezTo>
                    <a:pt x="83" y="209"/>
                    <a:pt x="83" y="209"/>
                    <a:pt x="83" y="209"/>
                  </a:cubicBezTo>
                  <a:cubicBezTo>
                    <a:pt x="83" y="209"/>
                    <a:pt x="83" y="209"/>
                    <a:pt x="83" y="209"/>
                  </a:cubicBezTo>
                  <a:cubicBezTo>
                    <a:pt x="84" y="209"/>
                    <a:pt x="84" y="209"/>
                    <a:pt x="84" y="209"/>
                  </a:cubicBezTo>
                  <a:cubicBezTo>
                    <a:pt x="85" y="209"/>
                    <a:pt x="86" y="209"/>
                    <a:pt x="86" y="209"/>
                  </a:cubicBezTo>
                  <a:cubicBezTo>
                    <a:pt x="86" y="286"/>
                    <a:pt x="86" y="286"/>
                    <a:pt x="86" y="286"/>
                  </a:cubicBezTo>
                  <a:cubicBezTo>
                    <a:pt x="86" y="288"/>
                    <a:pt x="87" y="291"/>
                    <a:pt x="88" y="294"/>
                  </a:cubicBezTo>
                  <a:cubicBezTo>
                    <a:pt x="88" y="295"/>
                    <a:pt x="88" y="296"/>
                    <a:pt x="89" y="297"/>
                  </a:cubicBezTo>
                  <a:cubicBezTo>
                    <a:pt x="90" y="301"/>
                    <a:pt x="92" y="305"/>
                    <a:pt x="95" y="310"/>
                  </a:cubicBezTo>
                  <a:cubicBezTo>
                    <a:pt x="97" y="314"/>
                    <a:pt x="100" y="318"/>
                    <a:pt x="103" y="322"/>
                  </a:cubicBezTo>
                  <a:cubicBezTo>
                    <a:pt x="106" y="326"/>
                    <a:pt x="109" y="329"/>
                    <a:pt x="112" y="332"/>
                  </a:cubicBezTo>
                  <a:cubicBezTo>
                    <a:pt x="116" y="336"/>
                    <a:pt x="119" y="340"/>
                    <a:pt x="122" y="343"/>
                  </a:cubicBezTo>
                  <a:cubicBezTo>
                    <a:pt x="125" y="346"/>
                    <a:pt x="128" y="348"/>
                    <a:pt x="130" y="350"/>
                  </a:cubicBezTo>
                  <a:cubicBezTo>
                    <a:pt x="133" y="352"/>
                    <a:pt x="134" y="354"/>
                    <a:pt x="136" y="355"/>
                  </a:cubicBezTo>
                  <a:cubicBezTo>
                    <a:pt x="137" y="356"/>
                    <a:pt x="138" y="357"/>
                    <a:pt x="138" y="357"/>
                  </a:cubicBezTo>
                  <a:cubicBezTo>
                    <a:pt x="139" y="357"/>
                    <a:pt x="143" y="356"/>
                    <a:pt x="150" y="355"/>
                  </a:cubicBezTo>
                  <a:cubicBezTo>
                    <a:pt x="156" y="353"/>
                    <a:pt x="164" y="352"/>
                    <a:pt x="174" y="350"/>
                  </a:cubicBezTo>
                  <a:cubicBezTo>
                    <a:pt x="179" y="349"/>
                    <a:pt x="184" y="348"/>
                    <a:pt x="189" y="347"/>
                  </a:cubicBezTo>
                  <a:cubicBezTo>
                    <a:pt x="190" y="347"/>
                    <a:pt x="190" y="347"/>
                    <a:pt x="190" y="347"/>
                  </a:cubicBezTo>
                  <a:cubicBezTo>
                    <a:pt x="193" y="346"/>
                    <a:pt x="195" y="346"/>
                    <a:pt x="198" y="345"/>
                  </a:cubicBezTo>
                  <a:cubicBezTo>
                    <a:pt x="198" y="345"/>
                    <a:pt x="198" y="345"/>
                    <a:pt x="198" y="345"/>
                  </a:cubicBezTo>
                  <a:cubicBezTo>
                    <a:pt x="201" y="345"/>
                    <a:pt x="204" y="344"/>
                    <a:pt x="207" y="344"/>
                  </a:cubicBezTo>
                  <a:cubicBezTo>
                    <a:pt x="207" y="344"/>
                    <a:pt x="207" y="344"/>
                    <a:pt x="207" y="344"/>
                  </a:cubicBezTo>
                  <a:cubicBezTo>
                    <a:pt x="209" y="343"/>
                    <a:pt x="210" y="343"/>
                    <a:pt x="211" y="343"/>
                  </a:cubicBezTo>
                  <a:cubicBezTo>
                    <a:pt x="218" y="341"/>
                    <a:pt x="226" y="340"/>
                    <a:pt x="234" y="339"/>
                  </a:cubicBezTo>
                  <a:cubicBezTo>
                    <a:pt x="236" y="338"/>
                    <a:pt x="238" y="338"/>
                    <a:pt x="241" y="337"/>
                  </a:cubicBezTo>
                  <a:cubicBezTo>
                    <a:pt x="242" y="337"/>
                    <a:pt x="242" y="337"/>
                    <a:pt x="243" y="337"/>
                  </a:cubicBezTo>
                  <a:cubicBezTo>
                    <a:pt x="244" y="337"/>
                    <a:pt x="245" y="337"/>
                    <a:pt x="246" y="337"/>
                  </a:cubicBezTo>
                  <a:cubicBezTo>
                    <a:pt x="253" y="335"/>
                    <a:pt x="260" y="334"/>
                    <a:pt x="267" y="333"/>
                  </a:cubicBezTo>
                  <a:cubicBezTo>
                    <a:pt x="268" y="333"/>
                    <a:pt x="268" y="333"/>
                    <a:pt x="268" y="333"/>
                  </a:cubicBezTo>
                  <a:cubicBezTo>
                    <a:pt x="272" y="332"/>
                    <a:pt x="275" y="332"/>
                    <a:pt x="279" y="331"/>
                  </a:cubicBezTo>
                  <a:cubicBezTo>
                    <a:pt x="280" y="331"/>
                    <a:pt x="280" y="331"/>
                    <a:pt x="280" y="331"/>
                  </a:cubicBezTo>
                  <a:cubicBezTo>
                    <a:pt x="283" y="330"/>
                    <a:pt x="285" y="330"/>
                    <a:pt x="288" y="329"/>
                  </a:cubicBezTo>
                  <a:cubicBezTo>
                    <a:pt x="289" y="329"/>
                    <a:pt x="290" y="329"/>
                    <a:pt x="291" y="329"/>
                  </a:cubicBezTo>
                  <a:cubicBezTo>
                    <a:pt x="294" y="329"/>
                    <a:pt x="296" y="328"/>
                    <a:pt x="298" y="328"/>
                  </a:cubicBezTo>
                  <a:cubicBezTo>
                    <a:pt x="299" y="328"/>
                    <a:pt x="300" y="328"/>
                    <a:pt x="301" y="327"/>
                  </a:cubicBezTo>
                  <a:cubicBezTo>
                    <a:pt x="304" y="327"/>
                    <a:pt x="307" y="327"/>
                    <a:pt x="309" y="326"/>
                  </a:cubicBezTo>
                  <a:cubicBezTo>
                    <a:pt x="310" y="326"/>
                    <a:pt x="310" y="326"/>
                    <a:pt x="310" y="326"/>
                  </a:cubicBezTo>
                  <a:cubicBezTo>
                    <a:pt x="313" y="326"/>
                    <a:pt x="316" y="325"/>
                    <a:pt x="319" y="325"/>
                  </a:cubicBezTo>
                  <a:cubicBezTo>
                    <a:pt x="320" y="325"/>
                    <a:pt x="320" y="325"/>
                    <a:pt x="320" y="325"/>
                  </a:cubicBezTo>
                  <a:cubicBezTo>
                    <a:pt x="322" y="324"/>
                    <a:pt x="325" y="324"/>
                    <a:pt x="327" y="324"/>
                  </a:cubicBezTo>
                  <a:cubicBezTo>
                    <a:pt x="328" y="324"/>
                    <a:pt x="329" y="324"/>
                    <a:pt x="330" y="324"/>
                  </a:cubicBezTo>
                  <a:cubicBezTo>
                    <a:pt x="331" y="323"/>
                    <a:pt x="331" y="323"/>
                    <a:pt x="332" y="323"/>
                  </a:cubicBezTo>
                  <a:cubicBezTo>
                    <a:pt x="332" y="323"/>
                    <a:pt x="332" y="323"/>
                    <a:pt x="332" y="323"/>
                  </a:cubicBezTo>
                  <a:cubicBezTo>
                    <a:pt x="334" y="323"/>
                    <a:pt x="336" y="323"/>
                    <a:pt x="337" y="323"/>
                  </a:cubicBezTo>
                  <a:cubicBezTo>
                    <a:pt x="338" y="323"/>
                    <a:pt x="338" y="323"/>
                    <a:pt x="338" y="323"/>
                  </a:cubicBezTo>
                  <a:cubicBezTo>
                    <a:pt x="341" y="322"/>
                    <a:pt x="345" y="322"/>
                    <a:pt x="348" y="322"/>
                  </a:cubicBezTo>
                  <a:cubicBezTo>
                    <a:pt x="348" y="322"/>
                    <a:pt x="348" y="322"/>
                    <a:pt x="348" y="322"/>
                  </a:cubicBezTo>
                  <a:cubicBezTo>
                    <a:pt x="349" y="322"/>
                    <a:pt x="351" y="322"/>
                    <a:pt x="352" y="322"/>
                  </a:cubicBezTo>
                  <a:cubicBezTo>
                    <a:pt x="352" y="322"/>
                    <a:pt x="353" y="322"/>
                    <a:pt x="353" y="322"/>
                  </a:cubicBezTo>
                  <a:cubicBezTo>
                    <a:pt x="353" y="322"/>
                    <a:pt x="353" y="322"/>
                    <a:pt x="353" y="322"/>
                  </a:cubicBezTo>
                  <a:cubicBezTo>
                    <a:pt x="353" y="322"/>
                    <a:pt x="353" y="322"/>
                    <a:pt x="353" y="322"/>
                  </a:cubicBezTo>
                  <a:cubicBezTo>
                    <a:pt x="354" y="322"/>
                    <a:pt x="354" y="322"/>
                    <a:pt x="354" y="322"/>
                  </a:cubicBezTo>
                  <a:cubicBezTo>
                    <a:pt x="355" y="322"/>
                    <a:pt x="355" y="322"/>
                    <a:pt x="355" y="322"/>
                  </a:cubicBezTo>
                  <a:cubicBezTo>
                    <a:pt x="355" y="322"/>
                    <a:pt x="355" y="322"/>
                    <a:pt x="355" y="322"/>
                  </a:cubicBezTo>
                  <a:cubicBezTo>
                    <a:pt x="356" y="322"/>
                    <a:pt x="356" y="322"/>
                    <a:pt x="356" y="322"/>
                  </a:cubicBezTo>
                  <a:cubicBezTo>
                    <a:pt x="360" y="322"/>
                    <a:pt x="363" y="323"/>
                    <a:pt x="366" y="323"/>
                  </a:cubicBezTo>
                  <a:cubicBezTo>
                    <a:pt x="366" y="323"/>
                    <a:pt x="366" y="323"/>
                    <a:pt x="366" y="323"/>
                  </a:cubicBezTo>
                  <a:cubicBezTo>
                    <a:pt x="370" y="323"/>
                    <a:pt x="373" y="324"/>
                    <a:pt x="376" y="325"/>
                  </a:cubicBezTo>
                  <a:cubicBezTo>
                    <a:pt x="376" y="325"/>
                    <a:pt x="376" y="325"/>
                    <a:pt x="376" y="325"/>
                  </a:cubicBezTo>
                  <a:cubicBezTo>
                    <a:pt x="378" y="325"/>
                    <a:pt x="379" y="325"/>
                    <a:pt x="381" y="325"/>
                  </a:cubicBezTo>
                  <a:cubicBezTo>
                    <a:pt x="381" y="326"/>
                    <a:pt x="381" y="326"/>
                    <a:pt x="381" y="326"/>
                  </a:cubicBezTo>
                  <a:cubicBezTo>
                    <a:pt x="382" y="326"/>
                    <a:pt x="384" y="326"/>
                    <a:pt x="385" y="327"/>
                  </a:cubicBezTo>
                  <a:cubicBezTo>
                    <a:pt x="385" y="327"/>
                    <a:pt x="385" y="327"/>
                    <a:pt x="385" y="327"/>
                  </a:cubicBezTo>
                  <a:cubicBezTo>
                    <a:pt x="386" y="327"/>
                    <a:pt x="388" y="327"/>
                    <a:pt x="389" y="328"/>
                  </a:cubicBezTo>
                  <a:cubicBezTo>
                    <a:pt x="389" y="328"/>
                    <a:pt x="389" y="328"/>
                    <a:pt x="389" y="328"/>
                  </a:cubicBezTo>
                  <a:cubicBezTo>
                    <a:pt x="390" y="328"/>
                    <a:pt x="391" y="328"/>
                    <a:pt x="392" y="329"/>
                  </a:cubicBezTo>
                  <a:cubicBezTo>
                    <a:pt x="392" y="329"/>
                    <a:pt x="393" y="329"/>
                    <a:pt x="394" y="329"/>
                  </a:cubicBezTo>
                  <a:cubicBezTo>
                    <a:pt x="394" y="330"/>
                    <a:pt x="395" y="330"/>
                    <a:pt x="395" y="330"/>
                  </a:cubicBezTo>
                  <a:cubicBezTo>
                    <a:pt x="395" y="330"/>
                    <a:pt x="395" y="330"/>
                    <a:pt x="395" y="330"/>
                  </a:cubicBezTo>
                  <a:cubicBezTo>
                    <a:pt x="394" y="369"/>
                    <a:pt x="394" y="369"/>
                    <a:pt x="394" y="369"/>
                  </a:cubicBezTo>
                  <a:cubicBezTo>
                    <a:pt x="394" y="370"/>
                    <a:pt x="394" y="371"/>
                    <a:pt x="394" y="372"/>
                  </a:cubicBezTo>
                  <a:cubicBezTo>
                    <a:pt x="395" y="373"/>
                    <a:pt x="395" y="373"/>
                    <a:pt x="395" y="373"/>
                  </a:cubicBezTo>
                  <a:cubicBezTo>
                    <a:pt x="395" y="373"/>
                    <a:pt x="395" y="374"/>
                    <a:pt x="395" y="374"/>
                  </a:cubicBezTo>
                  <a:cubicBezTo>
                    <a:pt x="395" y="375"/>
                    <a:pt x="395" y="375"/>
                    <a:pt x="395" y="375"/>
                  </a:cubicBezTo>
                  <a:cubicBezTo>
                    <a:pt x="395" y="375"/>
                    <a:pt x="395" y="375"/>
                    <a:pt x="395" y="375"/>
                  </a:cubicBezTo>
                  <a:cubicBezTo>
                    <a:pt x="396" y="376"/>
                    <a:pt x="396" y="376"/>
                    <a:pt x="396" y="377"/>
                  </a:cubicBezTo>
                  <a:cubicBezTo>
                    <a:pt x="396" y="377"/>
                    <a:pt x="396" y="377"/>
                    <a:pt x="396" y="377"/>
                  </a:cubicBezTo>
                  <a:cubicBezTo>
                    <a:pt x="397" y="377"/>
                    <a:pt x="397" y="378"/>
                    <a:pt x="398" y="379"/>
                  </a:cubicBezTo>
                  <a:cubicBezTo>
                    <a:pt x="398" y="379"/>
                    <a:pt x="398" y="379"/>
                    <a:pt x="398" y="379"/>
                  </a:cubicBezTo>
                  <a:cubicBezTo>
                    <a:pt x="398" y="379"/>
                    <a:pt x="398" y="379"/>
                    <a:pt x="398" y="379"/>
                  </a:cubicBezTo>
                  <a:cubicBezTo>
                    <a:pt x="399" y="380"/>
                    <a:pt x="399" y="380"/>
                    <a:pt x="400" y="381"/>
                  </a:cubicBezTo>
                  <a:cubicBezTo>
                    <a:pt x="400" y="381"/>
                    <a:pt x="400" y="381"/>
                    <a:pt x="400" y="381"/>
                  </a:cubicBezTo>
                  <a:cubicBezTo>
                    <a:pt x="401" y="381"/>
                    <a:pt x="401" y="381"/>
                    <a:pt x="401" y="381"/>
                  </a:cubicBezTo>
                  <a:cubicBezTo>
                    <a:pt x="402" y="382"/>
                    <a:pt x="402" y="383"/>
                    <a:pt x="404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84"/>
                    <a:pt x="404" y="384"/>
                    <a:pt x="405" y="384"/>
                  </a:cubicBezTo>
                  <a:cubicBezTo>
                    <a:pt x="405" y="384"/>
                    <a:pt x="405" y="384"/>
                    <a:pt x="405" y="384"/>
                  </a:cubicBezTo>
                  <a:cubicBezTo>
                    <a:pt x="407" y="385"/>
                    <a:pt x="409" y="386"/>
                    <a:pt x="410" y="387"/>
                  </a:cubicBezTo>
                  <a:cubicBezTo>
                    <a:pt x="411" y="387"/>
                    <a:pt x="411" y="387"/>
                    <a:pt x="411" y="387"/>
                  </a:cubicBezTo>
                  <a:cubicBezTo>
                    <a:pt x="412" y="387"/>
                    <a:pt x="412" y="387"/>
                    <a:pt x="413" y="388"/>
                  </a:cubicBezTo>
                  <a:cubicBezTo>
                    <a:pt x="414" y="388"/>
                    <a:pt x="414" y="388"/>
                    <a:pt x="414" y="388"/>
                  </a:cubicBezTo>
                  <a:cubicBezTo>
                    <a:pt x="414" y="388"/>
                    <a:pt x="414" y="388"/>
                    <a:pt x="414" y="388"/>
                  </a:cubicBezTo>
                  <a:cubicBezTo>
                    <a:pt x="414" y="388"/>
                    <a:pt x="414" y="388"/>
                    <a:pt x="414" y="388"/>
                  </a:cubicBezTo>
                  <a:cubicBezTo>
                    <a:pt x="414" y="388"/>
                    <a:pt x="415" y="388"/>
                    <a:pt x="415" y="388"/>
                  </a:cubicBezTo>
                  <a:cubicBezTo>
                    <a:pt x="415" y="389"/>
                    <a:pt x="416" y="389"/>
                    <a:pt x="416" y="389"/>
                  </a:cubicBezTo>
                  <a:cubicBezTo>
                    <a:pt x="417" y="389"/>
                    <a:pt x="417" y="389"/>
                    <a:pt x="417" y="389"/>
                  </a:cubicBezTo>
                  <a:cubicBezTo>
                    <a:pt x="417" y="389"/>
                    <a:pt x="417" y="389"/>
                    <a:pt x="417" y="389"/>
                  </a:cubicBezTo>
                  <a:cubicBezTo>
                    <a:pt x="418" y="389"/>
                    <a:pt x="418" y="389"/>
                    <a:pt x="418" y="389"/>
                  </a:cubicBezTo>
                  <a:cubicBezTo>
                    <a:pt x="418" y="389"/>
                    <a:pt x="418" y="389"/>
                    <a:pt x="418" y="389"/>
                  </a:cubicBezTo>
                  <a:cubicBezTo>
                    <a:pt x="419" y="390"/>
                    <a:pt x="419" y="390"/>
                    <a:pt x="419" y="390"/>
                  </a:cubicBezTo>
                  <a:cubicBezTo>
                    <a:pt x="420" y="390"/>
                    <a:pt x="420" y="390"/>
                    <a:pt x="420" y="390"/>
                  </a:cubicBezTo>
                  <a:cubicBezTo>
                    <a:pt x="421" y="390"/>
                    <a:pt x="421" y="390"/>
                    <a:pt x="421" y="390"/>
                  </a:cubicBezTo>
                  <a:cubicBezTo>
                    <a:pt x="421" y="390"/>
                    <a:pt x="421" y="390"/>
                    <a:pt x="421" y="390"/>
                  </a:cubicBezTo>
                  <a:cubicBezTo>
                    <a:pt x="422" y="390"/>
                    <a:pt x="422" y="390"/>
                    <a:pt x="422" y="390"/>
                  </a:cubicBezTo>
                  <a:cubicBezTo>
                    <a:pt x="422" y="390"/>
                    <a:pt x="422" y="390"/>
                    <a:pt x="422" y="390"/>
                  </a:cubicBezTo>
                  <a:cubicBezTo>
                    <a:pt x="423" y="390"/>
                    <a:pt x="423" y="390"/>
                    <a:pt x="423" y="390"/>
                  </a:cubicBezTo>
                  <a:cubicBezTo>
                    <a:pt x="423" y="391"/>
                    <a:pt x="423" y="391"/>
                    <a:pt x="424" y="391"/>
                  </a:cubicBezTo>
                  <a:cubicBezTo>
                    <a:pt x="424" y="391"/>
                    <a:pt x="425" y="391"/>
                    <a:pt x="425" y="391"/>
                  </a:cubicBezTo>
                  <a:cubicBezTo>
                    <a:pt x="425" y="391"/>
                    <a:pt x="426" y="391"/>
                    <a:pt x="426" y="391"/>
                  </a:cubicBezTo>
                  <a:cubicBezTo>
                    <a:pt x="427" y="391"/>
                    <a:pt x="427" y="391"/>
                    <a:pt x="427" y="391"/>
                  </a:cubicBezTo>
                  <a:cubicBezTo>
                    <a:pt x="427" y="391"/>
                    <a:pt x="427" y="391"/>
                    <a:pt x="427" y="391"/>
                  </a:cubicBezTo>
                  <a:cubicBezTo>
                    <a:pt x="427" y="392"/>
                    <a:pt x="427" y="392"/>
                    <a:pt x="427" y="392"/>
                  </a:cubicBezTo>
                  <a:cubicBezTo>
                    <a:pt x="428" y="392"/>
                    <a:pt x="428" y="392"/>
                    <a:pt x="429" y="392"/>
                  </a:cubicBezTo>
                  <a:cubicBezTo>
                    <a:pt x="429" y="392"/>
                    <a:pt x="429" y="392"/>
                    <a:pt x="430" y="392"/>
                  </a:cubicBezTo>
                  <a:cubicBezTo>
                    <a:pt x="430" y="392"/>
                    <a:pt x="431" y="392"/>
                    <a:pt x="431" y="392"/>
                  </a:cubicBezTo>
                  <a:cubicBezTo>
                    <a:pt x="432" y="392"/>
                    <a:pt x="432" y="392"/>
                    <a:pt x="432" y="392"/>
                  </a:cubicBezTo>
                  <a:cubicBezTo>
                    <a:pt x="433" y="393"/>
                    <a:pt x="433" y="393"/>
                    <a:pt x="434" y="393"/>
                  </a:cubicBezTo>
                  <a:cubicBezTo>
                    <a:pt x="434" y="393"/>
                    <a:pt x="435" y="393"/>
                    <a:pt x="435" y="393"/>
                  </a:cubicBezTo>
                  <a:cubicBezTo>
                    <a:pt x="436" y="393"/>
                    <a:pt x="436" y="393"/>
                    <a:pt x="437" y="393"/>
                  </a:cubicBezTo>
                  <a:cubicBezTo>
                    <a:pt x="437" y="393"/>
                    <a:pt x="438" y="393"/>
                    <a:pt x="438" y="393"/>
                  </a:cubicBezTo>
                  <a:cubicBezTo>
                    <a:pt x="438" y="393"/>
                    <a:pt x="439" y="393"/>
                    <a:pt x="440" y="394"/>
                  </a:cubicBezTo>
                  <a:cubicBezTo>
                    <a:pt x="440" y="394"/>
                    <a:pt x="441" y="394"/>
                    <a:pt x="441" y="394"/>
                  </a:cubicBezTo>
                  <a:cubicBezTo>
                    <a:pt x="442" y="394"/>
                    <a:pt x="442" y="394"/>
                    <a:pt x="443" y="394"/>
                  </a:cubicBezTo>
                  <a:cubicBezTo>
                    <a:pt x="443" y="394"/>
                    <a:pt x="444" y="394"/>
                    <a:pt x="444" y="394"/>
                  </a:cubicBezTo>
                  <a:cubicBezTo>
                    <a:pt x="445" y="394"/>
                    <a:pt x="445" y="394"/>
                    <a:pt x="446" y="394"/>
                  </a:cubicBezTo>
                  <a:cubicBezTo>
                    <a:pt x="446" y="394"/>
                    <a:pt x="447" y="394"/>
                    <a:pt x="447" y="394"/>
                  </a:cubicBezTo>
                  <a:cubicBezTo>
                    <a:pt x="448" y="394"/>
                    <a:pt x="448" y="395"/>
                    <a:pt x="449" y="395"/>
                  </a:cubicBezTo>
                  <a:cubicBezTo>
                    <a:pt x="449" y="395"/>
                    <a:pt x="449" y="395"/>
                    <a:pt x="449" y="395"/>
                  </a:cubicBezTo>
                  <a:cubicBezTo>
                    <a:pt x="449" y="395"/>
                    <a:pt x="449" y="395"/>
                    <a:pt x="449" y="395"/>
                  </a:cubicBezTo>
                  <a:cubicBezTo>
                    <a:pt x="449" y="395"/>
                    <a:pt x="449" y="395"/>
                    <a:pt x="449" y="395"/>
                  </a:cubicBezTo>
                  <a:cubicBezTo>
                    <a:pt x="450" y="395"/>
                    <a:pt x="450" y="395"/>
                    <a:pt x="451" y="395"/>
                  </a:cubicBezTo>
                  <a:cubicBezTo>
                    <a:pt x="451" y="395"/>
                    <a:pt x="452" y="395"/>
                    <a:pt x="453" y="395"/>
                  </a:cubicBezTo>
                  <a:cubicBezTo>
                    <a:pt x="453" y="395"/>
                    <a:pt x="454" y="395"/>
                    <a:pt x="455" y="395"/>
                  </a:cubicBezTo>
                  <a:cubicBezTo>
                    <a:pt x="455" y="395"/>
                    <a:pt x="456" y="395"/>
                    <a:pt x="456" y="395"/>
                  </a:cubicBezTo>
                  <a:cubicBezTo>
                    <a:pt x="457" y="395"/>
                    <a:pt x="457" y="395"/>
                    <a:pt x="457" y="395"/>
                  </a:cubicBezTo>
                  <a:cubicBezTo>
                    <a:pt x="457" y="395"/>
                    <a:pt x="457" y="395"/>
                    <a:pt x="457" y="395"/>
                  </a:cubicBezTo>
                  <a:cubicBezTo>
                    <a:pt x="457" y="395"/>
                    <a:pt x="458" y="395"/>
                    <a:pt x="458" y="395"/>
                  </a:cubicBezTo>
                  <a:cubicBezTo>
                    <a:pt x="459" y="395"/>
                    <a:pt x="460" y="395"/>
                    <a:pt x="460" y="395"/>
                  </a:cubicBezTo>
                  <a:cubicBezTo>
                    <a:pt x="461" y="395"/>
                    <a:pt x="462" y="395"/>
                    <a:pt x="462" y="396"/>
                  </a:cubicBezTo>
                  <a:cubicBezTo>
                    <a:pt x="465" y="396"/>
                    <a:pt x="465" y="396"/>
                    <a:pt x="465" y="396"/>
                  </a:cubicBezTo>
                  <a:cubicBezTo>
                    <a:pt x="465" y="396"/>
                    <a:pt x="466" y="396"/>
                    <a:pt x="467" y="396"/>
                  </a:cubicBezTo>
                  <a:cubicBezTo>
                    <a:pt x="469" y="396"/>
                    <a:pt x="469" y="396"/>
                    <a:pt x="469" y="396"/>
                  </a:cubicBezTo>
                  <a:cubicBezTo>
                    <a:pt x="470" y="396"/>
                    <a:pt x="470" y="396"/>
                    <a:pt x="471" y="396"/>
                  </a:cubicBezTo>
                  <a:cubicBezTo>
                    <a:pt x="472" y="396"/>
                    <a:pt x="473" y="396"/>
                    <a:pt x="473" y="396"/>
                  </a:cubicBezTo>
                  <a:cubicBezTo>
                    <a:pt x="474" y="396"/>
                    <a:pt x="475" y="396"/>
                    <a:pt x="476" y="396"/>
                  </a:cubicBezTo>
                  <a:cubicBezTo>
                    <a:pt x="476" y="396"/>
                    <a:pt x="477" y="396"/>
                    <a:pt x="477" y="396"/>
                  </a:cubicBezTo>
                  <a:cubicBezTo>
                    <a:pt x="478" y="396"/>
                    <a:pt x="478" y="396"/>
                    <a:pt x="479" y="396"/>
                  </a:cubicBezTo>
                  <a:cubicBezTo>
                    <a:pt x="480" y="396"/>
                    <a:pt x="480" y="396"/>
                    <a:pt x="480" y="396"/>
                  </a:cubicBezTo>
                  <a:cubicBezTo>
                    <a:pt x="480" y="396"/>
                    <a:pt x="481" y="396"/>
                    <a:pt x="481" y="396"/>
                  </a:cubicBezTo>
                  <a:cubicBezTo>
                    <a:pt x="482" y="396"/>
                    <a:pt x="482" y="396"/>
                    <a:pt x="482" y="396"/>
                  </a:cubicBezTo>
                  <a:cubicBezTo>
                    <a:pt x="483" y="396"/>
                    <a:pt x="483" y="396"/>
                    <a:pt x="483" y="396"/>
                  </a:cubicBezTo>
                  <a:cubicBezTo>
                    <a:pt x="484" y="396"/>
                    <a:pt x="484" y="396"/>
                    <a:pt x="484" y="396"/>
                  </a:cubicBezTo>
                  <a:cubicBezTo>
                    <a:pt x="486" y="396"/>
                    <a:pt x="486" y="396"/>
                    <a:pt x="486" y="396"/>
                  </a:cubicBezTo>
                  <a:cubicBezTo>
                    <a:pt x="486" y="396"/>
                    <a:pt x="487" y="396"/>
                    <a:pt x="488" y="396"/>
                  </a:cubicBezTo>
                  <a:cubicBezTo>
                    <a:pt x="488" y="396"/>
                    <a:pt x="489" y="396"/>
                    <a:pt x="489" y="396"/>
                  </a:cubicBezTo>
                  <a:cubicBezTo>
                    <a:pt x="489" y="396"/>
                    <a:pt x="489" y="396"/>
                    <a:pt x="489" y="396"/>
                  </a:cubicBezTo>
                  <a:cubicBezTo>
                    <a:pt x="490" y="396"/>
                    <a:pt x="490" y="396"/>
                    <a:pt x="491" y="396"/>
                  </a:cubicBezTo>
                  <a:cubicBezTo>
                    <a:pt x="492" y="396"/>
                    <a:pt x="492" y="396"/>
                    <a:pt x="493" y="396"/>
                  </a:cubicBezTo>
                  <a:cubicBezTo>
                    <a:pt x="494" y="395"/>
                    <a:pt x="495" y="395"/>
                    <a:pt x="496" y="395"/>
                  </a:cubicBezTo>
                  <a:cubicBezTo>
                    <a:pt x="496" y="395"/>
                    <a:pt x="497" y="395"/>
                    <a:pt x="497" y="395"/>
                  </a:cubicBezTo>
                  <a:cubicBezTo>
                    <a:pt x="497" y="395"/>
                    <a:pt x="497" y="395"/>
                    <a:pt x="497" y="395"/>
                  </a:cubicBezTo>
                  <a:cubicBezTo>
                    <a:pt x="498" y="395"/>
                    <a:pt x="498" y="395"/>
                    <a:pt x="499" y="395"/>
                  </a:cubicBezTo>
                  <a:cubicBezTo>
                    <a:pt x="499" y="395"/>
                    <a:pt x="500" y="395"/>
                    <a:pt x="501" y="395"/>
                  </a:cubicBezTo>
                  <a:cubicBezTo>
                    <a:pt x="502" y="395"/>
                    <a:pt x="503" y="395"/>
                    <a:pt x="504" y="395"/>
                  </a:cubicBezTo>
                  <a:cubicBezTo>
                    <a:pt x="505" y="395"/>
                    <a:pt x="505" y="395"/>
                    <a:pt x="505" y="395"/>
                  </a:cubicBezTo>
                  <a:cubicBezTo>
                    <a:pt x="505" y="395"/>
                    <a:pt x="505" y="395"/>
                    <a:pt x="505" y="395"/>
                  </a:cubicBezTo>
                  <a:cubicBezTo>
                    <a:pt x="506" y="395"/>
                    <a:pt x="506" y="395"/>
                    <a:pt x="507" y="395"/>
                  </a:cubicBezTo>
                  <a:cubicBezTo>
                    <a:pt x="508" y="395"/>
                    <a:pt x="509" y="395"/>
                    <a:pt x="509" y="394"/>
                  </a:cubicBezTo>
                  <a:cubicBezTo>
                    <a:pt x="510" y="394"/>
                    <a:pt x="511" y="394"/>
                    <a:pt x="512" y="394"/>
                  </a:cubicBezTo>
                  <a:cubicBezTo>
                    <a:pt x="512" y="394"/>
                    <a:pt x="512" y="394"/>
                    <a:pt x="512" y="394"/>
                  </a:cubicBezTo>
                  <a:cubicBezTo>
                    <a:pt x="513" y="394"/>
                    <a:pt x="513" y="394"/>
                    <a:pt x="513" y="394"/>
                  </a:cubicBezTo>
                  <a:cubicBezTo>
                    <a:pt x="513" y="394"/>
                    <a:pt x="513" y="394"/>
                    <a:pt x="513" y="394"/>
                  </a:cubicBezTo>
                  <a:cubicBezTo>
                    <a:pt x="513" y="394"/>
                    <a:pt x="514" y="394"/>
                    <a:pt x="515" y="394"/>
                  </a:cubicBezTo>
                  <a:cubicBezTo>
                    <a:pt x="516" y="394"/>
                    <a:pt x="517" y="394"/>
                    <a:pt x="518" y="394"/>
                  </a:cubicBezTo>
                  <a:cubicBezTo>
                    <a:pt x="519" y="393"/>
                    <a:pt x="519" y="393"/>
                    <a:pt x="519" y="393"/>
                  </a:cubicBezTo>
                  <a:cubicBezTo>
                    <a:pt x="520" y="393"/>
                    <a:pt x="520" y="393"/>
                    <a:pt x="520" y="393"/>
                  </a:cubicBezTo>
                  <a:cubicBezTo>
                    <a:pt x="521" y="393"/>
                    <a:pt x="521" y="393"/>
                    <a:pt x="522" y="393"/>
                  </a:cubicBezTo>
                  <a:cubicBezTo>
                    <a:pt x="523" y="393"/>
                    <a:pt x="524" y="393"/>
                    <a:pt x="525" y="392"/>
                  </a:cubicBezTo>
                  <a:cubicBezTo>
                    <a:pt x="527" y="392"/>
                    <a:pt x="527" y="392"/>
                    <a:pt x="527" y="392"/>
                  </a:cubicBezTo>
                  <a:cubicBezTo>
                    <a:pt x="527" y="392"/>
                    <a:pt x="527" y="392"/>
                    <a:pt x="527" y="392"/>
                  </a:cubicBezTo>
                  <a:cubicBezTo>
                    <a:pt x="528" y="392"/>
                    <a:pt x="529" y="392"/>
                    <a:pt x="529" y="392"/>
                  </a:cubicBezTo>
                  <a:cubicBezTo>
                    <a:pt x="530" y="392"/>
                    <a:pt x="531" y="392"/>
                    <a:pt x="532" y="391"/>
                  </a:cubicBezTo>
                  <a:cubicBezTo>
                    <a:pt x="533" y="391"/>
                    <a:pt x="533" y="391"/>
                    <a:pt x="533" y="391"/>
                  </a:cubicBezTo>
                  <a:cubicBezTo>
                    <a:pt x="534" y="391"/>
                    <a:pt x="536" y="391"/>
                    <a:pt x="537" y="390"/>
                  </a:cubicBezTo>
                  <a:cubicBezTo>
                    <a:pt x="538" y="390"/>
                    <a:pt x="538" y="390"/>
                    <a:pt x="539" y="390"/>
                  </a:cubicBezTo>
                  <a:cubicBezTo>
                    <a:pt x="539" y="390"/>
                    <a:pt x="539" y="390"/>
                    <a:pt x="539" y="390"/>
                  </a:cubicBezTo>
                  <a:cubicBezTo>
                    <a:pt x="540" y="390"/>
                    <a:pt x="540" y="390"/>
                    <a:pt x="540" y="390"/>
                  </a:cubicBezTo>
                  <a:cubicBezTo>
                    <a:pt x="541" y="390"/>
                    <a:pt x="542" y="389"/>
                    <a:pt x="543" y="389"/>
                  </a:cubicBezTo>
                  <a:cubicBezTo>
                    <a:pt x="544" y="389"/>
                    <a:pt x="544" y="389"/>
                    <a:pt x="545" y="388"/>
                  </a:cubicBezTo>
                  <a:cubicBezTo>
                    <a:pt x="545" y="388"/>
                    <a:pt x="545" y="388"/>
                    <a:pt x="545" y="388"/>
                  </a:cubicBezTo>
                  <a:cubicBezTo>
                    <a:pt x="546" y="388"/>
                    <a:pt x="547" y="388"/>
                    <a:pt x="548" y="387"/>
                  </a:cubicBezTo>
                  <a:cubicBezTo>
                    <a:pt x="549" y="387"/>
                    <a:pt x="550" y="387"/>
                    <a:pt x="550" y="387"/>
                  </a:cubicBezTo>
                  <a:cubicBezTo>
                    <a:pt x="551" y="387"/>
                    <a:pt x="551" y="387"/>
                    <a:pt x="551" y="387"/>
                  </a:cubicBezTo>
                  <a:cubicBezTo>
                    <a:pt x="552" y="386"/>
                    <a:pt x="553" y="386"/>
                    <a:pt x="554" y="386"/>
                  </a:cubicBezTo>
                  <a:cubicBezTo>
                    <a:pt x="554" y="385"/>
                    <a:pt x="555" y="385"/>
                    <a:pt x="555" y="385"/>
                  </a:cubicBezTo>
                  <a:cubicBezTo>
                    <a:pt x="556" y="385"/>
                    <a:pt x="556" y="385"/>
                    <a:pt x="556" y="385"/>
                  </a:cubicBezTo>
                  <a:cubicBezTo>
                    <a:pt x="556" y="385"/>
                    <a:pt x="556" y="385"/>
                    <a:pt x="556" y="385"/>
                  </a:cubicBezTo>
                  <a:cubicBezTo>
                    <a:pt x="557" y="384"/>
                    <a:pt x="557" y="384"/>
                    <a:pt x="557" y="384"/>
                  </a:cubicBezTo>
                  <a:cubicBezTo>
                    <a:pt x="557" y="384"/>
                    <a:pt x="558" y="384"/>
                    <a:pt x="558" y="384"/>
                  </a:cubicBezTo>
                  <a:cubicBezTo>
                    <a:pt x="559" y="383"/>
                    <a:pt x="559" y="383"/>
                    <a:pt x="560" y="383"/>
                  </a:cubicBezTo>
                  <a:cubicBezTo>
                    <a:pt x="560" y="383"/>
                    <a:pt x="560" y="383"/>
                    <a:pt x="560" y="383"/>
                  </a:cubicBezTo>
                  <a:cubicBezTo>
                    <a:pt x="560" y="383"/>
                    <a:pt x="560" y="383"/>
                    <a:pt x="560" y="383"/>
                  </a:cubicBezTo>
                  <a:cubicBezTo>
                    <a:pt x="560" y="383"/>
                    <a:pt x="560" y="383"/>
                    <a:pt x="560" y="383"/>
                  </a:cubicBezTo>
                  <a:cubicBezTo>
                    <a:pt x="561" y="382"/>
                    <a:pt x="561" y="382"/>
                    <a:pt x="561" y="382"/>
                  </a:cubicBezTo>
                  <a:cubicBezTo>
                    <a:pt x="562" y="382"/>
                    <a:pt x="562" y="382"/>
                    <a:pt x="562" y="382"/>
                  </a:cubicBezTo>
                  <a:cubicBezTo>
                    <a:pt x="563" y="381"/>
                    <a:pt x="563" y="381"/>
                    <a:pt x="563" y="381"/>
                  </a:cubicBezTo>
                  <a:cubicBezTo>
                    <a:pt x="563" y="381"/>
                    <a:pt x="563" y="381"/>
                    <a:pt x="563" y="381"/>
                  </a:cubicBezTo>
                  <a:cubicBezTo>
                    <a:pt x="563" y="381"/>
                    <a:pt x="563" y="381"/>
                    <a:pt x="563" y="381"/>
                  </a:cubicBezTo>
                  <a:cubicBezTo>
                    <a:pt x="564" y="381"/>
                    <a:pt x="564" y="381"/>
                    <a:pt x="564" y="381"/>
                  </a:cubicBezTo>
                  <a:cubicBezTo>
                    <a:pt x="564" y="381"/>
                    <a:pt x="564" y="381"/>
                    <a:pt x="564" y="381"/>
                  </a:cubicBezTo>
                  <a:cubicBezTo>
                    <a:pt x="564" y="380"/>
                    <a:pt x="564" y="380"/>
                    <a:pt x="564" y="380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5" y="379"/>
                    <a:pt x="565" y="379"/>
                    <a:pt x="565" y="379"/>
                  </a:cubicBezTo>
                  <a:cubicBezTo>
                    <a:pt x="566" y="379"/>
                    <a:pt x="566" y="379"/>
                    <a:pt x="566" y="379"/>
                  </a:cubicBezTo>
                  <a:cubicBezTo>
                    <a:pt x="566" y="379"/>
                    <a:pt x="566" y="379"/>
                    <a:pt x="566" y="379"/>
                  </a:cubicBezTo>
                  <a:cubicBezTo>
                    <a:pt x="566" y="379"/>
                    <a:pt x="566" y="379"/>
                    <a:pt x="566" y="379"/>
                  </a:cubicBezTo>
                  <a:cubicBezTo>
                    <a:pt x="566" y="379"/>
                    <a:pt x="566" y="379"/>
                    <a:pt x="566" y="379"/>
                  </a:cubicBezTo>
                  <a:cubicBezTo>
                    <a:pt x="566" y="378"/>
                    <a:pt x="566" y="378"/>
                    <a:pt x="566" y="378"/>
                  </a:cubicBezTo>
                  <a:cubicBezTo>
                    <a:pt x="567" y="378"/>
                    <a:pt x="567" y="378"/>
                    <a:pt x="567" y="378"/>
                  </a:cubicBezTo>
                  <a:cubicBezTo>
                    <a:pt x="567" y="378"/>
                    <a:pt x="567" y="378"/>
                    <a:pt x="567" y="378"/>
                  </a:cubicBezTo>
                  <a:cubicBezTo>
                    <a:pt x="567" y="378"/>
                    <a:pt x="567" y="378"/>
                    <a:pt x="567" y="378"/>
                  </a:cubicBezTo>
                  <a:cubicBezTo>
                    <a:pt x="567" y="377"/>
                    <a:pt x="567" y="377"/>
                    <a:pt x="567" y="377"/>
                  </a:cubicBezTo>
                  <a:cubicBezTo>
                    <a:pt x="567" y="377"/>
                    <a:pt x="567" y="377"/>
                    <a:pt x="567" y="377"/>
                  </a:cubicBezTo>
                  <a:cubicBezTo>
                    <a:pt x="567" y="377"/>
                    <a:pt x="567" y="377"/>
                    <a:pt x="567" y="377"/>
                  </a:cubicBezTo>
                  <a:cubicBezTo>
                    <a:pt x="568" y="377"/>
                    <a:pt x="568" y="377"/>
                    <a:pt x="568" y="377"/>
                  </a:cubicBezTo>
                  <a:cubicBezTo>
                    <a:pt x="568" y="377"/>
                    <a:pt x="568" y="377"/>
                    <a:pt x="568" y="377"/>
                  </a:cubicBezTo>
                  <a:cubicBezTo>
                    <a:pt x="568" y="376"/>
                    <a:pt x="568" y="376"/>
                    <a:pt x="568" y="376"/>
                  </a:cubicBezTo>
                  <a:cubicBezTo>
                    <a:pt x="568" y="376"/>
                    <a:pt x="568" y="376"/>
                    <a:pt x="568" y="376"/>
                  </a:cubicBezTo>
                  <a:cubicBezTo>
                    <a:pt x="568" y="376"/>
                    <a:pt x="568" y="376"/>
                    <a:pt x="568" y="376"/>
                  </a:cubicBezTo>
                  <a:cubicBezTo>
                    <a:pt x="568" y="376"/>
                    <a:pt x="568" y="376"/>
                    <a:pt x="568" y="376"/>
                  </a:cubicBezTo>
                  <a:cubicBezTo>
                    <a:pt x="568" y="376"/>
                    <a:pt x="568" y="376"/>
                    <a:pt x="568" y="376"/>
                  </a:cubicBezTo>
                  <a:cubicBezTo>
                    <a:pt x="568" y="376"/>
                    <a:pt x="568" y="376"/>
                    <a:pt x="568" y="376"/>
                  </a:cubicBezTo>
                  <a:cubicBezTo>
                    <a:pt x="568" y="375"/>
                    <a:pt x="568" y="375"/>
                    <a:pt x="568" y="375"/>
                  </a:cubicBezTo>
                  <a:cubicBezTo>
                    <a:pt x="568" y="375"/>
                    <a:pt x="568" y="375"/>
                    <a:pt x="568" y="375"/>
                  </a:cubicBezTo>
                  <a:cubicBezTo>
                    <a:pt x="568" y="376"/>
                    <a:pt x="568" y="376"/>
                    <a:pt x="568" y="376"/>
                  </a:cubicBezTo>
                  <a:cubicBezTo>
                    <a:pt x="568" y="375"/>
                    <a:pt x="568" y="375"/>
                    <a:pt x="568" y="375"/>
                  </a:cubicBezTo>
                  <a:cubicBezTo>
                    <a:pt x="569" y="375"/>
                    <a:pt x="569" y="375"/>
                    <a:pt x="569" y="375"/>
                  </a:cubicBezTo>
                  <a:cubicBezTo>
                    <a:pt x="569" y="375"/>
                    <a:pt x="569" y="375"/>
                    <a:pt x="569" y="375"/>
                  </a:cubicBezTo>
                  <a:cubicBezTo>
                    <a:pt x="569" y="375"/>
                    <a:pt x="569" y="375"/>
                    <a:pt x="569" y="375"/>
                  </a:cubicBezTo>
                  <a:cubicBezTo>
                    <a:pt x="569" y="375"/>
                    <a:pt x="569" y="375"/>
                    <a:pt x="569" y="375"/>
                  </a:cubicBezTo>
                  <a:cubicBezTo>
                    <a:pt x="569" y="374"/>
                    <a:pt x="569" y="374"/>
                    <a:pt x="569" y="374"/>
                  </a:cubicBezTo>
                  <a:cubicBezTo>
                    <a:pt x="569" y="374"/>
                    <a:pt x="569" y="374"/>
                    <a:pt x="569" y="374"/>
                  </a:cubicBezTo>
                  <a:cubicBezTo>
                    <a:pt x="569" y="374"/>
                    <a:pt x="569" y="374"/>
                    <a:pt x="569" y="374"/>
                  </a:cubicBezTo>
                  <a:cubicBezTo>
                    <a:pt x="569" y="374"/>
                    <a:pt x="569" y="374"/>
                    <a:pt x="569" y="374"/>
                  </a:cubicBezTo>
                  <a:cubicBezTo>
                    <a:pt x="569" y="374"/>
                    <a:pt x="569" y="374"/>
                    <a:pt x="569" y="374"/>
                  </a:cubicBezTo>
                  <a:cubicBezTo>
                    <a:pt x="569" y="373"/>
                    <a:pt x="569" y="373"/>
                    <a:pt x="569" y="373"/>
                  </a:cubicBezTo>
                  <a:cubicBezTo>
                    <a:pt x="569" y="373"/>
                    <a:pt x="569" y="373"/>
                    <a:pt x="569" y="373"/>
                  </a:cubicBezTo>
                  <a:cubicBezTo>
                    <a:pt x="569" y="372"/>
                    <a:pt x="569" y="372"/>
                    <a:pt x="569" y="372"/>
                  </a:cubicBezTo>
                  <a:cubicBezTo>
                    <a:pt x="569" y="372"/>
                    <a:pt x="569" y="372"/>
                    <a:pt x="569" y="372"/>
                  </a:cubicBezTo>
                  <a:cubicBezTo>
                    <a:pt x="569" y="371"/>
                    <a:pt x="569" y="371"/>
                    <a:pt x="569" y="371"/>
                  </a:cubicBezTo>
                  <a:cubicBezTo>
                    <a:pt x="569" y="371"/>
                    <a:pt x="569" y="371"/>
                    <a:pt x="569" y="371"/>
                  </a:cubicBezTo>
                  <a:cubicBezTo>
                    <a:pt x="570" y="371"/>
                    <a:pt x="570" y="371"/>
                    <a:pt x="570" y="371"/>
                  </a:cubicBezTo>
                  <a:cubicBezTo>
                    <a:pt x="570" y="371"/>
                    <a:pt x="570" y="370"/>
                    <a:pt x="570" y="370"/>
                  </a:cubicBezTo>
                  <a:cubicBezTo>
                    <a:pt x="570" y="369"/>
                    <a:pt x="570" y="369"/>
                    <a:pt x="570" y="369"/>
                  </a:cubicBezTo>
                  <a:cubicBezTo>
                    <a:pt x="570" y="369"/>
                    <a:pt x="570" y="369"/>
                    <a:pt x="570" y="369"/>
                  </a:cubicBezTo>
                  <a:cubicBezTo>
                    <a:pt x="570" y="369"/>
                    <a:pt x="570" y="369"/>
                    <a:pt x="570" y="369"/>
                  </a:cubicBezTo>
                  <a:cubicBezTo>
                    <a:pt x="570" y="368"/>
                    <a:pt x="570" y="368"/>
                    <a:pt x="570" y="368"/>
                  </a:cubicBezTo>
                  <a:cubicBezTo>
                    <a:pt x="570" y="367"/>
                    <a:pt x="570" y="367"/>
                    <a:pt x="570" y="367"/>
                  </a:cubicBezTo>
                  <a:cubicBezTo>
                    <a:pt x="570" y="367"/>
                    <a:pt x="570" y="367"/>
                    <a:pt x="570" y="367"/>
                  </a:cubicBezTo>
                  <a:cubicBezTo>
                    <a:pt x="570" y="367"/>
                    <a:pt x="570" y="367"/>
                    <a:pt x="570" y="367"/>
                  </a:cubicBezTo>
                  <a:cubicBezTo>
                    <a:pt x="570" y="367"/>
                    <a:pt x="570" y="367"/>
                    <a:pt x="570" y="367"/>
                  </a:cubicBezTo>
                  <a:cubicBezTo>
                    <a:pt x="570" y="366"/>
                    <a:pt x="570" y="365"/>
                    <a:pt x="570" y="365"/>
                  </a:cubicBezTo>
                  <a:cubicBezTo>
                    <a:pt x="571" y="345"/>
                    <a:pt x="572" y="325"/>
                    <a:pt x="573" y="305"/>
                  </a:cubicBezTo>
                  <a:cubicBezTo>
                    <a:pt x="574" y="305"/>
                    <a:pt x="575" y="305"/>
                    <a:pt x="576" y="305"/>
                  </a:cubicBezTo>
                  <a:cubicBezTo>
                    <a:pt x="576" y="305"/>
                    <a:pt x="576" y="305"/>
                    <a:pt x="576" y="305"/>
                  </a:cubicBezTo>
                  <a:cubicBezTo>
                    <a:pt x="577" y="305"/>
                    <a:pt x="579" y="305"/>
                    <a:pt x="580" y="305"/>
                  </a:cubicBezTo>
                  <a:cubicBezTo>
                    <a:pt x="583" y="305"/>
                    <a:pt x="586" y="305"/>
                    <a:pt x="590" y="305"/>
                  </a:cubicBezTo>
                  <a:cubicBezTo>
                    <a:pt x="590" y="305"/>
                    <a:pt x="590" y="305"/>
                    <a:pt x="590" y="305"/>
                  </a:cubicBezTo>
                  <a:cubicBezTo>
                    <a:pt x="592" y="305"/>
                    <a:pt x="594" y="305"/>
                    <a:pt x="596" y="305"/>
                  </a:cubicBezTo>
                  <a:cubicBezTo>
                    <a:pt x="597" y="305"/>
                    <a:pt x="598" y="305"/>
                    <a:pt x="599" y="305"/>
                  </a:cubicBezTo>
                  <a:cubicBezTo>
                    <a:pt x="600" y="305"/>
                    <a:pt x="601" y="305"/>
                    <a:pt x="603" y="305"/>
                  </a:cubicBezTo>
                  <a:cubicBezTo>
                    <a:pt x="604" y="305"/>
                    <a:pt x="606" y="305"/>
                    <a:pt x="608" y="305"/>
                  </a:cubicBezTo>
                  <a:cubicBezTo>
                    <a:pt x="613" y="305"/>
                    <a:pt x="619" y="304"/>
                    <a:pt x="625" y="304"/>
                  </a:cubicBezTo>
                  <a:cubicBezTo>
                    <a:pt x="630" y="304"/>
                    <a:pt x="635" y="304"/>
                    <a:pt x="640" y="304"/>
                  </a:cubicBezTo>
                  <a:cubicBezTo>
                    <a:pt x="646" y="304"/>
                    <a:pt x="651" y="304"/>
                    <a:pt x="656" y="304"/>
                  </a:cubicBezTo>
                  <a:cubicBezTo>
                    <a:pt x="661" y="304"/>
                    <a:pt x="667" y="304"/>
                    <a:pt x="672" y="304"/>
                  </a:cubicBezTo>
                  <a:cubicBezTo>
                    <a:pt x="678" y="304"/>
                    <a:pt x="683" y="304"/>
                    <a:pt x="689" y="304"/>
                  </a:cubicBezTo>
                  <a:cubicBezTo>
                    <a:pt x="694" y="304"/>
                    <a:pt x="699" y="304"/>
                    <a:pt x="704" y="304"/>
                  </a:cubicBezTo>
                  <a:cubicBezTo>
                    <a:pt x="710" y="304"/>
                    <a:pt x="715" y="304"/>
                    <a:pt x="720" y="304"/>
                  </a:cubicBezTo>
                  <a:cubicBezTo>
                    <a:pt x="725" y="304"/>
                    <a:pt x="730" y="303"/>
                    <a:pt x="735" y="303"/>
                  </a:cubicBezTo>
                  <a:cubicBezTo>
                    <a:pt x="740" y="303"/>
                    <a:pt x="744" y="303"/>
                    <a:pt x="749" y="303"/>
                  </a:cubicBezTo>
                  <a:cubicBezTo>
                    <a:pt x="753" y="303"/>
                    <a:pt x="757" y="303"/>
                    <a:pt x="761" y="303"/>
                  </a:cubicBezTo>
                  <a:cubicBezTo>
                    <a:pt x="765" y="303"/>
                    <a:pt x="768" y="303"/>
                    <a:pt x="772" y="303"/>
                  </a:cubicBezTo>
                  <a:cubicBezTo>
                    <a:pt x="775" y="303"/>
                    <a:pt x="778" y="303"/>
                    <a:pt x="781" y="303"/>
                  </a:cubicBezTo>
                  <a:cubicBezTo>
                    <a:pt x="783" y="303"/>
                    <a:pt x="785" y="303"/>
                    <a:pt x="787" y="303"/>
                  </a:cubicBezTo>
                  <a:cubicBezTo>
                    <a:pt x="787" y="303"/>
                    <a:pt x="787" y="303"/>
                    <a:pt x="787" y="303"/>
                  </a:cubicBezTo>
                  <a:cubicBezTo>
                    <a:pt x="791" y="303"/>
                    <a:pt x="795" y="303"/>
                    <a:pt x="797" y="303"/>
                  </a:cubicBezTo>
                  <a:cubicBezTo>
                    <a:pt x="798" y="303"/>
                    <a:pt x="798" y="303"/>
                    <a:pt x="798" y="303"/>
                  </a:cubicBezTo>
                  <a:cubicBezTo>
                    <a:pt x="799" y="302"/>
                    <a:pt x="799" y="302"/>
                    <a:pt x="799" y="302"/>
                  </a:cubicBezTo>
                  <a:cubicBezTo>
                    <a:pt x="800" y="302"/>
                    <a:pt x="800" y="302"/>
                    <a:pt x="800" y="302"/>
                  </a:cubicBezTo>
                  <a:cubicBezTo>
                    <a:pt x="800" y="302"/>
                    <a:pt x="800" y="302"/>
                    <a:pt x="800" y="302"/>
                  </a:cubicBezTo>
                  <a:cubicBezTo>
                    <a:pt x="801" y="302"/>
                    <a:pt x="801" y="302"/>
                    <a:pt x="801" y="302"/>
                  </a:cubicBezTo>
                  <a:cubicBezTo>
                    <a:pt x="802" y="302"/>
                    <a:pt x="802" y="302"/>
                    <a:pt x="802" y="302"/>
                  </a:cubicBezTo>
                  <a:cubicBezTo>
                    <a:pt x="802" y="302"/>
                    <a:pt x="803" y="302"/>
                    <a:pt x="803" y="302"/>
                  </a:cubicBezTo>
                  <a:cubicBezTo>
                    <a:pt x="804" y="302"/>
                    <a:pt x="804" y="302"/>
                    <a:pt x="804" y="302"/>
                  </a:cubicBezTo>
                  <a:cubicBezTo>
                    <a:pt x="804" y="302"/>
                    <a:pt x="804" y="302"/>
                    <a:pt x="804" y="302"/>
                  </a:cubicBezTo>
                  <a:cubicBezTo>
                    <a:pt x="804" y="302"/>
                    <a:pt x="804" y="302"/>
                    <a:pt x="804" y="302"/>
                  </a:cubicBezTo>
                  <a:cubicBezTo>
                    <a:pt x="804" y="302"/>
                    <a:pt x="804" y="302"/>
                    <a:pt x="804" y="302"/>
                  </a:cubicBezTo>
                  <a:cubicBezTo>
                    <a:pt x="805" y="302"/>
                    <a:pt x="805" y="302"/>
                    <a:pt x="805" y="302"/>
                  </a:cubicBezTo>
                  <a:cubicBezTo>
                    <a:pt x="806" y="302"/>
                    <a:pt x="806" y="302"/>
                    <a:pt x="806" y="302"/>
                  </a:cubicBezTo>
                  <a:cubicBezTo>
                    <a:pt x="806" y="302"/>
                    <a:pt x="806" y="302"/>
                    <a:pt x="806" y="302"/>
                  </a:cubicBezTo>
                  <a:cubicBezTo>
                    <a:pt x="806" y="302"/>
                    <a:pt x="806" y="302"/>
                    <a:pt x="806" y="302"/>
                  </a:cubicBezTo>
                  <a:cubicBezTo>
                    <a:pt x="806" y="302"/>
                    <a:pt x="806" y="302"/>
                    <a:pt x="806" y="302"/>
                  </a:cubicBezTo>
                  <a:cubicBezTo>
                    <a:pt x="807" y="302"/>
                    <a:pt x="807" y="302"/>
                    <a:pt x="807" y="302"/>
                  </a:cubicBezTo>
                  <a:cubicBezTo>
                    <a:pt x="807" y="302"/>
                    <a:pt x="807" y="302"/>
                    <a:pt x="807" y="302"/>
                  </a:cubicBezTo>
                  <a:cubicBezTo>
                    <a:pt x="807" y="302"/>
                    <a:pt x="807" y="302"/>
                    <a:pt x="807" y="302"/>
                  </a:cubicBezTo>
                  <a:cubicBezTo>
                    <a:pt x="807" y="302"/>
                    <a:pt x="807" y="302"/>
                    <a:pt x="807" y="302"/>
                  </a:cubicBezTo>
                  <a:cubicBezTo>
                    <a:pt x="807" y="302"/>
                    <a:pt x="807" y="302"/>
                    <a:pt x="807" y="302"/>
                  </a:cubicBezTo>
                  <a:cubicBezTo>
                    <a:pt x="807" y="302"/>
                    <a:pt x="807" y="302"/>
                    <a:pt x="807" y="302"/>
                  </a:cubicBezTo>
                  <a:cubicBezTo>
                    <a:pt x="808" y="302"/>
                    <a:pt x="808" y="302"/>
                    <a:pt x="808" y="302"/>
                  </a:cubicBezTo>
                  <a:cubicBezTo>
                    <a:pt x="808" y="302"/>
                    <a:pt x="808" y="302"/>
                    <a:pt x="808" y="302"/>
                  </a:cubicBezTo>
                  <a:cubicBezTo>
                    <a:pt x="809" y="302"/>
                    <a:pt x="809" y="302"/>
                    <a:pt x="809" y="302"/>
                  </a:cubicBezTo>
                  <a:cubicBezTo>
                    <a:pt x="809" y="302"/>
                    <a:pt x="809" y="302"/>
                    <a:pt x="809" y="302"/>
                  </a:cubicBezTo>
                  <a:cubicBezTo>
                    <a:pt x="809" y="302"/>
                    <a:pt x="809" y="302"/>
                    <a:pt x="809" y="302"/>
                  </a:cubicBezTo>
                  <a:cubicBezTo>
                    <a:pt x="809" y="302"/>
                    <a:pt x="809" y="302"/>
                    <a:pt x="809" y="302"/>
                  </a:cubicBezTo>
                  <a:cubicBezTo>
                    <a:pt x="810" y="302"/>
                    <a:pt x="810" y="302"/>
                    <a:pt x="810" y="302"/>
                  </a:cubicBezTo>
                  <a:cubicBezTo>
                    <a:pt x="811" y="301"/>
                    <a:pt x="811" y="301"/>
                    <a:pt x="811" y="301"/>
                  </a:cubicBezTo>
                  <a:cubicBezTo>
                    <a:pt x="811" y="301"/>
                    <a:pt x="811" y="301"/>
                    <a:pt x="811" y="301"/>
                  </a:cubicBezTo>
                  <a:cubicBezTo>
                    <a:pt x="811" y="301"/>
                    <a:pt x="811" y="301"/>
                    <a:pt x="811" y="301"/>
                  </a:cubicBezTo>
                  <a:cubicBezTo>
                    <a:pt x="811" y="301"/>
                    <a:pt x="811" y="301"/>
                    <a:pt x="811" y="301"/>
                  </a:cubicBezTo>
                  <a:cubicBezTo>
                    <a:pt x="812" y="301"/>
                    <a:pt x="812" y="301"/>
                    <a:pt x="812" y="301"/>
                  </a:cubicBezTo>
                  <a:cubicBezTo>
                    <a:pt x="812" y="301"/>
                    <a:pt x="812" y="301"/>
                    <a:pt x="812" y="301"/>
                  </a:cubicBezTo>
                  <a:cubicBezTo>
                    <a:pt x="813" y="301"/>
                    <a:pt x="813" y="301"/>
                    <a:pt x="813" y="301"/>
                  </a:cubicBezTo>
                  <a:cubicBezTo>
                    <a:pt x="813" y="301"/>
                    <a:pt x="813" y="301"/>
                    <a:pt x="813" y="301"/>
                  </a:cubicBezTo>
                  <a:cubicBezTo>
                    <a:pt x="813" y="301"/>
                    <a:pt x="813" y="301"/>
                    <a:pt x="813" y="301"/>
                  </a:cubicBezTo>
                  <a:cubicBezTo>
                    <a:pt x="813" y="301"/>
                    <a:pt x="813" y="301"/>
                    <a:pt x="813" y="301"/>
                  </a:cubicBezTo>
                  <a:cubicBezTo>
                    <a:pt x="813" y="300"/>
                    <a:pt x="813" y="300"/>
                    <a:pt x="813" y="300"/>
                  </a:cubicBezTo>
                  <a:cubicBezTo>
                    <a:pt x="814" y="300"/>
                    <a:pt x="814" y="300"/>
                    <a:pt x="814" y="300"/>
                  </a:cubicBezTo>
                  <a:cubicBezTo>
                    <a:pt x="814" y="300"/>
                    <a:pt x="814" y="300"/>
                    <a:pt x="814" y="300"/>
                  </a:cubicBezTo>
                  <a:cubicBezTo>
                    <a:pt x="814" y="300"/>
                    <a:pt x="814" y="300"/>
                    <a:pt x="814" y="300"/>
                  </a:cubicBezTo>
                  <a:cubicBezTo>
                    <a:pt x="814" y="300"/>
                    <a:pt x="814" y="300"/>
                    <a:pt x="814" y="300"/>
                  </a:cubicBezTo>
                  <a:cubicBezTo>
                    <a:pt x="814" y="300"/>
                    <a:pt x="814" y="300"/>
                    <a:pt x="814" y="300"/>
                  </a:cubicBezTo>
                  <a:cubicBezTo>
                    <a:pt x="814" y="300"/>
                    <a:pt x="814" y="300"/>
                    <a:pt x="814" y="300"/>
                  </a:cubicBezTo>
                  <a:cubicBezTo>
                    <a:pt x="814" y="300"/>
                    <a:pt x="814" y="300"/>
                    <a:pt x="814" y="300"/>
                  </a:cubicBezTo>
                  <a:cubicBezTo>
                    <a:pt x="814" y="300"/>
                    <a:pt x="814" y="300"/>
                    <a:pt x="814" y="300"/>
                  </a:cubicBezTo>
                  <a:cubicBezTo>
                    <a:pt x="814" y="300"/>
                    <a:pt x="814" y="300"/>
                    <a:pt x="814" y="300"/>
                  </a:cubicBezTo>
                  <a:cubicBezTo>
                    <a:pt x="814" y="300"/>
                    <a:pt x="814" y="300"/>
                    <a:pt x="814" y="300"/>
                  </a:cubicBezTo>
                  <a:cubicBezTo>
                    <a:pt x="815" y="299"/>
                    <a:pt x="815" y="299"/>
                    <a:pt x="815" y="299"/>
                  </a:cubicBezTo>
                  <a:cubicBezTo>
                    <a:pt x="815" y="299"/>
                    <a:pt x="815" y="299"/>
                    <a:pt x="815" y="299"/>
                  </a:cubicBezTo>
                  <a:cubicBezTo>
                    <a:pt x="815" y="299"/>
                    <a:pt x="815" y="299"/>
                    <a:pt x="815" y="299"/>
                  </a:cubicBezTo>
                  <a:cubicBezTo>
                    <a:pt x="815" y="299"/>
                    <a:pt x="815" y="299"/>
                    <a:pt x="815" y="299"/>
                  </a:cubicBezTo>
                  <a:cubicBezTo>
                    <a:pt x="815" y="299"/>
                    <a:pt x="815" y="299"/>
                    <a:pt x="815" y="299"/>
                  </a:cubicBezTo>
                  <a:cubicBezTo>
                    <a:pt x="815" y="299"/>
                    <a:pt x="815" y="299"/>
                    <a:pt x="815" y="299"/>
                  </a:cubicBezTo>
                  <a:cubicBezTo>
                    <a:pt x="815" y="299"/>
                    <a:pt x="815" y="299"/>
                    <a:pt x="815" y="299"/>
                  </a:cubicBezTo>
                  <a:cubicBezTo>
                    <a:pt x="815" y="299"/>
                    <a:pt x="815" y="299"/>
                    <a:pt x="815" y="299"/>
                  </a:cubicBezTo>
                  <a:cubicBezTo>
                    <a:pt x="815" y="299"/>
                    <a:pt x="815" y="299"/>
                    <a:pt x="815" y="299"/>
                  </a:cubicBezTo>
                  <a:cubicBezTo>
                    <a:pt x="815" y="299"/>
                    <a:pt x="815" y="299"/>
                    <a:pt x="815" y="299"/>
                  </a:cubicBezTo>
                  <a:cubicBezTo>
                    <a:pt x="815" y="298"/>
                    <a:pt x="815" y="298"/>
                    <a:pt x="815" y="298"/>
                  </a:cubicBezTo>
                  <a:cubicBezTo>
                    <a:pt x="815" y="298"/>
                    <a:pt x="815" y="298"/>
                    <a:pt x="815" y="298"/>
                  </a:cubicBezTo>
                  <a:cubicBezTo>
                    <a:pt x="815" y="298"/>
                    <a:pt x="815" y="298"/>
                    <a:pt x="815" y="298"/>
                  </a:cubicBezTo>
                  <a:cubicBezTo>
                    <a:pt x="815" y="298"/>
                    <a:pt x="815" y="298"/>
                    <a:pt x="815" y="298"/>
                  </a:cubicBezTo>
                  <a:cubicBezTo>
                    <a:pt x="815" y="298"/>
                    <a:pt x="815" y="298"/>
                    <a:pt x="815" y="298"/>
                  </a:cubicBezTo>
                  <a:cubicBezTo>
                    <a:pt x="816" y="298"/>
                    <a:pt x="816" y="298"/>
                    <a:pt x="816" y="298"/>
                  </a:cubicBezTo>
                  <a:cubicBezTo>
                    <a:pt x="816" y="298"/>
                    <a:pt x="816" y="298"/>
                    <a:pt x="816" y="298"/>
                  </a:cubicBezTo>
                  <a:cubicBezTo>
                    <a:pt x="816" y="298"/>
                    <a:pt x="816" y="298"/>
                    <a:pt x="816" y="298"/>
                  </a:cubicBezTo>
                  <a:cubicBezTo>
                    <a:pt x="816" y="298"/>
                    <a:pt x="816" y="298"/>
                    <a:pt x="816" y="298"/>
                  </a:cubicBezTo>
                  <a:cubicBezTo>
                    <a:pt x="816" y="298"/>
                    <a:pt x="816" y="298"/>
                    <a:pt x="816" y="298"/>
                  </a:cubicBezTo>
                  <a:cubicBezTo>
                    <a:pt x="816" y="297"/>
                    <a:pt x="816" y="297"/>
                    <a:pt x="816" y="297"/>
                  </a:cubicBezTo>
                  <a:cubicBezTo>
                    <a:pt x="816" y="297"/>
                    <a:pt x="816" y="297"/>
                    <a:pt x="816" y="297"/>
                  </a:cubicBezTo>
                  <a:cubicBezTo>
                    <a:pt x="816" y="297"/>
                    <a:pt x="816" y="297"/>
                    <a:pt x="816" y="297"/>
                  </a:cubicBezTo>
                  <a:cubicBezTo>
                    <a:pt x="816" y="297"/>
                    <a:pt x="816" y="297"/>
                    <a:pt x="816" y="297"/>
                  </a:cubicBezTo>
                  <a:cubicBezTo>
                    <a:pt x="816" y="297"/>
                    <a:pt x="816" y="297"/>
                    <a:pt x="816" y="297"/>
                  </a:cubicBezTo>
                  <a:cubicBezTo>
                    <a:pt x="816" y="297"/>
                    <a:pt x="816" y="297"/>
                    <a:pt x="816" y="297"/>
                  </a:cubicBezTo>
                  <a:cubicBezTo>
                    <a:pt x="816" y="297"/>
                    <a:pt x="816" y="297"/>
                    <a:pt x="816" y="297"/>
                  </a:cubicBezTo>
                  <a:cubicBezTo>
                    <a:pt x="819" y="245"/>
                    <a:pt x="823" y="194"/>
                    <a:pt x="826" y="142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5" y="144"/>
                    <a:pt x="825" y="144"/>
                    <a:pt x="825" y="144"/>
                  </a:cubicBezTo>
                  <a:cubicBezTo>
                    <a:pt x="825" y="144"/>
                    <a:pt x="825" y="144"/>
                    <a:pt x="825" y="144"/>
                  </a:cubicBezTo>
                  <a:cubicBezTo>
                    <a:pt x="825" y="144"/>
                    <a:pt x="825" y="144"/>
                    <a:pt x="825" y="144"/>
                  </a:cubicBezTo>
                  <a:cubicBezTo>
                    <a:pt x="825" y="144"/>
                    <a:pt x="825" y="144"/>
                    <a:pt x="825" y="144"/>
                  </a:cubicBezTo>
                  <a:cubicBezTo>
                    <a:pt x="824" y="145"/>
                    <a:pt x="824" y="145"/>
                    <a:pt x="824" y="145"/>
                  </a:cubicBezTo>
                  <a:cubicBezTo>
                    <a:pt x="824" y="145"/>
                    <a:pt x="824" y="145"/>
                    <a:pt x="824" y="145"/>
                  </a:cubicBezTo>
                  <a:cubicBezTo>
                    <a:pt x="824" y="145"/>
                    <a:pt x="823" y="146"/>
                    <a:pt x="823" y="146"/>
                  </a:cubicBezTo>
                  <a:cubicBezTo>
                    <a:pt x="823" y="146"/>
                    <a:pt x="823" y="146"/>
                    <a:pt x="823" y="146"/>
                  </a:cubicBezTo>
                  <a:cubicBezTo>
                    <a:pt x="822" y="146"/>
                    <a:pt x="822" y="146"/>
                    <a:pt x="821" y="146"/>
                  </a:cubicBezTo>
                  <a:cubicBezTo>
                    <a:pt x="821" y="146"/>
                    <a:pt x="821" y="146"/>
                    <a:pt x="821" y="146"/>
                  </a:cubicBezTo>
                  <a:cubicBezTo>
                    <a:pt x="820" y="146"/>
                    <a:pt x="820" y="147"/>
                    <a:pt x="819" y="147"/>
                  </a:cubicBezTo>
                  <a:cubicBezTo>
                    <a:pt x="819" y="147"/>
                    <a:pt x="819" y="147"/>
                    <a:pt x="819" y="147"/>
                  </a:cubicBezTo>
                  <a:cubicBezTo>
                    <a:pt x="818" y="147"/>
                    <a:pt x="818" y="147"/>
                    <a:pt x="817" y="147"/>
                  </a:cubicBezTo>
                  <a:cubicBezTo>
                    <a:pt x="816" y="147"/>
                    <a:pt x="815" y="147"/>
                    <a:pt x="813" y="147"/>
                  </a:cubicBezTo>
                  <a:cubicBezTo>
                    <a:pt x="813" y="147"/>
                    <a:pt x="812" y="147"/>
                    <a:pt x="811" y="147"/>
                  </a:cubicBezTo>
                  <a:cubicBezTo>
                    <a:pt x="811" y="147"/>
                    <a:pt x="810" y="147"/>
                    <a:pt x="810" y="147"/>
                  </a:cubicBezTo>
                  <a:cubicBezTo>
                    <a:pt x="809" y="147"/>
                    <a:pt x="809" y="147"/>
                    <a:pt x="808" y="147"/>
                  </a:cubicBezTo>
                  <a:cubicBezTo>
                    <a:pt x="807" y="148"/>
                    <a:pt x="807" y="148"/>
                    <a:pt x="807" y="148"/>
                  </a:cubicBezTo>
                  <a:cubicBezTo>
                    <a:pt x="807" y="148"/>
                    <a:pt x="806" y="148"/>
                    <a:pt x="806" y="148"/>
                  </a:cubicBezTo>
                  <a:cubicBezTo>
                    <a:pt x="805" y="148"/>
                    <a:pt x="803" y="148"/>
                    <a:pt x="802" y="148"/>
                  </a:cubicBezTo>
                  <a:cubicBezTo>
                    <a:pt x="801" y="148"/>
                    <a:pt x="800" y="148"/>
                    <a:pt x="800" y="148"/>
                  </a:cubicBezTo>
                  <a:cubicBezTo>
                    <a:pt x="797" y="148"/>
                    <a:pt x="795" y="148"/>
                    <a:pt x="792" y="148"/>
                  </a:cubicBezTo>
                  <a:cubicBezTo>
                    <a:pt x="791" y="148"/>
                    <a:pt x="790" y="148"/>
                    <a:pt x="789" y="148"/>
                  </a:cubicBezTo>
                  <a:cubicBezTo>
                    <a:pt x="789" y="148"/>
                    <a:pt x="788" y="148"/>
                    <a:pt x="787" y="148"/>
                  </a:cubicBezTo>
                  <a:cubicBezTo>
                    <a:pt x="787" y="148"/>
                    <a:pt x="786" y="148"/>
                    <a:pt x="786" y="148"/>
                  </a:cubicBezTo>
                  <a:cubicBezTo>
                    <a:pt x="784" y="148"/>
                    <a:pt x="783" y="148"/>
                    <a:pt x="781" y="148"/>
                  </a:cubicBezTo>
                  <a:cubicBezTo>
                    <a:pt x="777" y="148"/>
                    <a:pt x="774" y="148"/>
                    <a:pt x="770" y="148"/>
                  </a:cubicBezTo>
                  <a:cubicBezTo>
                    <a:pt x="766" y="148"/>
                    <a:pt x="762" y="148"/>
                    <a:pt x="758" y="148"/>
                  </a:cubicBezTo>
                  <a:cubicBezTo>
                    <a:pt x="753" y="148"/>
                    <a:pt x="748" y="148"/>
                    <a:pt x="743" y="149"/>
                  </a:cubicBezTo>
                  <a:cubicBezTo>
                    <a:pt x="739" y="149"/>
                    <a:pt x="733" y="149"/>
                    <a:pt x="728" y="149"/>
                  </a:cubicBezTo>
                  <a:cubicBezTo>
                    <a:pt x="723" y="149"/>
                    <a:pt x="718" y="149"/>
                    <a:pt x="713" y="149"/>
                  </a:cubicBezTo>
                  <a:cubicBezTo>
                    <a:pt x="707" y="149"/>
                    <a:pt x="702" y="149"/>
                    <a:pt x="697" y="149"/>
                  </a:cubicBezTo>
                  <a:cubicBezTo>
                    <a:pt x="691" y="149"/>
                    <a:pt x="686" y="149"/>
                    <a:pt x="680" y="149"/>
                  </a:cubicBezTo>
                  <a:cubicBezTo>
                    <a:pt x="675" y="149"/>
                    <a:pt x="669" y="149"/>
                    <a:pt x="664" y="149"/>
                  </a:cubicBezTo>
                  <a:cubicBezTo>
                    <a:pt x="658" y="149"/>
                    <a:pt x="653" y="149"/>
                    <a:pt x="648" y="149"/>
                  </a:cubicBezTo>
                  <a:cubicBezTo>
                    <a:pt x="643" y="150"/>
                    <a:pt x="637" y="150"/>
                    <a:pt x="632" y="150"/>
                  </a:cubicBezTo>
                  <a:cubicBezTo>
                    <a:pt x="629" y="150"/>
                    <a:pt x="625" y="150"/>
                    <a:pt x="622" y="150"/>
                  </a:cubicBezTo>
                  <a:cubicBezTo>
                    <a:pt x="621" y="150"/>
                    <a:pt x="620" y="150"/>
                    <a:pt x="619" y="150"/>
                  </a:cubicBezTo>
                  <a:cubicBezTo>
                    <a:pt x="615" y="150"/>
                    <a:pt x="611" y="150"/>
                    <a:pt x="607" y="150"/>
                  </a:cubicBezTo>
                  <a:cubicBezTo>
                    <a:pt x="604" y="150"/>
                    <a:pt x="600" y="150"/>
                    <a:pt x="597" y="150"/>
                  </a:cubicBezTo>
                  <a:cubicBezTo>
                    <a:pt x="596" y="150"/>
                    <a:pt x="596" y="150"/>
                    <a:pt x="596" y="150"/>
                  </a:cubicBezTo>
                  <a:cubicBezTo>
                    <a:pt x="595" y="150"/>
                    <a:pt x="593" y="150"/>
                    <a:pt x="592" y="150"/>
                  </a:cubicBezTo>
                  <a:cubicBezTo>
                    <a:pt x="591" y="150"/>
                    <a:pt x="591" y="150"/>
                    <a:pt x="590" y="150"/>
                  </a:cubicBezTo>
                  <a:cubicBezTo>
                    <a:pt x="589" y="150"/>
                    <a:pt x="588" y="150"/>
                    <a:pt x="587" y="150"/>
                  </a:cubicBezTo>
                  <a:cubicBezTo>
                    <a:pt x="587" y="150"/>
                    <a:pt x="587" y="150"/>
                    <a:pt x="587" y="150"/>
                  </a:cubicBezTo>
                  <a:cubicBezTo>
                    <a:pt x="586" y="150"/>
                    <a:pt x="586" y="150"/>
                    <a:pt x="586" y="150"/>
                  </a:cubicBezTo>
                  <a:cubicBezTo>
                    <a:pt x="585" y="150"/>
                    <a:pt x="584" y="150"/>
                    <a:pt x="583" y="150"/>
                  </a:cubicBezTo>
                  <a:cubicBezTo>
                    <a:pt x="582" y="150"/>
                    <a:pt x="582" y="150"/>
                    <a:pt x="582" y="150"/>
                  </a:cubicBezTo>
                  <a:cubicBezTo>
                    <a:pt x="582" y="150"/>
                    <a:pt x="582" y="150"/>
                    <a:pt x="582" y="150"/>
                  </a:cubicBezTo>
                  <a:cubicBezTo>
                    <a:pt x="582" y="150"/>
                    <a:pt x="582" y="150"/>
                    <a:pt x="582" y="150"/>
                  </a:cubicBezTo>
                  <a:cubicBezTo>
                    <a:pt x="580" y="150"/>
                    <a:pt x="578" y="151"/>
                    <a:pt x="576" y="151"/>
                  </a:cubicBezTo>
                  <a:cubicBezTo>
                    <a:pt x="575" y="151"/>
                    <a:pt x="575" y="151"/>
                    <a:pt x="575" y="151"/>
                  </a:cubicBezTo>
                  <a:cubicBezTo>
                    <a:pt x="574" y="151"/>
                    <a:pt x="574" y="151"/>
                    <a:pt x="574" y="151"/>
                  </a:cubicBezTo>
                  <a:cubicBezTo>
                    <a:pt x="573" y="151"/>
                    <a:pt x="573" y="151"/>
                    <a:pt x="572" y="151"/>
                  </a:cubicBezTo>
                  <a:cubicBezTo>
                    <a:pt x="572" y="151"/>
                    <a:pt x="572" y="151"/>
                    <a:pt x="572" y="151"/>
                  </a:cubicBezTo>
                  <a:cubicBezTo>
                    <a:pt x="571" y="151"/>
                    <a:pt x="571" y="151"/>
                    <a:pt x="571" y="151"/>
                  </a:cubicBezTo>
                  <a:cubicBezTo>
                    <a:pt x="571" y="151"/>
                    <a:pt x="571" y="151"/>
                    <a:pt x="571" y="151"/>
                  </a:cubicBezTo>
                  <a:cubicBezTo>
                    <a:pt x="571" y="151"/>
                    <a:pt x="571" y="151"/>
                    <a:pt x="571" y="151"/>
                  </a:cubicBezTo>
                  <a:cubicBezTo>
                    <a:pt x="570" y="151"/>
                    <a:pt x="570" y="151"/>
                    <a:pt x="570" y="151"/>
                  </a:cubicBezTo>
                  <a:cubicBezTo>
                    <a:pt x="569" y="151"/>
                    <a:pt x="569" y="151"/>
                    <a:pt x="569" y="151"/>
                  </a:cubicBezTo>
                  <a:cubicBezTo>
                    <a:pt x="568" y="151"/>
                    <a:pt x="568" y="151"/>
                    <a:pt x="568" y="151"/>
                  </a:cubicBezTo>
                  <a:cubicBezTo>
                    <a:pt x="568" y="151"/>
                    <a:pt x="568" y="151"/>
                    <a:pt x="568" y="151"/>
                  </a:cubicBezTo>
                  <a:cubicBezTo>
                    <a:pt x="567" y="151"/>
                    <a:pt x="567" y="151"/>
                    <a:pt x="567" y="151"/>
                  </a:cubicBezTo>
                  <a:cubicBezTo>
                    <a:pt x="566" y="151"/>
                    <a:pt x="566" y="151"/>
                    <a:pt x="566" y="151"/>
                  </a:cubicBezTo>
                  <a:cubicBezTo>
                    <a:pt x="565" y="151"/>
                    <a:pt x="565" y="151"/>
                    <a:pt x="565" y="151"/>
                  </a:cubicBezTo>
                  <a:cubicBezTo>
                    <a:pt x="565" y="151"/>
                    <a:pt x="565" y="151"/>
                    <a:pt x="565" y="151"/>
                  </a:cubicBezTo>
                  <a:cubicBezTo>
                    <a:pt x="565" y="151"/>
                    <a:pt x="565" y="151"/>
                    <a:pt x="565" y="151"/>
                  </a:cubicBezTo>
                  <a:cubicBezTo>
                    <a:pt x="564" y="151"/>
                    <a:pt x="564" y="151"/>
                    <a:pt x="564" y="151"/>
                  </a:cubicBezTo>
                  <a:cubicBezTo>
                    <a:pt x="563" y="151"/>
                    <a:pt x="563" y="151"/>
                    <a:pt x="563" y="151"/>
                  </a:cubicBezTo>
                  <a:cubicBezTo>
                    <a:pt x="562" y="152"/>
                    <a:pt x="562" y="152"/>
                    <a:pt x="562" y="152"/>
                  </a:cubicBezTo>
                  <a:cubicBezTo>
                    <a:pt x="562" y="152"/>
                    <a:pt x="562" y="152"/>
                    <a:pt x="562" y="152"/>
                  </a:cubicBezTo>
                  <a:cubicBezTo>
                    <a:pt x="561" y="152"/>
                    <a:pt x="561" y="152"/>
                    <a:pt x="561" y="152"/>
                  </a:cubicBezTo>
                  <a:cubicBezTo>
                    <a:pt x="560" y="152"/>
                    <a:pt x="560" y="152"/>
                    <a:pt x="559" y="152"/>
                  </a:cubicBezTo>
                  <a:cubicBezTo>
                    <a:pt x="559" y="152"/>
                    <a:pt x="559" y="152"/>
                    <a:pt x="559" y="152"/>
                  </a:cubicBezTo>
                  <a:cubicBezTo>
                    <a:pt x="559" y="152"/>
                    <a:pt x="559" y="152"/>
                    <a:pt x="559" y="152"/>
                  </a:cubicBezTo>
                  <a:cubicBezTo>
                    <a:pt x="559" y="152"/>
                    <a:pt x="559" y="152"/>
                    <a:pt x="559" y="152"/>
                  </a:cubicBezTo>
                  <a:cubicBezTo>
                    <a:pt x="558" y="152"/>
                    <a:pt x="558" y="152"/>
                    <a:pt x="558" y="152"/>
                  </a:cubicBezTo>
                  <a:cubicBezTo>
                    <a:pt x="558" y="152"/>
                    <a:pt x="558" y="152"/>
                    <a:pt x="557" y="152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6" y="153"/>
                    <a:pt x="555" y="153"/>
                    <a:pt x="554" y="153"/>
                  </a:cubicBezTo>
                  <a:cubicBezTo>
                    <a:pt x="554" y="153"/>
                    <a:pt x="554" y="153"/>
                    <a:pt x="554" y="153"/>
                  </a:cubicBezTo>
                  <a:cubicBezTo>
                    <a:pt x="554" y="153"/>
                    <a:pt x="554" y="153"/>
                    <a:pt x="554" y="153"/>
                  </a:cubicBezTo>
                  <a:cubicBezTo>
                    <a:pt x="553" y="153"/>
                    <a:pt x="553" y="153"/>
                    <a:pt x="553" y="153"/>
                  </a:cubicBezTo>
                  <a:cubicBezTo>
                    <a:pt x="552" y="153"/>
                    <a:pt x="552" y="153"/>
                    <a:pt x="552" y="153"/>
                  </a:cubicBezTo>
                  <a:cubicBezTo>
                    <a:pt x="552" y="154"/>
                    <a:pt x="552" y="154"/>
                    <a:pt x="552" y="154"/>
                  </a:cubicBezTo>
                  <a:cubicBezTo>
                    <a:pt x="551" y="154"/>
                    <a:pt x="551" y="154"/>
                    <a:pt x="551" y="154"/>
                  </a:cubicBezTo>
                  <a:cubicBezTo>
                    <a:pt x="551" y="154"/>
                    <a:pt x="551" y="154"/>
                    <a:pt x="551" y="154"/>
                  </a:cubicBezTo>
                  <a:cubicBezTo>
                    <a:pt x="551" y="154"/>
                    <a:pt x="551" y="154"/>
                    <a:pt x="551" y="154"/>
                  </a:cubicBezTo>
                  <a:cubicBezTo>
                    <a:pt x="550" y="154"/>
                    <a:pt x="550" y="154"/>
                    <a:pt x="550" y="154"/>
                  </a:cubicBezTo>
                  <a:cubicBezTo>
                    <a:pt x="550" y="154"/>
                    <a:pt x="550" y="154"/>
                    <a:pt x="550" y="154"/>
                  </a:cubicBezTo>
                  <a:cubicBezTo>
                    <a:pt x="550" y="154"/>
                    <a:pt x="550" y="154"/>
                    <a:pt x="550" y="154"/>
                  </a:cubicBezTo>
                  <a:cubicBezTo>
                    <a:pt x="549" y="155"/>
                    <a:pt x="549" y="155"/>
                    <a:pt x="549" y="155"/>
                  </a:cubicBezTo>
                  <a:cubicBezTo>
                    <a:pt x="549" y="155"/>
                    <a:pt x="549" y="155"/>
                    <a:pt x="549" y="155"/>
                  </a:cubicBezTo>
                  <a:cubicBezTo>
                    <a:pt x="549" y="155"/>
                    <a:pt x="549" y="155"/>
                    <a:pt x="549" y="155"/>
                  </a:cubicBezTo>
                  <a:cubicBezTo>
                    <a:pt x="549" y="155"/>
                    <a:pt x="549" y="155"/>
                    <a:pt x="549" y="155"/>
                  </a:cubicBezTo>
                  <a:cubicBezTo>
                    <a:pt x="548" y="155"/>
                    <a:pt x="548" y="155"/>
                    <a:pt x="548" y="155"/>
                  </a:cubicBezTo>
                  <a:cubicBezTo>
                    <a:pt x="548" y="155"/>
                    <a:pt x="548" y="155"/>
                    <a:pt x="548" y="155"/>
                  </a:cubicBezTo>
                  <a:cubicBezTo>
                    <a:pt x="548" y="155"/>
                    <a:pt x="548" y="155"/>
                    <a:pt x="548" y="155"/>
                  </a:cubicBezTo>
                  <a:cubicBezTo>
                    <a:pt x="548" y="155"/>
                    <a:pt x="548" y="155"/>
                    <a:pt x="548" y="155"/>
                  </a:cubicBezTo>
                  <a:cubicBezTo>
                    <a:pt x="548" y="155"/>
                    <a:pt x="548" y="155"/>
                    <a:pt x="548" y="155"/>
                  </a:cubicBezTo>
                  <a:cubicBezTo>
                    <a:pt x="548" y="156"/>
                    <a:pt x="548" y="156"/>
                    <a:pt x="548" y="156"/>
                  </a:cubicBezTo>
                  <a:cubicBezTo>
                    <a:pt x="547" y="156"/>
                    <a:pt x="547" y="156"/>
                    <a:pt x="547" y="156"/>
                  </a:cubicBezTo>
                  <a:cubicBezTo>
                    <a:pt x="547" y="156"/>
                    <a:pt x="547" y="156"/>
                    <a:pt x="547" y="156"/>
                  </a:cubicBezTo>
                  <a:cubicBezTo>
                    <a:pt x="547" y="156"/>
                    <a:pt x="547" y="156"/>
                    <a:pt x="547" y="156"/>
                  </a:cubicBezTo>
                  <a:cubicBezTo>
                    <a:pt x="547" y="156"/>
                    <a:pt x="547" y="156"/>
                    <a:pt x="547" y="156"/>
                  </a:cubicBezTo>
                  <a:cubicBezTo>
                    <a:pt x="547" y="156"/>
                    <a:pt x="547" y="156"/>
                    <a:pt x="547" y="156"/>
                  </a:cubicBezTo>
                  <a:cubicBezTo>
                    <a:pt x="547" y="156"/>
                    <a:pt x="547" y="156"/>
                    <a:pt x="547" y="156"/>
                  </a:cubicBezTo>
                  <a:cubicBezTo>
                    <a:pt x="546" y="156"/>
                    <a:pt x="546" y="156"/>
                    <a:pt x="546" y="156"/>
                  </a:cubicBezTo>
                  <a:cubicBezTo>
                    <a:pt x="546" y="157"/>
                    <a:pt x="546" y="157"/>
                    <a:pt x="546" y="157"/>
                  </a:cubicBezTo>
                  <a:cubicBezTo>
                    <a:pt x="546" y="157"/>
                    <a:pt x="546" y="157"/>
                    <a:pt x="546" y="157"/>
                  </a:cubicBezTo>
                  <a:cubicBezTo>
                    <a:pt x="546" y="157"/>
                    <a:pt x="546" y="157"/>
                    <a:pt x="546" y="157"/>
                  </a:cubicBezTo>
                  <a:cubicBezTo>
                    <a:pt x="546" y="157"/>
                    <a:pt x="546" y="157"/>
                    <a:pt x="546" y="157"/>
                  </a:cubicBezTo>
                  <a:cubicBezTo>
                    <a:pt x="546" y="157"/>
                    <a:pt x="546" y="157"/>
                    <a:pt x="546" y="157"/>
                  </a:cubicBezTo>
                  <a:cubicBezTo>
                    <a:pt x="546" y="157"/>
                    <a:pt x="546" y="157"/>
                    <a:pt x="546" y="157"/>
                  </a:cubicBezTo>
                  <a:cubicBezTo>
                    <a:pt x="546" y="157"/>
                    <a:pt x="546" y="157"/>
                    <a:pt x="546" y="157"/>
                  </a:cubicBezTo>
                  <a:cubicBezTo>
                    <a:pt x="546" y="157"/>
                    <a:pt x="546" y="157"/>
                    <a:pt x="546" y="157"/>
                  </a:cubicBezTo>
                  <a:cubicBezTo>
                    <a:pt x="545" y="157"/>
                    <a:pt x="545" y="157"/>
                    <a:pt x="545" y="157"/>
                  </a:cubicBezTo>
                  <a:cubicBezTo>
                    <a:pt x="545" y="158"/>
                    <a:pt x="545" y="158"/>
                    <a:pt x="545" y="158"/>
                  </a:cubicBezTo>
                  <a:cubicBezTo>
                    <a:pt x="545" y="158"/>
                    <a:pt x="545" y="158"/>
                    <a:pt x="545" y="158"/>
                  </a:cubicBezTo>
                  <a:cubicBezTo>
                    <a:pt x="545" y="158"/>
                    <a:pt x="545" y="158"/>
                    <a:pt x="545" y="158"/>
                  </a:cubicBezTo>
                  <a:cubicBezTo>
                    <a:pt x="545" y="158"/>
                    <a:pt x="545" y="158"/>
                    <a:pt x="545" y="158"/>
                  </a:cubicBezTo>
                  <a:cubicBezTo>
                    <a:pt x="545" y="158"/>
                    <a:pt x="545" y="158"/>
                    <a:pt x="545" y="158"/>
                  </a:cubicBezTo>
                  <a:cubicBezTo>
                    <a:pt x="545" y="158"/>
                    <a:pt x="545" y="158"/>
                    <a:pt x="545" y="158"/>
                  </a:cubicBezTo>
                  <a:cubicBezTo>
                    <a:pt x="545" y="158"/>
                    <a:pt x="545" y="158"/>
                    <a:pt x="545" y="158"/>
                  </a:cubicBezTo>
                  <a:cubicBezTo>
                    <a:pt x="545" y="159"/>
                    <a:pt x="545" y="159"/>
                    <a:pt x="545" y="159"/>
                  </a:cubicBezTo>
                  <a:cubicBezTo>
                    <a:pt x="545" y="159"/>
                    <a:pt x="545" y="159"/>
                    <a:pt x="545" y="159"/>
                  </a:cubicBezTo>
                  <a:cubicBezTo>
                    <a:pt x="545" y="159"/>
                    <a:pt x="545" y="159"/>
                    <a:pt x="545" y="159"/>
                  </a:cubicBezTo>
                  <a:cubicBezTo>
                    <a:pt x="544" y="159"/>
                    <a:pt x="544" y="159"/>
                    <a:pt x="544" y="159"/>
                  </a:cubicBezTo>
                  <a:cubicBezTo>
                    <a:pt x="544" y="159"/>
                    <a:pt x="544" y="159"/>
                    <a:pt x="544" y="159"/>
                  </a:cubicBezTo>
                  <a:cubicBezTo>
                    <a:pt x="544" y="160"/>
                    <a:pt x="544" y="160"/>
                    <a:pt x="544" y="160"/>
                  </a:cubicBezTo>
                  <a:cubicBezTo>
                    <a:pt x="544" y="160"/>
                    <a:pt x="544" y="160"/>
                    <a:pt x="544" y="160"/>
                  </a:cubicBezTo>
                  <a:cubicBezTo>
                    <a:pt x="544" y="160"/>
                    <a:pt x="544" y="160"/>
                    <a:pt x="544" y="160"/>
                  </a:cubicBezTo>
                  <a:cubicBezTo>
                    <a:pt x="544" y="160"/>
                    <a:pt x="544" y="160"/>
                    <a:pt x="544" y="160"/>
                  </a:cubicBezTo>
                  <a:cubicBezTo>
                    <a:pt x="544" y="160"/>
                    <a:pt x="544" y="160"/>
                    <a:pt x="544" y="160"/>
                  </a:cubicBezTo>
                  <a:cubicBezTo>
                    <a:pt x="542" y="230"/>
                    <a:pt x="542" y="230"/>
                    <a:pt x="542" y="230"/>
                  </a:cubicBezTo>
                  <a:cubicBezTo>
                    <a:pt x="541" y="230"/>
                    <a:pt x="540" y="230"/>
                    <a:pt x="539" y="230"/>
                  </a:cubicBezTo>
                  <a:cubicBezTo>
                    <a:pt x="537" y="231"/>
                    <a:pt x="535" y="231"/>
                    <a:pt x="533" y="231"/>
                  </a:cubicBezTo>
                  <a:cubicBezTo>
                    <a:pt x="533" y="231"/>
                    <a:pt x="533" y="231"/>
                    <a:pt x="533" y="231"/>
                  </a:cubicBezTo>
                  <a:cubicBezTo>
                    <a:pt x="531" y="232"/>
                    <a:pt x="528" y="232"/>
                    <a:pt x="526" y="232"/>
                  </a:cubicBezTo>
                  <a:cubicBezTo>
                    <a:pt x="525" y="232"/>
                    <a:pt x="525" y="232"/>
                    <a:pt x="525" y="232"/>
                  </a:cubicBezTo>
                  <a:cubicBezTo>
                    <a:pt x="523" y="233"/>
                    <a:pt x="521" y="233"/>
                    <a:pt x="518" y="233"/>
                  </a:cubicBezTo>
                  <a:cubicBezTo>
                    <a:pt x="513" y="234"/>
                    <a:pt x="508" y="234"/>
                    <a:pt x="503" y="234"/>
                  </a:cubicBezTo>
                  <a:cubicBezTo>
                    <a:pt x="503" y="234"/>
                    <a:pt x="503" y="234"/>
                    <a:pt x="503" y="234"/>
                  </a:cubicBezTo>
                  <a:cubicBezTo>
                    <a:pt x="500" y="234"/>
                    <a:pt x="497" y="235"/>
                    <a:pt x="495" y="235"/>
                  </a:cubicBezTo>
                  <a:cubicBezTo>
                    <a:pt x="495" y="235"/>
                    <a:pt x="495" y="235"/>
                    <a:pt x="495" y="235"/>
                  </a:cubicBezTo>
                  <a:cubicBezTo>
                    <a:pt x="492" y="235"/>
                    <a:pt x="489" y="235"/>
                    <a:pt x="487" y="235"/>
                  </a:cubicBezTo>
                  <a:cubicBezTo>
                    <a:pt x="481" y="235"/>
                    <a:pt x="475" y="235"/>
                    <a:pt x="470" y="235"/>
                  </a:cubicBezTo>
                  <a:cubicBezTo>
                    <a:pt x="467" y="235"/>
                    <a:pt x="464" y="234"/>
                    <a:pt x="462" y="234"/>
                  </a:cubicBezTo>
                  <a:cubicBezTo>
                    <a:pt x="461" y="234"/>
                    <a:pt x="461" y="234"/>
                    <a:pt x="461" y="234"/>
                  </a:cubicBezTo>
                  <a:cubicBezTo>
                    <a:pt x="459" y="234"/>
                    <a:pt x="456" y="234"/>
                    <a:pt x="454" y="234"/>
                  </a:cubicBezTo>
                  <a:cubicBezTo>
                    <a:pt x="451" y="233"/>
                    <a:pt x="448" y="233"/>
                    <a:pt x="446" y="233"/>
                  </a:cubicBezTo>
                  <a:cubicBezTo>
                    <a:pt x="446" y="233"/>
                    <a:pt x="446" y="233"/>
                    <a:pt x="446" y="233"/>
                  </a:cubicBezTo>
                  <a:cubicBezTo>
                    <a:pt x="443" y="233"/>
                    <a:pt x="441" y="232"/>
                    <a:pt x="439" y="232"/>
                  </a:cubicBezTo>
                  <a:cubicBezTo>
                    <a:pt x="438" y="232"/>
                    <a:pt x="438" y="232"/>
                    <a:pt x="438" y="232"/>
                  </a:cubicBezTo>
                  <a:cubicBezTo>
                    <a:pt x="438" y="232"/>
                    <a:pt x="438" y="232"/>
                    <a:pt x="438" y="232"/>
                  </a:cubicBezTo>
                  <a:cubicBezTo>
                    <a:pt x="434" y="231"/>
                    <a:pt x="429" y="230"/>
                    <a:pt x="425" y="230"/>
                  </a:cubicBezTo>
                  <a:cubicBezTo>
                    <a:pt x="424" y="229"/>
                    <a:pt x="423" y="229"/>
                    <a:pt x="421" y="229"/>
                  </a:cubicBezTo>
                  <a:cubicBezTo>
                    <a:pt x="421" y="229"/>
                    <a:pt x="421" y="229"/>
                    <a:pt x="421" y="229"/>
                  </a:cubicBezTo>
                  <a:cubicBezTo>
                    <a:pt x="420" y="228"/>
                    <a:pt x="419" y="228"/>
                    <a:pt x="418" y="228"/>
                  </a:cubicBezTo>
                  <a:cubicBezTo>
                    <a:pt x="418" y="228"/>
                    <a:pt x="418" y="228"/>
                    <a:pt x="418" y="228"/>
                  </a:cubicBezTo>
                  <a:cubicBezTo>
                    <a:pt x="417" y="227"/>
                    <a:pt x="416" y="227"/>
                    <a:pt x="416" y="227"/>
                  </a:cubicBezTo>
                  <a:cubicBezTo>
                    <a:pt x="415" y="226"/>
                    <a:pt x="415" y="226"/>
                    <a:pt x="415" y="226"/>
                  </a:cubicBezTo>
                  <a:cubicBezTo>
                    <a:pt x="414" y="226"/>
                    <a:pt x="413" y="226"/>
                    <a:pt x="412" y="225"/>
                  </a:cubicBezTo>
                  <a:cubicBezTo>
                    <a:pt x="411" y="225"/>
                    <a:pt x="411" y="225"/>
                    <a:pt x="410" y="225"/>
                  </a:cubicBezTo>
                  <a:cubicBezTo>
                    <a:pt x="411" y="211"/>
                    <a:pt x="411" y="198"/>
                    <a:pt x="411" y="185"/>
                  </a:cubicBezTo>
                  <a:cubicBezTo>
                    <a:pt x="411" y="184"/>
                    <a:pt x="411" y="184"/>
                    <a:pt x="411" y="183"/>
                  </a:cubicBezTo>
                  <a:cubicBezTo>
                    <a:pt x="411" y="182"/>
                    <a:pt x="411" y="182"/>
                    <a:pt x="411" y="182"/>
                  </a:cubicBezTo>
                  <a:cubicBezTo>
                    <a:pt x="411" y="182"/>
                    <a:pt x="411" y="182"/>
                    <a:pt x="410" y="181"/>
                  </a:cubicBezTo>
                  <a:cubicBezTo>
                    <a:pt x="410" y="181"/>
                    <a:pt x="410" y="181"/>
                    <a:pt x="410" y="181"/>
                  </a:cubicBezTo>
                  <a:cubicBezTo>
                    <a:pt x="410" y="181"/>
                    <a:pt x="410" y="181"/>
                    <a:pt x="410" y="181"/>
                  </a:cubicBezTo>
                  <a:cubicBezTo>
                    <a:pt x="409" y="180"/>
                    <a:pt x="409" y="180"/>
                    <a:pt x="409" y="180"/>
                  </a:cubicBezTo>
                  <a:cubicBezTo>
                    <a:pt x="408" y="179"/>
                    <a:pt x="408" y="179"/>
                    <a:pt x="408" y="179"/>
                  </a:cubicBezTo>
                  <a:cubicBezTo>
                    <a:pt x="407" y="178"/>
                    <a:pt x="407" y="178"/>
                    <a:pt x="407" y="178"/>
                  </a:cubicBezTo>
                  <a:cubicBezTo>
                    <a:pt x="407" y="178"/>
                    <a:pt x="407" y="178"/>
                    <a:pt x="407" y="178"/>
                  </a:cubicBezTo>
                  <a:cubicBezTo>
                    <a:pt x="407" y="178"/>
                    <a:pt x="407" y="178"/>
                    <a:pt x="407" y="178"/>
                  </a:cubicBezTo>
                  <a:cubicBezTo>
                    <a:pt x="406" y="177"/>
                    <a:pt x="406" y="177"/>
                    <a:pt x="406" y="177"/>
                  </a:cubicBezTo>
                  <a:cubicBezTo>
                    <a:pt x="406" y="177"/>
                    <a:pt x="405" y="177"/>
                    <a:pt x="405" y="177"/>
                  </a:cubicBezTo>
                  <a:cubicBezTo>
                    <a:pt x="404" y="176"/>
                    <a:pt x="404" y="176"/>
                    <a:pt x="404" y="176"/>
                  </a:cubicBezTo>
                  <a:cubicBezTo>
                    <a:pt x="403" y="176"/>
                    <a:pt x="403" y="176"/>
                    <a:pt x="402" y="175"/>
                  </a:cubicBezTo>
                  <a:cubicBezTo>
                    <a:pt x="402" y="175"/>
                    <a:pt x="402" y="175"/>
                    <a:pt x="402" y="175"/>
                  </a:cubicBezTo>
                  <a:cubicBezTo>
                    <a:pt x="401" y="175"/>
                    <a:pt x="401" y="175"/>
                    <a:pt x="401" y="175"/>
                  </a:cubicBezTo>
                  <a:cubicBezTo>
                    <a:pt x="400" y="174"/>
                    <a:pt x="400" y="174"/>
                    <a:pt x="399" y="174"/>
                  </a:cubicBezTo>
                  <a:cubicBezTo>
                    <a:pt x="398" y="174"/>
                    <a:pt x="398" y="174"/>
                    <a:pt x="397" y="173"/>
                  </a:cubicBezTo>
                  <a:cubicBezTo>
                    <a:pt x="397" y="173"/>
                    <a:pt x="397" y="173"/>
                    <a:pt x="396" y="173"/>
                  </a:cubicBezTo>
                  <a:cubicBezTo>
                    <a:pt x="395" y="173"/>
                    <a:pt x="395" y="173"/>
                    <a:pt x="395" y="173"/>
                  </a:cubicBezTo>
                  <a:cubicBezTo>
                    <a:pt x="395" y="172"/>
                    <a:pt x="395" y="172"/>
                    <a:pt x="395" y="172"/>
                  </a:cubicBezTo>
                  <a:cubicBezTo>
                    <a:pt x="394" y="172"/>
                    <a:pt x="394" y="172"/>
                    <a:pt x="393" y="172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2" y="172"/>
                    <a:pt x="392" y="172"/>
                    <a:pt x="392" y="172"/>
                  </a:cubicBezTo>
                  <a:cubicBezTo>
                    <a:pt x="392" y="172"/>
                    <a:pt x="392" y="172"/>
                    <a:pt x="392" y="172"/>
                  </a:cubicBezTo>
                  <a:cubicBezTo>
                    <a:pt x="392" y="171"/>
                    <a:pt x="391" y="171"/>
                    <a:pt x="391" y="171"/>
                  </a:cubicBezTo>
                  <a:cubicBezTo>
                    <a:pt x="390" y="171"/>
                    <a:pt x="390" y="171"/>
                    <a:pt x="389" y="171"/>
                  </a:cubicBezTo>
                  <a:cubicBezTo>
                    <a:pt x="389" y="171"/>
                    <a:pt x="389" y="171"/>
                    <a:pt x="389" y="171"/>
                  </a:cubicBezTo>
                  <a:cubicBezTo>
                    <a:pt x="389" y="171"/>
                    <a:pt x="389" y="171"/>
                    <a:pt x="389" y="171"/>
                  </a:cubicBezTo>
                  <a:cubicBezTo>
                    <a:pt x="388" y="171"/>
                    <a:pt x="388" y="171"/>
                    <a:pt x="388" y="171"/>
                  </a:cubicBezTo>
                  <a:cubicBezTo>
                    <a:pt x="388" y="171"/>
                    <a:pt x="387" y="170"/>
                    <a:pt x="387" y="170"/>
                  </a:cubicBezTo>
                  <a:cubicBezTo>
                    <a:pt x="387" y="170"/>
                    <a:pt x="386" y="170"/>
                    <a:pt x="386" y="170"/>
                  </a:cubicBezTo>
                  <a:cubicBezTo>
                    <a:pt x="386" y="170"/>
                    <a:pt x="385" y="170"/>
                    <a:pt x="385" y="170"/>
                  </a:cubicBezTo>
                  <a:cubicBezTo>
                    <a:pt x="384" y="170"/>
                    <a:pt x="384" y="170"/>
                    <a:pt x="384" y="170"/>
                  </a:cubicBezTo>
                  <a:cubicBezTo>
                    <a:pt x="384" y="170"/>
                    <a:pt x="384" y="170"/>
                    <a:pt x="384" y="170"/>
                  </a:cubicBezTo>
                  <a:cubicBezTo>
                    <a:pt x="384" y="170"/>
                    <a:pt x="384" y="170"/>
                    <a:pt x="384" y="170"/>
                  </a:cubicBezTo>
                  <a:cubicBezTo>
                    <a:pt x="383" y="170"/>
                    <a:pt x="383" y="169"/>
                    <a:pt x="382" y="169"/>
                  </a:cubicBezTo>
                  <a:cubicBezTo>
                    <a:pt x="382" y="169"/>
                    <a:pt x="382" y="169"/>
                    <a:pt x="381" y="169"/>
                  </a:cubicBezTo>
                  <a:cubicBezTo>
                    <a:pt x="381" y="169"/>
                    <a:pt x="380" y="169"/>
                    <a:pt x="380" y="169"/>
                  </a:cubicBezTo>
                  <a:cubicBezTo>
                    <a:pt x="380" y="169"/>
                    <a:pt x="380" y="169"/>
                    <a:pt x="380" y="169"/>
                  </a:cubicBezTo>
                  <a:cubicBezTo>
                    <a:pt x="380" y="169"/>
                    <a:pt x="380" y="169"/>
                    <a:pt x="380" y="169"/>
                  </a:cubicBezTo>
                  <a:cubicBezTo>
                    <a:pt x="380" y="169"/>
                    <a:pt x="380" y="169"/>
                    <a:pt x="380" y="169"/>
                  </a:cubicBezTo>
                  <a:cubicBezTo>
                    <a:pt x="379" y="169"/>
                    <a:pt x="379" y="169"/>
                    <a:pt x="379" y="169"/>
                  </a:cubicBezTo>
                  <a:cubicBezTo>
                    <a:pt x="379" y="169"/>
                    <a:pt x="378" y="169"/>
                    <a:pt x="378" y="169"/>
                  </a:cubicBezTo>
                  <a:cubicBezTo>
                    <a:pt x="377" y="168"/>
                    <a:pt x="377" y="168"/>
                    <a:pt x="377" y="168"/>
                  </a:cubicBezTo>
                  <a:cubicBezTo>
                    <a:pt x="376" y="168"/>
                    <a:pt x="376" y="168"/>
                    <a:pt x="375" y="168"/>
                  </a:cubicBezTo>
                  <a:cubicBezTo>
                    <a:pt x="375" y="168"/>
                    <a:pt x="375" y="168"/>
                    <a:pt x="374" y="168"/>
                  </a:cubicBezTo>
                  <a:cubicBezTo>
                    <a:pt x="374" y="168"/>
                    <a:pt x="374" y="168"/>
                    <a:pt x="373" y="168"/>
                  </a:cubicBezTo>
                  <a:cubicBezTo>
                    <a:pt x="373" y="168"/>
                    <a:pt x="372" y="168"/>
                    <a:pt x="372" y="168"/>
                  </a:cubicBezTo>
                  <a:cubicBezTo>
                    <a:pt x="372" y="168"/>
                    <a:pt x="371" y="168"/>
                    <a:pt x="371" y="168"/>
                  </a:cubicBezTo>
                  <a:cubicBezTo>
                    <a:pt x="370" y="167"/>
                    <a:pt x="370" y="167"/>
                    <a:pt x="370" y="167"/>
                  </a:cubicBezTo>
                  <a:cubicBezTo>
                    <a:pt x="370" y="167"/>
                    <a:pt x="370" y="167"/>
                    <a:pt x="370" y="167"/>
                  </a:cubicBezTo>
                  <a:cubicBezTo>
                    <a:pt x="370" y="167"/>
                    <a:pt x="370" y="167"/>
                    <a:pt x="370" y="167"/>
                  </a:cubicBezTo>
                  <a:cubicBezTo>
                    <a:pt x="369" y="167"/>
                    <a:pt x="369" y="167"/>
                    <a:pt x="368" y="167"/>
                  </a:cubicBezTo>
                  <a:cubicBezTo>
                    <a:pt x="368" y="167"/>
                    <a:pt x="368" y="167"/>
                    <a:pt x="367" y="167"/>
                  </a:cubicBezTo>
                  <a:cubicBezTo>
                    <a:pt x="367" y="167"/>
                    <a:pt x="366" y="167"/>
                    <a:pt x="366" y="167"/>
                  </a:cubicBezTo>
                  <a:cubicBezTo>
                    <a:pt x="366" y="167"/>
                    <a:pt x="365" y="167"/>
                    <a:pt x="365" y="167"/>
                  </a:cubicBezTo>
                  <a:cubicBezTo>
                    <a:pt x="364" y="167"/>
                    <a:pt x="364" y="167"/>
                    <a:pt x="364" y="167"/>
                  </a:cubicBezTo>
                  <a:cubicBezTo>
                    <a:pt x="363" y="167"/>
                    <a:pt x="363" y="167"/>
                    <a:pt x="363" y="167"/>
                  </a:cubicBezTo>
                  <a:cubicBezTo>
                    <a:pt x="363" y="167"/>
                    <a:pt x="363" y="167"/>
                    <a:pt x="362" y="167"/>
                  </a:cubicBezTo>
                  <a:cubicBezTo>
                    <a:pt x="362" y="167"/>
                    <a:pt x="361" y="167"/>
                    <a:pt x="361" y="167"/>
                  </a:cubicBezTo>
                  <a:cubicBezTo>
                    <a:pt x="361" y="167"/>
                    <a:pt x="361" y="167"/>
                    <a:pt x="361" y="167"/>
                  </a:cubicBezTo>
                  <a:cubicBezTo>
                    <a:pt x="360" y="167"/>
                    <a:pt x="360" y="167"/>
                    <a:pt x="360" y="167"/>
                  </a:cubicBezTo>
                  <a:cubicBezTo>
                    <a:pt x="360" y="167"/>
                    <a:pt x="360" y="167"/>
                    <a:pt x="360" y="167"/>
                  </a:cubicBezTo>
                  <a:cubicBezTo>
                    <a:pt x="359" y="166"/>
                    <a:pt x="359" y="166"/>
                    <a:pt x="359" y="166"/>
                  </a:cubicBezTo>
                  <a:cubicBezTo>
                    <a:pt x="359" y="166"/>
                    <a:pt x="359" y="166"/>
                    <a:pt x="359" y="166"/>
                  </a:cubicBezTo>
                  <a:cubicBezTo>
                    <a:pt x="359" y="166"/>
                    <a:pt x="359" y="166"/>
                    <a:pt x="359" y="166"/>
                  </a:cubicBezTo>
                  <a:cubicBezTo>
                    <a:pt x="359" y="166"/>
                    <a:pt x="359" y="166"/>
                    <a:pt x="359" y="166"/>
                  </a:cubicBezTo>
                  <a:cubicBezTo>
                    <a:pt x="358" y="166"/>
                    <a:pt x="358" y="166"/>
                    <a:pt x="358" y="166"/>
                  </a:cubicBezTo>
                  <a:cubicBezTo>
                    <a:pt x="358" y="166"/>
                    <a:pt x="358" y="166"/>
                    <a:pt x="358" y="166"/>
                  </a:cubicBezTo>
                  <a:cubicBezTo>
                    <a:pt x="358" y="166"/>
                    <a:pt x="358" y="166"/>
                    <a:pt x="358" y="166"/>
                  </a:cubicBezTo>
                  <a:cubicBezTo>
                    <a:pt x="358" y="166"/>
                    <a:pt x="358" y="166"/>
                    <a:pt x="358" y="166"/>
                  </a:cubicBezTo>
                  <a:cubicBezTo>
                    <a:pt x="358" y="166"/>
                    <a:pt x="358" y="166"/>
                    <a:pt x="358" y="166"/>
                  </a:cubicBezTo>
                  <a:cubicBezTo>
                    <a:pt x="357" y="166"/>
                    <a:pt x="357" y="166"/>
                    <a:pt x="357" y="166"/>
                  </a:cubicBezTo>
                  <a:cubicBezTo>
                    <a:pt x="357" y="166"/>
                    <a:pt x="357" y="166"/>
                    <a:pt x="357" y="166"/>
                  </a:cubicBezTo>
                  <a:cubicBezTo>
                    <a:pt x="357" y="166"/>
                    <a:pt x="357" y="166"/>
                    <a:pt x="357" y="166"/>
                  </a:cubicBezTo>
                  <a:cubicBezTo>
                    <a:pt x="356" y="166"/>
                    <a:pt x="356" y="166"/>
                    <a:pt x="356" y="166"/>
                  </a:cubicBezTo>
                  <a:cubicBezTo>
                    <a:pt x="356" y="166"/>
                    <a:pt x="356" y="166"/>
                    <a:pt x="356" y="166"/>
                  </a:cubicBezTo>
                  <a:cubicBezTo>
                    <a:pt x="356" y="166"/>
                    <a:pt x="356" y="166"/>
                    <a:pt x="356" y="166"/>
                  </a:cubicBezTo>
                  <a:cubicBezTo>
                    <a:pt x="356" y="166"/>
                    <a:pt x="356" y="166"/>
                    <a:pt x="356" y="166"/>
                  </a:cubicBezTo>
                  <a:cubicBezTo>
                    <a:pt x="355" y="166"/>
                    <a:pt x="355" y="166"/>
                    <a:pt x="355" y="166"/>
                  </a:cubicBezTo>
                  <a:cubicBezTo>
                    <a:pt x="355" y="166"/>
                    <a:pt x="355" y="166"/>
                    <a:pt x="355" y="166"/>
                  </a:cubicBezTo>
                  <a:cubicBezTo>
                    <a:pt x="355" y="166"/>
                    <a:pt x="355" y="166"/>
                    <a:pt x="355" y="166"/>
                  </a:cubicBezTo>
                  <a:cubicBezTo>
                    <a:pt x="354" y="166"/>
                    <a:pt x="354" y="166"/>
                    <a:pt x="354" y="166"/>
                  </a:cubicBezTo>
                  <a:cubicBezTo>
                    <a:pt x="354" y="166"/>
                    <a:pt x="354" y="166"/>
                    <a:pt x="354" y="166"/>
                  </a:cubicBezTo>
                  <a:cubicBezTo>
                    <a:pt x="354" y="166"/>
                    <a:pt x="354" y="166"/>
                    <a:pt x="354" y="166"/>
                  </a:cubicBezTo>
                  <a:cubicBezTo>
                    <a:pt x="353" y="166"/>
                    <a:pt x="353" y="166"/>
                    <a:pt x="353" y="166"/>
                  </a:cubicBezTo>
                  <a:cubicBezTo>
                    <a:pt x="352" y="166"/>
                    <a:pt x="352" y="166"/>
                    <a:pt x="352" y="166"/>
                  </a:cubicBezTo>
                  <a:cubicBezTo>
                    <a:pt x="351" y="167"/>
                    <a:pt x="351" y="167"/>
                    <a:pt x="351" y="167"/>
                  </a:cubicBezTo>
                  <a:cubicBezTo>
                    <a:pt x="351" y="167"/>
                    <a:pt x="351" y="167"/>
                    <a:pt x="351" y="167"/>
                  </a:cubicBezTo>
                  <a:cubicBezTo>
                    <a:pt x="351" y="167"/>
                    <a:pt x="351" y="167"/>
                    <a:pt x="351" y="167"/>
                  </a:cubicBezTo>
                  <a:cubicBezTo>
                    <a:pt x="350" y="167"/>
                    <a:pt x="350" y="167"/>
                    <a:pt x="350" y="167"/>
                  </a:cubicBezTo>
                  <a:cubicBezTo>
                    <a:pt x="350" y="167"/>
                    <a:pt x="349" y="167"/>
                    <a:pt x="349" y="167"/>
                  </a:cubicBezTo>
                  <a:cubicBezTo>
                    <a:pt x="348" y="167"/>
                    <a:pt x="348" y="167"/>
                    <a:pt x="347" y="167"/>
                  </a:cubicBezTo>
                  <a:cubicBezTo>
                    <a:pt x="347" y="167"/>
                    <a:pt x="346" y="167"/>
                    <a:pt x="346" y="167"/>
                  </a:cubicBezTo>
                  <a:cubicBezTo>
                    <a:pt x="345" y="167"/>
                    <a:pt x="345" y="167"/>
                    <a:pt x="344" y="167"/>
                  </a:cubicBezTo>
                  <a:cubicBezTo>
                    <a:pt x="343" y="167"/>
                    <a:pt x="342" y="167"/>
                    <a:pt x="341" y="167"/>
                  </a:cubicBezTo>
                  <a:cubicBezTo>
                    <a:pt x="341" y="167"/>
                    <a:pt x="341" y="167"/>
                    <a:pt x="341" y="167"/>
                  </a:cubicBezTo>
                  <a:cubicBezTo>
                    <a:pt x="340" y="167"/>
                    <a:pt x="340" y="167"/>
                    <a:pt x="340" y="167"/>
                  </a:cubicBezTo>
                  <a:cubicBezTo>
                    <a:pt x="339" y="167"/>
                    <a:pt x="339" y="167"/>
                    <a:pt x="338" y="168"/>
                  </a:cubicBezTo>
                  <a:cubicBezTo>
                    <a:pt x="337" y="168"/>
                    <a:pt x="336" y="168"/>
                    <a:pt x="335" y="168"/>
                  </a:cubicBezTo>
                  <a:cubicBezTo>
                    <a:pt x="333" y="168"/>
                    <a:pt x="332" y="168"/>
                    <a:pt x="331" y="168"/>
                  </a:cubicBezTo>
                  <a:cubicBezTo>
                    <a:pt x="330" y="168"/>
                    <a:pt x="330" y="168"/>
                    <a:pt x="330" y="168"/>
                  </a:cubicBezTo>
                  <a:cubicBezTo>
                    <a:pt x="328" y="169"/>
                    <a:pt x="326" y="169"/>
                    <a:pt x="324" y="169"/>
                  </a:cubicBezTo>
                  <a:cubicBezTo>
                    <a:pt x="323" y="169"/>
                    <a:pt x="322" y="169"/>
                    <a:pt x="321" y="169"/>
                  </a:cubicBezTo>
                  <a:cubicBezTo>
                    <a:pt x="319" y="170"/>
                    <a:pt x="316" y="170"/>
                    <a:pt x="313" y="170"/>
                  </a:cubicBezTo>
                  <a:cubicBezTo>
                    <a:pt x="313" y="170"/>
                    <a:pt x="313" y="170"/>
                    <a:pt x="313" y="170"/>
                  </a:cubicBezTo>
                  <a:cubicBezTo>
                    <a:pt x="312" y="171"/>
                    <a:pt x="311" y="171"/>
                    <a:pt x="311" y="171"/>
                  </a:cubicBezTo>
                  <a:cubicBezTo>
                    <a:pt x="309" y="171"/>
                    <a:pt x="307" y="171"/>
                    <a:pt x="305" y="171"/>
                  </a:cubicBezTo>
                  <a:cubicBezTo>
                    <a:pt x="305" y="172"/>
                    <a:pt x="304" y="172"/>
                    <a:pt x="304" y="172"/>
                  </a:cubicBezTo>
                  <a:cubicBezTo>
                    <a:pt x="303" y="172"/>
                    <a:pt x="301" y="172"/>
                    <a:pt x="300" y="172"/>
                  </a:cubicBezTo>
                  <a:cubicBezTo>
                    <a:pt x="298" y="172"/>
                    <a:pt x="296" y="173"/>
                    <a:pt x="294" y="173"/>
                  </a:cubicBezTo>
                  <a:cubicBezTo>
                    <a:pt x="293" y="173"/>
                    <a:pt x="293" y="173"/>
                    <a:pt x="292" y="173"/>
                  </a:cubicBezTo>
                  <a:cubicBezTo>
                    <a:pt x="291" y="173"/>
                    <a:pt x="291" y="174"/>
                    <a:pt x="291" y="174"/>
                  </a:cubicBezTo>
                  <a:cubicBezTo>
                    <a:pt x="288" y="174"/>
                    <a:pt x="285" y="174"/>
                    <a:pt x="282" y="175"/>
                  </a:cubicBezTo>
                  <a:cubicBezTo>
                    <a:pt x="281" y="175"/>
                    <a:pt x="281" y="175"/>
                    <a:pt x="281" y="175"/>
                  </a:cubicBezTo>
                  <a:cubicBezTo>
                    <a:pt x="277" y="176"/>
                    <a:pt x="273" y="176"/>
                    <a:pt x="270" y="177"/>
                  </a:cubicBezTo>
                  <a:cubicBezTo>
                    <a:pt x="270" y="177"/>
                    <a:pt x="270" y="177"/>
                    <a:pt x="270" y="177"/>
                  </a:cubicBezTo>
                  <a:cubicBezTo>
                    <a:pt x="270" y="177"/>
                    <a:pt x="270" y="177"/>
                    <a:pt x="270" y="177"/>
                  </a:cubicBezTo>
                  <a:cubicBezTo>
                    <a:pt x="262" y="178"/>
                    <a:pt x="255" y="179"/>
                    <a:pt x="247" y="180"/>
                  </a:cubicBezTo>
                  <a:cubicBezTo>
                    <a:pt x="247" y="180"/>
                    <a:pt x="247" y="180"/>
                    <a:pt x="247" y="180"/>
                  </a:cubicBezTo>
                  <a:cubicBezTo>
                    <a:pt x="246" y="181"/>
                    <a:pt x="246" y="181"/>
                    <a:pt x="246" y="181"/>
                  </a:cubicBezTo>
                  <a:cubicBezTo>
                    <a:pt x="243" y="181"/>
                    <a:pt x="241" y="181"/>
                    <a:pt x="238" y="182"/>
                  </a:cubicBezTo>
                  <a:cubicBezTo>
                    <a:pt x="238" y="182"/>
                    <a:pt x="237" y="182"/>
                    <a:pt x="236" y="182"/>
                  </a:cubicBezTo>
                  <a:cubicBezTo>
                    <a:pt x="236" y="182"/>
                    <a:pt x="236" y="182"/>
                    <a:pt x="235" y="182"/>
                  </a:cubicBezTo>
                  <a:cubicBezTo>
                    <a:pt x="234" y="182"/>
                    <a:pt x="233" y="183"/>
                    <a:pt x="233" y="183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234" y="83"/>
                    <a:pt x="233" y="81"/>
                    <a:pt x="232" y="78"/>
                  </a:cubicBezTo>
                  <a:cubicBezTo>
                    <a:pt x="232" y="76"/>
                    <a:pt x="231" y="74"/>
                    <a:pt x="229" y="72"/>
                  </a:cubicBezTo>
                  <a:cubicBezTo>
                    <a:pt x="228" y="70"/>
                    <a:pt x="226" y="68"/>
                    <a:pt x="224" y="65"/>
                  </a:cubicBezTo>
                  <a:cubicBezTo>
                    <a:pt x="222" y="63"/>
                    <a:pt x="220" y="61"/>
                    <a:pt x="217" y="59"/>
                  </a:cubicBezTo>
                  <a:cubicBezTo>
                    <a:pt x="216" y="59"/>
                    <a:pt x="215" y="58"/>
                    <a:pt x="214" y="5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213" y="57"/>
                    <a:pt x="213" y="57"/>
                    <a:pt x="213" y="57"/>
                  </a:cubicBezTo>
                  <a:cubicBezTo>
                    <a:pt x="213" y="57"/>
                    <a:pt x="212" y="56"/>
                    <a:pt x="211" y="56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10" y="55"/>
                    <a:pt x="210" y="55"/>
                    <a:pt x="210" y="55"/>
                  </a:cubicBezTo>
                  <a:cubicBezTo>
                    <a:pt x="209" y="55"/>
                    <a:pt x="208" y="55"/>
                    <a:pt x="208" y="55"/>
                  </a:cubicBezTo>
                  <a:cubicBezTo>
                    <a:pt x="207" y="54"/>
                    <a:pt x="207" y="54"/>
                    <a:pt x="207" y="54"/>
                  </a:cubicBezTo>
                  <a:cubicBezTo>
                    <a:pt x="206" y="54"/>
                    <a:pt x="206" y="54"/>
                    <a:pt x="206" y="54"/>
                  </a:cubicBezTo>
                  <a:cubicBezTo>
                    <a:pt x="206" y="54"/>
                    <a:pt x="206" y="54"/>
                    <a:pt x="206" y="54"/>
                  </a:cubicBezTo>
                  <a:cubicBezTo>
                    <a:pt x="205" y="54"/>
                    <a:pt x="205" y="54"/>
                    <a:pt x="205" y="54"/>
                  </a:cubicBezTo>
                  <a:cubicBezTo>
                    <a:pt x="204" y="53"/>
                    <a:pt x="204" y="53"/>
                    <a:pt x="203" y="53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1" y="52"/>
                    <a:pt x="201" y="52"/>
                    <a:pt x="201" y="52"/>
                  </a:cubicBezTo>
                  <a:cubicBezTo>
                    <a:pt x="200" y="52"/>
                    <a:pt x="200" y="52"/>
                    <a:pt x="199" y="52"/>
                  </a:cubicBezTo>
                  <a:cubicBezTo>
                    <a:pt x="199" y="52"/>
                    <a:pt x="199" y="52"/>
                    <a:pt x="199" y="52"/>
                  </a:cubicBezTo>
                  <a:cubicBezTo>
                    <a:pt x="199" y="52"/>
                    <a:pt x="199" y="52"/>
                    <a:pt x="199" y="52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197" y="51"/>
                    <a:pt x="197" y="51"/>
                    <a:pt x="197" y="51"/>
                  </a:cubicBezTo>
                  <a:cubicBezTo>
                    <a:pt x="196" y="51"/>
                    <a:pt x="196" y="51"/>
                    <a:pt x="196" y="51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94" y="51"/>
                    <a:pt x="194" y="51"/>
                    <a:pt x="194" y="51"/>
                  </a:cubicBezTo>
                  <a:cubicBezTo>
                    <a:pt x="193" y="51"/>
                    <a:pt x="193" y="51"/>
                    <a:pt x="193" y="51"/>
                  </a:cubicBezTo>
                  <a:cubicBezTo>
                    <a:pt x="192" y="50"/>
                    <a:pt x="192" y="50"/>
                    <a:pt x="192" y="50"/>
                  </a:cubicBezTo>
                  <a:cubicBezTo>
                    <a:pt x="191" y="50"/>
                    <a:pt x="191" y="50"/>
                    <a:pt x="191" y="50"/>
                  </a:cubicBezTo>
                  <a:cubicBezTo>
                    <a:pt x="191" y="50"/>
                    <a:pt x="191" y="50"/>
                    <a:pt x="191" y="50"/>
                  </a:cubicBezTo>
                  <a:cubicBezTo>
                    <a:pt x="191" y="50"/>
                    <a:pt x="191" y="50"/>
                    <a:pt x="191" y="50"/>
                  </a:cubicBezTo>
                  <a:cubicBezTo>
                    <a:pt x="191" y="50"/>
                    <a:pt x="191" y="50"/>
                    <a:pt x="191" y="50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89" y="50"/>
                    <a:pt x="189" y="50"/>
                    <a:pt x="189" y="50"/>
                  </a:cubicBezTo>
                  <a:cubicBezTo>
                    <a:pt x="188" y="50"/>
                    <a:pt x="188" y="50"/>
                    <a:pt x="188" y="50"/>
                  </a:cubicBezTo>
                  <a:cubicBezTo>
                    <a:pt x="187" y="50"/>
                    <a:pt x="187" y="50"/>
                    <a:pt x="187" y="50"/>
                  </a:cubicBezTo>
                  <a:cubicBezTo>
                    <a:pt x="186" y="49"/>
                    <a:pt x="186" y="49"/>
                    <a:pt x="186" y="49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9"/>
                    <a:pt x="184" y="49"/>
                    <a:pt x="184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2" y="49"/>
                    <a:pt x="182" y="49"/>
                    <a:pt x="182" y="49"/>
                  </a:cubicBezTo>
                  <a:cubicBezTo>
                    <a:pt x="182" y="49"/>
                    <a:pt x="182" y="49"/>
                    <a:pt x="182" y="49"/>
                  </a:cubicBezTo>
                  <a:cubicBezTo>
                    <a:pt x="182" y="49"/>
                    <a:pt x="182" y="49"/>
                    <a:pt x="182" y="49"/>
                  </a:cubicBezTo>
                  <a:cubicBezTo>
                    <a:pt x="181" y="49"/>
                    <a:pt x="181" y="49"/>
                    <a:pt x="181" y="49"/>
                  </a:cubicBezTo>
                  <a:cubicBezTo>
                    <a:pt x="180" y="49"/>
                    <a:pt x="180" y="49"/>
                    <a:pt x="180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8" y="48"/>
                    <a:pt x="178" y="48"/>
                    <a:pt x="178" y="48"/>
                  </a:cubicBezTo>
                  <a:cubicBezTo>
                    <a:pt x="178" y="48"/>
                    <a:pt x="177" y="48"/>
                    <a:pt x="177" y="48"/>
                  </a:cubicBezTo>
                  <a:cubicBezTo>
                    <a:pt x="177" y="48"/>
                    <a:pt x="176" y="48"/>
                    <a:pt x="176" y="48"/>
                  </a:cubicBezTo>
                  <a:cubicBezTo>
                    <a:pt x="176" y="48"/>
                    <a:pt x="175" y="48"/>
                    <a:pt x="175" y="48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73" y="48"/>
                    <a:pt x="173" y="48"/>
                    <a:pt x="173" y="48"/>
                  </a:cubicBezTo>
                  <a:cubicBezTo>
                    <a:pt x="172" y="48"/>
                    <a:pt x="172" y="48"/>
                    <a:pt x="171" y="48"/>
                  </a:cubicBezTo>
                  <a:cubicBezTo>
                    <a:pt x="171" y="48"/>
                    <a:pt x="171" y="48"/>
                    <a:pt x="170" y="48"/>
                  </a:cubicBezTo>
                  <a:cubicBezTo>
                    <a:pt x="170" y="48"/>
                    <a:pt x="170" y="48"/>
                    <a:pt x="169" y="48"/>
                  </a:cubicBezTo>
                  <a:cubicBezTo>
                    <a:pt x="169" y="48"/>
                    <a:pt x="168" y="48"/>
                    <a:pt x="168" y="48"/>
                  </a:cubicBezTo>
                  <a:cubicBezTo>
                    <a:pt x="168" y="48"/>
                    <a:pt x="167" y="48"/>
                    <a:pt x="167" y="48"/>
                  </a:cubicBezTo>
                  <a:cubicBezTo>
                    <a:pt x="166" y="48"/>
                    <a:pt x="166" y="48"/>
                    <a:pt x="165" y="48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64" y="48"/>
                    <a:pt x="163" y="48"/>
                    <a:pt x="163" y="48"/>
                  </a:cubicBezTo>
                  <a:cubicBezTo>
                    <a:pt x="163" y="48"/>
                    <a:pt x="162" y="48"/>
                    <a:pt x="162" y="48"/>
                  </a:cubicBezTo>
                  <a:cubicBezTo>
                    <a:pt x="161" y="48"/>
                    <a:pt x="161" y="48"/>
                    <a:pt x="160" y="48"/>
                  </a:cubicBezTo>
                  <a:cubicBezTo>
                    <a:pt x="160" y="48"/>
                    <a:pt x="160" y="48"/>
                    <a:pt x="159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3" y="48"/>
                    <a:pt x="153" y="48"/>
                    <a:pt x="152" y="48"/>
                  </a:cubicBezTo>
                  <a:cubicBezTo>
                    <a:pt x="152" y="48"/>
                    <a:pt x="151" y="48"/>
                    <a:pt x="151" y="48"/>
                  </a:cubicBezTo>
                  <a:cubicBezTo>
                    <a:pt x="150" y="48"/>
                    <a:pt x="150" y="48"/>
                    <a:pt x="149" y="48"/>
                  </a:cubicBezTo>
                  <a:cubicBezTo>
                    <a:pt x="149" y="48"/>
                    <a:pt x="148" y="48"/>
                    <a:pt x="148" y="48"/>
                  </a:cubicBezTo>
                  <a:cubicBezTo>
                    <a:pt x="148" y="48"/>
                    <a:pt x="148" y="48"/>
                    <a:pt x="148" y="48"/>
                  </a:cubicBezTo>
                  <a:cubicBezTo>
                    <a:pt x="148" y="48"/>
                    <a:pt x="148" y="48"/>
                    <a:pt x="148" y="48"/>
                  </a:cubicBezTo>
                  <a:cubicBezTo>
                    <a:pt x="147" y="48"/>
                    <a:pt x="147" y="48"/>
                    <a:pt x="146" y="48"/>
                  </a:cubicBezTo>
                  <a:cubicBezTo>
                    <a:pt x="146" y="48"/>
                    <a:pt x="145" y="48"/>
                    <a:pt x="145" y="48"/>
                  </a:cubicBezTo>
                  <a:cubicBezTo>
                    <a:pt x="144" y="48"/>
                    <a:pt x="144" y="48"/>
                    <a:pt x="143" y="48"/>
                  </a:cubicBezTo>
                  <a:cubicBezTo>
                    <a:pt x="143" y="48"/>
                    <a:pt x="142" y="48"/>
                    <a:pt x="142" y="48"/>
                  </a:cubicBezTo>
                  <a:cubicBezTo>
                    <a:pt x="141" y="48"/>
                    <a:pt x="140" y="48"/>
                    <a:pt x="140" y="48"/>
                  </a:cubicBezTo>
                  <a:cubicBezTo>
                    <a:pt x="139" y="48"/>
                    <a:pt x="139" y="49"/>
                    <a:pt x="138" y="49"/>
                  </a:cubicBezTo>
                  <a:cubicBezTo>
                    <a:pt x="138" y="49"/>
                    <a:pt x="137" y="49"/>
                    <a:pt x="137" y="49"/>
                  </a:cubicBezTo>
                  <a:cubicBezTo>
                    <a:pt x="136" y="49"/>
                    <a:pt x="135" y="49"/>
                    <a:pt x="135" y="49"/>
                  </a:cubicBezTo>
                  <a:cubicBezTo>
                    <a:pt x="134" y="49"/>
                    <a:pt x="133" y="49"/>
                    <a:pt x="133" y="49"/>
                  </a:cubicBezTo>
                  <a:cubicBezTo>
                    <a:pt x="132" y="49"/>
                    <a:pt x="132" y="49"/>
                    <a:pt x="132" y="49"/>
                  </a:cubicBezTo>
                  <a:cubicBezTo>
                    <a:pt x="132" y="49"/>
                    <a:pt x="132" y="49"/>
                    <a:pt x="132" y="49"/>
                  </a:cubicBezTo>
                  <a:cubicBezTo>
                    <a:pt x="131" y="49"/>
                    <a:pt x="131" y="49"/>
                    <a:pt x="130" y="49"/>
                  </a:cubicBezTo>
                  <a:cubicBezTo>
                    <a:pt x="130" y="49"/>
                    <a:pt x="129" y="50"/>
                    <a:pt x="128" y="50"/>
                  </a:cubicBezTo>
                  <a:cubicBezTo>
                    <a:pt x="127" y="50"/>
                    <a:pt x="127" y="50"/>
                    <a:pt x="126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3" y="50"/>
                    <a:pt x="122" y="51"/>
                  </a:cubicBezTo>
                  <a:cubicBezTo>
                    <a:pt x="122" y="51"/>
                    <a:pt x="122" y="51"/>
                    <a:pt x="122" y="51"/>
                  </a:cubicBezTo>
                  <a:cubicBezTo>
                    <a:pt x="122" y="51"/>
                    <a:pt x="122" y="51"/>
                    <a:pt x="122" y="51"/>
                  </a:cubicBezTo>
                  <a:cubicBezTo>
                    <a:pt x="121" y="51"/>
                    <a:pt x="119" y="51"/>
                    <a:pt x="118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7" y="52"/>
                    <a:pt x="117" y="52"/>
                    <a:pt x="117" y="52"/>
                  </a:cubicBezTo>
                  <a:cubicBezTo>
                    <a:pt x="116" y="52"/>
                    <a:pt x="116" y="52"/>
                    <a:pt x="115" y="5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113" y="53"/>
                    <a:pt x="112" y="53"/>
                    <a:pt x="112" y="53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09" y="54"/>
                    <a:pt x="109" y="54"/>
                    <a:pt x="109" y="54"/>
                  </a:cubicBezTo>
                  <a:cubicBezTo>
                    <a:pt x="109" y="54"/>
                    <a:pt x="109" y="54"/>
                    <a:pt x="109" y="54"/>
                  </a:cubicBezTo>
                  <a:cubicBezTo>
                    <a:pt x="109" y="54"/>
                    <a:pt x="109" y="54"/>
                    <a:pt x="109" y="54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6" y="55"/>
                    <a:pt x="106" y="55"/>
                    <a:pt x="106" y="55"/>
                  </a:cubicBezTo>
                  <a:cubicBezTo>
                    <a:pt x="106" y="55"/>
                    <a:pt x="106" y="55"/>
                    <a:pt x="106" y="55"/>
                  </a:cubicBezTo>
                  <a:cubicBezTo>
                    <a:pt x="106" y="55"/>
                    <a:pt x="106" y="55"/>
                    <a:pt x="106" y="55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4" y="57"/>
                    <a:pt x="103" y="57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0" y="58"/>
                    <a:pt x="99" y="59"/>
                    <a:pt x="97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6" y="60"/>
                    <a:pt x="94" y="60"/>
                    <a:pt x="93" y="61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91" y="61"/>
                    <a:pt x="89" y="62"/>
                    <a:pt x="88" y="62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6" y="62"/>
                    <a:pt x="84" y="63"/>
                    <a:pt x="83" y="63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1" y="63"/>
                    <a:pt x="79" y="63"/>
                    <a:pt x="77" y="63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4"/>
                    <a:pt x="74" y="64"/>
                    <a:pt x="72" y="6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0" y="64"/>
                    <a:pt x="68" y="64"/>
                    <a:pt x="67" y="64"/>
                  </a:cubicBezTo>
                  <a:cubicBezTo>
                    <a:pt x="65" y="64"/>
                    <a:pt x="62" y="64"/>
                    <a:pt x="60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8" y="64"/>
                    <a:pt x="56" y="64"/>
                    <a:pt x="54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2" y="63"/>
                    <a:pt x="50" y="63"/>
                    <a:pt x="48" y="63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47" y="63"/>
                    <a:pt x="45" y="63"/>
                    <a:pt x="43" y="62"/>
                  </a:cubicBezTo>
                  <a:cubicBezTo>
                    <a:pt x="42" y="62"/>
                    <a:pt x="41" y="62"/>
                    <a:pt x="40" y="62"/>
                  </a:cubicBezTo>
                  <a:cubicBezTo>
                    <a:pt x="40" y="61"/>
                    <a:pt x="39" y="61"/>
                    <a:pt x="39" y="61"/>
                  </a:cubicBezTo>
                  <a:cubicBezTo>
                    <a:pt x="38" y="61"/>
                    <a:pt x="38" y="60"/>
                    <a:pt x="37" y="60"/>
                  </a:cubicBezTo>
                  <a:cubicBezTo>
                    <a:pt x="37" y="60"/>
                    <a:pt x="36" y="60"/>
                    <a:pt x="36" y="59"/>
                  </a:cubicBezTo>
                  <a:cubicBezTo>
                    <a:pt x="35" y="59"/>
                    <a:pt x="35" y="58"/>
                    <a:pt x="34" y="58"/>
                  </a:cubicBezTo>
                  <a:cubicBezTo>
                    <a:pt x="34" y="58"/>
                    <a:pt x="33" y="57"/>
                    <a:pt x="33" y="57"/>
                  </a:cubicBezTo>
                  <a:cubicBezTo>
                    <a:pt x="32" y="56"/>
                    <a:pt x="32" y="56"/>
                    <a:pt x="31" y="55"/>
                  </a:cubicBezTo>
                  <a:cubicBezTo>
                    <a:pt x="31" y="55"/>
                    <a:pt x="30" y="55"/>
                    <a:pt x="30" y="54"/>
                  </a:cubicBezTo>
                  <a:cubicBezTo>
                    <a:pt x="29" y="54"/>
                    <a:pt x="29" y="53"/>
                    <a:pt x="29" y="52"/>
                  </a:cubicBezTo>
                  <a:cubicBezTo>
                    <a:pt x="28" y="52"/>
                    <a:pt x="28" y="51"/>
                    <a:pt x="27" y="51"/>
                  </a:cubicBezTo>
                  <a:cubicBezTo>
                    <a:pt x="27" y="50"/>
                    <a:pt x="26" y="50"/>
                    <a:pt x="26" y="49"/>
                  </a:cubicBezTo>
                  <a:cubicBezTo>
                    <a:pt x="25" y="48"/>
                    <a:pt x="25" y="48"/>
                    <a:pt x="24" y="47"/>
                  </a:cubicBezTo>
                  <a:cubicBezTo>
                    <a:pt x="24" y="47"/>
                    <a:pt x="24" y="46"/>
                    <a:pt x="23" y="45"/>
                  </a:cubicBezTo>
                  <a:cubicBezTo>
                    <a:pt x="23" y="45"/>
                    <a:pt x="22" y="44"/>
                    <a:pt x="22" y="44"/>
                  </a:cubicBezTo>
                  <a:cubicBezTo>
                    <a:pt x="21" y="43"/>
                    <a:pt x="21" y="42"/>
                    <a:pt x="20" y="41"/>
                  </a:cubicBezTo>
                  <a:cubicBezTo>
                    <a:pt x="20" y="41"/>
                    <a:pt x="20" y="40"/>
                    <a:pt x="19" y="40"/>
                  </a:cubicBezTo>
                  <a:cubicBezTo>
                    <a:pt x="18" y="38"/>
                    <a:pt x="17" y="36"/>
                    <a:pt x="16" y="34"/>
                  </a:cubicBezTo>
                  <a:cubicBezTo>
                    <a:pt x="16" y="33"/>
                    <a:pt x="15" y="32"/>
                    <a:pt x="15" y="31"/>
                  </a:cubicBezTo>
                  <a:cubicBezTo>
                    <a:pt x="14" y="29"/>
                    <a:pt x="13" y="27"/>
                    <a:pt x="12" y="26"/>
                  </a:cubicBezTo>
                  <a:cubicBezTo>
                    <a:pt x="11" y="24"/>
                    <a:pt x="11" y="23"/>
                    <a:pt x="10" y="22"/>
                  </a:cubicBezTo>
                  <a:cubicBezTo>
                    <a:pt x="10" y="22"/>
                    <a:pt x="10" y="21"/>
                    <a:pt x="9" y="21"/>
                  </a:cubicBezTo>
                  <a:cubicBezTo>
                    <a:pt x="8" y="18"/>
                    <a:pt x="6" y="15"/>
                    <a:pt x="5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0"/>
                    <a:pt x="3" y="9"/>
                    <a:pt x="3" y="8"/>
                  </a:cubicBezTo>
                  <a:cubicBezTo>
                    <a:pt x="2" y="7"/>
                    <a:pt x="2" y="6"/>
                    <a:pt x="2" y="6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42"/>
                    <a:pt x="2" y="142"/>
                    <a:pt x="2" y="143"/>
                  </a:cubicBezTo>
                  <a:cubicBezTo>
                    <a:pt x="2" y="144"/>
                    <a:pt x="2" y="144"/>
                    <a:pt x="3" y="145"/>
                  </a:cubicBezTo>
                  <a:cubicBezTo>
                    <a:pt x="3" y="146"/>
                    <a:pt x="3" y="147"/>
                    <a:pt x="3" y="147"/>
                  </a:cubicBezTo>
                  <a:cubicBezTo>
                    <a:pt x="4" y="148"/>
                    <a:pt x="4" y="149"/>
                    <a:pt x="4" y="150"/>
                  </a:cubicBezTo>
                  <a:cubicBezTo>
                    <a:pt x="5" y="151"/>
                    <a:pt x="6" y="152"/>
                    <a:pt x="6" y="153"/>
                  </a:cubicBezTo>
                  <a:cubicBezTo>
                    <a:pt x="7" y="154"/>
                    <a:pt x="7" y="154"/>
                    <a:pt x="7" y="154"/>
                  </a:cubicBezTo>
                  <a:cubicBezTo>
                    <a:pt x="8" y="158"/>
                    <a:pt x="10" y="162"/>
                    <a:pt x="12" y="166"/>
                  </a:cubicBezTo>
                  <a:cubicBezTo>
                    <a:pt x="12" y="167"/>
                    <a:pt x="13" y="168"/>
                    <a:pt x="13" y="169"/>
                  </a:cubicBezTo>
                  <a:cubicBezTo>
                    <a:pt x="14" y="171"/>
                    <a:pt x="15" y="173"/>
                    <a:pt x="16" y="175"/>
                  </a:cubicBezTo>
                  <a:cubicBezTo>
                    <a:pt x="17" y="176"/>
                    <a:pt x="17" y="177"/>
                    <a:pt x="18" y="178"/>
                  </a:cubicBezTo>
                  <a:cubicBezTo>
                    <a:pt x="19" y="180"/>
                    <a:pt x="20" y="182"/>
                    <a:pt x="20" y="183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21" y="185"/>
                    <a:pt x="21" y="185"/>
                    <a:pt x="21" y="185"/>
                  </a:cubicBezTo>
                  <a:cubicBezTo>
                    <a:pt x="22" y="185"/>
                    <a:pt x="22" y="186"/>
                    <a:pt x="22" y="186"/>
                  </a:cubicBezTo>
                  <a:cubicBezTo>
                    <a:pt x="22" y="187"/>
                    <a:pt x="23" y="188"/>
                    <a:pt x="23" y="188"/>
                  </a:cubicBezTo>
                  <a:cubicBezTo>
                    <a:pt x="24" y="189"/>
                    <a:pt x="24" y="190"/>
                    <a:pt x="25" y="190"/>
                  </a:cubicBezTo>
                  <a:cubicBezTo>
                    <a:pt x="25" y="191"/>
                    <a:pt x="25" y="192"/>
                    <a:pt x="26" y="193"/>
                  </a:cubicBezTo>
                  <a:cubicBezTo>
                    <a:pt x="26" y="193"/>
                    <a:pt x="27" y="194"/>
                    <a:pt x="27" y="194"/>
                  </a:cubicBezTo>
                  <a:cubicBezTo>
                    <a:pt x="28" y="195"/>
                    <a:pt x="28" y="196"/>
                    <a:pt x="29" y="196"/>
                  </a:cubicBezTo>
                  <a:cubicBezTo>
                    <a:pt x="29" y="197"/>
                    <a:pt x="29" y="198"/>
                    <a:pt x="30" y="198"/>
                  </a:cubicBezTo>
                  <a:cubicBezTo>
                    <a:pt x="31" y="199"/>
                    <a:pt x="31" y="199"/>
                    <a:pt x="31" y="199"/>
                  </a:cubicBezTo>
                  <a:cubicBezTo>
                    <a:pt x="31" y="200"/>
                    <a:pt x="31" y="200"/>
                    <a:pt x="31" y="200"/>
                  </a:cubicBezTo>
                  <a:cubicBezTo>
                    <a:pt x="32" y="201"/>
                    <a:pt x="32" y="201"/>
                    <a:pt x="32" y="201"/>
                  </a:cubicBezTo>
                  <a:cubicBezTo>
                    <a:pt x="33" y="201"/>
                    <a:pt x="33" y="201"/>
                    <a:pt x="33" y="201"/>
                  </a:cubicBezTo>
                  <a:cubicBezTo>
                    <a:pt x="33" y="202"/>
                    <a:pt x="34" y="202"/>
                    <a:pt x="34" y="203"/>
                  </a:cubicBezTo>
                  <a:cubicBezTo>
                    <a:pt x="35" y="203"/>
                    <a:pt x="35" y="204"/>
                    <a:pt x="36" y="204"/>
                  </a:cubicBezTo>
                  <a:cubicBezTo>
                    <a:pt x="36" y="205"/>
                    <a:pt x="37" y="205"/>
                    <a:pt x="37" y="205"/>
                  </a:cubicBezTo>
                  <a:cubicBezTo>
                    <a:pt x="38" y="206"/>
                    <a:pt x="38" y="206"/>
                    <a:pt x="39" y="206"/>
                  </a:cubicBezTo>
                  <a:cubicBezTo>
                    <a:pt x="39" y="207"/>
                    <a:pt x="40" y="207"/>
                    <a:pt x="40" y="207"/>
                  </a:cubicBezTo>
                  <a:cubicBezTo>
                    <a:pt x="41" y="208"/>
                    <a:pt x="41" y="208"/>
                    <a:pt x="42" y="208"/>
                  </a:cubicBezTo>
                  <a:cubicBezTo>
                    <a:pt x="42" y="208"/>
                    <a:pt x="42" y="208"/>
                    <a:pt x="42" y="208"/>
                  </a:cubicBezTo>
                  <a:cubicBezTo>
                    <a:pt x="42" y="208"/>
                    <a:pt x="42" y="208"/>
                    <a:pt x="42" y="208"/>
                  </a:cubicBezTo>
                  <a:cubicBezTo>
                    <a:pt x="42" y="208"/>
                    <a:pt x="42" y="208"/>
                    <a:pt x="42" y="208"/>
                  </a:cubicBezTo>
                  <a:cubicBezTo>
                    <a:pt x="43" y="208"/>
                    <a:pt x="43" y="208"/>
                    <a:pt x="43" y="208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5" y="209"/>
                    <a:pt x="45" y="209"/>
                    <a:pt x="45" y="209"/>
                  </a:cubicBezTo>
                  <a:cubicBezTo>
                    <a:pt x="45" y="209"/>
                    <a:pt x="45" y="209"/>
                    <a:pt x="45" y="209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7" y="209"/>
                    <a:pt x="47" y="209"/>
                    <a:pt x="47" y="209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9" y="210"/>
                    <a:pt x="49" y="210"/>
                    <a:pt x="49" y="210"/>
                  </a:cubicBezTo>
                  <a:cubicBezTo>
                    <a:pt x="50" y="210"/>
                    <a:pt x="50" y="210"/>
                    <a:pt x="50" y="210"/>
                  </a:cubicBezTo>
                  <a:cubicBezTo>
                    <a:pt x="50" y="210"/>
                    <a:pt x="50" y="210"/>
                    <a:pt x="50" y="210"/>
                  </a:cubicBezTo>
                  <a:cubicBezTo>
                    <a:pt x="51" y="210"/>
                    <a:pt x="51" y="210"/>
                    <a:pt x="51" y="210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3" y="210"/>
                    <a:pt x="53" y="210"/>
                    <a:pt x="53" y="210"/>
                  </a:cubicBezTo>
                  <a:cubicBezTo>
                    <a:pt x="53" y="210"/>
                    <a:pt x="53" y="210"/>
                    <a:pt x="53" y="210"/>
                  </a:cubicBezTo>
                  <a:cubicBezTo>
                    <a:pt x="54" y="210"/>
                    <a:pt x="54" y="210"/>
                    <a:pt x="54" y="210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56" y="210"/>
                    <a:pt x="56" y="210"/>
                    <a:pt x="56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8" y="210"/>
                    <a:pt x="58" y="210"/>
                    <a:pt x="58" y="210"/>
                  </a:cubicBezTo>
                  <a:cubicBezTo>
                    <a:pt x="58" y="210"/>
                    <a:pt x="58" y="210"/>
                    <a:pt x="58" y="210"/>
                  </a:cubicBezTo>
                  <a:cubicBezTo>
                    <a:pt x="59" y="210"/>
                    <a:pt x="59" y="210"/>
                    <a:pt x="59" y="21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61" y="211"/>
                    <a:pt x="61" y="211"/>
                    <a:pt x="61" y="211"/>
                  </a:cubicBezTo>
                  <a:cubicBezTo>
                    <a:pt x="61" y="211"/>
                    <a:pt x="61" y="211"/>
                    <a:pt x="61" y="211"/>
                  </a:cubicBezTo>
                  <a:cubicBezTo>
                    <a:pt x="62" y="211"/>
                    <a:pt x="62" y="211"/>
                    <a:pt x="62" y="211"/>
                  </a:cubicBezTo>
                  <a:cubicBezTo>
                    <a:pt x="62" y="211"/>
                    <a:pt x="62" y="211"/>
                    <a:pt x="62" y="211"/>
                  </a:cubicBezTo>
                  <a:cubicBezTo>
                    <a:pt x="63" y="211"/>
                    <a:pt x="63" y="211"/>
                    <a:pt x="63" y="211"/>
                  </a:cubicBezTo>
                  <a:cubicBezTo>
                    <a:pt x="64" y="211"/>
                    <a:pt x="64" y="211"/>
                    <a:pt x="64" y="211"/>
                  </a:cubicBezTo>
                  <a:cubicBezTo>
                    <a:pt x="65" y="211"/>
                    <a:pt x="65" y="211"/>
                    <a:pt x="65" y="211"/>
                  </a:cubicBezTo>
                  <a:cubicBezTo>
                    <a:pt x="66" y="211"/>
                    <a:pt x="66" y="211"/>
                    <a:pt x="66" y="211"/>
                  </a:cubicBezTo>
                  <a:cubicBezTo>
                    <a:pt x="66" y="211"/>
                    <a:pt x="66" y="211"/>
                    <a:pt x="66" y="211"/>
                  </a:cubicBezTo>
                  <a:lnTo>
                    <a:pt x="67" y="211"/>
                  </a:lnTo>
                  <a:close/>
                </a:path>
              </a:pathLst>
            </a:custGeom>
            <a:gradFill>
              <a:gsLst>
                <a:gs pos="53000">
                  <a:schemeClr val="bg1">
                    <a:lumMod val="85000"/>
                  </a:schemeClr>
                </a:gs>
                <a:gs pos="98000">
                  <a:schemeClr val="bg1">
                    <a:lumMod val="65000"/>
                  </a:schemeClr>
                </a:gs>
              </a:gsLst>
              <a:lin ang="18600000" scaled="0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auto">
            <a:xfrm flipH="1">
              <a:off x="3889573" y="3195662"/>
              <a:ext cx="1222375" cy="388937"/>
            </a:xfrm>
            <a:custGeom>
              <a:avLst/>
              <a:gdLst>
                <a:gd name="T0" fmla="*/ 97 w 826"/>
                <a:gd name="T1" fmla="*/ 86 h 262"/>
                <a:gd name="T2" fmla="*/ 113 w 826"/>
                <a:gd name="T3" fmla="*/ 80 h 262"/>
                <a:gd name="T4" fmla="*/ 140 w 826"/>
                <a:gd name="T5" fmla="*/ 75 h 262"/>
                <a:gd name="T6" fmla="*/ 174 w 826"/>
                <a:gd name="T7" fmla="*/ 75 h 262"/>
                <a:gd name="T8" fmla="*/ 206 w 826"/>
                <a:gd name="T9" fmla="*/ 81 h 262"/>
                <a:gd name="T10" fmla="*/ 230 w 826"/>
                <a:gd name="T11" fmla="*/ 100 h 262"/>
                <a:gd name="T12" fmla="*/ 224 w 826"/>
                <a:gd name="T13" fmla="*/ 128 h 262"/>
                <a:gd name="T14" fmla="*/ 165 w 826"/>
                <a:gd name="T15" fmla="*/ 139 h 262"/>
                <a:gd name="T16" fmla="*/ 104 w 826"/>
                <a:gd name="T17" fmla="*/ 145 h 262"/>
                <a:gd name="T18" fmla="*/ 86 w 826"/>
                <a:gd name="T19" fmla="*/ 163 h 262"/>
                <a:gd name="T20" fmla="*/ 100 w 826"/>
                <a:gd name="T21" fmla="*/ 191 h 262"/>
                <a:gd name="T22" fmla="*/ 122 w 826"/>
                <a:gd name="T23" fmla="*/ 213 h 262"/>
                <a:gd name="T24" fmla="*/ 136 w 826"/>
                <a:gd name="T25" fmla="*/ 225 h 262"/>
                <a:gd name="T26" fmla="*/ 170 w 826"/>
                <a:gd name="T27" fmla="*/ 220 h 262"/>
                <a:gd name="T28" fmla="*/ 305 w 826"/>
                <a:gd name="T29" fmla="*/ 198 h 262"/>
                <a:gd name="T30" fmla="*/ 356 w 826"/>
                <a:gd name="T31" fmla="*/ 193 h 262"/>
                <a:gd name="T32" fmla="*/ 358 w 826"/>
                <a:gd name="T33" fmla="*/ 193 h 262"/>
                <a:gd name="T34" fmla="*/ 381 w 826"/>
                <a:gd name="T35" fmla="*/ 196 h 262"/>
                <a:gd name="T36" fmla="*/ 409 w 826"/>
                <a:gd name="T37" fmla="*/ 207 h 262"/>
                <a:gd name="T38" fmla="*/ 404 w 826"/>
                <a:gd name="T39" fmla="*/ 223 h 262"/>
                <a:gd name="T40" fmla="*/ 402 w 826"/>
                <a:gd name="T41" fmla="*/ 247 h 262"/>
                <a:gd name="T42" fmla="*/ 438 w 826"/>
                <a:gd name="T43" fmla="*/ 259 h 262"/>
                <a:gd name="T44" fmla="*/ 470 w 826"/>
                <a:gd name="T45" fmla="*/ 262 h 262"/>
                <a:gd name="T46" fmla="*/ 518 w 826"/>
                <a:gd name="T47" fmla="*/ 260 h 262"/>
                <a:gd name="T48" fmla="*/ 567 w 826"/>
                <a:gd name="T49" fmla="*/ 250 h 262"/>
                <a:gd name="T50" fmla="*/ 577 w 826"/>
                <a:gd name="T51" fmla="*/ 228 h 262"/>
                <a:gd name="T52" fmla="*/ 567 w 826"/>
                <a:gd name="T53" fmla="*/ 210 h 262"/>
                <a:gd name="T54" fmla="*/ 548 w 826"/>
                <a:gd name="T55" fmla="*/ 195 h 262"/>
                <a:gd name="T56" fmla="*/ 551 w 826"/>
                <a:gd name="T57" fmla="*/ 181 h 262"/>
                <a:gd name="T58" fmla="*/ 582 w 826"/>
                <a:gd name="T59" fmla="*/ 177 h 262"/>
                <a:gd name="T60" fmla="*/ 613 w 826"/>
                <a:gd name="T61" fmla="*/ 177 h 262"/>
                <a:gd name="T62" fmla="*/ 648 w 826"/>
                <a:gd name="T63" fmla="*/ 176 h 262"/>
                <a:gd name="T64" fmla="*/ 680 w 826"/>
                <a:gd name="T65" fmla="*/ 176 h 262"/>
                <a:gd name="T66" fmla="*/ 713 w 826"/>
                <a:gd name="T67" fmla="*/ 176 h 262"/>
                <a:gd name="T68" fmla="*/ 743 w 826"/>
                <a:gd name="T69" fmla="*/ 176 h 262"/>
                <a:gd name="T70" fmla="*/ 779 w 826"/>
                <a:gd name="T71" fmla="*/ 175 h 262"/>
                <a:gd name="T72" fmla="*/ 810 w 826"/>
                <a:gd name="T73" fmla="*/ 174 h 262"/>
                <a:gd name="T74" fmla="*/ 824 w 826"/>
                <a:gd name="T75" fmla="*/ 172 h 262"/>
                <a:gd name="T76" fmla="*/ 824 w 826"/>
                <a:gd name="T77" fmla="*/ 165 h 262"/>
                <a:gd name="T78" fmla="*/ 817 w 826"/>
                <a:gd name="T79" fmla="*/ 156 h 262"/>
                <a:gd name="T80" fmla="*/ 704 w 826"/>
                <a:gd name="T81" fmla="*/ 7 h 262"/>
                <a:gd name="T82" fmla="*/ 676 w 826"/>
                <a:gd name="T83" fmla="*/ 1 h 262"/>
                <a:gd name="T84" fmla="*/ 638 w 826"/>
                <a:gd name="T85" fmla="*/ 1 h 262"/>
                <a:gd name="T86" fmla="*/ 631 w 826"/>
                <a:gd name="T87" fmla="*/ 1 h 262"/>
                <a:gd name="T88" fmla="*/ 508 w 826"/>
                <a:gd name="T89" fmla="*/ 4 h 262"/>
                <a:gd name="T90" fmla="*/ 129 w 826"/>
                <a:gd name="T91" fmla="*/ 14 h 262"/>
                <a:gd name="T92" fmla="*/ 19 w 826"/>
                <a:gd name="T93" fmla="*/ 17 h 262"/>
                <a:gd name="T94" fmla="*/ 1 w 826"/>
                <a:gd name="T95" fmla="*/ 25 h 262"/>
                <a:gd name="T96" fmla="*/ 10 w 826"/>
                <a:gd name="T97" fmla="*/ 50 h 262"/>
                <a:gd name="T98" fmla="*/ 31 w 826"/>
                <a:gd name="T99" fmla="*/ 82 h 262"/>
                <a:gd name="T100" fmla="*/ 48 w 826"/>
                <a:gd name="T101" fmla="*/ 90 h 262"/>
                <a:gd name="T102" fmla="*/ 60 w 826"/>
                <a:gd name="T103" fmla="*/ 91 h 262"/>
                <a:gd name="T104" fmla="*/ 77 w 826"/>
                <a:gd name="T105" fmla="*/ 9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26" h="262">
                  <a:moveTo>
                    <a:pt x="88" y="89"/>
                  </a:moveTo>
                  <a:cubicBezTo>
                    <a:pt x="91" y="88"/>
                    <a:pt x="94" y="88"/>
                    <a:pt x="97" y="86"/>
                  </a:cubicBezTo>
                  <a:cubicBezTo>
                    <a:pt x="100" y="85"/>
                    <a:pt x="103" y="84"/>
                    <a:pt x="105" y="83"/>
                  </a:cubicBezTo>
                  <a:cubicBezTo>
                    <a:pt x="107" y="82"/>
                    <a:pt x="110" y="81"/>
                    <a:pt x="113" y="80"/>
                  </a:cubicBezTo>
                  <a:cubicBezTo>
                    <a:pt x="116" y="79"/>
                    <a:pt x="120" y="78"/>
                    <a:pt x="125" y="77"/>
                  </a:cubicBezTo>
                  <a:cubicBezTo>
                    <a:pt x="129" y="76"/>
                    <a:pt x="134" y="76"/>
                    <a:pt x="140" y="75"/>
                  </a:cubicBezTo>
                  <a:cubicBezTo>
                    <a:pt x="145" y="75"/>
                    <a:pt x="150" y="75"/>
                    <a:pt x="156" y="75"/>
                  </a:cubicBezTo>
                  <a:cubicBezTo>
                    <a:pt x="162" y="75"/>
                    <a:pt x="168" y="75"/>
                    <a:pt x="174" y="75"/>
                  </a:cubicBezTo>
                  <a:cubicBezTo>
                    <a:pt x="180" y="76"/>
                    <a:pt x="185" y="76"/>
                    <a:pt x="191" y="77"/>
                  </a:cubicBezTo>
                  <a:cubicBezTo>
                    <a:pt x="196" y="78"/>
                    <a:pt x="201" y="79"/>
                    <a:pt x="206" y="81"/>
                  </a:cubicBezTo>
                  <a:cubicBezTo>
                    <a:pt x="210" y="82"/>
                    <a:pt x="214" y="84"/>
                    <a:pt x="217" y="86"/>
                  </a:cubicBezTo>
                  <a:cubicBezTo>
                    <a:pt x="223" y="91"/>
                    <a:pt x="227" y="96"/>
                    <a:pt x="230" y="100"/>
                  </a:cubicBezTo>
                  <a:cubicBezTo>
                    <a:pt x="233" y="105"/>
                    <a:pt x="234" y="110"/>
                    <a:pt x="233" y="115"/>
                  </a:cubicBezTo>
                  <a:cubicBezTo>
                    <a:pt x="232" y="120"/>
                    <a:pt x="229" y="124"/>
                    <a:pt x="224" y="128"/>
                  </a:cubicBezTo>
                  <a:cubicBezTo>
                    <a:pt x="218" y="131"/>
                    <a:pt x="210" y="134"/>
                    <a:pt x="199" y="135"/>
                  </a:cubicBezTo>
                  <a:cubicBezTo>
                    <a:pt x="188" y="137"/>
                    <a:pt x="177" y="138"/>
                    <a:pt x="165" y="139"/>
                  </a:cubicBezTo>
                  <a:cubicBezTo>
                    <a:pt x="153" y="140"/>
                    <a:pt x="142" y="141"/>
                    <a:pt x="131" y="142"/>
                  </a:cubicBezTo>
                  <a:cubicBezTo>
                    <a:pt x="121" y="143"/>
                    <a:pt x="111" y="144"/>
                    <a:pt x="104" y="145"/>
                  </a:cubicBezTo>
                  <a:cubicBezTo>
                    <a:pt x="96" y="147"/>
                    <a:pt x="91" y="149"/>
                    <a:pt x="89" y="152"/>
                  </a:cubicBezTo>
                  <a:cubicBezTo>
                    <a:pt x="86" y="155"/>
                    <a:pt x="85" y="159"/>
                    <a:pt x="86" y="163"/>
                  </a:cubicBezTo>
                  <a:cubicBezTo>
                    <a:pt x="86" y="167"/>
                    <a:pt x="88" y="172"/>
                    <a:pt x="91" y="177"/>
                  </a:cubicBezTo>
                  <a:cubicBezTo>
                    <a:pt x="93" y="182"/>
                    <a:pt x="97" y="187"/>
                    <a:pt x="100" y="191"/>
                  </a:cubicBezTo>
                  <a:cubicBezTo>
                    <a:pt x="104" y="196"/>
                    <a:pt x="108" y="200"/>
                    <a:pt x="112" y="204"/>
                  </a:cubicBezTo>
                  <a:cubicBezTo>
                    <a:pt x="115" y="207"/>
                    <a:pt x="119" y="211"/>
                    <a:pt x="122" y="213"/>
                  </a:cubicBezTo>
                  <a:cubicBezTo>
                    <a:pt x="125" y="216"/>
                    <a:pt x="128" y="218"/>
                    <a:pt x="130" y="220"/>
                  </a:cubicBezTo>
                  <a:cubicBezTo>
                    <a:pt x="133" y="222"/>
                    <a:pt x="135" y="224"/>
                    <a:pt x="136" y="225"/>
                  </a:cubicBezTo>
                  <a:cubicBezTo>
                    <a:pt x="137" y="226"/>
                    <a:pt x="138" y="226"/>
                    <a:pt x="138" y="226"/>
                  </a:cubicBezTo>
                  <a:cubicBezTo>
                    <a:pt x="140" y="226"/>
                    <a:pt x="153" y="224"/>
                    <a:pt x="170" y="220"/>
                  </a:cubicBezTo>
                  <a:cubicBezTo>
                    <a:pt x="188" y="217"/>
                    <a:pt x="211" y="213"/>
                    <a:pt x="235" y="209"/>
                  </a:cubicBezTo>
                  <a:cubicBezTo>
                    <a:pt x="259" y="205"/>
                    <a:pt x="284" y="201"/>
                    <a:pt x="305" y="198"/>
                  </a:cubicBezTo>
                  <a:cubicBezTo>
                    <a:pt x="327" y="196"/>
                    <a:pt x="345" y="194"/>
                    <a:pt x="355" y="193"/>
                  </a:cubicBezTo>
                  <a:cubicBezTo>
                    <a:pt x="355" y="193"/>
                    <a:pt x="356" y="193"/>
                    <a:pt x="356" y="193"/>
                  </a:cubicBezTo>
                  <a:cubicBezTo>
                    <a:pt x="357" y="193"/>
                    <a:pt x="357" y="193"/>
                    <a:pt x="357" y="193"/>
                  </a:cubicBezTo>
                  <a:cubicBezTo>
                    <a:pt x="358" y="193"/>
                    <a:pt x="358" y="193"/>
                    <a:pt x="358" y="193"/>
                  </a:cubicBezTo>
                  <a:cubicBezTo>
                    <a:pt x="359" y="193"/>
                    <a:pt x="359" y="193"/>
                    <a:pt x="359" y="193"/>
                  </a:cubicBezTo>
                  <a:cubicBezTo>
                    <a:pt x="367" y="194"/>
                    <a:pt x="375" y="195"/>
                    <a:pt x="381" y="196"/>
                  </a:cubicBezTo>
                  <a:cubicBezTo>
                    <a:pt x="388" y="197"/>
                    <a:pt x="394" y="199"/>
                    <a:pt x="399" y="201"/>
                  </a:cubicBezTo>
                  <a:cubicBezTo>
                    <a:pt x="404" y="203"/>
                    <a:pt x="407" y="205"/>
                    <a:pt x="409" y="207"/>
                  </a:cubicBezTo>
                  <a:cubicBezTo>
                    <a:pt x="411" y="209"/>
                    <a:pt x="412" y="212"/>
                    <a:pt x="411" y="214"/>
                  </a:cubicBezTo>
                  <a:cubicBezTo>
                    <a:pt x="410" y="216"/>
                    <a:pt x="407" y="220"/>
                    <a:pt x="404" y="223"/>
                  </a:cubicBezTo>
                  <a:cubicBezTo>
                    <a:pt x="402" y="227"/>
                    <a:pt x="399" y="231"/>
                    <a:pt x="398" y="235"/>
                  </a:cubicBezTo>
                  <a:cubicBezTo>
                    <a:pt x="398" y="239"/>
                    <a:pt x="398" y="243"/>
                    <a:pt x="402" y="247"/>
                  </a:cubicBezTo>
                  <a:cubicBezTo>
                    <a:pt x="406" y="250"/>
                    <a:pt x="413" y="254"/>
                    <a:pt x="425" y="257"/>
                  </a:cubicBezTo>
                  <a:cubicBezTo>
                    <a:pt x="429" y="257"/>
                    <a:pt x="434" y="258"/>
                    <a:pt x="438" y="259"/>
                  </a:cubicBezTo>
                  <a:cubicBezTo>
                    <a:pt x="443" y="260"/>
                    <a:pt x="448" y="260"/>
                    <a:pt x="454" y="261"/>
                  </a:cubicBezTo>
                  <a:cubicBezTo>
                    <a:pt x="459" y="261"/>
                    <a:pt x="464" y="261"/>
                    <a:pt x="470" y="262"/>
                  </a:cubicBezTo>
                  <a:cubicBezTo>
                    <a:pt x="475" y="262"/>
                    <a:pt x="481" y="262"/>
                    <a:pt x="487" y="262"/>
                  </a:cubicBezTo>
                  <a:cubicBezTo>
                    <a:pt x="497" y="262"/>
                    <a:pt x="508" y="261"/>
                    <a:pt x="518" y="260"/>
                  </a:cubicBezTo>
                  <a:cubicBezTo>
                    <a:pt x="528" y="259"/>
                    <a:pt x="538" y="258"/>
                    <a:pt x="546" y="256"/>
                  </a:cubicBezTo>
                  <a:cubicBezTo>
                    <a:pt x="554" y="254"/>
                    <a:pt x="561" y="252"/>
                    <a:pt x="567" y="250"/>
                  </a:cubicBezTo>
                  <a:cubicBezTo>
                    <a:pt x="572" y="247"/>
                    <a:pt x="575" y="244"/>
                    <a:pt x="576" y="241"/>
                  </a:cubicBezTo>
                  <a:cubicBezTo>
                    <a:pt x="577" y="236"/>
                    <a:pt x="577" y="232"/>
                    <a:pt x="577" y="228"/>
                  </a:cubicBezTo>
                  <a:cubicBezTo>
                    <a:pt x="576" y="224"/>
                    <a:pt x="575" y="221"/>
                    <a:pt x="573" y="218"/>
                  </a:cubicBezTo>
                  <a:cubicBezTo>
                    <a:pt x="572" y="215"/>
                    <a:pt x="569" y="212"/>
                    <a:pt x="567" y="210"/>
                  </a:cubicBezTo>
                  <a:cubicBezTo>
                    <a:pt x="564" y="207"/>
                    <a:pt x="561" y="205"/>
                    <a:pt x="557" y="202"/>
                  </a:cubicBezTo>
                  <a:cubicBezTo>
                    <a:pt x="553" y="200"/>
                    <a:pt x="550" y="197"/>
                    <a:pt x="548" y="195"/>
                  </a:cubicBezTo>
                  <a:cubicBezTo>
                    <a:pt x="545" y="192"/>
                    <a:pt x="544" y="189"/>
                    <a:pt x="544" y="187"/>
                  </a:cubicBezTo>
                  <a:cubicBezTo>
                    <a:pt x="545" y="185"/>
                    <a:pt x="547" y="183"/>
                    <a:pt x="551" y="181"/>
                  </a:cubicBezTo>
                  <a:cubicBezTo>
                    <a:pt x="555" y="179"/>
                    <a:pt x="562" y="178"/>
                    <a:pt x="572" y="178"/>
                  </a:cubicBezTo>
                  <a:cubicBezTo>
                    <a:pt x="575" y="178"/>
                    <a:pt x="578" y="178"/>
                    <a:pt x="582" y="177"/>
                  </a:cubicBezTo>
                  <a:cubicBezTo>
                    <a:pt x="586" y="177"/>
                    <a:pt x="591" y="177"/>
                    <a:pt x="596" y="177"/>
                  </a:cubicBezTo>
                  <a:cubicBezTo>
                    <a:pt x="601" y="177"/>
                    <a:pt x="607" y="177"/>
                    <a:pt x="613" y="177"/>
                  </a:cubicBezTo>
                  <a:cubicBezTo>
                    <a:pt x="619" y="177"/>
                    <a:pt x="626" y="177"/>
                    <a:pt x="632" y="177"/>
                  </a:cubicBezTo>
                  <a:cubicBezTo>
                    <a:pt x="637" y="177"/>
                    <a:pt x="643" y="177"/>
                    <a:pt x="648" y="176"/>
                  </a:cubicBezTo>
                  <a:cubicBezTo>
                    <a:pt x="653" y="176"/>
                    <a:pt x="658" y="176"/>
                    <a:pt x="664" y="176"/>
                  </a:cubicBezTo>
                  <a:cubicBezTo>
                    <a:pt x="669" y="176"/>
                    <a:pt x="675" y="176"/>
                    <a:pt x="680" y="176"/>
                  </a:cubicBezTo>
                  <a:cubicBezTo>
                    <a:pt x="686" y="176"/>
                    <a:pt x="691" y="176"/>
                    <a:pt x="697" y="176"/>
                  </a:cubicBezTo>
                  <a:cubicBezTo>
                    <a:pt x="702" y="176"/>
                    <a:pt x="707" y="176"/>
                    <a:pt x="713" y="176"/>
                  </a:cubicBezTo>
                  <a:cubicBezTo>
                    <a:pt x="718" y="176"/>
                    <a:pt x="723" y="176"/>
                    <a:pt x="728" y="176"/>
                  </a:cubicBezTo>
                  <a:cubicBezTo>
                    <a:pt x="733" y="176"/>
                    <a:pt x="739" y="176"/>
                    <a:pt x="743" y="176"/>
                  </a:cubicBezTo>
                  <a:cubicBezTo>
                    <a:pt x="748" y="175"/>
                    <a:pt x="753" y="175"/>
                    <a:pt x="758" y="175"/>
                  </a:cubicBezTo>
                  <a:cubicBezTo>
                    <a:pt x="765" y="175"/>
                    <a:pt x="773" y="175"/>
                    <a:pt x="779" y="175"/>
                  </a:cubicBezTo>
                  <a:cubicBezTo>
                    <a:pt x="786" y="175"/>
                    <a:pt x="792" y="175"/>
                    <a:pt x="797" y="175"/>
                  </a:cubicBezTo>
                  <a:cubicBezTo>
                    <a:pt x="802" y="175"/>
                    <a:pt x="806" y="175"/>
                    <a:pt x="810" y="174"/>
                  </a:cubicBezTo>
                  <a:cubicBezTo>
                    <a:pt x="813" y="174"/>
                    <a:pt x="815" y="174"/>
                    <a:pt x="817" y="174"/>
                  </a:cubicBezTo>
                  <a:cubicBezTo>
                    <a:pt x="821" y="174"/>
                    <a:pt x="823" y="173"/>
                    <a:pt x="824" y="172"/>
                  </a:cubicBezTo>
                  <a:cubicBezTo>
                    <a:pt x="826" y="171"/>
                    <a:pt x="826" y="169"/>
                    <a:pt x="826" y="168"/>
                  </a:cubicBezTo>
                  <a:cubicBezTo>
                    <a:pt x="826" y="167"/>
                    <a:pt x="825" y="166"/>
                    <a:pt x="824" y="165"/>
                  </a:cubicBezTo>
                  <a:cubicBezTo>
                    <a:pt x="824" y="164"/>
                    <a:pt x="823" y="163"/>
                    <a:pt x="823" y="163"/>
                  </a:cubicBezTo>
                  <a:cubicBezTo>
                    <a:pt x="817" y="156"/>
                    <a:pt x="817" y="156"/>
                    <a:pt x="817" y="156"/>
                  </a:cubicBezTo>
                  <a:cubicBezTo>
                    <a:pt x="706" y="8"/>
                    <a:pt x="706" y="8"/>
                    <a:pt x="706" y="8"/>
                  </a:cubicBezTo>
                  <a:cubicBezTo>
                    <a:pt x="706" y="8"/>
                    <a:pt x="705" y="7"/>
                    <a:pt x="704" y="7"/>
                  </a:cubicBezTo>
                  <a:cubicBezTo>
                    <a:pt x="702" y="6"/>
                    <a:pt x="700" y="5"/>
                    <a:pt x="696" y="4"/>
                  </a:cubicBezTo>
                  <a:cubicBezTo>
                    <a:pt x="691" y="3"/>
                    <a:pt x="685" y="2"/>
                    <a:pt x="676" y="1"/>
                  </a:cubicBezTo>
                  <a:cubicBezTo>
                    <a:pt x="667" y="1"/>
                    <a:pt x="656" y="0"/>
                    <a:pt x="641" y="1"/>
                  </a:cubicBezTo>
                  <a:cubicBezTo>
                    <a:pt x="640" y="1"/>
                    <a:pt x="639" y="1"/>
                    <a:pt x="638" y="1"/>
                  </a:cubicBezTo>
                  <a:cubicBezTo>
                    <a:pt x="637" y="1"/>
                    <a:pt x="636" y="1"/>
                    <a:pt x="635" y="1"/>
                  </a:cubicBezTo>
                  <a:cubicBezTo>
                    <a:pt x="633" y="1"/>
                    <a:pt x="632" y="1"/>
                    <a:pt x="631" y="1"/>
                  </a:cubicBezTo>
                  <a:cubicBezTo>
                    <a:pt x="630" y="1"/>
                    <a:pt x="629" y="1"/>
                    <a:pt x="628" y="1"/>
                  </a:cubicBezTo>
                  <a:cubicBezTo>
                    <a:pt x="610" y="1"/>
                    <a:pt x="565" y="3"/>
                    <a:pt x="508" y="4"/>
                  </a:cubicBezTo>
                  <a:cubicBezTo>
                    <a:pt x="451" y="6"/>
                    <a:pt x="382" y="7"/>
                    <a:pt x="314" y="9"/>
                  </a:cubicBezTo>
                  <a:cubicBezTo>
                    <a:pt x="247" y="11"/>
                    <a:pt x="180" y="13"/>
                    <a:pt x="129" y="14"/>
                  </a:cubicBezTo>
                  <a:cubicBezTo>
                    <a:pt x="78" y="15"/>
                    <a:pt x="43" y="16"/>
                    <a:pt x="36" y="16"/>
                  </a:cubicBezTo>
                  <a:cubicBezTo>
                    <a:pt x="30" y="16"/>
                    <a:pt x="24" y="17"/>
                    <a:pt x="19" y="17"/>
                  </a:cubicBezTo>
                  <a:cubicBezTo>
                    <a:pt x="14" y="17"/>
                    <a:pt x="10" y="18"/>
                    <a:pt x="7" y="19"/>
                  </a:cubicBezTo>
                  <a:cubicBezTo>
                    <a:pt x="3" y="21"/>
                    <a:pt x="1" y="22"/>
                    <a:pt x="1" y="25"/>
                  </a:cubicBezTo>
                  <a:cubicBezTo>
                    <a:pt x="0" y="27"/>
                    <a:pt x="0" y="30"/>
                    <a:pt x="3" y="35"/>
                  </a:cubicBezTo>
                  <a:cubicBezTo>
                    <a:pt x="5" y="39"/>
                    <a:pt x="8" y="44"/>
                    <a:pt x="10" y="50"/>
                  </a:cubicBezTo>
                  <a:cubicBezTo>
                    <a:pt x="13" y="56"/>
                    <a:pt x="16" y="62"/>
                    <a:pt x="20" y="67"/>
                  </a:cubicBezTo>
                  <a:cubicBezTo>
                    <a:pt x="23" y="73"/>
                    <a:pt x="27" y="78"/>
                    <a:pt x="31" y="82"/>
                  </a:cubicBezTo>
                  <a:cubicBezTo>
                    <a:pt x="35" y="86"/>
                    <a:pt x="39" y="89"/>
                    <a:pt x="43" y="89"/>
                  </a:cubicBezTo>
                  <a:cubicBezTo>
                    <a:pt x="45" y="90"/>
                    <a:pt x="47" y="90"/>
                    <a:pt x="48" y="90"/>
                  </a:cubicBezTo>
                  <a:cubicBezTo>
                    <a:pt x="50" y="90"/>
                    <a:pt x="52" y="90"/>
                    <a:pt x="54" y="91"/>
                  </a:cubicBezTo>
                  <a:cubicBezTo>
                    <a:pt x="56" y="91"/>
                    <a:pt x="58" y="91"/>
                    <a:pt x="60" y="91"/>
                  </a:cubicBezTo>
                  <a:cubicBezTo>
                    <a:pt x="62" y="91"/>
                    <a:pt x="65" y="91"/>
                    <a:pt x="67" y="91"/>
                  </a:cubicBezTo>
                  <a:cubicBezTo>
                    <a:pt x="70" y="91"/>
                    <a:pt x="74" y="91"/>
                    <a:pt x="77" y="90"/>
                  </a:cubicBezTo>
                  <a:cubicBezTo>
                    <a:pt x="81" y="90"/>
                    <a:pt x="84" y="90"/>
                    <a:pt x="88" y="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12"/>
          <p:cNvGrpSpPr/>
          <p:nvPr/>
        </p:nvGrpSpPr>
        <p:grpSpPr>
          <a:xfrm>
            <a:off x="2469432" y="2603928"/>
            <a:ext cx="1567821" cy="785481"/>
            <a:chOff x="2181423" y="3449662"/>
            <a:chExt cx="1739900" cy="871537"/>
          </a:xfrm>
          <a:effectLst>
            <a:outerShdw blurRad="393700" dist="228600" dir="5400000" sx="90000" sy="-19000" rotWithShape="0">
              <a:prstClr val="black">
                <a:alpha val="59000"/>
              </a:prstClr>
            </a:outerShdw>
          </a:effectLst>
        </p:grpSpPr>
        <p:sp>
          <p:nvSpPr>
            <p:cNvPr id="14" name="Freeform 24"/>
            <p:cNvSpPr>
              <a:spLocks/>
            </p:cNvSpPr>
            <p:nvPr/>
          </p:nvSpPr>
          <p:spPr bwMode="auto">
            <a:xfrm flipH="1">
              <a:off x="2973585" y="3487762"/>
              <a:ext cx="153988" cy="331787"/>
            </a:xfrm>
            <a:custGeom>
              <a:avLst/>
              <a:gdLst>
                <a:gd name="T0" fmla="*/ 7 w 104"/>
                <a:gd name="T1" fmla="*/ 172 h 225"/>
                <a:gd name="T2" fmla="*/ 17 w 104"/>
                <a:gd name="T3" fmla="*/ 177 h 225"/>
                <a:gd name="T4" fmla="*/ 30 w 104"/>
                <a:gd name="T5" fmla="*/ 184 h 225"/>
                <a:gd name="T6" fmla="*/ 51 w 104"/>
                <a:gd name="T7" fmla="*/ 193 h 225"/>
                <a:gd name="T8" fmla="*/ 67 w 104"/>
                <a:gd name="T9" fmla="*/ 201 h 225"/>
                <a:gd name="T10" fmla="*/ 77 w 104"/>
                <a:gd name="T11" fmla="*/ 211 h 225"/>
                <a:gd name="T12" fmla="*/ 82 w 104"/>
                <a:gd name="T13" fmla="*/ 223 h 225"/>
                <a:gd name="T14" fmla="*/ 82 w 104"/>
                <a:gd name="T15" fmla="*/ 223 h 225"/>
                <a:gd name="T16" fmla="*/ 82 w 104"/>
                <a:gd name="T17" fmla="*/ 224 h 225"/>
                <a:gd name="T18" fmla="*/ 82 w 104"/>
                <a:gd name="T19" fmla="*/ 224 h 225"/>
                <a:gd name="T20" fmla="*/ 82 w 104"/>
                <a:gd name="T21" fmla="*/ 225 h 225"/>
                <a:gd name="T22" fmla="*/ 104 w 104"/>
                <a:gd name="T23" fmla="*/ 59 h 225"/>
                <a:gd name="T24" fmla="*/ 104 w 104"/>
                <a:gd name="T25" fmla="*/ 59 h 225"/>
                <a:gd name="T26" fmla="*/ 104 w 104"/>
                <a:gd name="T27" fmla="*/ 59 h 225"/>
                <a:gd name="T28" fmla="*/ 104 w 104"/>
                <a:gd name="T29" fmla="*/ 58 h 225"/>
                <a:gd name="T30" fmla="*/ 104 w 104"/>
                <a:gd name="T31" fmla="*/ 58 h 225"/>
                <a:gd name="T32" fmla="*/ 99 w 104"/>
                <a:gd name="T33" fmla="*/ 46 h 225"/>
                <a:gd name="T34" fmla="*/ 88 w 104"/>
                <a:gd name="T35" fmla="*/ 38 h 225"/>
                <a:gd name="T36" fmla="*/ 72 w 104"/>
                <a:gd name="T37" fmla="*/ 30 h 225"/>
                <a:gd name="T38" fmla="*/ 51 w 104"/>
                <a:gd name="T39" fmla="*/ 21 h 225"/>
                <a:gd name="T40" fmla="*/ 38 w 104"/>
                <a:gd name="T41" fmla="*/ 16 h 225"/>
                <a:gd name="T42" fmla="*/ 28 w 104"/>
                <a:gd name="T43" fmla="*/ 10 h 225"/>
                <a:gd name="T44" fmla="*/ 22 w 104"/>
                <a:gd name="T45" fmla="*/ 5 h 225"/>
                <a:gd name="T46" fmla="*/ 20 w 104"/>
                <a:gd name="T47" fmla="*/ 0 h 225"/>
                <a:gd name="T48" fmla="*/ 0 w 104"/>
                <a:gd name="T49" fmla="*/ 161 h 225"/>
                <a:gd name="T50" fmla="*/ 1 w 104"/>
                <a:gd name="T51" fmla="*/ 166 h 225"/>
                <a:gd name="T52" fmla="*/ 7 w 104"/>
                <a:gd name="T53" fmla="*/ 17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4" h="225">
                  <a:moveTo>
                    <a:pt x="7" y="172"/>
                  </a:moveTo>
                  <a:cubicBezTo>
                    <a:pt x="10" y="174"/>
                    <a:pt x="13" y="175"/>
                    <a:pt x="17" y="177"/>
                  </a:cubicBezTo>
                  <a:cubicBezTo>
                    <a:pt x="21" y="179"/>
                    <a:pt x="25" y="181"/>
                    <a:pt x="30" y="184"/>
                  </a:cubicBezTo>
                  <a:cubicBezTo>
                    <a:pt x="37" y="187"/>
                    <a:pt x="44" y="190"/>
                    <a:pt x="51" y="193"/>
                  </a:cubicBezTo>
                  <a:cubicBezTo>
                    <a:pt x="57" y="196"/>
                    <a:pt x="62" y="198"/>
                    <a:pt x="67" y="201"/>
                  </a:cubicBezTo>
                  <a:cubicBezTo>
                    <a:pt x="71" y="204"/>
                    <a:pt x="75" y="207"/>
                    <a:pt x="77" y="211"/>
                  </a:cubicBezTo>
                  <a:cubicBezTo>
                    <a:pt x="80" y="214"/>
                    <a:pt x="81" y="218"/>
                    <a:pt x="82" y="223"/>
                  </a:cubicBezTo>
                  <a:cubicBezTo>
                    <a:pt x="82" y="223"/>
                    <a:pt x="82" y="223"/>
                    <a:pt x="82" y="223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82" y="225"/>
                    <a:pt x="82" y="225"/>
                    <a:pt x="82" y="225"/>
                  </a:cubicBezTo>
                  <a:cubicBezTo>
                    <a:pt x="89" y="170"/>
                    <a:pt x="97" y="114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4" y="53"/>
                    <a:pt x="102" y="50"/>
                    <a:pt x="99" y="46"/>
                  </a:cubicBezTo>
                  <a:cubicBezTo>
                    <a:pt x="97" y="43"/>
                    <a:pt x="93" y="40"/>
                    <a:pt x="88" y="38"/>
                  </a:cubicBezTo>
                  <a:cubicBezTo>
                    <a:pt x="84" y="35"/>
                    <a:pt x="78" y="32"/>
                    <a:pt x="72" y="30"/>
                  </a:cubicBezTo>
                  <a:cubicBezTo>
                    <a:pt x="66" y="27"/>
                    <a:pt x="59" y="24"/>
                    <a:pt x="51" y="21"/>
                  </a:cubicBezTo>
                  <a:cubicBezTo>
                    <a:pt x="46" y="19"/>
                    <a:pt x="41" y="17"/>
                    <a:pt x="38" y="16"/>
                  </a:cubicBezTo>
                  <a:cubicBezTo>
                    <a:pt x="34" y="14"/>
                    <a:pt x="30" y="12"/>
                    <a:pt x="28" y="10"/>
                  </a:cubicBezTo>
                  <a:cubicBezTo>
                    <a:pt x="25" y="9"/>
                    <a:pt x="23" y="7"/>
                    <a:pt x="22" y="5"/>
                  </a:cubicBezTo>
                  <a:cubicBezTo>
                    <a:pt x="20" y="4"/>
                    <a:pt x="20" y="2"/>
                    <a:pt x="20" y="0"/>
                  </a:cubicBezTo>
                  <a:cubicBezTo>
                    <a:pt x="13" y="54"/>
                    <a:pt x="7" y="107"/>
                    <a:pt x="0" y="161"/>
                  </a:cubicBezTo>
                  <a:cubicBezTo>
                    <a:pt x="0" y="163"/>
                    <a:pt x="0" y="164"/>
                    <a:pt x="1" y="166"/>
                  </a:cubicBezTo>
                  <a:cubicBezTo>
                    <a:pt x="3" y="168"/>
                    <a:pt x="5" y="170"/>
                    <a:pt x="7" y="1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</a:schemeClr>
                </a:gs>
                <a:gs pos="98333">
                  <a:schemeClr val="bg1">
                    <a:lumMod val="65000"/>
                  </a:schemeClr>
                </a:gs>
              </a:gsLst>
              <a:lin ang="4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" name="Freeform 25"/>
            <p:cNvSpPr>
              <a:spLocks/>
            </p:cNvSpPr>
            <p:nvPr/>
          </p:nvSpPr>
          <p:spPr bwMode="auto">
            <a:xfrm flipH="1">
              <a:off x="2181423" y="3584599"/>
              <a:ext cx="1739900" cy="736600"/>
            </a:xfrm>
            <a:custGeom>
              <a:avLst/>
              <a:gdLst>
                <a:gd name="T0" fmla="*/ 374 w 1175"/>
                <a:gd name="T1" fmla="*/ 445 h 499"/>
                <a:gd name="T2" fmla="*/ 394 w 1175"/>
                <a:gd name="T3" fmla="*/ 453 h 499"/>
                <a:gd name="T4" fmla="*/ 405 w 1175"/>
                <a:gd name="T5" fmla="*/ 455 h 499"/>
                <a:gd name="T6" fmla="*/ 417 w 1175"/>
                <a:gd name="T7" fmla="*/ 457 h 499"/>
                <a:gd name="T8" fmla="*/ 428 w 1175"/>
                <a:gd name="T9" fmla="*/ 457 h 499"/>
                <a:gd name="T10" fmla="*/ 438 w 1175"/>
                <a:gd name="T11" fmla="*/ 456 h 499"/>
                <a:gd name="T12" fmla="*/ 495 w 1175"/>
                <a:gd name="T13" fmla="*/ 454 h 499"/>
                <a:gd name="T14" fmla="*/ 666 w 1175"/>
                <a:gd name="T15" fmla="*/ 446 h 499"/>
                <a:gd name="T16" fmla="*/ 709 w 1175"/>
                <a:gd name="T17" fmla="*/ 443 h 499"/>
                <a:gd name="T18" fmla="*/ 724 w 1175"/>
                <a:gd name="T19" fmla="*/ 440 h 499"/>
                <a:gd name="T20" fmla="*/ 737 w 1175"/>
                <a:gd name="T21" fmla="*/ 435 h 499"/>
                <a:gd name="T22" fmla="*/ 740 w 1175"/>
                <a:gd name="T23" fmla="*/ 432 h 499"/>
                <a:gd name="T24" fmla="*/ 793 w 1175"/>
                <a:gd name="T25" fmla="*/ 322 h 499"/>
                <a:gd name="T26" fmla="*/ 863 w 1175"/>
                <a:gd name="T27" fmla="*/ 364 h 499"/>
                <a:gd name="T28" fmla="*/ 897 w 1175"/>
                <a:gd name="T29" fmla="*/ 395 h 499"/>
                <a:gd name="T30" fmla="*/ 926 w 1175"/>
                <a:gd name="T31" fmla="*/ 404 h 499"/>
                <a:gd name="T32" fmla="*/ 954 w 1175"/>
                <a:gd name="T33" fmla="*/ 409 h 499"/>
                <a:gd name="T34" fmla="*/ 969 w 1175"/>
                <a:gd name="T35" fmla="*/ 411 h 499"/>
                <a:gd name="T36" fmla="*/ 980 w 1175"/>
                <a:gd name="T37" fmla="*/ 411 h 499"/>
                <a:gd name="T38" fmla="*/ 1003 w 1175"/>
                <a:gd name="T39" fmla="*/ 410 h 499"/>
                <a:gd name="T40" fmla="*/ 1057 w 1175"/>
                <a:gd name="T41" fmla="*/ 399 h 499"/>
                <a:gd name="T42" fmla="*/ 1118 w 1175"/>
                <a:gd name="T43" fmla="*/ 381 h 499"/>
                <a:gd name="T44" fmla="*/ 1169 w 1175"/>
                <a:gd name="T45" fmla="*/ 194 h 499"/>
                <a:gd name="T46" fmla="*/ 1116 w 1175"/>
                <a:gd name="T47" fmla="*/ 210 h 499"/>
                <a:gd name="T48" fmla="*/ 1008 w 1175"/>
                <a:gd name="T49" fmla="*/ 228 h 499"/>
                <a:gd name="T50" fmla="*/ 939 w 1175"/>
                <a:gd name="T51" fmla="*/ 217 h 499"/>
                <a:gd name="T52" fmla="*/ 888 w 1175"/>
                <a:gd name="T53" fmla="*/ 180 h 499"/>
                <a:gd name="T54" fmla="*/ 845 w 1175"/>
                <a:gd name="T55" fmla="*/ 152 h 499"/>
                <a:gd name="T56" fmla="*/ 815 w 1175"/>
                <a:gd name="T57" fmla="*/ 144 h 499"/>
                <a:gd name="T58" fmla="*/ 798 w 1175"/>
                <a:gd name="T59" fmla="*/ 142 h 499"/>
                <a:gd name="T60" fmla="*/ 774 w 1175"/>
                <a:gd name="T61" fmla="*/ 140 h 499"/>
                <a:gd name="T62" fmla="*/ 762 w 1175"/>
                <a:gd name="T63" fmla="*/ 140 h 499"/>
                <a:gd name="T64" fmla="*/ 725 w 1175"/>
                <a:gd name="T65" fmla="*/ 144 h 499"/>
                <a:gd name="T66" fmla="*/ 684 w 1175"/>
                <a:gd name="T67" fmla="*/ 154 h 499"/>
                <a:gd name="T68" fmla="*/ 662 w 1175"/>
                <a:gd name="T69" fmla="*/ 165 h 499"/>
                <a:gd name="T70" fmla="*/ 655 w 1175"/>
                <a:gd name="T71" fmla="*/ 172 h 499"/>
                <a:gd name="T72" fmla="*/ 593 w 1175"/>
                <a:gd name="T73" fmla="*/ 266 h 499"/>
                <a:gd name="T74" fmla="*/ 461 w 1175"/>
                <a:gd name="T75" fmla="*/ 271 h 499"/>
                <a:gd name="T76" fmla="*/ 436 w 1175"/>
                <a:gd name="T77" fmla="*/ 271 h 499"/>
                <a:gd name="T78" fmla="*/ 393 w 1175"/>
                <a:gd name="T79" fmla="*/ 259 h 499"/>
                <a:gd name="T80" fmla="*/ 335 w 1175"/>
                <a:gd name="T81" fmla="*/ 203 h 499"/>
                <a:gd name="T82" fmla="*/ 298 w 1175"/>
                <a:gd name="T83" fmla="*/ 174 h 499"/>
                <a:gd name="T84" fmla="*/ 287 w 1175"/>
                <a:gd name="T85" fmla="*/ 171 h 499"/>
                <a:gd name="T86" fmla="*/ 269 w 1175"/>
                <a:gd name="T87" fmla="*/ 168 h 499"/>
                <a:gd name="T88" fmla="*/ 255 w 1175"/>
                <a:gd name="T89" fmla="*/ 168 h 499"/>
                <a:gd name="T90" fmla="*/ 248 w 1175"/>
                <a:gd name="T91" fmla="*/ 168 h 499"/>
                <a:gd name="T92" fmla="*/ 231 w 1175"/>
                <a:gd name="T93" fmla="*/ 173 h 499"/>
                <a:gd name="T94" fmla="*/ 219 w 1175"/>
                <a:gd name="T95" fmla="*/ 181 h 499"/>
                <a:gd name="T96" fmla="*/ 185 w 1175"/>
                <a:gd name="T97" fmla="*/ 197 h 499"/>
                <a:gd name="T98" fmla="*/ 90 w 1175"/>
                <a:gd name="T99" fmla="*/ 7 h 499"/>
                <a:gd name="T100" fmla="*/ 67 w 1175"/>
                <a:gd name="T101" fmla="*/ 186 h 499"/>
                <a:gd name="T102" fmla="*/ 14 w 1175"/>
                <a:gd name="T103" fmla="*/ 494 h 499"/>
                <a:gd name="T104" fmla="*/ 28 w 1175"/>
                <a:gd name="T105" fmla="*/ 352 h 499"/>
                <a:gd name="T106" fmla="*/ 77 w 1175"/>
                <a:gd name="T107" fmla="*/ 372 h 499"/>
                <a:gd name="T108" fmla="*/ 99 w 1175"/>
                <a:gd name="T109" fmla="*/ 377 h 499"/>
                <a:gd name="T110" fmla="*/ 117 w 1175"/>
                <a:gd name="T111" fmla="*/ 379 h 499"/>
                <a:gd name="T112" fmla="*/ 136 w 1175"/>
                <a:gd name="T113" fmla="*/ 380 h 499"/>
                <a:gd name="T114" fmla="*/ 157 w 1175"/>
                <a:gd name="T115" fmla="*/ 378 h 499"/>
                <a:gd name="T116" fmla="*/ 180 w 1175"/>
                <a:gd name="T117" fmla="*/ 373 h 499"/>
                <a:gd name="T118" fmla="*/ 198 w 1175"/>
                <a:gd name="T119" fmla="*/ 364 h 499"/>
                <a:gd name="T120" fmla="*/ 217 w 1175"/>
                <a:gd name="T121" fmla="*/ 348 h 499"/>
                <a:gd name="T122" fmla="*/ 280 w 1175"/>
                <a:gd name="T123" fmla="*/ 352 h 499"/>
                <a:gd name="T124" fmla="*/ 327 w 1175"/>
                <a:gd name="T125" fmla="*/ 39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75" h="499">
                  <a:moveTo>
                    <a:pt x="333" y="403"/>
                  </a:moveTo>
                  <a:cubicBezTo>
                    <a:pt x="333" y="404"/>
                    <a:pt x="334" y="405"/>
                    <a:pt x="335" y="406"/>
                  </a:cubicBezTo>
                  <a:cubicBezTo>
                    <a:pt x="335" y="406"/>
                    <a:pt x="335" y="406"/>
                    <a:pt x="335" y="406"/>
                  </a:cubicBezTo>
                  <a:cubicBezTo>
                    <a:pt x="339" y="410"/>
                    <a:pt x="342" y="414"/>
                    <a:pt x="345" y="417"/>
                  </a:cubicBezTo>
                  <a:cubicBezTo>
                    <a:pt x="345" y="418"/>
                    <a:pt x="346" y="418"/>
                    <a:pt x="346" y="419"/>
                  </a:cubicBezTo>
                  <a:cubicBezTo>
                    <a:pt x="349" y="422"/>
                    <a:pt x="353" y="426"/>
                    <a:pt x="356" y="430"/>
                  </a:cubicBezTo>
                  <a:cubicBezTo>
                    <a:pt x="357" y="431"/>
                    <a:pt x="359" y="433"/>
                    <a:pt x="360" y="434"/>
                  </a:cubicBezTo>
                  <a:cubicBezTo>
                    <a:pt x="360" y="434"/>
                    <a:pt x="361" y="435"/>
                    <a:pt x="361" y="435"/>
                  </a:cubicBezTo>
                  <a:cubicBezTo>
                    <a:pt x="362" y="436"/>
                    <a:pt x="363" y="436"/>
                    <a:pt x="363" y="437"/>
                  </a:cubicBezTo>
                  <a:cubicBezTo>
                    <a:pt x="364" y="437"/>
                    <a:pt x="364" y="437"/>
                    <a:pt x="364" y="437"/>
                  </a:cubicBezTo>
                  <a:cubicBezTo>
                    <a:pt x="364" y="438"/>
                    <a:pt x="365" y="438"/>
                    <a:pt x="366" y="439"/>
                  </a:cubicBezTo>
                  <a:cubicBezTo>
                    <a:pt x="366" y="439"/>
                    <a:pt x="367" y="440"/>
                    <a:pt x="368" y="441"/>
                  </a:cubicBezTo>
                  <a:cubicBezTo>
                    <a:pt x="369" y="441"/>
                    <a:pt x="369" y="441"/>
                    <a:pt x="370" y="442"/>
                  </a:cubicBezTo>
                  <a:cubicBezTo>
                    <a:pt x="370" y="442"/>
                    <a:pt x="371" y="442"/>
                    <a:pt x="371" y="443"/>
                  </a:cubicBezTo>
                  <a:cubicBezTo>
                    <a:pt x="372" y="443"/>
                    <a:pt x="372" y="443"/>
                    <a:pt x="372" y="443"/>
                  </a:cubicBezTo>
                  <a:cubicBezTo>
                    <a:pt x="373" y="444"/>
                    <a:pt x="373" y="444"/>
                    <a:pt x="373" y="444"/>
                  </a:cubicBezTo>
                  <a:cubicBezTo>
                    <a:pt x="374" y="445"/>
                    <a:pt x="374" y="445"/>
                    <a:pt x="374" y="445"/>
                  </a:cubicBezTo>
                  <a:cubicBezTo>
                    <a:pt x="375" y="445"/>
                    <a:pt x="376" y="445"/>
                    <a:pt x="377" y="446"/>
                  </a:cubicBezTo>
                  <a:cubicBezTo>
                    <a:pt x="377" y="446"/>
                    <a:pt x="378" y="447"/>
                    <a:pt x="379" y="447"/>
                  </a:cubicBezTo>
                  <a:cubicBezTo>
                    <a:pt x="379" y="447"/>
                    <a:pt x="379" y="447"/>
                    <a:pt x="379" y="447"/>
                  </a:cubicBezTo>
                  <a:cubicBezTo>
                    <a:pt x="380" y="448"/>
                    <a:pt x="381" y="448"/>
                    <a:pt x="381" y="448"/>
                  </a:cubicBezTo>
                  <a:cubicBezTo>
                    <a:pt x="382" y="448"/>
                    <a:pt x="382" y="449"/>
                    <a:pt x="383" y="449"/>
                  </a:cubicBezTo>
                  <a:cubicBezTo>
                    <a:pt x="384" y="449"/>
                    <a:pt x="385" y="450"/>
                    <a:pt x="386" y="450"/>
                  </a:cubicBezTo>
                  <a:cubicBezTo>
                    <a:pt x="386" y="450"/>
                    <a:pt x="387" y="450"/>
                    <a:pt x="387" y="451"/>
                  </a:cubicBezTo>
                  <a:cubicBezTo>
                    <a:pt x="388" y="451"/>
                    <a:pt x="388" y="451"/>
                    <a:pt x="388" y="451"/>
                  </a:cubicBezTo>
                  <a:cubicBezTo>
                    <a:pt x="388" y="451"/>
                    <a:pt x="389" y="451"/>
                    <a:pt x="389" y="451"/>
                  </a:cubicBezTo>
                  <a:cubicBezTo>
                    <a:pt x="389" y="451"/>
                    <a:pt x="390" y="451"/>
                    <a:pt x="390" y="452"/>
                  </a:cubicBezTo>
                  <a:cubicBezTo>
                    <a:pt x="391" y="452"/>
                    <a:pt x="391" y="452"/>
                    <a:pt x="391" y="452"/>
                  </a:cubicBezTo>
                  <a:cubicBezTo>
                    <a:pt x="392" y="452"/>
                    <a:pt x="392" y="452"/>
                    <a:pt x="392" y="452"/>
                  </a:cubicBezTo>
                  <a:cubicBezTo>
                    <a:pt x="392" y="452"/>
                    <a:pt x="392" y="452"/>
                    <a:pt x="392" y="452"/>
                  </a:cubicBezTo>
                  <a:cubicBezTo>
                    <a:pt x="392" y="452"/>
                    <a:pt x="392" y="452"/>
                    <a:pt x="392" y="452"/>
                  </a:cubicBezTo>
                  <a:cubicBezTo>
                    <a:pt x="392" y="452"/>
                    <a:pt x="392" y="452"/>
                    <a:pt x="392" y="452"/>
                  </a:cubicBezTo>
                  <a:cubicBezTo>
                    <a:pt x="393" y="453"/>
                    <a:pt x="393" y="453"/>
                    <a:pt x="393" y="453"/>
                  </a:cubicBezTo>
                  <a:cubicBezTo>
                    <a:pt x="394" y="453"/>
                    <a:pt x="394" y="453"/>
                    <a:pt x="394" y="453"/>
                  </a:cubicBezTo>
                  <a:cubicBezTo>
                    <a:pt x="395" y="453"/>
                    <a:pt x="395" y="453"/>
                    <a:pt x="395" y="453"/>
                  </a:cubicBezTo>
                  <a:cubicBezTo>
                    <a:pt x="396" y="453"/>
                    <a:pt x="396" y="453"/>
                    <a:pt x="396" y="453"/>
                  </a:cubicBezTo>
                  <a:cubicBezTo>
                    <a:pt x="396" y="453"/>
                    <a:pt x="396" y="453"/>
                    <a:pt x="396" y="453"/>
                  </a:cubicBezTo>
                  <a:cubicBezTo>
                    <a:pt x="397" y="454"/>
                    <a:pt x="397" y="454"/>
                    <a:pt x="397" y="454"/>
                  </a:cubicBezTo>
                  <a:cubicBezTo>
                    <a:pt x="398" y="454"/>
                    <a:pt x="398" y="454"/>
                    <a:pt x="398" y="454"/>
                  </a:cubicBezTo>
                  <a:cubicBezTo>
                    <a:pt x="399" y="454"/>
                    <a:pt x="399" y="454"/>
                    <a:pt x="399" y="454"/>
                  </a:cubicBezTo>
                  <a:cubicBezTo>
                    <a:pt x="400" y="454"/>
                    <a:pt x="400" y="454"/>
                    <a:pt x="400" y="454"/>
                  </a:cubicBezTo>
                  <a:cubicBezTo>
                    <a:pt x="401" y="454"/>
                    <a:pt x="401" y="454"/>
                    <a:pt x="401" y="454"/>
                  </a:cubicBezTo>
                  <a:cubicBezTo>
                    <a:pt x="401" y="454"/>
                    <a:pt x="401" y="454"/>
                    <a:pt x="401" y="454"/>
                  </a:cubicBezTo>
                  <a:cubicBezTo>
                    <a:pt x="401" y="454"/>
                    <a:pt x="401" y="454"/>
                    <a:pt x="401" y="454"/>
                  </a:cubicBezTo>
                  <a:cubicBezTo>
                    <a:pt x="401" y="455"/>
                    <a:pt x="401" y="455"/>
                    <a:pt x="401" y="455"/>
                  </a:cubicBezTo>
                  <a:cubicBezTo>
                    <a:pt x="402" y="455"/>
                    <a:pt x="402" y="455"/>
                    <a:pt x="402" y="455"/>
                  </a:cubicBezTo>
                  <a:cubicBezTo>
                    <a:pt x="403" y="455"/>
                    <a:pt x="403" y="455"/>
                    <a:pt x="403" y="455"/>
                  </a:cubicBezTo>
                  <a:cubicBezTo>
                    <a:pt x="404" y="455"/>
                    <a:pt x="404" y="455"/>
                    <a:pt x="404" y="455"/>
                  </a:cubicBezTo>
                  <a:cubicBezTo>
                    <a:pt x="405" y="455"/>
                    <a:pt x="405" y="455"/>
                    <a:pt x="405" y="455"/>
                  </a:cubicBezTo>
                  <a:cubicBezTo>
                    <a:pt x="405" y="455"/>
                    <a:pt x="405" y="455"/>
                    <a:pt x="405" y="455"/>
                  </a:cubicBezTo>
                  <a:cubicBezTo>
                    <a:pt x="405" y="455"/>
                    <a:pt x="405" y="455"/>
                    <a:pt x="405" y="455"/>
                  </a:cubicBezTo>
                  <a:cubicBezTo>
                    <a:pt x="406" y="455"/>
                    <a:pt x="406" y="455"/>
                    <a:pt x="406" y="455"/>
                  </a:cubicBezTo>
                  <a:cubicBezTo>
                    <a:pt x="407" y="455"/>
                    <a:pt x="407" y="455"/>
                    <a:pt x="407" y="455"/>
                  </a:cubicBezTo>
                  <a:cubicBezTo>
                    <a:pt x="408" y="456"/>
                    <a:pt x="408" y="456"/>
                    <a:pt x="408" y="456"/>
                  </a:cubicBezTo>
                  <a:cubicBezTo>
                    <a:pt x="408" y="456"/>
                    <a:pt x="408" y="456"/>
                    <a:pt x="408" y="456"/>
                  </a:cubicBezTo>
                  <a:cubicBezTo>
                    <a:pt x="409" y="456"/>
                    <a:pt x="409" y="456"/>
                    <a:pt x="409" y="456"/>
                  </a:cubicBezTo>
                  <a:cubicBezTo>
                    <a:pt x="410" y="456"/>
                    <a:pt x="410" y="456"/>
                    <a:pt x="410" y="456"/>
                  </a:cubicBezTo>
                  <a:cubicBezTo>
                    <a:pt x="411" y="456"/>
                    <a:pt x="411" y="456"/>
                    <a:pt x="411" y="456"/>
                  </a:cubicBezTo>
                  <a:cubicBezTo>
                    <a:pt x="412" y="456"/>
                    <a:pt x="412" y="456"/>
                    <a:pt x="412" y="456"/>
                  </a:cubicBezTo>
                  <a:cubicBezTo>
                    <a:pt x="412" y="456"/>
                    <a:pt x="412" y="456"/>
                    <a:pt x="412" y="456"/>
                  </a:cubicBezTo>
                  <a:cubicBezTo>
                    <a:pt x="413" y="456"/>
                    <a:pt x="413" y="456"/>
                    <a:pt x="413" y="456"/>
                  </a:cubicBezTo>
                  <a:cubicBezTo>
                    <a:pt x="414" y="456"/>
                    <a:pt x="414" y="456"/>
                    <a:pt x="414" y="456"/>
                  </a:cubicBezTo>
                  <a:cubicBezTo>
                    <a:pt x="414" y="456"/>
                    <a:pt x="414" y="456"/>
                    <a:pt x="414" y="456"/>
                  </a:cubicBezTo>
                  <a:cubicBezTo>
                    <a:pt x="414" y="456"/>
                    <a:pt x="414" y="456"/>
                    <a:pt x="414" y="456"/>
                  </a:cubicBezTo>
                  <a:cubicBezTo>
                    <a:pt x="415" y="456"/>
                    <a:pt x="415" y="456"/>
                    <a:pt x="415" y="456"/>
                  </a:cubicBezTo>
                  <a:cubicBezTo>
                    <a:pt x="416" y="456"/>
                    <a:pt x="416" y="456"/>
                    <a:pt x="416" y="456"/>
                  </a:cubicBezTo>
                  <a:cubicBezTo>
                    <a:pt x="417" y="457"/>
                    <a:pt x="417" y="457"/>
                    <a:pt x="417" y="457"/>
                  </a:cubicBezTo>
                  <a:cubicBezTo>
                    <a:pt x="417" y="457"/>
                    <a:pt x="417" y="457"/>
                    <a:pt x="417" y="457"/>
                  </a:cubicBezTo>
                  <a:cubicBezTo>
                    <a:pt x="418" y="457"/>
                    <a:pt x="418" y="457"/>
                    <a:pt x="418" y="457"/>
                  </a:cubicBezTo>
                  <a:cubicBezTo>
                    <a:pt x="419" y="457"/>
                    <a:pt x="419" y="457"/>
                    <a:pt x="419" y="457"/>
                  </a:cubicBezTo>
                  <a:cubicBezTo>
                    <a:pt x="420" y="457"/>
                    <a:pt x="420" y="457"/>
                    <a:pt x="420" y="457"/>
                  </a:cubicBezTo>
                  <a:cubicBezTo>
                    <a:pt x="421" y="457"/>
                    <a:pt x="421" y="457"/>
                    <a:pt x="421" y="457"/>
                  </a:cubicBezTo>
                  <a:cubicBezTo>
                    <a:pt x="422" y="457"/>
                    <a:pt x="422" y="457"/>
                    <a:pt x="422" y="457"/>
                  </a:cubicBezTo>
                  <a:cubicBezTo>
                    <a:pt x="422" y="457"/>
                    <a:pt x="422" y="457"/>
                    <a:pt x="422" y="457"/>
                  </a:cubicBezTo>
                  <a:cubicBezTo>
                    <a:pt x="423" y="457"/>
                    <a:pt x="423" y="457"/>
                    <a:pt x="423" y="457"/>
                  </a:cubicBezTo>
                  <a:cubicBezTo>
                    <a:pt x="423" y="457"/>
                    <a:pt x="423" y="457"/>
                    <a:pt x="423" y="457"/>
                  </a:cubicBezTo>
                  <a:cubicBezTo>
                    <a:pt x="424" y="457"/>
                    <a:pt x="424" y="457"/>
                    <a:pt x="424" y="457"/>
                  </a:cubicBezTo>
                  <a:cubicBezTo>
                    <a:pt x="425" y="457"/>
                    <a:pt x="425" y="457"/>
                    <a:pt x="425" y="457"/>
                  </a:cubicBezTo>
                  <a:cubicBezTo>
                    <a:pt x="425" y="457"/>
                    <a:pt x="425" y="457"/>
                    <a:pt x="425" y="457"/>
                  </a:cubicBezTo>
                  <a:cubicBezTo>
                    <a:pt x="425" y="457"/>
                    <a:pt x="425" y="457"/>
                    <a:pt x="425" y="457"/>
                  </a:cubicBezTo>
                  <a:cubicBezTo>
                    <a:pt x="426" y="457"/>
                    <a:pt x="426" y="457"/>
                    <a:pt x="426" y="457"/>
                  </a:cubicBezTo>
                  <a:cubicBezTo>
                    <a:pt x="426" y="457"/>
                    <a:pt x="426" y="457"/>
                    <a:pt x="426" y="457"/>
                  </a:cubicBezTo>
                  <a:cubicBezTo>
                    <a:pt x="427" y="457"/>
                    <a:pt x="427" y="457"/>
                    <a:pt x="427" y="457"/>
                  </a:cubicBezTo>
                  <a:cubicBezTo>
                    <a:pt x="427" y="457"/>
                    <a:pt x="428" y="457"/>
                    <a:pt x="428" y="457"/>
                  </a:cubicBezTo>
                  <a:cubicBezTo>
                    <a:pt x="428" y="457"/>
                    <a:pt x="428" y="457"/>
                    <a:pt x="428" y="457"/>
                  </a:cubicBezTo>
                  <a:cubicBezTo>
                    <a:pt x="428" y="457"/>
                    <a:pt x="428" y="457"/>
                    <a:pt x="428" y="457"/>
                  </a:cubicBezTo>
                  <a:cubicBezTo>
                    <a:pt x="429" y="457"/>
                    <a:pt x="429" y="457"/>
                    <a:pt x="429" y="457"/>
                  </a:cubicBezTo>
                  <a:cubicBezTo>
                    <a:pt x="430" y="457"/>
                    <a:pt x="430" y="457"/>
                    <a:pt x="430" y="457"/>
                  </a:cubicBezTo>
                  <a:cubicBezTo>
                    <a:pt x="431" y="457"/>
                    <a:pt x="431" y="457"/>
                    <a:pt x="431" y="457"/>
                  </a:cubicBezTo>
                  <a:cubicBezTo>
                    <a:pt x="431" y="457"/>
                    <a:pt x="432" y="457"/>
                    <a:pt x="432" y="457"/>
                  </a:cubicBezTo>
                  <a:cubicBezTo>
                    <a:pt x="432" y="456"/>
                    <a:pt x="433" y="456"/>
                    <a:pt x="433" y="456"/>
                  </a:cubicBezTo>
                  <a:cubicBezTo>
                    <a:pt x="434" y="456"/>
                    <a:pt x="434" y="456"/>
                    <a:pt x="434" y="456"/>
                  </a:cubicBezTo>
                  <a:cubicBezTo>
                    <a:pt x="434" y="456"/>
                    <a:pt x="434" y="456"/>
                    <a:pt x="434" y="456"/>
                  </a:cubicBezTo>
                  <a:cubicBezTo>
                    <a:pt x="434" y="456"/>
                    <a:pt x="434" y="456"/>
                    <a:pt x="434" y="456"/>
                  </a:cubicBezTo>
                  <a:cubicBezTo>
                    <a:pt x="435" y="456"/>
                    <a:pt x="435" y="456"/>
                    <a:pt x="435" y="456"/>
                  </a:cubicBezTo>
                  <a:cubicBezTo>
                    <a:pt x="436" y="456"/>
                    <a:pt x="436" y="456"/>
                    <a:pt x="436" y="456"/>
                  </a:cubicBezTo>
                  <a:cubicBezTo>
                    <a:pt x="436" y="456"/>
                    <a:pt x="436" y="456"/>
                    <a:pt x="436" y="456"/>
                  </a:cubicBezTo>
                  <a:cubicBezTo>
                    <a:pt x="436" y="456"/>
                    <a:pt x="436" y="456"/>
                    <a:pt x="436" y="456"/>
                  </a:cubicBezTo>
                  <a:cubicBezTo>
                    <a:pt x="436" y="456"/>
                    <a:pt x="436" y="456"/>
                    <a:pt x="436" y="456"/>
                  </a:cubicBezTo>
                  <a:cubicBezTo>
                    <a:pt x="437" y="456"/>
                    <a:pt x="437" y="456"/>
                    <a:pt x="437" y="456"/>
                  </a:cubicBezTo>
                  <a:cubicBezTo>
                    <a:pt x="438" y="456"/>
                    <a:pt x="438" y="456"/>
                    <a:pt x="438" y="456"/>
                  </a:cubicBezTo>
                  <a:cubicBezTo>
                    <a:pt x="438" y="456"/>
                    <a:pt x="438" y="456"/>
                    <a:pt x="438" y="456"/>
                  </a:cubicBezTo>
                  <a:cubicBezTo>
                    <a:pt x="438" y="456"/>
                    <a:pt x="438" y="456"/>
                    <a:pt x="438" y="456"/>
                  </a:cubicBezTo>
                  <a:cubicBezTo>
                    <a:pt x="439" y="456"/>
                    <a:pt x="439" y="456"/>
                    <a:pt x="439" y="456"/>
                  </a:cubicBezTo>
                  <a:cubicBezTo>
                    <a:pt x="439" y="456"/>
                    <a:pt x="439" y="456"/>
                    <a:pt x="439" y="456"/>
                  </a:cubicBezTo>
                  <a:cubicBezTo>
                    <a:pt x="439" y="456"/>
                    <a:pt x="439" y="456"/>
                    <a:pt x="439" y="456"/>
                  </a:cubicBezTo>
                  <a:cubicBezTo>
                    <a:pt x="439" y="456"/>
                    <a:pt x="439" y="456"/>
                    <a:pt x="439" y="456"/>
                  </a:cubicBezTo>
                  <a:cubicBezTo>
                    <a:pt x="439" y="456"/>
                    <a:pt x="439" y="456"/>
                    <a:pt x="439" y="456"/>
                  </a:cubicBezTo>
                  <a:cubicBezTo>
                    <a:pt x="440" y="456"/>
                    <a:pt x="440" y="456"/>
                    <a:pt x="440" y="456"/>
                  </a:cubicBezTo>
                  <a:cubicBezTo>
                    <a:pt x="440" y="456"/>
                    <a:pt x="441" y="456"/>
                    <a:pt x="441" y="456"/>
                  </a:cubicBezTo>
                  <a:cubicBezTo>
                    <a:pt x="442" y="456"/>
                    <a:pt x="442" y="456"/>
                    <a:pt x="442" y="456"/>
                  </a:cubicBezTo>
                  <a:cubicBezTo>
                    <a:pt x="444" y="455"/>
                    <a:pt x="449" y="455"/>
                    <a:pt x="455" y="455"/>
                  </a:cubicBezTo>
                  <a:cubicBezTo>
                    <a:pt x="460" y="455"/>
                    <a:pt x="466" y="455"/>
                    <a:pt x="473" y="455"/>
                  </a:cubicBezTo>
                  <a:cubicBezTo>
                    <a:pt x="474" y="455"/>
                    <a:pt x="475" y="454"/>
                    <a:pt x="476" y="454"/>
                  </a:cubicBezTo>
                  <a:cubicBezTo>
                    <a:pt x="477" y="454"/>
                    <a:pt x="479" y="454"/>
                    <a:pt x="480" y="454"/>
                  </a:cubicBezTo>
                  <a:cubicBezTo>
                    <a:pt x="481" y="454"/>
                    <a:pt x="481" y="454"/>
                    <a:pt x="481" y="454"/>
                  </a:cubicBezTo>
                  <a:cubicBezTo>
                    <a:pt x="483" y="454"/>
                    <a:pt x="486" y="454"/>
                    <a:pt x="488" y="454"/>
                  </a:cubicBezTo>
                  <a:cubicBezTo>
                    <a:pt x="488" y="454"/>
                    <a:pt x="488" y="454"/>
                    <a:pt x="488" y="454"/>
                  </a:cubicBezTo>
                  <a:cubicBezTo>
                    <a:pt x="490" y="454"/>
                    <a:pt x="492" y="454"/>
                    <a:pt x="495" y="454"/>
                  </a:cubicBezTo>
                  <a:cubicBezTo>
                    <a:pt x="495" y="454"/>
                    <a:pt x="496" y="454"/>
                    <a:pt x="497" y="454"/>
                  </a:cubicBezTo>
                  <a:cubicBezTo>
                    <a:pt x="498" y="454"/>
                    <a:pt x="498" y="454"/>
                    <a:pt x="498" y="454"/>
                  </a:cubicBezTo>
                  <a:cubicBezTo>
                    <a:pt x="512" y="453"/>
                    <a:pt x="527" y="453"/>
                    <a:pt x="543" y="452"/>
                  </a:cubicBezTo>
                  <a:cubicBezTo>
                    <a:pt x="544" y="452"/>
                    <a:pt x="545" y="452"/>
                    <a:pt x="545" y="452"/>
                  </a:cubicBezTo>
                  <a:cubicBezTo>
                    <a:pt x="551" y="452"/>
                    <a:pt x="557" y="451"/>
                    <a:pt x="562" y="451"/>
                  </a:cubicBezTo>
                  <a:cubicBezTo>
                    <a:pt x="563" y="451"/>
                    <a:pt x="564" y="451"/>
                    <a:pt x="565" y="451"/>
                  </a:cubicBezTo>
                  <a:cubicBezTo>
                    <a:pt x="569" y="451"/>
                    <a:pt x="572" y="451"/>
                    <a:pt x="575" y="451"/>
                  </a:cubicBezTo>
                  <a:cubicBezTo>
                    <a:pt x="577" y="451"/>
                    <a:pt x="579" y="450"/>
                    <a:pt x="580" y="450"/>
                  </a:cubicBezTo>
                  <a:cubicBezTo>
                    <a:pt x="583" y="450"/>
                    <a:pt x="586" y="450"/>
                    <a:pt x="589" y="450"/>
                  </a:cubicBezTo>
                  <a:cubicBezTo>
                    <a:pt x="593" y="450"/>
                    <a:pt x="597" y="450"/>
                    <a:pt x="602" y="449"/>
                  </a:cubicBezTo>
                  <a:cubicBezTo>
                    <a:pt x="604" y="449"/>
                    <a:pt x="606" y="449"/>
                    <a:pt x="608" y="449"/>
                  </a:cubicBezTo>
                  <a:cubicBezTo>
                    <a:pt x="614" y="449"/>
                    <a:pt x="621" y="449"/>
                    <a:pt x="627" y="448"/>
                  </a:cubicBezTo>
                  <a:cubicBezTo>
                    <a:pt x="627" y="448"/>
                    <a:pt x="628" y="448"/>
                    <a:pt x="628" y="448"/>
                  </a:cubicBezTo>
                  <a:cubicBezTo>
                    <a:pt x="632" y="448"/>
                    <a:pt x="637" y="448"/>
                    <a:pt x="641" y="447"/>
                  </a:cubicBezTo>
                  <a:cubicBezTo>
                    <a:pt x="642" y="447"/>
                    <a:pt x="642" y="447"/>
                    <a:pt x="643" y="447"/>
                  </a:cubicBezTo>
                  <a:cubicBezTo>
                    <a:pt x="643" y="447"/>
                    <a:pt x="644" y="447"/>
                    <a:pt x="644" y="447"/>
                  </a:cubicBezTo>
                  <a:cubicBezTo>
                    <a:pt x="652" y="447"/>
                    <a:pt x="659" y="446"/>
                    <a:pt x="666" y="446"/>
                  </a:cubicBezTo>
                  <a:cubicBezTo>
                    <a:pt x="666" y="446"/>
                    <a:pt x="667" y="446"/>
                    <a:pt x="668" y="446"/>
                  </a:cubicBezTo>
                  <a:cubicBezTo>
                    <a:pt x="669" y="446"/>
                    <a:pt x="670" y="446"/>
                    <a:pt x="671" y="446"/>
                  </a:cubicBezTo>
                  <a:cubicBezTo>
                    <a:pt x="673" y="446"/>
                    <a:pt x="674" y="445"/>
                    <a:pt x="675" y="445"/>
                  </a:cubicBezTo>
                  <a:cubicBezTo>
                    <a:pt x="676" y="445"/>
                    <a:pt x="676" y="445"/>
                    <a:pt x="677" y="445"/>
                  </a:cubicBezTo>
                  <a:cubicBezTo>
                    <a:pt x="678" y="445"/>
                    <a:pt x="679" y="445"/>
                    <a:pt x="680" y="445"/>
                  </a:cubicBezTo>
                  <a:cubicBezTo>
                    <a:pt x="682" y="445"/>
                    <a:pt x="684" y="445"/>
                    <a:pt x="685" y="445"/>
                  </a:cubicBezTo>
                  <a:cubicBezTo>
                    <a:pt x="686" y="445"/>
                    <a:pt x="687" y="445"/>
                    <a:pt x="689" y="444"/>
                  </a:cubicBezTo>
                  <a:cubicBezTo>
                    <a:pt x="689" y="444"/>
                    <a:pt x="690" y="444"/>
                    <a:pt x="690" y="444"/>
                  </a:cubicBezTo>
                  <a:cubicBezTo>
                    <a:pt x="691" y="444"/>
                    <a:pt x="692" y="444"/>
                    <a:pt x="694" y="444"/>
                  </a:cubicBezTo>
                  <a:cubicBezTo>
                    <a:pt x="695" y="444"/>
                    <a:pt x="696" y="444"/>
                    <a:pt x="697" y="444"/>
                  </a:cubicBezTo>
                  <a:cubicBezTo>
                    <a:pt x="699" y="444"/>
                    <a:pt x="702" y="443"/>
                    <a:pt x="704" y="443"/>
                  </a:cubicBezTo>
                  <a:cubicBezTo>
                    <a:pt x="705" y="443"/>
                    <a:pt x="705" y="443"/>
                    <a:pt x="705" y="443"/>
                  </a:cubicBezTo>
                  <a:cubicBezTo>
                    <a:pt x="706" y="443"/>
                    <a:pt x="706" y="443"/>
                    <a:pt x="706" y="443"/>
                  </a:cubicBezTo>
                  <a:cubicBezTo>
                    <a:pt x="706" y="443"/>
                    <a:pt x="706" y="443"/>
                    <a:pt x="706" y="443"/>
                  </a:cubicBezTo>
                  <a:cubicBezTo>
                    <a:pt x="707" y="443"/>
                    <a:pt x="707" y="443"/>
                    <a:pt x="707" y="443"/>
                  </a:cubicBezTo>
                  <a:cubicBezTo>
                    <a:pt x="708" y="443"/>
                    <a:pt x="708" y="443"/>
                    <a:pt x="708" y="443"/>
                  </a:cubicBezTo>
                  <a:cubicBezTo>
                    <a:pt x="709" y="443"/>
                    <a:pt x="709" y="443"/>
                    <a:pt x="709" y="443"/>
                  </a:cubicBezTo>
                  <a:cubicBezTo>
                    <a:pt x="709" y="443"/>
                    <a:pt x="709" y="443"/>
                    <a:pt x="709" y="443"/>
                  </a:cubicBezTo>
                  <a:cubicBezTo>
                    <a:pt x="710" y="443"/>
                    <a:pt x="711" y="443"/>
                    <a:pt x="711" y="443"/>
                  </a:cubicBezTo>
                  <a:cubicBezTo>
                    <a:pt x="712" y="442"/>
                    <a:pt x="712" y="442"/>
                    <a:pt x="713" y="442"/>
                  </a:cubicBezTo>
                  <a:cubicBezTo>
                    <a:pt x="713" y="442"/>
                    <a:pt x="713" y="442"/>
                    <a:pt x="713" y="442"/>
                  </a:cubicBezTo>
                  <a:cubicBezTo>
                    <a:pt x="713" y="442"/>
                    <a:pt x="713" y="442"/>
                    <a:pt x="713" y="442"/>
                  </a:cubicBezTo>
                  <a:cubicBezTo>
                    <a:pt x="714" y="442"/>
                    <a:pt x="715" y="442"/>
                    <a:pt x="715" y="442"/>
                  </a:cubicBezTo>
                  <a:cubicBezTo>
                    <a:pt x="716" y="442"/>
                    <a:pt x="716" y="442"/>
                    <a:pt x="716" y="442"/>
                  </a:cubicBezTo>
                  <a:cubicBezTo>
                    <a:pt x="717" y="442"/>
                    <a:pt x="717" y="442"/>
                    <a:pt x="717" y="442"/>
                  </a:cubicBezTo>
                  <a:cubicBezTo>
                    <a:pt x="718" y="442"/>
                    <a:pt x="718" y="442"/>
                    <a:pt x="718" y="442"/>
                  </a:cubicBezTo>
                  <a:cubicBezTo>
                    <a:pt x="719" y="442"/>
                    <a:pt x="719" y="441"/>
                    <a:pt x="720" y="441"/>
                  </a:cubicBezTo>
                  <a:cubicBezTo>
                    <a:pt x="720" y="441"/>
                    <a:pt x="720" y="441"/>
                    <a:pt x="720" y="441"/>
                  </a:cubicBezTo>
                  <a:cubicBezTo>
                    <a:pt x="720" y="441"/>
                    <a:pt x="720" y="441"/>
                    <a:pt x="720" y="441"/>
                  </a:cubicBezTo>
                  <a:cubicBezTo>
                    <a:pt x="721" y="441"/>
                    <a:pt x="721" y="441"/>
                    <a:pt x="721" y="441"/>
                  </a:cubicBezTo>
                  <a:cubicBezTo>
                    <a:pt x="721" y="441"/>
                    <a:pt x="722" y="441"/>
                    <a:pt x="722" y="441"/>
                  </a:cubicBezTo>
                  <a:cubicBezTo>
                    <a:pt x="723" y="441"/>
                    <a:pt x="723" y="441"/>
                    <a:pt x="723" y="441"/>
                  </a:cubicBezTo>
                  <a:cubicBezTo>
                    <a:pt x="724" y="440"/>
                    <a:pt x="724" y="440"/>
                    <a:pt x="724" y="440"/>
                  </a:cubicBezTo>
                  <a:cubicBezTo>
                    <a:pt x="724" y="440"/>
                    <a:pt x="724" y="440"/>
                    <a:pt x="724" y="440"/>
                  </a:cubicBezTo>
                  <a:cubicBezTo>
                    <a:pt x="725" y="440"/>
                    <a:pt x="725" y="440"/>
                    <a:pt x="725" y="440"/>
                  </a:cubicBezTo>
                  <a:cubicBezTo>
                    <a:pt x="726" y="440"/>
                    <a:pt x="726" y="440"/>
                    <a:pt x="727" y="440"/>
                  </a:cubicBezTo>
                  <a:cubicBezTo>
                    <a:pt x="727" y="440"/>
                    <a:pt x="727" y="440"/>
                    <a:pt x="727" y="440"/>
                  </a:cubicBezTo>
                  <a:cubicBezTo>
                    <a:pt x="728" y="439"/>
                    <a:pt x="728" y="439"/>
                    <a:pt x="728" y="439"/>
                  </a:cubicBezTo>
                  <a:cubicBezTo>
                    <a:pt x="729" y="439"/>
                    <a:pt x="729" y="439"/>
                    <a:pt x="730" y="439"/>
                  </a:cubicBezTo>
                  <a:cubicBezTo>
                    <a:pt x="730" y="439"/>
                    <a:pt x="730" y="439"/>
                    <a:pt x="730" y="439"/>
                  </a:cubicBezTo>
                  <a:cubicBezTo>
                    <a:pt x="731" y="438"/>
                    <a:pt x="731" y="438"/>
                    <a:pt x="731" y="438"/>
                  </a:cubicBezTo>
                  <a:cubicBezTo>
                    <a:pt x="731" y="438"/>
                    <a:pt x="731" y="438"/>
                    <a:pt x="731" y="438"/>
                  </a:cubicBezTo>
                  <a:cubicBezTo>
                    <a:pt x="732" y="438"/>
                    <a:pt x="732" y="438"/>
                    <a:pt x="732" y="438"/>
                  </a:cubicBezTo>
                  <a:cubicBezTo>
                    <a:pt x="733" y="438"/>
                    <a:pt x="733" y="438"/>
                    <a:pt x="733" y="438"/>
                  </a:cubicBezTo>
                  <a:cubicBezTo>
                    <a:pt x="733" y="437"/>
                    <a:pt x="733" y="437"/>
                    <a:pt x="733" y="437"/>
                  </a:cubicBezTo>
                  <a:cubicBezTo>
                    <a:pt x="734" y="437"/>
                    <a:pt x="734" y="437"/>
                    <a:pt x="734" y="437"/>
                  </a:cubicBezTo>
                  <a:cubicBezTo>
                    <a:pt x="735" y="436"/>
                    <a:pt x="735" y="436"/>
                    <a:pt x="735" y="436"/>
                  </a:cubicBezTo>
                  <a:cubicBezTo>
                    <a:pt x="735" y="436"/>
                    <a:pt x="735" y="436"/>
                    <a:pt x="735" y="436"/>
                  </a:cubicBezTo>
                  <a:cubicBezTo>
                    <a:pt x="735" y="436"/>
                    <a:pt x="735" y="436"/>
                    <a:pt x="735" y="436"/>
                  </a:cubicBezTo>
                  <a:cubicBezTo>
                    <a:pt x="736" y="436"/>
                    <a:pt x="736" y="436"/>
                    <a:pt x="736" y="436"/>
                  </a:cubicBezTo>
                  <a:cubicBezTo>
                    <a:pt x="737" y="435"/>
                    <a:pt x="737" y="435"/>
                    <a:pt x="737" y="435"/>
                  </a:cubicBezTo>
                  <a:cubicBezTo>
                    <a:pt x="737" y="435"/>
                    <a:pt x="737" y="435"/>
                    <a:pt x="737" y="435"/>
                  </a:cubicBezTo>
                  <a:cubicBezTo>
                    <a:pt x="737" y="435"/>
                    <a:pt x="737" y="435"/>
                    <a:pt x="737" y="435"/>
                  </a:cubicBezTo>
                  <a:cubicBezTo>
                    <a:pt x="737" y="435"/>
                    <a:pt x="737" y="435"/>
                    <a:pt x="737" y="435"/>
                  </a:cubicBezTo>
                  <a:cubicBezTo>
                    <a:pt x="738" y="434"/>
                    <a:pt x="738" y="434"/>
                    <a:pt x="738" y="434"/>
                  </a:cubicBezTo>
                  <a:cubicBezTo>
                    <a:pt x="738" y="434"/>
                    <a:pt x="738" y="434"/>
                    <a:pt x="738" y="434"/>
                  </a:cubicBezTo>
                  <a:cubicBezTo>
                    <a:pt x="738" y="434"/>
                    <a:pt x="738" y="434"/>
                    <a:pt x="738" y="434"/>
                  </a:cubicBezTo>
                  <a:cubicBezTo>
                    <a:pt x="738" y="434"/>
                    <a:pt x="738" y="434"/>
                    <a:pt x="738" y="434"/>
                  </a:cubicBezTo>
                  <a:cubicBezTo>
                    <a:pt x="738" y="434"/>
                    <a:pt x="738" y="434"/>
                    <a:pt x="738" y="434"/>
                  </a:cubicBezTo>
                  <a:cubicBezTo>
                    <a:pt x="739" y="433"/>
                    <a:pt x="739" y="433"/>
                    <a:pt x="739" y="433"/>
                  </a:cubicBezTo>
                  <a:cubicBezTo>
                    <a:pt x="739" y="433"/>
                    <a:pt x="739" y="433"/>
                    <a:pt x="739" y="433"/>
                  </a:cubicBezTo>
                  <a:cubicBezTo>
                    <a:pt x="739" y="433"/>
                    <a:pt x="739" y="433"/>
                    <a:pt x="739" y="433"/>
                  </a:cubicBezTo>
                  <a:cubicBezTo>
                    <a:pt x="739" y="433"/>
                    <a:pt x="739" y="433"/>
                    <a:pt x="739" y="433"/>
                  </a:cubicBezTo>
                  <a:cubicBezTo>
                    <a:pt x="739" y="433"/>
                    <a:pt x="739" y="433"/>
                    <a:pt x="739" y="433"/>
                  </a:cubicBezTo>
                  <a:cubicBezTo>
                    <a:pt x="739" y="433"/>
                    <a:pt x="739" y="433"/>
                    <a:pt x="739" y="433"/>
                  </a:cubicBezTo>
                  <a:cubicBezTo>
                    <a:pt x="740" y="432"/>
                    <a:pt x="740" y="432"/>
                    <a:pt x="740" y="432"/>
                  </a:cubicBezTo>
                  <a:cubicBezTo>
                    <a:pt x="740" y="432"/>
                    <a:pt x="740" y="432"/>
                    <a:pt x="740" y="432"/>
                  </a:cubicBezTo>
                  <a:cubicBezTo>
                    <a:pt x="740" y="432"/>
                    <a:pt x="740" y="432"/>
                    <a:pt x="740" y="432"/>
                  </a:cubicBezTo>
                  <a:cubicBezTo>
                    <a:pt x="740" y="432"/>
                    <a:pt x="740" y="432"/>
                    <a:pt x="740" y="432"/>
                  </a:cubicBezTo>
                  <a:cubicBezTo>
                    <a:pt x="740" y="432"/>
                    <a:pt x="740" y="432"/>
                    <a:pt x="740" y="432"/>
                  </a:cubicBezTo>
                  <a:cubicBezTo>
                    <a:pt x="740" y="431"/>
                    <a:pt x="740" y="431"/>
                    <a:pt x="740" y="431"/>
                  </a:cubicBezTo>
                  <a:cubicBezTo>
                    <a:pt x="740" y="431"/>
                    <a:pt x="740" y="431"/>
                    <a:pt x="740" y="431"/>
                  </a:cubicBezTo>
                  <a:cubicBezTo>
                    <a:pt x="740" y="431"/>
                    <a:pt x="740" y="431"/>
                    <a:pt x="740" y="431"/>
                  </a:cubicBezTo>
                  <a:cubicBezTo>
                    <a:pt x="740" y="431"/>
                    <a:pt x="740" y="431"/>
                    <a:pt x="740" y="431"/>
                  </a:cubicBezTo>
                  <a:cubicBezTo>
                    <a:pt x="741" y="430"/>
                    <a:pt x="741" y="430"/>
                    <a:pt x="741" y="430"/>
                  </a:cubicBezTo>
                  <a:cubicBezTo>
                    <a:pt x="741" y="430"/>
                    <a:pt x="741" y="430"/>
                    <a:pt x="741" y="430"/>
                  </a:cubicBezTo>
                  <a:cubicBezTo>
                    <a:pt x="741" y="430"/>
                    <a:pt x="741" y="430"/>
                    <a:pt x="741" y="430"/>
                  </a:cubicBezTo>
                  <a:cubicBezTo>
                    <a:pt x="741" y="430"/>
                    <a:pt x="741" y="430"/>
                    <a:pt x="741" y="430"/>
                  </a:cubicBezTo>
                  <a:cubicBezTo>
                    <a:pt x="741" y="430"/>
                    <a:pt x="741" y="430"/>
                    <a:pt x="741" y="430"/>
                  </a:cubicBezTo>
                  <a:cubicBezTo>
                    <a:pt x="746" y="392"/>
                    <a:pt x="752" y="355"/>
                    <a:pt x="758" y="317"/>
                  </a:cubicBezTo>
                  <a:cubicBezTo>
                    <a:pt x="763" y="317"/>
                    <a:pt x="768" y="318"/>
                    <a:pt x="773" y="318"/>
                  </a:cubicBezTo>
                  <a:cubicBezTo>
                    <a:pt x="773" y="318"/>
                    <a:pt x="773" y="318"/>
                    <a:pt x="773" y="318"/>
                  </a:cubicBezTo>
                  <a:cubicBezTo>
                    <a:pt x="776" y="319"/>
                    <a:pt x="780" y="319"/>
                    <a:pt x="783" y="320"/>
                  </a:cubicBezTo>
                  <a:cubicBezTo>
                    <a:pt x="786" y="321"/>
                    <a:pt x="790" y="321"/>
                    <a:pt x="793" y="322"/>
                  </a:cubicBezTo>
                  <a:cubicBezTo>
                    <a:pt x="793" y="322"/>
                    <a:pt x="793" y="322"/>
                    <a:pt x="793" y="322"/>
                  </a:cubicBezTo>
                  <a:cubicBezTo>
                    <a:pt x="796" y="323"/>
                    <a:pt x="799" y="324"/>
                    <a:pt x="802" y="324"/>
                  </a:cubicBezTo>
                  <a:cubicBezTo>
                    <a:pt x="802" y="324"/>
                    <a:pt x="802" y="324"/>
                    <a:pt x="802" y="324"/>
                  </a:cubicBezTo>
                  <a:cubicBezTo>
                    <a:pt x="804" y="325"/>
                    <a:pt x="806" y="326"/>
                    <a:pt x="808" y="326"/>
                  </a:cubicBezTo>
                  <a:cubicBezTo>
                    <a:pt x="810" y="327"/>
                    <a:pt x="812" y="328"/>
                    <a:pt x="814" y="328"/>
                  </a:cubicBezTo>
                  <a:cubicBezTo>
                    <a:pt x="815" y="329"/>
                    <a:pt x="816" y="329"/>
                    <a:pt x="817" y="330"/>
                  </a:cubicBezTo>
                  <a:cubicBezTo>
                    <a:pt x="819" y="330"/>
                    <a:pt x="821" y="331"/>
                    <a:pt x="823" y="332"/>
                  </a:cubicBezTo>
                  <a:cubicBezTo>
                    <a:pt x="824" y="333"/>
                    <a:pt x="825" y="333"/>
                    <a:pt x="826" y="333"/>
                  </a:cubicBezTo>
                  <a:cubicBezTo>
                    <a:pt x="829" y="335"/>
                    <a:pt x="831" y="336"/>
                    <a:pt x="834" y="337"/>
                  </a:cubicBezTo>
                  <a:cubicBezTo>
                    <a:pt x="834" y="338"/>
                    <a:pt x="834" y="338"/>
                    <a:pt x="834" y="338"/>
                  </a:cubicBezTo>
                  <a:cubicBezTo>
                    <a:pt x="837" y="339"/>
                    <a:pt x="839" y="341"/>
                    <a:pt x="841" y="342"/>
                  </a:cubicBezTo>
                  <a:cubicBezTo>
                    <a:pt x="843" y="343"/>
                    <a:pt x="844" y="344"/>
                    <a:pt x="846" y="345"/>
                  </a:cubicBezTo>
                  <a:cubicBezTo>
                    <a:pt x="846" y="346"/>
                    <a:pt x="846" y="346"/>
                    <a:pt x="846" y="346"/>
                  </a:cubicBezTo>
                  <a:cubicBezTo>
                    <a:pt x="850" y="349"/>
                    <a:pt x="853" y="351"/>
                    <a:pt x="855" y="354"/>
                  </a:cubicBezTo>
                  <a:cubicBezTo>
                    <a:pt x="856" y="355"/>
                    <a:pt x="856" y="355"/>
                    <a:pt x="856" y="355"/>
                  </a:cubicBezTo>
                  <a:cubicBezTo>
                    <a:pt x="857" y="356"/>
                    <a:pt x="859" y="358"/>
                    <a:pt x="860" y="359"/>
                  </a:cubicBezTo>
                  <a:cubicBezTo>
                    <a:pt x="860" y="360"/>
                    <a:pt x="860" y="360"/>
                    <a:pt x="860" y="360"/>
                  </a:cubicBezTo>
                  <a:cubicBezTo>
                    <a:pt x="861" y="361"/>
                    <a:pt x="862" y="363"/>
                    <a:pt x="863" y="364"/>
                  </a:cubicBezTo>
                  <a:cubicBezTo>
                    <a:pt x="864" y="366"/>
                    <a:pt x="865" y="368"/>
                    <a:pt x="867" y="370"/>
                  </a:cubicBezTo>
                  <a:cubicBezTo>
                    <a:pt x="867" y="370"/>
                    <a:pt x="867" y="371"/>
                    <a:pt x="868" y="371"/>
                  </a:cubicBezTo>
                  <a:cubicBezTo>
                    <a:pt x="869" y="373"/>
                    <a:pt x="870" y="374"/>
                    <a:pt x="870" y="375"/>
                  </a:cubicBezTo>
                  <a:cubicBezTo>
                    <a:pt x="871" y="376"/>
                    <a:pt x="871" y="376"/>
                    <a:pt x="871" y="376"/>
                  </a:cubicBezTo>
                  <a:cubicBezTo>
                    <a:pt x="872" y="377"/>
                    <a:pt x="872" y="377"/>
                    <a:pt x="872" y="377"/>
                  </a:cubicBezTo>
                  <a:cubicBezTo>
                    <a:pt x="873" y="378"/>
                    <a:pt x="874" y="379"/>
                    <a:pt x="875" y="380"/>
                  </a:cubicBezTo>
                  <a:cubicBezTo>
                    <a:pt x="876" y="380"/>
                    <a:pt x="876" y="381"/>
                    <a:pt x="876" y="381"/>
                  </a:cubicBezTo>
                  <a:cubicBezTo>
                    <a:pt x="877" y="382"/>
                    <a:pt x="877" y="382"/>
                    <a:pt x="877" y="382"/>
                  </a:cubicBezTo>
                  <a:cubicBezTo>
                    <a:pt x="878" y="383"/>
                    <a:pt x="880" y="384"/>
                    <a:pt x="881" y="385"/>
                  </a:cubicBezTo>
                  <a:cubicBezTo>
                    <a:pt x="881" y="385"/>
                    <a:pt x="881" y="385"/>
                    <a:pt x="881" y="385"/>
                  </a:cubicBezTo>
                  <a:cubicBezTo>
                    <a:pt x="881" y="385"/>
                    <a:pt x="881" y="385"/>
                    <a:pt x="881" y="385"/>
                  </a:cubicBezTo>
                  <a:cubicBezTo>
                    <a:pt x="883" y="387"/>
                    <a:pt x="885" y="388"/>
                    <a:pt x="887" y="389"/>
                  </a:cubicBezTo>
                  <a:cubicBezTo>
                    <a:pt x="888" y="389"/>
                    <a:pt x="888" y="390"/>
                    <a:pt x="889" y="390"/>
                  </a:cubicBezTo>
                  <a:cubicBezTo>
                    <a:pt x="890" y="391"/>
                    <a:pt x="892" y="392"/>
                    <a:pt x="893" y="393"/>
                  </a:cubicBezTo>
                  <a:cubicBezTo>
                    <a:pt x="894" y="393"/>
                    <a:pt x="894" y="393"/>
                    <a:pt x="894" y="393"/>
                  </a:cubicBezTo>
                  <a:cubicBezTo>
                    <a:pt x="895" y="393"/>
                    <a:pt x="895" y="393"/>
                    <a:pt x="895" y="394"/>
                  </a:cubicBezTo>
                  <a:cubicBezTo>
                    <a:pt x="896" y="394"/>
                    <a:pt x="897" y="394"/>
                    <a:pt x="897" y="395"/>
                  </a:cubicBezTo>
                  <a:cubicBezTo>
                    <a:pt x="898" y="395"/>
                    <a:pt x="899" y="395"/>
                    <a:pt x="900" y="396"/>
                  </a:cubicBezTo>
                  <a:cubicBezTo>
                    <a:pt x="901" y="396"/>
                    <a:pt x="902" y="396"/>
                    <a:pt x="903" y="397"/>
                  </a:cubicBezTo>
                  <a:cubicBezTo>
                    <a:pt x="905" y="398"/>
                    <a:pt x="907" y="398"/>
                    <a:pt x="909" y="399"/>
                  </a:cubicBezTo>
                  <a:cubicBezTo>
                    <a:pt x="909" y="399"/>
                    <a:pt x="910" y="399"/>
                    <a:pt x="910" y="399"/>
                  </a:cubicBezTo>
                  <a:cubicBezTo>
                    <a:pt x="910" y="400"/>
                    <a:pt x="910" y="400"/>
                    <a:pt x="910" y="400"/>
                  </a:cubicBezTo>
                  <a:cubicBezTo>
                    <a:pt x="911" y="400"/>
                    <a:pt x="911" y="400"/>
                    <a:pt x="911" y="400"/>
                  </a:cubicBezTo>
                  <a:cubicBezTo>
                    <a:pt x="911" y="400"/>
                    <a:pt x="911" y="400"/>
                    <a:pt x="912" y="400"/>
                  </a:cubicBezTo>
                  <a:cubicBezTo>
                    <a:pt x="913" y="400"/>
                    <a:pt x="913" y="400"/>
                    <a:pt x="914" y="401"/>
                  </a:cubicBezTo>
                  <a:cubicBezTo>
                    <a:pt x="914" y="401"/>
                    <a:pt x="915" y="401"/>
                    <a:pt x="916" y="401"/>
                  </a:cubicBezTo>
                  <a:cubicBezTo>
                    <a:pt x="916" y="401"/>
                    <a:pt x="917" y="401"/>
                    <a:pt x="918" y="402"/>
                  </a:cubicBezTo>
                  <a:cubicBezTo>
                    <a:pt x="918" y="402"/>
                    <a:pt x="918" y="402"/>
                    <a:pt x="918" y="402"/>
                  </a:cubicBezTo>
                  <a:cubicBezTo>
                    <a:pt x="918" y="402"/>
                    <a:pt x="918" y="402"/>
                    <a:pt x="918" y="402"/>
                  </a:cubicBezTo>
                  <a:cubicBezTo>
                    <a:pt x="918" y="402"/>
                    <a:pt x="919" y="402"/>
                    <a:pt x="919" y="402"/>
                  </a:cubicBezTo>
                  <a:cubicBezTo>
                    <a:pt x="920" y="402"/>
                    <a:pt x="921" y="402"/>
                    <a:pt x="921" y="403"/>
                  </a:cubicBezTo>
                  <a:cubicBezTo>
                    <a:pt x="922" y="403"/>
                    <a:pt x="922" y="403"/>
                    <a:pt x="923" y="403"/>
                  </a:cubicBezTo>
                  <a:cubicBezTo>
                    <a:pt x="924" y="403"/>
                    <a:pt x="924" y="403"/>
                    <a:pt x="925" y="403"/>
                  </a:cubicBezTo>
                  <a:cubicBezTo>
                    <a:pt x="926" y="404"/>
                    <a:pt x="926" y="404"/>
                    <a:pt x="926" y="404"/>
                  </a:cubicBezTo>
                  <a:cubicBezTo>
                    <a:pt x="926" y="404"/>
                    <a:pt x="926" y="404"/>
                    <a:pt x="926" y="404"/>
                  </a:cubicBezTo>
                  <a:cubicBezTo>
                    <a:pt x="926" y="404"/>
                    <a:pt x="926" y="404"/>
                    <a:pt x="926" y="404"/>
                  </a:cubicBezTo>
                  <a:cubicBezTo>
                    <a:pt x="927" y="404"/>
                    <a:pt x="927" y="404"/>
                    <a:pt x="927" y="404"/>
                  </a:cubicBezTo>
                  <a:cubicBezTo>
                    <a:pt x="927" y="404"/>
                    <a:pt x="928" y="404"/>
                    <a:pt x="929" y="404"/>
                  </a:cubicBezTo>
                  <a:cubicBezTo>
                    <a:pt x="929" y="404"/>
                    <a:pt x="930" y="405"/>
                    <a:pt x="931" y="405"/>
                  </a:cubicBezTo>
                  <a:cubicBezTo>
                    <a:pt x="931" y="405"/>
                    <a:pt x="932" y="405"/>
                    <a:pt x="933" y="405"/>
                  </a:cubicBezTo>
                  <a:cubicBezTo>
                    <a:pt x="933" y="405"/>
                    <a:pt x="934" y="405"/>
                    <a:pt x="935" y="406"/>
                  </a:cubicBezTo>
                  <a:cubicBezTo>
                    <a:pt x="935" y="406"/>
                    <a:pt x="935" y="406"/>
                    <a:pt x="935" y="406"/>
                  </a:cubicBezTo>
                  <a:cubicBezTo>
                    <a:pt x="935" y="406"/>
                    <a:pt x="935" y="406"/>
                    <a:pt x="935" y="406"/>
                  </a:cubicBezTo>
                  <a:cubicBezTo>
                    <a:pt x="936" y="406"/>
                    <a:pt x="936" y="406"/>
                    <a:pt x="937" y="406"/>
                  </a:cubicBezTo>
                  <a:cubicBezTo>
                    <a:pt x="938" y="406"/>
                    <a:pt x="939" y="406"/>
                    <a:pt x="940" y="406"/>
                  </a:cubicBezTo>
                  <a:cubicBezTo>
                    <a:pt x="940" y="407"/>
                    <a:pt x="941" y="407"/>
                    <a:pt x="942" y="407"/>
                  </a:cubicBezTo>
                  <a:cubicBezTo>
                    <a:pt x="943" y="407"/>
                    <a:pt x="944" y="407"/>
                    <a:pt x="945" y="407"/>
                  </a:cubicBezTo>
                  <a:cubicBezTo>
                    <a:pt x="946" y="408"/>
                    <a:pt x="947" y="408"/>
                    <a:pt x="948" y="408"/>
                  </a:cubicBezTo>
                  <a:cubicBezTo>
                    <a:pt x="949" y="408"/>
                    <a:pt x="950" y="408"/>
                    <a:pt x="951" y="408"/>
                  </a:cubicBezTo>
                  <a:cubicBezTo>
                    <a:pt x="952" y="408"/>
                    <a:pt x="953" y="409"/>
                    <a:pt x="954" y="409"/>
                  </a:cubicBezTo>
                  <a:cubicBezTo>
                    <a:pt x="954" y="409"/>
                    <a:pt x="954" y="409"/>
                    <a:pt x="954" y="409"/>
                  </a:cubicBezTo>
                  <a:cubicBezTo>
                    <a:pt x="954" y="409"/>
                    <a:pt x="954" y="409"/>
                    <a:pt x="954" y="409"/>
                  </a:cubicBezTo>
                  <a:cubicBezTo>
                    <a:pt x="955" y="409"/>
                    <a:pt x="956" y="409"/>
                    <a:pt x="957" y="409"/>
                  </a:cubicBezTo>
                  <a:cubicBezTo>
                    <a:pt x="957" y="409"/>
                    <a:pt x="958" y="409"/>
                    <a:pt x="959" y="410"/>
                  </a:cubicBezTo>
                  <a:cubicBezTo>
                    <a:pt x="960" y="410"/>
                    <a:pt x="961" y="410"/>
                    <a:pt x="962" y="410"/>
                  </a:cubicBezTo>
                  <a:cubicBezTo>
                    <a:pt x="963" y="410"/>
                    <a:pt x="964" y="410"/>
                    <a:pt x="965" y="410"/>
                  </a:cubicBezTo>
                  <a:cubicBezTo>
                    <a:pt x="965" y="410"/>
                    <a:pt x="965" y="410"/>
                    <a:pt x="965" y="410"/>
                  </a:cubicBezTo>
                  <a:cubicBezTo>
                    <a:pt x="965" y="410"/>
                    <a:pt x="965" y="410"/>
                    <a:pt x="965" y="410"/>
                  </a:cubicBezTo>
                  <a:cubicBezTo>
                    <a:pt x="966" y="410"/>
                    <a:pt x="966" y="410"/>
                    <a:pt x="966" y="410"/>
                  </a:cubicBezTo>
                  <a:cubicBezTo>
                    <a:pt x="966" y="410"/>
                    <a:pt x="966" y="410"/>
                    <a:pt x="966" y="410"/>
                  </a:cubicBezTo>
                  <a:cubicBezTo>
                    <a:pt x="966" y="410"/>
                    <a:pt x="966" y="410"/>
                    <a:pt x="966" y="410"/>
                  </a:cubicBezTo>
                  <a:cubicBezTo>
                    <a:pt x="967" y="410"/>
                    <a:pt x="967" y="410"/>
                    <a:pt x="967" y="410"/>
                  </a:cubicBezTo>
                  <a:cubicBezTo>
                    <a:pt x="968" y="411"/>
                    <a:pt x="968" y="411"/>
                    <a:pt x="968" y="411"/>
                  </a:cubicBezTo>
                  <a:cubicBezTo>
                    <a:pt x="968" y="411"/>
                    <a:pt x="968" y="411"/>
                    <a:pt x="968" y="411"/>
                  </a:cubicBezTo>
                  <a:cubicBezTo>
                    <a:pt x="969" y="411"/>
                    <a:pt x="969" y="411"/>
                    <a:pt x="969" y="411"/>
                  </a:cubicBezTo>
                  <a:cubicBezTo>
                    <a:pt x="969" y="411"/>
                    <a:pt x="969" y="411"/>
                    <a:pt x="969" y="411"/>
                  </a:cubicBezTo>
                  <a:cubicBezTo>
                    <a:pt x="969" y="411"/>
                    <a:pt x="969" y="411"/>
                    <a:pt x="969" y="411"/>
                  </a:cubicBezTo>
                  <a:cubicBezTo>
                    <a:pt x="969" y="411"/>
                    <a:pt x="969" y="411"/>
                    <a:pt x="969" y="411"/>
                  </a:cubicBezTo>
                  <a:cubicBezTo>
                    <a:pt x="970" y="411"/>
                    <a:pt x="970" y="411"/>
                    <a:pt x="970" y="411"/>
                  </a:cubicBezTo>
                  <a:cubicBezTo>
                    <a:pt x="970" y="411"/>
                    <a:pt x="970" y="411"/>
                    <a:pt x="970" y="411"/>
                  </a:cubicBezTo>
                  <a:cubicBezTo>
                    <a:pt x="971" y="411"/>
                    <a:pt x="971" y="411"/>
                    <a:pt x="971" y="411"/>
                  </a:cubicBezTo>
                  <a:cubicBezTo>
                    <a:pt x="972" y="411"/>
                    <a:pt x="972" y="411"/>
                    <a:pt x="972" y="411"/>
                  </a:cubicBezTo>
                  <a:cubicBezTo>
                    <a:pt x="973" y="411"/>
                    <a:pt x="973" y="411"/>
                    <a:pt x="973" y="411"/>
                  </a:cubicBezTo>
                  <a:cubicBezTo>
                    <a:pt x="973" y="411"/>
                    <a:pt x="973" y="411"/>
                    <a:pt x="973" y="411"/>
                  </a:cubicBezTo>
                  <a:cubicBezTo>
                    <a:pt x="973" y="411"/>
                    <a:pt x="973" y="411"/>
                    <a:pt x="973" y="411"/>
                  </a:cubicBezTo>
                  <a:cubicBezTo>
                    <a:pt x="974" y="411"/>
                    <a:pt x="974" y="411"/>
                    <a:pt x="974" y="411"/>
                  </a:cubicBezTo>
                  <a:cubicBezTo>
                    <a:pt x="974" y="411"/>
                    <a:pt x="974" y="411"/>
                    <a:pt x="974" y="411"/>
                  </a:cubicBezTo>
                  <a:cubicBezTo>
                    <a:pt x="975" y="411"/>
                    <a:pt x="975" y="411"/>
                    <a:pt x="975" y="411"/>
                  </a:cubicBezTo>
                  <a:cubicBezTo>
                    <a:pt x="976" y="411"/>
                    <a:pt x="976" y="411"/>
                    <a:pt x="976" y="411"/>
                  </a:cubicBezTo>
                  <a:cubicBezTo>
                    <a:pt x="977" y="411"/>
                    <a:pt x="977" y="411"/>
                    <a:pt x="977" y="411"/>
                  </a:cubicBezTo>
                  <a:cubicBezTo>
                    <a:pt x="977" y="411"/>
                    <a:pt x="977" y="411"/>
                    <a:pt x="977" y="411"/>
                  </a:cubicBezTo>
                  <a:cubicBezTo>
                    <a:pt x="977" y="411"/>
                    <a:pt x="977" y="411"/>
                    <a:pt x="977" y="411"/>
                  </a:cubicBezTo>
                  <a:cubicBezTo>
                    <a:pt x="978" y="411"/>
                    <a:pt x="978" y="411"/>
                    <a:pt x="978" y="411"/>
                  </a:cubicBezTo>
                  <a:cubicBezTo>
                    <a:pt x="979" y="411"/>
                    <a:pt x="979" y="411"/>
                    <a:pt x="979" y="411"/>
                  </a:cubicBezTo>
                  <a:cubicBezTo>
                    <a:pt x="980" y="411"/>
                    <a:pt x="980" y="411"/>
                    <a:pt x="980" y="411"/>
                  </a:cubicBezTo>
                  <a:cubicBezTo>
                    <a:pt x="980" y="411"/>
                    <a:pt x="980" y="411"/>
                    <a:pt x="980" y="411"/>
                  </a:cubicBezTo>
                  <a:cubicBezTo>
                    <a:pt x="981" y="411"/>
                    <a:pt x="981" y="411"/>
                    <a:pt x="981" y="411"/>
                  </a:cubicBezTo>
                  <a:cubicBezTo>
                    <a:pt x="982" y="411"/>
                    <a:pt x="982" y="411"/>
                    <a:pt x="982" y="411"/>
                  </a:cubicBezTo>
                  <a:cubicBezTo>
                    <a:pt x="982" y="411"/>
                    <a:pt x="982" y="411"/>
                    <a:pt x="982" y="411"/>
                  </a:cubicBezTo>
                  <a:cubicBezTo>
                    <a:pt x="983" y="411"/>
                    <a:pt x="983" y="411"/>
                    <a:pt x="983" y="411"/>
                  </a:cubicBezTo>
                  <a:cubicBezTo>
                    <a:pt x="984" y="411"/>
                    <a:pt x="984" y="411"/>
                    <a:pt x="984" y="411"/>
                  </a:cubicBezTo>
                  <a:cubicBezTo>
                    <a:pt x="984" y="411"/>
                    <a:pt x="985" y="411"/>
                    <a:pt x="985" y="411"/>
                  </a:cubicBezTo>
                  <a:cubicBezTo>
                    <a:pt x="986" y="411"/>
                    <a:pt x="986" y="411"/>
                    <a:pt x="987" y="411"/>
                  </a:cubicBezTo>
                  <a:cubicBezTo>
                    <a:pt x="987" y="411"/>
                    <a:pt x="988" y="411"/>
                    <a:pt x="988" y="411"/>
                  </a:cubicBezTo>
                  <a:cubicBezTo>
                    <a:pt x="989" y="411"/>
                    <a:pt x="990" y="411"/>
                    <a:pt x="990" y="411"/>
                  </a:cubicBezTo>
                  <a:cubicBezTo>
                    <a:pt x="991" y="411"/>
                    <a:pt x="992" y="411"/>
                    <a:pt x="992" y="411"/>
                  </a:cubicBezTo>
                  <a:cubicBezTo>
                    <a:pt x="993" y="411"/>
                    <a:pt x="993" y="411"/>
                    <a:pt x="993" y="411"/>
                  </a:cubicBezTo>
                  <a:cubicBezTo>
                    <a:pt x="993" y="411"/>
                    <a:pt x="993" y="411"/>
                    <a:pt x="993" y="411"/>
                  </a:cubicBezTo>
                  <a:cubicBezTo>
                    <a:pt x="994" y="411"/>
                    <a:pt x="994" y="411"/>
                    <a:pt x="995" y="411"/>
                  </a:cubicBezTo>
                  <a:cubicBezTo>
                    <a:pt x="995" y="410"/>
                    <a:pt x="996" y="410"/>
                    <a:pt x="997" y="410"/>
                  </a:cubicBezTo>
                  <a:cubicBezTo>
                    <a:pt x="998" y="410"/>
                    <a:pt x="999" y="410"/>
                    <a:pt x="999" y="410"/>
                  </a:cubicBezTo>
                  <a:cubicBezTo>
                    <a:pt x="1001" y="410"/>
                    <a:pt x="1002" y="410"/>
                    <a:pt x="1003" y="410"/>
                  </a:cubicBezTo>
                  <a:cubicBezTo>
                    <a:pt x="1004" y="410"/>
                    <a:pt x="1005" y="410"/>
                    <a:pt x="1006" y="409"/>
                  </a:cubicBezTo>
                  <a:cubicBezTo>
                    <a:pt x="1006" y="409"/>
                    <a:pt x="1006" y="409"/>
                    <a:pt x="1006" y="409"/>
                  </a:cubicBezTo>
                  <a:cubicBezTo>
                    <a:pt x="1007" y="409"/>
                    <a:pt x="1007" y="409"/>
                    <a:pt x="1007" y="409"/>
                  </a:cubicBezTo>
                  <a:cubicBezTo>
                    <a:pt x="1008" y="409"/>
                    <a:pt x="1009" y="409"/>
                    <a:pt x="1010" y="409"/>
                  </a:cubicBezTo>
                  <a:cubicBezTo>
                    <a:pt x="1012" y="409"/>
                    <a:pt x="1013" y="408"/>
                    <a:pt x="1014" y="408"/>
                  </a:cubicBezTo>
                  <a:cubicBezTo>
                    <a:pt x="1015" y="408"/>
                    <a:pt x="1016" y="408"/>
                    <a:pt x="1017" y="408"/>
                  </a:cubicBezTo>
                  <a:cubicBezTo>
                    <a:pt x="1018" y="408"/>
                    <a:pt x="1020" y="407"/>
                    <a:pt x="1021" y="407"/>
                  </a:cubicBezTo>
                  <a:cubicBezTo>
                    <a:pt x="1022" y="407"/>
                    <a:pt x="1022" y="407"/>
                    <a:pt x="1023" y="407"/>
                  </a:cubicBezTo>
                  <a:cubicBezTo>
                    <a:pt x="1026" y="406"/>
                    <a:pt x="1029" y="406"/>
                    <a:pt x="1031" y="405"/>
                  </a:cubicBezTo>
                  <a:cubicBezTo>
                    <a:pt x="1032" y="405"/>
                    <a:pt x="1032" y="405"/>
                    <a:pt x="1032" y="405"/>
                  </a:cubicBezTo>
                  <a:cubicBezTo>
                    <a:pt x="1032" y="405"/>
                    <a:pt x="1032" y="405"/>
                    <a:pt x="1032" y="405"/>
                  </a:cubicBezTo>
                  <a:cubicBezTo>
                    <a:pt x="1032" y="405"/>
                    <a:pt x="1032" y="405"/>
                    <a:pt x="1032" y="405"/>
                  </a:cubicBezTo>
                  <a:cubicBezTo>
                    <a:pt x="1035" y="405"/>
                    <a:pt x="1038" y="404"/>
                    <a:pt x="1041" y="403"/>
                  </a:cubicBezTo>
                  <a:cubicBezTo>
                    <a:pt x="1042" y="403"/>
                    <a:pt x="1043" y="403"/>
                    <a:pt x="1044" y="403"/>
                  </a:cubicBezTo>
                  <a:cubicBezTo>
                    <a:pt x="1045" y="402"/>
                    <a:pt x="1046" y="402"/>
                    <a:pt x="1047" y="402"/>
                  </a:cubicBezTo>
                  <a:cubicBezTo>
                    <a:pt x="1048" y="402"/>
                    <a:pt x="1049" y="401"/>
                    <a:pt x="1051" y="401"/>
                  </a:cubicBezTo>
                  <a:cubicBezTo>
                    <a:pt x="1053" y="401"/>
                    <a:pt x="1055" y="400"/>
                    <a:pt x="1057" y="399"/>
                  </a:cubicBezTo>
                  <a:cubicBezTo>
                    <a:pt x="1058" y="399"/>
                    <a:pt x="1058" y="399"/>
                    <a:pt x="1059" y="399"/>
                  </a:cubicBezTo>
                  <a:cubicBezTo>
                    <a:pt x="1062" y="398"/>
                    <a:pt x="1066" y="397"/>
                    <a:pt x="1070" y="396"/>
                  </a:cubicBezTo>
                  <a:cubicBezTo>
                    <a:pt x="1071" y="396"/>
                    <a:pt x="1072" y="396"/>
                    <a:pt x="1072" y="395"/>
                  </a:cubicBezTo>
                  <a:cubicBezTo>
                    <a:pt x="1076" y="395"/>
                    <a:pt x="1079" y="394"/>
                    <a:pt x="1082" y="393"/>
                  </a:cubicBezTo>
                  <a:cubicBezTo>
                    <a:pt x="1083" y="392"/>
                    <a:pt x="1083" y="392"/>
                    <a:pt x="1083" y="392"/>
                  </a:cubicBezTo>
                  <a:cubicBezTo>
                    <a:pt x="1083" y="392"/>
                    <a:pt x="1083" y="392"/>
                    <a:pt x="1083" y="392"/>
                  </a:cubicBezTo>
                  <a:cubicBezTo>
                    <a:pt x="1084" y="392"/>
                    <a:pt x="1084" y="392"/>
                    <a:pt x="1084" y="392"/>
                  </a:cubicBezTo>
                  <a:cubicBezTo>
                    <a:pt x="1085" y="392"/>
                    <a:pt x="1085" y="392"/>
                    <a:pt x="1085" y="392"/>
                  </a:cubicBezTo>
                  <a:cubicBezTo>
                    <a:pt x="1087" y="391"/>
                    <a:pt x="1089" y="391"/>
                    <a:pt x="1090" y="390"/>
                  </a:cubicBezTo>
                  <a:cubicBezTo>
                    <a:pt x="1091" y="390"/>
                    <a:pt x="1092" y="390"/>
                    <a:pt x="1092" y="390"/>
                  </a:cubicBezTo>
                  <a:cubicBezTo>
                    <a:pt x="1094" y="389"/>
                    <a:pt x="1096" y="389"/>
                    <a:pt x="1098" y="388"/>
                  </a:cubicBezTo>
                  <a:cubicBezTo>
                    <a:pt x="1098" y="388"/>
                    <a:pt x="1099" y="388"/>
                    <a:pt x="1099" y="388"/>
                  </a:cubicBezTo>
                  <a:cubicBezTo>
                    <a:pt x="1103" y="386"/>
                    <a:pt x="1107" y="385"/>
                    <a:pt x="1111" y="384"/>
                  </a:cubicBezTo>
                  <a:cubicBezTo>
                    <a:pt x="1112" y="383"/>
                    <a:pt x="1112" y="383"/>
                    <a:pt x="1112" y="383"/>
                  </a:cubicBezTo>
                  <a:cubicBezTo>
                    <a:pt x="1112" y="383"/>
                    <a:pt x="1112" y="383"/>
                    <a:pt x="1112" y="383"/>
                  </a:cubicBezTo>
                  <a:cubicBezTo>
                    <a:pt x="1114" y="383"/>
                    <a:pt x="1116" y="382"/>
                    <a:pt x="1117" y="382"/>
                  </a:cubicBezTo>
                  <a:cubicBezTo>
                    <a:pt x="1118" y="381"/>
                    <a:pt x="1118" y="381"/>
                    <a:pt x="1118" y="381"/>
                  </a:cubicBezTo>
                  <a:cubicBezTo>
                    <a:pt x="1120" y="381"/>
                    <a:pt x="1121" y="380"/>
                    <a:pt x="1123" y="380"/>
                  </a:cubicBezTo>
                  <a:cubicBezTo>
                    <a:pt x="1123" y="380"/>
                    <a:pt x="1123" y="380"/>
                    <a:pt x="1123" y="380"/>
                  </a:cubicBezTo>
                  <a:cubicBezTo>
                    <a:pt x="1123" y="379"/>
                    <a:pt x="1123" y="379"/>
                    <a:pt x="1123" y="379"/>
                  </a:cubicBezTo>
                  <a:cubicBezTo>
                    <a:pt x="1125" y="379"/>
                    <a:pt x="1126" y="378"/>
                    <a:pt x="1128" y="378"/>
                  </a:cubicBezTo>
                  <a:cubicBezTo>
                    <a:pt x="1128" y="378"/>
                    <a:pt x="1128" y="378"/>
                    <a:pt x="1128" y="378"/>
                  </a:cubicBezTo>
                  <a:cubicBezTo>
                    <a:pt x="1132" y="376"/>
                    <a:pt x="1135" y="375"/>
                    <a:pt x="1138" y="374"/>
                  </a:cubicBezTo>
                  <a:cubicBezTo>
                    <a:pt x="1138" y="374"/>
                    <a:pt x="1138" y="374"/>
                    <a:pt x="1138" y="374"/>
                  </a:cubicBezTo>
                  <a:cubicBezTo>
                    <a:pt x="1139" y="374"/>
                    <a:pt x="1139" y="374"/>
                    <a:pt x="1139" y="374"/>
                  </a:cubicBezTo>
                  <a:cubicBezTo>
                    <a:pt x="1140" y="373"/>
                    <a:pt x="1140" y="373"/>
                    <a:pt x="1140" y="373"/>
                  </a:cubicBezTo>
                  <a:cubicBezTo>
                    <a:pt x="1141" y="373"/>
                    <a:pt x="1141" y="373"/>
                    <a:pt x="1141" y="373"/>
                  </a:cubicBezTo>
                  <a:cubicBezTo>
                    <a:pt x="1175" y="192"/>
                    <a:pt x="1175" y="192"/>
                    <a:pt x="1175" y="192"/>
                  </a:cubicBezTo>
                  <a:cubicBezTo>
                    <a:pt x="1175" y="192"/>
                    <a:pt x="1174" y="192"/>
                    <a:pt x="1174" y="192"/>
                  </a:cubicBezTo>
                  <a:cubicBezTo>
                    <a:pt x="1174" y="192"/>
                    <a:pt x="1174" y="192"/>
                    <a:pt x="1174" y="192"/>
                  </a:cubicBezTo>
                  <a:cubicBezTo>
                    <a:pt x="1173" y="192"/>
                    <a:pt x="1173" y="193"/>
                    <a:pt x="1172" y="193"/>
                  </a:cubicBezTo>
                  <a:cubicBezTo>
                    <a:pt x="1172" y="193"/>
                    <a:pt x="1172" y="193"/>
                    <a:pt x="1172" y="193"/>
                  </a:cubicBezTo>
                  <a:cubicBezTo>
                    <a:pt x="1171" y="193"/>
                    <a:pt x="1170" y="193"/>
                    <a:pt x="1170" y="194"/>
                  </a:cubicBezTo>
                  <a:cubicBezTo>
                    <a:pt x="1169" y="194"/>
                    <a:pt x="1169" y="194"/>
                    <a:pt x="1169" y="194"/>
                  </a:cubicBezTo>
                  <a:cubicBezTo>
                    <a:pt x="1168" y="194"/>
                    <a:pt x="1167" y="195"/>
                    <a:pt x="1166" y="195"/>
                  </a:cubicBezTo>
                  <a:cubicBezTo>
                    <a:pt x="1166" y="195"/>
                    <a:pt x="1166" y="195"/>
                    <a:pt x="1166" y="195"/>
                  </a:cubicBezTo>
                  <a:cubicBezTo>
                    <a:pt x="1164" y="195"/>
                    <a:pt x="1163" y="196"/>
                    <a:pt x="1162" y="196"/>
                  </a:cubicBezTo>
                  <a:cubicBezTo>
                    <a:pt x="1162" y="196"/>
                    <a:pt x="1162" y="196"/>
                    <a:pt x="1162" y="196"/>
                  </a:cubicBezTo>
                  <a:cubicBezTo>
                    <a:pt x="1159" y="197"/>
                    <a:pt x="1155" y="198"/>
                    <a:pt x="1152" y="200"/>
                  </a:cubicBezTo>
                  <a:cubicBezTo>
                    <a:pt x="1151" y="200"/>
                    <a:pt x="1151" y="200"/>
                    <a:pt x="1151" y="200"/>
                  </a:cubicBezTo>
                  <a:cubicBezTo>
                    <a:pt x="1149" y="200"/>
                    <a:pt x="1148" y="201"/>
                    <a:pt x="1146" y="202"/>
                  </a:cubicBezTo>
                  <a:cubicBezTo>
                    <a:pt x="1145" y="202"/>
                    <a:pt x="1145" y="202"/>
                    <a:pt x="1145" y="202"/>
                  </a:cubicBezTo>
                  <a:cubicBezTo>
                    <a:pt x="1143" y="202"/>
                    <a:pt x="1141" y="203"/>
                    <a:pt x="1139" y="203"/>
                  </a:cubicBezTo>
                  <a:cubicBezTo>
                    <a:pt x="1139" y="204"/>
                    <a:pt x="1139" y="204"/>
                    <a:pt x="1139" y="204"/>
                  </a:cubicBezTo>
                  <a:cubicBezTo>
                    <a:pt x="1137" y="204"/>
                    <a:pt x="1135" y="205"/>
                    <a:pt x="1133" y="206"/>
                  </a:cubicBezTo>
                  <a:cubicBezTo>
                    <a:pt x="1132" y="206"/>
                    <a:pt x="1132" y="206"/>
                    <a:pt x="1131" y="206"/>
                  </a:cubicBezTo>
                  <a:cubicBezTo>
                    <a:pt x="1129" y="206"/>
                    <a:pt x="1128" y="207"/>
                    <a:pt x="1126" y="207"/>
                  </a:cubicBezTo>
                  <a:cubicBezTo>
                    <a:pt x="1125" y="208"/>
                    <a:pt x="1125" y="208"/>
                    <a:pt x="1124" y="208"/>
                  </a:cubicBezTo>
                  <a:cubicBezTo>
                    <a:pt x="1122" y="209"/>
                    <a:pt x="1120" y="209"/>
                    <a:pt x="1118" y="210"/>
                  </a:cubicBezTo>
                  <a:cubicBezTo>
                    <a:pt x="1118" y="210"/>
                    <a:pt x="1117" y="210"/>
                    <a:pt x="1117" y="210"/>
                  </a:cubicBezTo>
                  <a:cubicBezTo>
                    <a:pt x="1116" y="210"/>
                    <a:pt x="1116" y="210"/>
                    <a:pt x="1116" y="210"/>
                  </a:cubicBezTo>
                  <a:cubicBezTo>
                    <a:pt x="1113" y="211"/>
                    <a:pt x="1109" y="212"/>
                    <a:pt x="1106" y="213"/>
                  </a:cubicBezTo>
                  <a:cubicBezTo>
                    <a:pt x="1105" y="213"/>
                    <a:pt x="1104" y="213"/>
                    <a:pt x="1103" y="214"/>
                  </a:cubicBezTo>
                  <a:cubicBezTo>
                    <a:pt x="1099" y="215"/>
                    <a:pt x="1096" y="215"/>
                    <a:pt x="1092" y="216"/>
                  </a:cubicBezTo>
                  <a:cubicBezTo>
                    <a:pt x="1091" y="217"/>
                    <a:pt x="1091" y="217"/>
                    <a:pt x="1090" y="217"/>
                  </a:cubicBezTo>
                  <a:cubicBezTo>
                    <a:pt x="1087" y="218"/>
                    <a:pt x="1083" y="218"/>
                    <a:pt x="1080" y="219"/>
                  </a:cubicBezTo>
                  <a:cubicBezTo>
                    <a:pt x="1079" y="219"/>
                    <a:pt x="1078" y="219"/>
                    <a:pt x="1077" y="220"/>
                  </a:cubicBezTo>
                  <a:cubicBezTo>
                    <a:pt x="1073" y="221"/>
                    <a:pt x="1069" y="221"/>
                    <a:pt x="1065" y="222"/>
                  </a:cubicBezTo>
                  <a:cubicBezTo>
                    <a:pt x="1065" y="222"/>
                    <a:pt x="1064" y="222"/>
                    <a:pt x="1064" y="222"/>
                  </a:cubicBezTo>
                  <a:cubicBezTo>
                    <a:pt x="1060" y="223"/>
                    <a:pt x="1057" y="223"/>
                    <a:pt x="1053" y="224"/>
                  </a:cubicBezTo>
                  <a:cubicBezTo>
                    <a:pt x="1052" y="224"/>
                    <a:pt x="1051" y="224"/>
                    <a:pt x="1050" y="225"/>
                  </a:cubicBezTo>
                  <a:cubicBezTo>
                    <a:pt x="1046" y="225"/>
                    <a:pt x="1042" y="226"/>
                    <a:pt x="1038" y="226"/>
                  </a:cubicBezTo>
                  <a:cubicBezTo>
                    <a:pt x="1038" y="226"/>
                    <a:pt x="1038" y="226"/>
                    <a:pt x="1038" y="226"/>
                  </a:cubicBezTo>
                  <a:cubicBezTo>
                    <a:pt x="1034" y="227"/>
                    <a:pt x="1029" y="227"/>
                    <a:pt x="1025" y="227"/>
                  </a:cubicBezTo>
                  <a:cubicBezTo>
                    <a:pt x="1025" y="227"/>
                    <a:pt x="1025" y="227"/>
                    <a:pt x="1025" y="227"/>
                  </a:cubicBezTo>
                  <a:cubicBezTo>
                    <a:pt x="1021" y="228"/>
                    <a:pt x="1017" y="228"/>
                    <a:pt x="1013" y="228"/>
                  </a:cubicBezTo>
                  <a:cubicBezTo>
                    <a:pt x="1011" y="228"/>
                    <a:pt x="1010" y="228"/>
                    <a:pt x="1009" y="228"/>
                  </a:cubicBezTo>
                  <a:cubicBezTo>
                    <a:pt x="1008" y="228"/>
                    <a:pt x="1008" y="228"/>
                    <a:pt x="1008" y="228"/>
                  </a:cubicBezTo>
                  <a:cubicBezTo>
                    <a:pt x="1007" y="228"/>
                    <a:pt x="1006" y="228"/>
                    <a:pt x="1004" y="228"/>
                  </a:cubicBezTo>
                  <a:cubicBezTo>
                    <a:pt x="1003" y="228"/>
                    <a:pt x="1002" y="227"/>
                    <a:pt x="1000" y="227"/>
                  </a:cubicBezTo>
                  <a:cubicBezTo>
                    <a:pt x="1000" y="227"/>
                    <a:pt x="1000" y="227"/>
                    <a:pt x="1000" y="227"/>
                  </a:cubicBezTo>
                  <a:cubicBezTo>
                    <a:pt x="999" y="227"/>
                    <a:pt x="998" y="227"/>
                    <a:pt x="997" y="227"/>
                  </a:cubicBezTo>
                  <a:cubicBezTo>
                    <a:pt x="993" y="227"/>
                    <a:pt x="989" y="226"/>
                    <a:pt x="986" y="226"/>
                  </a:cubicBezTo>
                  <a:cubicBezTo>
                    <a:pt x="985" y="226"/>
                    <a:pt x="985" y="226"/>
                    <a:pt x="985" y="226"/>
                  </a:cubicBezTo>
                  <a:cubicBezTo>
                    <a:pt x="982" y="225"/>
                    <a:pt x="979" y="225"/>
                    <a:pt x="975" y="224"/>
                  </a:cubicBezTo>
                  <a:cubicBezTo>
                    <a:pt x="975" y="224"/>
                    <a:pt x="975" y="224"/>
                    <a:pt x="975" y="224"/>
                  </a:cubicBezTo>
                  <a:cubicBezTo>
                    <a:pt x="972" y="224"/>
                    <a:pt x="969" y="223"/>
                    <a:pt x="966" y="223"/>
                  </a:cubicBezTo>
                  <a:cubicBezTo>
                    <a:pt x="965" y="223"/>
                    <a:pt x="965" y="223"/>
                    <a:pt x="965" y="223"/>
                  </a:cubicBezTo>
                  <a:cubicBezTo>
                    <a:pt x="962" y="222"/>
                    <a:pt x="959" y="222"/>
                    <a:pt x="957" y="221"/>
                  </a:cubicBezTo>
                  <a:cubicBezTo>
                    <a:pt x="957" y="221"/>
                    <a:pt x="957" y="221"/>
                    <a:pt x="957" y="221"/>
                  </a:cubicBezTo>
                  <a:cubicBezTo>
                    <a:pt x="954" y="220"/>
                    <a:pt x="951" y="220"/>
                    <a:pt x="949" y="219"/>
                  </a:cubicBezTo>
                  <a:cubicBezTo>
                    <a:pt x="948" y="219"/>
                    <a:pt x="948" y="219"/>
                    <a:pt x="948" y="219"/>
                  </a:cubicBezTo>
                  <a:cubicBezTo>
                    <a:pt x="946" y="218"/>
                    <a:pt x="943" y="218"/>
                    <a:pt x="941" y="217"/>
                  </a:cubicBezTo>
                  <a:cubicBezTo>
                    <a:pt x="941" y="217"/>
                    <a:pt x="941" y="217"/>
                    <a:pt x="941" y="217"/>
                  </a:cubicBezTo>
                  <a:cubicBezTo>
                    <a:pt x="940" y="217"/>
                    <a:pt x="940" y="217"/>
                    <a:pt x="939" y="217"/>
                  </a:cubicBezTo>
                  <a:cubicBezTo>
                    <a:pt x="937" y="216"/>
                    <a:pt x="935" y="215"/>
                    <a:pt x="933" y="214"/>
                  </a:cubicBezTo>
                  <a:cubicBezTo>
                    <a:pt x="932" y="214"/>
                    <a:pt x="931" y="214"/>
                    <a:pt x="930" y="214"/>
                  </a:cubicBezTo>
                  <a:cubicBezTo>
                    <a:pt x="929" y="213"/>
                    <a:pt x="927" y="212"/>
                    <a:pt x="925" y="212"/>
                  </a:cubicBezTo>
                  <a:cubicBezTo>
                    <a:pt x="925" y="211"/>
                    <a:pt x="924" y="211"/>
                    <a:pt x="923" y="211"/>
                  </a:cubicBezTo>
                  <a:cubicBezTo>
                    <a:pt x="922" y="210"/>
                    <a:pt x="920" y="209"/>
                    <a:pt x="919" y="208"/>
                  </a:cubicBezTo>
                  <a:cubicBezTo>
                    <a:pt x="918" y="208"/>
                    <a:pt x="917" y="208"/>
                    <a:pt x="917" y="207"/>
                  </a:cubicBezTo>
                  <a:cubicBezTo>
                    <a:pt x="915" y="206"/>
                    <a:pt x="913" y="205"/>
                    <a:pt x="911" y="204"/>
                  </a:cubicBezTo>
                  <a:cubicBezTo>
                    <a:pt x="911" y="204"/>
                    <a:pt x="911" y="204"/>
                    <a:pt x="911" y="204"/>
                  </a:cubicBezTo>
                  <a:cubicBezTo>
                    <a:pt x="909" y="202"/>
                    <a:pt x="907" y="201"/>
                    <a:pt x="906" y="200"/>
                  </a:cubicBezTo>
                  <a:cubicBezTo>
                    <a:pt x="905" y="200"/>
                    <a:pt x="905" y="199"/>
                    <a:pt x="904" y="199"/>
                  </a:cubicBezTo>
                  <a:cubicBezTo>
                    <a:pt x="903" y="198"/>
                    <a:pt x="902" y="197"/>
                    <a:pt x="901" y="196"/>
                  </a:cubicBezTo>
                  <a:cubicBezTo>
                    <a:pt x="901" y="195"/>
                    <a:pt x="900" y="195"/>
                    <a:pt x="900" y="194"/>
                  </a:cubicBezTo>
                  <a:cubicBezTo>
                    <a:pt x="899" y="193"/>
                    <a:pt x="898" y="192"/>
                    <a:pt x="897" y="191"/>
                  </a:cubicBezTo>
                  <a:cubicBezTo>
                    <a:pt x="897" y="190"/>
                    <a:pt x="896" y="190"/>
                    <a:pt x="896" y="189"/>
                  </a:cubicBezTo>
                  <a:cubicBezTo>
                    <a:pt x="894" y="188"/>
                    <a:pt x="893" y="186"/>
                    <a:pt x="892" y="184"/>
                  </a:cubicBezTo>
                  <a:cubicBezTo>
                    <a:pt x="891" y="183"/>
                    <a:pt x="890" y="182"/>
                    <a:pt x="889" y="180"/>
                  </a:cubicBezTo>
                  <a:cubicBezTo>
                    <a:pt x="888" y="180"/>
                    <a:pt x="888" y="180"/>
                    <a:pt x="888" y="180"/>
                  </a:cubicBezTo>
                  <a:cubicBezTo>
                    <a:pt x="887" y="178"/>
                    <a:pt x="886" y="177"/>
                    <a:pt x="885" y="176"/>
                  </a:cubicBezTo>
                  <a:cubicBezTo>
                    <a:pt x="884" y="175"/>
                    <a:pt x="884" y="175"/>
                    <a:pt x="884" y="175"/>
                  </a:cubicBezTo>
                  <a:cubicBezTo>
                    <a:pt x="884" y="175"/>
                    <a:pt x="883" y="174"/>
                    <a:pt x="883" y="174"/>
                  </a:cubicBezTo>
                  <a:cubicBezTo>
                    <a:pt x="882" y="173"/>
                    <a:pt x="881" y="172"/>
                    <a:pt x="880" y="171"/>
                  </a:cubicBezTo>
                  <a:cubicBezTo>
                    <a:pt x="880" y="171"/>
                    <a:pt x="880" y="171"/>
                    <a:pt x="880" y="171"/>
                  </a:cubicBezTo>
                  <a:cubicBezTo>
                    <a:pt x="878" y="170"/>
                    <a:pt x="877" y="169"/>
                    <a:pt x="875" y="167"/>
                  </a:cubicBezTo>
                  <a:cubicBezTo>
                    <a:pt x="874" y="167"/>
                    <a:pt x="874" y="167"/>
                    <a:pt x="874" y="167"/>
                  </a:cubicBezTo>
                  <a:cubicBezTo>
                    <a:pt x="874" y="167"/>
                    <a:pt x="874" y="167"/>
                    <a:pt x="874" y="167"/>
                  </a:cubicBezTo>
                  <a:cubicBezTo>
                    <a:pt x="873" y="166"/>
                    <a:pt x="871" y="165"/>
                    <a:pt x="870" y="164"/>
                  </a:cubicBezTo>
                  <a:cubicBezTo>
                    <a:pt x="869" y="164"/>
                    <a:pt x="869" y="164"/>
                    <a:pt x="869" y="164"/>
                  </a:cubicBezTo>
                  <a:cubicBezTo>
                    <a:pt x="867" y="162"/>
                    <a:pt x="865" y="161"/>
                    <a:pt x="862" y="160"/>
                  </a:cubicBezTo>
                  <a:cubicBezTo>
                    <a:pt x="862" y="159"/>
                    <a:pt x="862" y="159"/>
                    <a:pt x="862" y="159"/>
                  </a:cubicBezTo>
                  <a:cubicBezTo>
                    <a:pt x="859" y="158"/>
                    <a:pt x="857" y="157"/>
                    <a:pt x="854" y="156"/>
                  </a:cubicBezTo>
                  <a:cubicBezTo>
                    <a:pt x="853" y="155"/>
                    <a:pt x="853" y="155"/>
                    <a:pt x="853" y="155"/>
                  </a:cubicBezTo>
                  <a:cubicBezTo>
                    <a:pt x="853" y="155"/>
                    <a:pt x="852" y="155"/>
                    <a:pt x="851" y="155"/>
                  </a:cubicBezTo>
                  <a:cubicBezTo>
                    <a:pt x="850" y="154"/>
                    <a:pt x="848" y="153"/>
                    <a:pt x="847" y="153"/>
                  </a:cubicBezTo>
                  <a:cubicBezTo>
                    <a:pt x="846" y="153"/>
                    <a:pt x="846" y="152"/>
                    <a:pt x="845" y="152"/>
                  </a:cubicBezTo>
                  <a:cubicBezTo>
                    <a:pt x="844" y="152"/>
                    <a:pt x="843" y="151"/>
                    <a:pt x="842" y="151"/>
                  </a:cubicBezTo>
                  <a:cubicBezTo>
                    <a:pt x="840" y="150"/>
                    <a:pt x="838" y="150"/>
                    <a:pt x="835" y="149"/>
                  </a:cubicBezTo>
                  <a:cubicBezTo>
                    <a:pt x="835" y="149"/>
                    <a:pt x="834" y="149"/>
                    <a:pt x="833" y="148"/>
                  </a:cubicBezTo>
                  <a:cubicBezTo>
                    <a:pt x="833" y="148"/>
                    <a:pt x="832" y="148"/>
                    <a:pt x="831" y="148"/>
                  </a:cubicBezTo>
                  <a:cubicBezTo>
                    <a:pt x="831" y="148"/>
                    <a:pt x="830" y="148"/>
                    <a:pt x="830" y="147"/>
                  </a:cubicBezTo>
                  <a:cubicBezTo>
                    <a:pt x="829" y="147"/>
                    <a:pt x="829" y="147"/>
                    <a:pt x="829" y="147"/>
                  </a:cubicBezTo>
                  <a:cubicBezTo>
                    <a:pt x="829" y="147"/>
                    <a:pt x="828" y="147"/>
                    <a:pt x="828" y="147"/>
                  </a:cubicBezTo>
                  <a:cubicBezTo>
                    <a:pt x="827" y="147"/>
                    <a:pt x="826" y="147"/>
                    <a:pt x="826" y="146"/>
                  </a:cubicBezTo>
                  <a:cubicBezTo>
                    <a:pt x="825" y="146"/>
                    <a:pt x="825" y="146"/>
                    <a:pt x="824" y="146"/>
                  </a:cubicBezTo>
                  <a:cubicBezTo>
                    <a:pt x="823" y="146"/>
                    <a:pt x="823" y="146"/>
                    <a:pt x="822" y="146"/>
                  </a:cubicBezTo>
                  <a:cubicBezTo>
                    <a:pt x="822" y="145"/>
                    <a:pt x="821" y="145"/>
                    <a:pt x="821" y="145"/>
                  </a:cubicBezTo>
                  <a:cubicBezTo>
                    <a:pt x="820" y="145"/>
                    <a:pt x="820" y="145"/>
                    <a:pt x="820" y="145"/>
                  </a:cubicBezTo>
                  <a:cubicBezTo>
                    <a:pt x="820" y="145"/>
                    <a:pt x="820" y="145"/>
                    <a:pt x="820" y="145"/>
                  </a:cubicBezTo>
                  <a:cubicBezTo>
                    <a:pt x="819" y="145"/>
                    <a:pt x="819" y="145"/>
                    <a:pt x="819" y="145"/>
                  </a:cubicBezTo>
                  <a:cubicBezTo>
                    <a:pt x="819" y="145"/>
                    <a:pt x="818" y="145"/>
                    <a:pt x="818" y="145"/>
                  </a:cubicBezTo>
                  <a:cubicBezTo>
                    <a:pt x="817" y="145"/>
                    <a:pt x="817" y="144"/>
                    <a:pt x="816" y="144"/>
                  </a:cubicBezTo>
                  <a:cubicBezTo>
                    <a:pt x="816" y="144"/>
                    <a:pt x="815" y="144"/>
                    <a:pt x="815" y="144"/>
                  </a:cubicBezTo>
                  <a:cubicBezTo>
                    <a:pt x="814" y="144"/>
                    <a:pt x="814" y="144"/>
                    <a:pt x="813" y="144"/>
                  </a:cubicBezTo>
                  <a:cubicBezTo>
                    <a:pt x="813" y="144"/>
                    <a:pt x="812" y="144"/>
                    <a:pt x="812" y="144"/>
                  </a:cubicBezTo>
                  <a:cubicBezTo>
                    <a:pt x="811" y="143"/>
                    <a:pt x="811" y="143"/>
                    <a:pt x="810" y="143"/>
                  </a:cubicBezTo>
                  <a:cubicBezTo>
                    <a:pt x="810" y="143"/>
                    <a:pt x="810" y="143"/>
                    <a:pt x="810" y="143"/>
                  </a:cubicBezTo>
                  <a:cubicBezTo>
                    <a:pt x="810" y="143"/>
                    <a:pt x="810" y="143"/>
                    <a:pt x="810" y="143"/>
                  </a:cubicBezTo>
                  <a:cubicBezTo>
                    <a:pt x="810" y="143"/>
                    <a:pt x="810" y="143"/>
                    <a:pt x="810" y="143"/>
                  </a:cubicBezTo>
                  <a:cubicBezTo>
                    <a:pt x="809" y="143"/>
                    <a:pt x="809" y="143"/>
                    <a:pt x="809" y="143"/>
                  </a:cubicBezTo>
                  <a:cubicBezTo>
                    <a:pt x="809" y="143"/>
                    <a:pt x="808" y="143"/>
                    <a:pt x="808" y="143"/>
                  </a:cubicBezTo>
                  <a:cubicBezTo>
                    <a:pt x="807" y="143"/>
                    <a:pt x="807" y="143"/>
                    <a:pt x="806" y="143"/>
                  </a:cubicBezTo>
                  <a:cubicBezTo>
                    <a:pt x="806" y="143"/>
                    <a:pt x="805" y="143"/>
                    <a:pt x="805" y="142"/>
                  </a:cubicBezTo>
                  <a:cubicBezTo>
                    <a:pt x="804" y="142"/>
                    <a:pt x="804" y="142"/>
                    <a:pt x="803" y="142"/>
                  </a:cubicBezTo>
                  <a:cubicBezTo>
                    <a:pt x="803" y="142"/>
                    <a:pt x="802" y="142"/>
                    <a:pt x="802" y="142"/>
                  </a:cubicBezTo>
                  <a:cubicBezTo>
                    <a:pt x="801" y="142"/>
                    <a:pt x="801" y="142"/>
                    <a:pt x="801" y="142"/>
                  </a:cubicBezTo>
                  <a:cubicBezTo>
                    <a:pt x="800" y="142"/>
                    <a:pt x="800" y="142"/>
                    <a:pt x="800" y="142"/>
                  </a:cubicBezTo>
                  <a:cubicBezTo>
                    <a:pt x="800" y="142"/>
                    <a:pt x="800" y="142"/>
                    <a:pt x="800" y="142"/>
                  </a:cubicBezTo>
                  <a:cubicBezTo>
                    <a:pt x="799" y="142"/>
                    <a:pt x="799" y="142"/>
                    <a:pt x="799" y="142"/>
                  </a:cubicBezTo>
                  <a:cubicBezTo>
                    <a:pt x="799" y="142"/>
                    <a:pt x="798" y="142"/>
                    <a:pt x="798" y="142"/>
                  </a:cubicBezTo>
                  <a:cubicBezTo>
                    <a:pt x="797" y="142"/>
                    <a:pt x="797" y="141"/>
                    <a:pt x="796" y="141"/>
                  </a:cubicBezTo>
                  <a:cubicBezTo>
                    <a:pt x="796" y="141"/>
                    <a:pt x="795" y="141"/>
                    <a:pt x="795" y="141"/>
                  </a:cubicBezTo>
                  <a:cubicBezTo>
                    <a:pt x="794" y="141"/>
                    <a:pt x="794" y="141"/>
                    <a:pt x="793" y="141"/>
                  </a:cubicBezTo>
                  <a:cubicBezTo>
                    <a:pt x="793" y="141"/>
                    <a:pt x="792" y="141"/>
                    <a:pt x="792" y="141"/>
                  </a:cubicBezTo>
                  <a:cubicBezTo>
                    <a:pt x="791" y="141"/>
                    <a:pt x="791" y="141"/>
                    <a:pt x="790" y="141"/>
                  </a:cubicBezTo>
                  <a:cubicBezTo>
                    <a:pt x="790" y="141"/>
                    <a:pt x="789" y="141"/>
                    <a:pt x="789" y="141"/>
                  </a:cubicBezTo>
                  <a:cubicBezTo>
                    <a:pt x="789" y="141"/>
                    <a:pt x="789" y="141"/>
                    <a:pt x="789" y="141"/>
                  </a:cubicBezTo>
                  <a:cubicBezTo>
                    <a:pt x="788" y="141"/>
                    <a:pt x="788" y="141"/>
                    <a:pt x="787" y="141"/>
                  </a:cubicBezTo>
                  <a:cubicBezTo>
                    <a:pt x="787" y="141"/>
                    <a:pt x="786" y="141"/>
                    <a:pt x="786" y="141"/>
                  </a:cubicBezTo>
                  <a:cubicBezTo>
                    <a:pt x="785" y="141"/>
                    <a:pt x="785" y="141"/>
                    <a:pt x="784" y="140"/>
                  </a:cubicBezTo>
                  <a:cubicBezTo>
                    <a:pt x="784" y="140"/>
                    <a:pt x="783" y="140"/>
                    <a:pt x="782" y="140"/>
                  </a:cubicBezTo>
                  <a:cubicBezTo>
                    <a:pt x="782" y="140"/>
                    <a:pt x="781" y="140"/>
                    <a:pt x="781" y="140"/>
                  </a:cubicBezTo>
                  <a:cubicBezTo>
                    <a:pt x="780" y="140"/>
                    <a:pt x="780" y="140"/>
                    <a:pt x="779" y="140"/>
                  </a:cubicBezTo>
                  <a:cubicBezTo>
                    <a:pt x="779" y="140"/>
                    <a:pt x="778" y="140"/>
                    <a:pt x="777" y="140"/>
                  </a:cubicBezTo>
                  <a:cubicBezTo>
                    <a:pt x="777" y="140"/>
                    <a:pt x="777" y="140"/>
                    <a:pt x="777" y="140"/>
                  </a:cubicBezTo>
                  <a:cubicBezTo>
                    <a:pt x="777" y="140"/>
                    <a:pt x="776" y="140"/>
                    <a:pt x="776" y="140"/>
                  </a:cubicBezTo>
                  <a:cubicBezTo>
                    <a:pt x="775" y="140"/>
                    <a:pt x="774" y="140"/>
                    <a:pt x="774" y="140"/>
                  </a:cubicBezTo>
                  <a:cubicBezTo>
                    <a:pt x="773" y="140"/>
                    <a:pt x="773" y="140"/>
                    <a:pt x="772" y="140"/>
                  </a:cubicBezTo>
                  <a:cubicBezTo>
                    <a:pt x="771" y="140"/>
                    <a:pt x="771" y="140"/>
                    <a:pt x="770" y="140"/>
                  </a:cubicBezTo>
                  <a:cubicBezTo>
                    <a:pt x="770" y="140"/>
                    <a:pt x="769" y="140"/>
                    <a:pt x="769" y="140"/>
                  </a:cubicBezTo>
                  <a:cubicBezTo>
                    <a:pt x="769" y="140"/>
                    <a:pt x="768" y="140"/>
                    <a:pt x="768" y="140"/>
                  </a:cubicBezTo>
                  <a:cubicBezTo>
                    <a:pt x="768" y="140"/>
                    <a:pt x="767" y="140"/>
                    <a:pt x="767" y="140"/>
                  </a:cubicBezTo>
                  <a:cubicBezTo>
                    <a:pt x="766" y="140"/>
                    <a:pt x="766" y="140"/>
                    <a:pt x="766" y="140"/>
                  </a:cubicBezTo>
                  <a:cubicBezTo>
                    <a:pt x="765" y="140"/>
                    <a:pt x="765" y="140"/>
                    <a:pt x="765" y="140"/>
                  </a:cubicBezTo>
                  <a:cubicBezTo>
                    <a:pt x="765" y="140"/>
                    <a:pt x="765" y="140"/>
                    <a:pt x="765" y="140"/>
                  </a:cubicBezTo>
                  <a:cubicBezTo>
                    <a:pt x="764" y="140"/>
                    <a:pt x="764" y="140"/>
                    <a:pt x="764" y="140"/>
                  </a:cubicBezTo>
                  <a:cubicBezTo>
                    <a:pt x="764" y="140"/>
                    <a:pt x="764" y="140"/>
                    <a:pt x="764" y="140"/>
                  </a:cubicBezTo>
                  <a:cubicBezTo>
                    <a:pt x="763" y="140"/>
                    <a:pt x="763" y="140"/>
                    <a:pt x="763" y="140"/>
                  </a:cubicBezTo>
                  <a:cubicBezTo>
                    <a:pt x="763" y="140"/>
                    <a:pt x="763" y="140"/>
                    <a:pt x="763" y="140"/>
                  </a:cubicBezTo>
                  <a:cubicBezTo>
                    <a:pt x="763" y="140"/>
                    <a:pt x="763" y="140"/>
                    <a:pt x="763" y="140"/>
                  </a:cubicBezTo>
                  <a:cubicBezTo>
                    <a:pt x="763" y="140"/>
                    <a:pt x="763" y="140"/>
                    <a:pt x="763" y="140"/>
                  </a:cubicBezTo>
                  <a:cubicBezTo>
                    <a:pt x="762" y="140"/>
                    <a:pt x="762" y="140"/>
                    <a:pt x="762" y="140"/>
                  </a:cubicBezTo>
                  <a:cubicBezTo>
                    <a:pt x="762" y="140"/>
                    <a:pt x="762" y="140"/>
                    <a:pt x="762" y="140"/>
                  </a:cubicBezTo>
                  <a:cubicBezTo>
                    <a:pt x="762" y="140"/>
                    <a:pt x="762" y="140"/>
                    <a:pt x="762" y="140"/>
                  </a:cubicBezTo>
                  <a:cubicBezTo>
                    <a:pt x="762" y="140"/>
                    <a:pt x="762" y="140"/>
                    <a:pt x="762" y="140"/>
                  </a:cubicBezTo>
                  <a:cubicBezTo>
                    <a:pt x="762" y="140"/>
                    <a:pt x="761" y="140"/>
                    <a:pt x="760" y="140"/>
                  </a:cubicBezTo>
                  <a:cubicBezTo>
                    <a:pt x="760" y="140"/>
                    <a:pt x="759" y="140"/>
                    <a:pt x="759" y="140"/>
                  </a:cubicBezTo>
                  <a:cubicBezTo>
                    <a:pt x="758" y="140"/>
                    <a:pt x="757" y="140"/>
                    <a:pt x="757" y="140"/>
                  </a:cubicBezTo>
                  <a:cubicBezTo>
                    <a:pt x="756" y="140"/>
                    <a:pt x="756" y="140"/>
                    <a:pt x="755" y="140"/>
                  </a:cubicBezTo>
                  <a:cubicBezTo>
                    <a:pt x="754" y="140"/>
                    <a:pt x="753" y="140"/>
                    <a:pt x="753" y="141"/>
                  </a:cubicBezTo>
                  <a:cubicBezTo>
                    <a:pt x="752" y="141"/>
                    <a:pt x="751" y="141"/>
                    <a:pt x="751" y="141"/>
                  </a:cubicBezTo>
                  <a:cubicBezTo>
                    <a:pt x="750" y="141"/>
                    <a:pt x="749" y="141"/>
                    <a:pt x="748" y="141"/>
                  </a:cubicBezTo>
                  <a:cubicBezTo>
                    <a:pt x="748" y="141"/>
                    <a:pt x="747" y="141"/>
                    <a:pt x="746" y="141"/>
                  </a:cubicBezTo>
                  <a:cubicBezTo>
                    <a:pt x="745" y="141"/>
                    <a:pt x="744" y="141"/>
                    <a:pt x="743" y="141"/>
                  </a:cubicBezTo>
                  <a:cubicBezTo>
                    <a:pt x="742" y="141"/>
                    <a:pt x="741" y="141"/>
                    <a:pt x="740" y="142"/>
                  </a:cubicBezTo>
                  <a:cubicBezTo>
                    <a:pt x="739" y="142"/>
                    <a:pt x="738" y="142"/>
                    <a:pt x="737" y="142"/>
                  </a:cubicBezTo>
                  <a:cubicBezTo>
                    <a:pt x="736" y="142"/>
                    <a:pt x="735" y="142"/>
                    <a:pt x="734" y="142"/>
                  </a:cubicBezTo>
                  <a:cubicBezTo>
                    <a:pt x="733" y="143"/>
                    <a:pt x="731" y="143"/>
                    <a:pt x="729" y="143"/>
                  </a:cubicBezTo>
                  <a:cubicBezTo>
                    <a:pt x="728" y="143"/>
                    <a:pt x="727" y="143"/>
                    <a:pt x="726" y="144"/>
                  </a:cubicBezTo>
                  <a:cubicBezTo>
                    <a:pt x="725" y="144"/>
                    <a:pt x="725" y="144"/>
                    <a:pt x="725" y="144"/>
                  </a:cubicBezTo>
                  <a:cubicBezTo>
                    <a:pt x="725" y="144"/>
                    <a:pt x="725" y="144"/>
                    <a:pt x="725" y="144"/>
                  </a:cubicBezTo>
                  <a:cubicBezTo>
                    <a:pt x="724" y="144"/>
                    <a:pt x="724" y="144"/>
                    <a:pt x="724" y="144"/>
                  </a:cubicBezTo>
                  <a:cubicBezTo>
                    <a:pt x="723" y="144"/>
                    <a:pt x="721" y="144"/>
                    <a:pt x="720" y="145"/>
                  </a:cubicBezTo>
                  <a:cubicBezTo>
                    <a:pt x="719" y="145"/>
                    <a:pt x="718" y="145"/>
                    <a:pt x="717" y="145"/>
                  </a:cubicBezTo>
                  <a:cubicBezTo>
                    <a:pt x="716" y="145"/>
                    <a:pt x="716" y="145"/>
                    <a:pt x="716" y="145"/>
                  </a:cubicBezTo>
                  <a:cubicBezTo>
                    <a:pt x="715" y="145"/>
                    <a:pt x="715" y="146"/>
                    <a:pt x="715" y="146"/>
                  </a:cubicBezTo>
                  <a:cubicBezTo>
                    <a:pt x="712" y="146"/>
                    <a:pt x="710" y="147"/>
                    <a:pt x="708" y="147"/>
                  </a:cubicBezTo>
                  <a:cubicBezTo>
                    <a:pt x="707" y="147"/>
                    <a:pt x="707" y="147"/>
                    <a:pt x="706" y="148"/>
                  </a:cubicBezTo>
                  <a:cubicBezTo>
                    <a:pt x="705" y="148"/>
                    <a:pt x="703" y="148"/>
                    <a:pt x="702" y="149"/>
                  </a:cubicBezTo>
                  <a:cubicBezTo>
                    <a:pt x="701" y="149"/>
                    <a:pt x="701" y="149"/>
                    <a:pt x="700" y="149"/>
                  </a:cubicBezTo>
                  <a:cubicBezTo>
                    <a:pt x="699" y="149"/>
                    <a:pt x="699" y="150"/>
                    <a:pt x="698" y="150"/>
                  </a:cubicBezTo>
                  <a:cubicBezTo>
                    <a:pt x="696" y="150"/>
                    <a:pt x="694" y="151"/>
                    <a:pt x="692" y="151"/>
                  </a:cubicBezTo>
                  <a:cubicBezTo>
                    <a:pt x="692" y="152"/>
                    <a:pt x="691" y="152"/>
                    <a:pt x="691" y="152"/>
                  </a:cubicBezTo>
                  <a:cubicBezTo>
                    <a:pt x="690" y="152"/>
                    <a:pt x="690" y="152"/>
                    <a:pt x="690" y="152"/>
                  </a:cubicBezTo>
                  <a:cubicBezTo>
                    <a:pt x="690" y="152"/>
                    <a:pt x="690" y="152"/>
                    <a:pt x="690" y="152"/>
                  </a:cubicBezTo>
                  <a:cubicBezTo>
                    <a:pt x="689" y="152"/>
                    <a:pt x="689" y="152"/>
                    <a:pt x="689" y="152"/>
                  </a:cubicBezTo>
                  <a:cubicBezTo>
                    <a:pt x="688" y="153"/>
                    <a:pt x="686" y="153"/>
                    <a:pt x="685" y="154"/>
                  </a:cubicBezTo>
                  <a:cubicBezTo>
                    <a:pt x="684" y="154"/>
                    <a:pt x="684" y="154"/>
                    <a:pt x="684" y="154"/>
                  </a:cubicBezTo>
                  <a:cubicBezTo>
                    <a:pt x="682" y="155"/>
                    <a:pt x="681" y="155"/>
                    <a:pt x="679" y="156"/>
                  </a:cubicBezTo>
                  <a:cubicBezTo>
                    <a:pt x="679" y="156"/>
                    <a:pt x="679" y="156"/>
                    <a:pt x="679" y="156"/>
                  </a:cubicBezTo>
                  <a:cubicBezTo>
                    <a:pt x="679" y="156"/>
                    <a:pt x="679" y="156"/>
                    <a:pt x="679" y="156"/>
                  </a:cubicBezTo>
                  <a:cubicBezTo>
                    <a:pt x="677" y="157"/>
                    <a:pt x="676" y="157"/>
                    <a:pt x="675" y="158"/>
                  </a:cubicBezTo>
                  <a:cubicBezTo>
                    <a:pt x="674" y="158"/>
                    <a:pt x="674" y="158"/>
                    <a:pt x="674" y="158"/>
                  </a:cubicBezTo>
                  <a:cubicBezTo>
                    <a:pt x="673" y="159"/>
                    <a:pt x="671" y="160"/>
                    <a:pt x="670" y="160"/>
                  </a:cubicBezTo>
                  <a:cubicBezTo>
                    <a:pt x="670" y="160"/>
                    <a:pt x="670" y="160"/>
                    <a:pt x="670" y="160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61"/>
                    <a:pt x="668" y="161"/>
                    <a:pt x="668" y="162"/>
                  </a:cubicBezTo>
                  <a:cubicBezTo>
                    <a:pt x="667" y="162"/>
                    <a:pt x="667" y="162"/>
                    <a:pt x="667" y="162"/>
                  </a:cubicBezTo>
                  <a:cubicBezTo>
                    <a:pt x="666" y="162"/>
                    <a:pt x="666" y="162"/>
                    <a:pt x="666" y="162"/>
                  </a:cubicBezTo>
                  <a:cubicBezTo>
                    <a:pt x="665" y="163"/>
                    <a:pt x="665" y="163"/>
                    <a:pt x="665" y="163"/>
                  </a:cubicBezTo>
                  <a:cubicBezTo>
                    <a:pt x="665" y="163"/>
                    <a:pt x="665" y="163"/>
                    <a:pt x="665" y="163"/>
                  </a:cubicBezTo>
                  <a:cubicBezTo>
                    <a:pt x="665" y="163"/>
                    <a:pt x="665" y="163"/>
                    <a:pt x="665" y="163"/>
                  </a:cubicBezTo>
                  <a:cubicBezTo>
                    <a:pt x="664" y="164"/>
                    <a:pt x="664" y="164"/>
                    <a:pt x="664" y="164"/>
                  </a:cubicBezTo>
                  <a:cubicBezTo>
                    <a:pt x="664" y="164"/>
                    <a:pt x="663" y="164"/>
                    <a:pt x="663" y="165"/>
                  </a:cubicBezTo>
                  <a:cubicBezTo>
                    <a:pt x="662" y="165"/>
                    <a:pt x="662" y="165"/>
                    <a:pt x="662" y="165"/>
                  </a:cubicBezTo>
                  <a:cubicBezTo>
                    <a:pt x="662" y="165"/>
                    <a:pt x="662" y="165"/>
                    <a:pt x="662" y="165"/>
                  </a:cubicBezTo>
                  <a:cubicBezTo>
                    <a:pt x="661" y="166"/>
                    <a:pt x="661" y="166"/>
                    <a:pt x="661" y="166"/>
                  </a:cubicBezTo>
                  <a:cubicBezTo>
                    <a:pt x="660" y="167"/>
                    <a:pt x="660" y="167"/>
                    <a:pt x="660" y="167"/>
                  </a:cubicBezTo>
                  <a:cubicBezTo>
                    <a:pt x="660" y="167"/>
                    <a:pt x="660" y="167"/>
                    <a:pt x="660" y="167"/>
                  </a:cubicBezTo>
                  <a:cubicBezTo>
                    <a:pt x="659" y="168"/>
                    <a:pt x="659" y="168"/>
                    <a:pt x="659" y="168"/>
                  </a:cubicBezTo>
                  <a:cubicBezTo>
                    <a:pt x="659" y="168"/>
                    <a:pt x="659" y="168"/>
                    <a:pt x="659" y="168"/>
                  </a:cubicBezTo>
                  <a:cubicBezTo>
                    <a:pt x="659" y="168"/>
                    <a:pt x="659" y="168"/>
                    <a:pt x="659" y="168"/>
                  </a:cubicBezTo>
                  <a:cubicBezTo>
                    <a:pt x="658" y="169"/>
                    <a:pt x="658" y="169"/>
                    <a:pt x="658" y="169"/>
                  </a:cubicBezTo>
                  <a:cubicBezTo>
                    <a:pt x="658" y="169"/>
                    <a:pt x="658" y="169"/>
                    <a:pt x="658" y="169"/>
                  </a:cubicBezTo>
                  <a:cubicBezTo>
                    <a:pt x="658" y="169"/>
                    <a:pt x="658" y="169"/>
                    <a:pt x="658" y="169"/>
                  </a:cubicBezTo>
                  <a:cubicBezTo>
                    <a:pt x="657" y="170"/>
                    <a:pt x="657" y="170"/>
                    <a:pt x="657" y="170"/>
                  </a:cubicBezTo>
                  <a:cubicBezTo>
                    <a:pt x="657" y="170"/>
                    <a:pt x="657" y="170"/>
                    <a:pt x="657" y="170"/>
                  </a:cubicBezTo>
                  <a:cubicBezTo>
                    <a:pt x="656" y="171"/>
                    <a:pt x="656" y="171"/>
                    <a:pt x="656" y="171"/>
                  </a:cubicBezTo>
                  <a:cubicBezTo>
                    <a:pt x="656" y="171"/>
                    <a:pt x="656" y="171"/>
                    <a:pt x="656" y="171"/>
                  </a:cubicBezTo>
                  <a:cubicBezTo>
                    <a:pt x="656" y="171"/>
                    <a:pt x="656" y="171"/>
                    <a:pt x="656" y="171"/>
                  </a:cubicBezTo>
                  <a:cubicBezTo>
                    <a:pt x="656" y="172"/>
                    <a:pt x="656" y="172"/>
                    <a:pt x="656" y="172"/>
                  </a:cubicBezTo>
                  <a:cubicBezTo>
                    <a:pt x="655" y="172"/>
                    <a:pt x="655" y="172"/>
                    <a:pt x="655" y="172"/>
                  </a:cubicBezTo>
                  <a:cubicBezTo>
                    <a:pt x="655" y="172"/>
                    <a:pt x="655" y="172"/>
                    <a:pt x="655" y="172"/>
                  </a:cubicBezTo>
                  <a:cubicBezTo>
                    <a:pt x="655" y="172"/>
                    <a:pt x="655" y="172"/>
                    <a:pt x="655" y="172"/>
                  </a:cubicBezTo>
                  <a:cubicBezTo>
                    <a:pt x="655" y="173"/>
                    <a:pt x="655" y="173"/>
                    <a:pt x="655" y="173"/>
                  </a:cubicBezTo>
                  <a:cubicBezTo>
                    <a:pt x="655" y="173"/>
                    <a:pt x="655" y="173"/>
                    <a:pt x="655" y="173"/>
                  </a:cubicBezTo>
                  <a:cubicBezTo>
                    <a:pt x="655" y="174"/>
                    <a:pt x="655" y="174"/>
                    <a:pt x="655" y="174"/>
                  </a:cubicBezTo>
                  <a:cubicBezTo>
                    <a:pt x="655" y="174"/>
                    <a:pt x="655" y="174"/>
                    <a:pt x="655" y="174"/>
                  </a:cubicBezTo>
                  <a:cubicBezTo>
                    <a:pt x="655" y="174"/>
                    <a:pt x="655" y="174"/>
                    <a:pt x="655" y="174"/>
                  </a:cubicBezTo>
                  <a:cubicBezTo>
                    <a:pt x="654" y="175"/>
                    <a:pt x="654" y="175"/>
                    <a:pt x="654" y="175"/>
                  </a:cubicBezTo>
                  <a:cubicBezTo>
                    <a:pt x="654" y="175"/>
                    <a:pt x="654" y="175"/>
                    <a:pt x="654" y="175"/>
                  </a:cubicBezTo>
                  <a:cubicBezTo>
                    <a:pt x="654" y="176"/>
                    <a:pt x="654" y="176"/>
                    <a:pt x="654" y="176"/>
                  </a:cubicBezTo>
                  <a:cubicBezTo>
                    <a:pt x="650" y="205"/>
                    <a:pt x="646" y="234"/>
                    <a:pt x="642" y="264"/>
                  </a:cubicBezTo>
                  <a:cubicBezTo>
                    <a:pt x="640" y="264"/>
                    <a:pt x="637" y="264"/>
                    <a:pt x="635" y="264"/>
                  </a:cubicBezTo>
                  <a:cubicBezTo>
                    <a:pt x="634" y="264"/>
                    <a:pt x="634" y="264"/>
                    <a:pt x="634" y="264"/>
                  </a:cubicBezTo>
                  <a:cubicBezTo>
                    <a:pt x="629" y="264"/>
                    <a:pt x="623" y="264"/>
                    <a:pt x="618" y="265"/>
                  </a:cubicBezTo>
                  <a:cubicBezTo>
                    <a:pt x="617" y="265"/>
                    <a:pt x="617" y="265"/>
                    <a:pt x="617" y="265"/>
                  </a:cubicBezTo>
                  <a:cubicBezTo>
                    <a:pt x="611" y="265"/>
                    <a:pt x="606" y="265"/>
                    <a:pt x="600" y="266"/>
                  </a:cubicBezTo>
                  <a:cubicBezTo>
                    <a:pt x="598" y="266"/>
                    <a:pt x="595" y="266"/>
                    <a:pt x="593" y="266"/>
                  </a:cubicBezTo>
                  <a:cubicBezTo>
                    <a:pt x="592" y="266"/>
                    <a:pt x="592" y="266"/>
                    <a:pt x="591" y="266"/>
                  </a:cubicBezTo>
                  <a:cubicBezTo>
                    <a:pt x="589" y="266"/>
                    <a:pt x="588" y="266"/>
                    <a:pt x="586" y="266"/>
                  </a:cubicBezTo>
                  <a:cubicBezTo>
                    <a:pt x="584" y="266"/>
                    <a:pt x="582" y="266"/>
                    <a:pt x="580" y="266"/>
                  </a:cubicBezTo>
                  <a:cubicBezTo>
                    <a:pt x="579" y="266"/>
                    <a:pt x="578" y="266"/>
                    <a:pt x="577" y="266"/>
                  </a:cubicBezTo>
                  <a:cubicBezTo>
                    <a:pt x="575" y="267"/>
                    <a:pt x="572" y="267"/>
                    <a:pt x="570" y="267"/>
                  </a:cubicBezTo>
                  <a:cubicBezTo>
                    <a:pt x="569" y="267"/>
                    <a:pt x="568" y="267"/>
                    <a:pt x="567" y="267"/>
                  </a:cubicBezTo>
                  <a:cubicBezTo>
                    <a:pt x="550" y="268"/>
                    <a:pt x="534" y="268"/>
                    <a:pt x="520" y="269"/>
                  </a:cubicBezTo>
                  <a:cubicBezTo>
                    <a:pt x="519" y="269"/>
                    <a:pt x="519" y="269"/>
                    <a:pt x="519" y="269"/>
                  </a:cubicBezTo>
                  <a:cubicBezTo>
                    <a:pt x="517" y="269"/>
                    <a:pt x="514" y="269"/>
                    <a:pt x="512" y="269"/>
                  </a:cubicBezTo>
                  <a:cubicBezTo>
                    <a:pt x="511" y="269"/>
                    <a:pt x="511" y="269"/>
                    <a:pt x="511" y="269"/>
                  </a:cubicBezTo>
                  <a:cubicBezTo>
                    <a:pt x="506" y="269"/>
                    <a:pt x="501" y="269"/>
                    <a:pt x="496" y="269"/>
                  </a:cubicBezTo>
                  <a:cubicBezTo>
                    <a:pt x="492" y="270"/>
                    <a:pt x="488" y="270"/>
                    <a:pt x="484" y="270"/>
                  </a:cubicBezTo>
                  <a:cubicBezTo>
                    <a:pt x="472" y="270"/>
                    <a:pt x="464" y="270"/>
                    <a:pt x="462" y="270"/>
                  </a:cubicBezTo>
                  <a:cubicBezTo>
                    <a:pt x="462" y="270"/>
                    <a:pt x="462" y="270"/>
                    <a:pt x="462" y="270"/>
                  </a:cubicBezTo>
                  <a:cubicBezTo>
                    <a:pt x="462" y="270"/>
                    <a:pt x="462" y="270"/>
                    <a:pt x="462" y="270"/>
                  </a:cubicBezTo>
                  <a:cubicBezTo>
                    <a:pt x="462" y="271"/>
                    <a:pt x="462" y="271"/>
                    <a:pt x="462" y="271"/>
                  </a:cubicBezTo>
                  <a:cubicBezTo>
                    <a:pt x="461" y="271"/>
                    <a:pt x="461" y="271"/>
                    <a:pt x="461" y="271"/>
                  </a:cubicBezTo>
                  <a:cubicBezTo>
                    <a:pt x="461" y="271"/>
                    <a:pt x="461" y="271"/>
                    <a:pt x="461" y="271"/>
                  </a:cubicBezTo>
                  <a:cubicBezTo>
                    <a:pt x="460" y="271"/>
                    <a:pt x="460" y="271"/>
                    <a:pt x="460" y="271"/>
                  </a:cubicBezTo>
                  <a:cubicBezTo>
                    <a:pt x="460" y="271"/>
                    <a:pt x="460" y="271"/>
                    <a:pt x="460" y="271"/>
                  </a:cubicBezTo>
                  <a:cubicBezTo>
                    <a:pt x="459" y="271"/>
                    <a:pt x="459" y="271"/>
                    <a:pt x="458" y="271"/>
                  </a:cubicBezTo>
                  <a:cubicBezTo>
                    <a:pt x="458" y="271"/>
                    <a:pt x="458" y="271"/>
                    <a:pt x="458" y="271"/>
                  </a:cubicBezTo>
                  <a:cubicBezTo>
                    <a:pt x="457" y="271"/>
                    <a:pt x="457" y="271"/>
                    <a:pt x="456" y="271"/>
                  </a:cubicBezTo>
                  <a:cubicBezTo>
                    <a:pt x="456" y="271"/>
                    <a:pt x="456" y="271"/>
                    <a:pt x="456" y="271"/>
                  </a:cubicBezTo>
                  <a:cubicBezTo>
                    <a:pt x="455" y="271"/>
                    <a:pt x="454" y="271"/>
                    <a:pt x="453" y="271"/>
                  </a:cubicBezTo>
                  <a:cubicBezTo>
                    <a:pt x="453" y="271"/>
                    <a:pt x="453" y="271"/>
                    <a:pt x="453" y="271"/>
                  </a:cubicBezTo>
                  <a:cubicBezTo>
                    <a:pt x="453" y="271"/>
                    <a:pt x="452" y="271"/>
                    <a:pt x="451" y="271"/>
                  </a:cubicBezTo>
                  <a:cubicBezTo>
                    <a:pt x="450" y="271"/>
                    <a:pt x="450" y="271"/>
                    <a:pt x="450" y="271"/>
                  </a:cubicBezTo>
                  <a:cubicBezTo>
                    <a:pt x="449" y="271"/>
                    <a:pt x="448" y="272"/>
                    <a:pt x="447" y="272"/>
                  </a:cubicBezTo>
                  <a:cubicBezTo>
                    <a:pt x="446" y="272"/>
                    <a:pt x="445" y="272"/>
                    <a:pt x="444" y="272"/>
                  </a:cubicBezTo>
                  <a:cubicBezTo>
                    <a:pt x="444" y="272"/>
                    <a:pt x="444" y="272"/>
                    <a:pt x="444" y="272"/>
                  </a:cubicBezTo>
                  <a:cubicBezTo>
                    <a:pt x="442" y="271"/>
                    <a:pt x="441" y="271"/>
                    <a:pt x="440" y="271"/>
                  </a:cubicBezTo>
                  <a:cubicBezTo>
                    <a:pt x="440" y="271"/>
                    <a:pt x="440" y="271"/>
                    <a:pt x="440" y="271"/>
                  </a:cubicBezTo>
                  <a:cubicBezTo>
                    <a:pt x="438" y="271"/>
                    <a:pt x="437" y="271"/>
                    <a:pt x="436" y="271"/>
                  </a:cubicBezTo>
                  <a:cubicBezTo>
                    <a:pt x="436" y="271"/>
                    <a:pt x="436" y="271"/>
                    <a:pt x="436" y="271"/>
                  </a:cubicBezTo>
                  <a:cubicBezTo>
                    <a:pt x="434" y="271"/>
                    <a:pt x="433" y="271"/>
                    <a:pt x="432" y="271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0" y="271"/>
                    <a:pt x="429" y="270"/>
                    <a:pt x="427" y="270"/>
                  </a:cubicBezTo>
                  <a:cubicBezTo>
                    <a:pt x="427" y="270"/>
                    <a:pt x="427" y="270"/>
                    <a:pt x="427" y="270"/>
                  </a:cubicBezTo>
                  <a:cubicBezTo>
                    <a:pt x="426" y="270"/>
                    <a:pt x="424" y="270"/>
                    <a:pt x="423" y="269"/>
                  </a:cubicBezTo>
                  <a:cubicBezTo>
                    <a:pt x="423" y="269"/>
                    <a:pt x="423" y="269"/>
                    <a:pt x="423" y="269"/>
                  </a:cubicBezTo>
                  <a:cubicBezTo>
                    <a:pt x="419" y="269"/>
                    <a:pt x="416" y="268"/>
                    <a:pt x="413" y="267"/>
                  </a:cubicBezTo>
                  <a:cubicBezTo>
                    <a:pt x="413" y="267"/>
                    <a:pt x="413" y="267"/>
                    <a:pt x="413" y="267"/>
                  </a:cubicBezTo>
                  <a:cubicBezTo>
                    <a:pt x="412" y="267"/>
                    <a:pt x="410" y="266"/>
                    <a:pt x="409" y="266"/>
                  </a:cubicBezTo>
                  <a:cubicBezTo>
                    <a:pt x="408" y="266"/>
                    <a:pt x="408" y="266"/>
                    <a:pt x="407" y="265"/>
                  </a:cubicBezTo>
                  <a:cubicBezTo>
                    <a:pt x="406" y="265"/>
                    <a:pt x="405" y="265"/>
                    <a:pt x="404" y="264"/>
                  </a:cubicBezTo>
                  <a:cubicBezTo>
                    <a:pt x="404" y="264"/>
                    <a:pt x="403" y="264"/>
                    <a:pt x="402" y="264"/>
                  </a:cubicBezTo>
                  <a:cubicBezTo>
                    <a:pt x="401" y="263"/>
                    <a:pt x="401" y="263"/>
                    <a:pt x="400" y="262"/>
                  </a:cubicBezTo>
                  <a:cubicBezTo>
                    <a:pt x="399" y="262"/>
                    <a:pt x="398" y="262"/>
                    <a:pt x="398" y="261"/>
                  </a:cubicBezTo>
                  <a:cubicBezTo>
                    <a:pt x="397" y="261"/>
                    <a:pt x="396" y="261"/>
                    <a:pt x="395" y="260"/>
                  </a:cubicBezTo>
                  <a:cubicBezTo>
                    <a:pt x="395" y="260"/>
                    <a:pt x="394" y="260"/>
                    <a:pt x="393" y="259"/>
                  </a:cubicBezTo>
                  <a:cubicBezTo>
                    <a:pt x="392" y="259"/>
                    <a:pt x="392" y="258"/>
                    <a:pt x="391" y="258"/>
                  </a:cubicBezTo>
                  <a:cubicBezTo>
                    <a:pt x="390" y="257"/>
                    <a:pt x="390" y="257"/>
                    <a:pt x="389" y="257"/>
                  </a:cubicBezTo>
                  <a:cubicBezTo>
                    <a:pt x="388" y="256"/>
                    <a:pt x="387" y="255"/>
                    <a:pt x="386" y="255"/>
                  </a:cubicBezTo>
                  <a:cubicBezTo>
                    <a:pt x="386" y="254"/>
                    <a:pt x="385" y="254"/>
                    <a:pt x="385" y="254"/>
                  </a:cubicBezTo>
                  <a:cubicBezTo>
                    <a:pt x="384" y="253"/>
                    <a:pt x="383" y="252"/>
                    <a:pt x="382" y="252"/>
                  </a:cubicBezTo>
                  <a:cubicBezTo>
                    <a:pt x="381" y="251"/>
                    <a:pt x="381" y="251"/>
                    <a:pt x="381" y="250"/>
                  </a:cubicBezTo>
                  <a:cubicBezTo>
                    <a:pt x="379" y="249"/>
                    <a:pt x="378" y="248"/>
                    <a:pt x="377" y="247"/>
                  </a:cubicBezTo>
                  <a:cubicBezTo>
                    <a:pt x="373" y="243"/>
                    <a:pt x="369" y="239"/>
                    <a:pt x="365" y="235"/>
                  </a:cubicBezTo>
                  <a:cubicBezTo>
                    <a:pt x="363" y="233"/>
                    <a:pt x="362" y="232"/>
                    <a:pt x="360" y="230"/>
                  </a:cubicBezTo>
                  <a:cubicBezTo>
                    <a:pt x="358" y="227"/>
                    <a:pt x="355" y="225"/>
                    <a:pt x="353" y="222"/>
                  </a:cubicBezTo>
                  <a:cubicBezTo>
                    <a:pt x="353" y="221"/>
                    <a:pt x="352" y="221"/>
                    <a:pt x="352" y="221"/>
                  </a:cubicBezTo>
                  <a:cubicBezTo>
                    <a:pt x="351" y="220"/>
                    <a:pt x="350" y="218"/>
                    <a:pt x="349" y="217"/>
                  </a:cubicBezTo>
                  <a:cubicBezTo>
                    <a:pt x="348" y="216"/>
                    <a:pt x="347" y="216"/>
                    <a:pt x="346" y="215"/>
                  </a:cubicBezTo>
                  <a:cubicBezTo>
                    <a:pt x="345" y="213"/>
                    <a:pt x="344" y="212"/>
                    <a:pt x="343" y="211"/>
                  </a:cubicBezTo>
                  <a:cubicBezTo>
                    <a:pt x="342" y="210"/>
                    <a:pt x="342" y="209"/>
                    <a:pt x="341" y="209"/>
                  </a:cubicBezTo>
                  <a:cubicBezTo>
                    <a:pt x="340" y="208"/>
                    <a:pt x="339" y="206"/>
                    <a:pt x="337" y="205"/>
                  </a:cubicBezTo>
                  <a:cubicBezTo>
                    <a:pt x="337" y="204"/>
                    <a:pt x="336" y="204"/>
                    <a:pt x="335" y="203"/>
                  </a:cubicBezTo>
                  <a:cubicBezTo>
                    <a:pt x="335" y="203"/>
                    <a:pt x="335" y="202"/>
                    <a:pt x="334" y="202"/>
                  </a:cubicBezTo>
                  <a:cubicBezTo>
                    <a:pt x="333" y="201"/>
                    <a:pt x="333" y="200"/>
                    <a:pt x="332" y="200"/>
                  </a:cubicBezTo>
                  <a:cubicBezTo>
                    <a:pt x="332" y="199"/>
                    <a:pt x="331" y="199"/>
                    <a:pt x="331" y="198"/>
                  </a:cubicBezTo>
                  <a:cubicBezTo>
                    <a:pt x="330" y="198"/>
                    <a:pt x="330" y="198"/>
                    <a:pt x="330" y="198"/>
                  </a:cubicBezTo>
                  <a:cubicBezTo>
                    <a:pt x="329" y="197"/>
                    <a:pt x="328" y="195"/>
                    <a:pt x="327" y="194"/>
                  </a:cubicBezTo>
                  <a:cubicBezTo>
                    <a:pt x="326" y="194"/>
                    <a:pt x="325" y="193"/>
                    <a:pt x="325" y="193"/>
                  </a:cubicBezTo>
                  <a:cubicBezTo>
                    <a:pt x="324" y="192"/>
                    <a:pt x="322" y="191"/>
                    <a:pt x="321" y="190"/>
                  </a:cubicBezTo>
                  <a:cubicBezTo>
                    <a:pt x="321" y="189"/>
                    <a:pt x="320" y="188"/>
                    <a:pt x="319" y="188"/>
                  </a:cubicBezTo>
                  <a:cubicBezTo>
                    <a:pt x="318" y="187"/>
                    <a:pt x="316" y="185"/>
                    <a:pt x="315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2" y="182"/>
                    <a:pt x="311" y="181"/>
                    <a:pt x="309" y="180"/>
                  </a:cubicBezTo>
                  <a:cubicBezTo>
                    <a:pt x="309" y="180"/>
                    <a:pt x="309" y="180"/>
                    <a:pt x="309" y="180"/>
                  </a:cubicBezTo>
                  <a:cubicBezTo>
                    <a:pt x="308" y="179"/>
                    <a:pt x="308" y="179"/>
                    <a:pt x="307" y="179"/>
                  </a:cubicBezTo>
                  <a:cubicBezTo>
                    <a:pt x="306" y="178"/>
                    <a:pt x="305" y="177"/>
                    <a:pt x="304" y="177"/>
                  </a:cubicBezTo>
                  <a:cubicBezTo>
                    <a:pt x="303" y="176"/>
                    <a:pt x="302" y="176"/>
                    <a:pt x="302" y="176"/>
                  </a:cubicBezTo>
                  <a:cubicBezTo>
                    <a:pt x="300" y="175"/>
                    <a:pt x="299" y="175"/>
                    <a:pt x="298" y="174"/>
                  </a:cubicBezTo>
                  <a:cubicBezTo>
                    <a:pt x="297" y="174"/>
                    <a:pt x="297" y="174"/>
                    <a:pt x="296" y="173"/>
                  </a:cubicBezTo>
                  <a:cubicBezTo>
                    <a:pt x="295" y="173"/>
                    <a:pt x="294" y="173"/>
                    <a:pt x="294" y="172"/>
                  </a:cubicBezTo>
                  <a:cubicBezTo>
                    <a:pt x="293" y="172"/>
                    <a:pt x="293" y="172"/>
                    <a:pt x="293" y="172"/>
                  </a:cubicBezTo>
                  <a:cubicBezTo>
                    <a:pt x="292" y="172"/>
                    <a:pt x="292" y="172"/>
                    <a:pt x="292" y="172"/>
                  </a:cubicBezTo>
                  <a:cubicBezTo>
                    <a:pt x="292" y="172"/>
                    <a:pt x="292" y="172"/>
                    <a:pt x="292" y="172"/>
                  </a:cubicBezTo>
                  <a:cubicBezTo>
                    <a:pt x="291" y="172"/>
                    <a:pt x="291" y="172"/>
                    <a:pt x="291" y="172"/>
                  </a:cubicBezTo>
                  <a:cubicBezTo>
                    <a:pt x="291" y="172"/>
                    <a:pt x="291" y="172"/>
                    <a:pt x="291" y="172"/>
                  </a:cubicBezTo>
                  <a:cubicBezTo>
                    <a:pt x="290" y="171"/>
                    <a:pt x="290" y="171"/>
                    <a:pt x="290" y="171"/>
                  </a:cubicBezTo>
                  <a:cubicBezTo>
                    <a:pt x="290" y="171"/>
                    <a:pt x="290" y="171"/>
                    <a:pt x="290" y="171"/>
                  </a:cubicBezTo>
                  <a:cubicBezTo>
                    <a:pt x="290" y="171"/>
                    <a:pt x="290" y="171"/>
                    <a:pt x="290" y="171"/>
                  </a:cubicBezTo>
                  <a:cubicBezTo>
                    <a:pt x="289" y="171"/>
                    <a:pt x="289" y="171"/>
                    <a:pt x="289" y="171"/>
                  </a:cubicBezTo>
                  <a:cubicBezTo>
                    <a:pt x="289" y="171"/>
                    <a:pt x="289" y="171"/>
                    <a:pt x="289" y="171"/>
                  </a:cubicBezTo>
                  <a:cubicBezTo>
                    <a:pt x="289" y="171"/>
                    <a:pt x="289" y="171"/>
                    <a:pt x="289" y="171"/>
                  </a:cubicBezTo>
                  <a:cubicBezTo>
                    <a:pt x="288" y="171"/>
                    <a:pt x="288" y="171"/>
                    <a:pt x="288" y="171"/>
                  </a:cubicBezTo>
                  <a:cubicBezTo>
                    <a:pt x="288" y="171"/>
                    <a:pt x="288" y="171"/>
                    <a:pt x="288" y="171"/>
                  </a:cubicBezTo>
                  <a:cubicBezTo>
                    <a:pt x="288" y="171"/>
                    <a:pt x="288" y="171"/>
                    <a:pt x="288" y="171"/>
                  </a:cubicBezTo>
                  <a:cubicBezTo>
                    <a:pt x="287" y="171"/>
                    <a:pt x="287" y="171"/>
                    <a:pt x="287" y="171"/>
                  </a:cubicBezTo>
                  <a:cubicBezTo>
                    <a:pt x="287" y="171"/>
                    <a:pt x="287" y="171"/>
                    <a:pt x="287" y="171"/>
                  </a:cubicBezTo>
                  <a:cubicBezTo>
                    <a:pt x="287" y="171"/>
                    <a:pt x="287" y="171"/>
                    <a:pt x="287" y="171"/>
                  </a:cubicBezTo>
                  <a:cubicBezTo>
                    <a:pt x="287" y="171"/>
                    <a:pt x="287" y="171"/>
                    <a:pt x="287" y="171"/>
                  </a:cubicBezTo>
                  <a:cubicBezTo>
                    <a:pt x="286" y="171"/>
                    <a:pt x="286" y="171"/>
                    <a:pt x="286" y="171"/>
                  </a:cubicBezTo>
                  <a:cubicBezTo>
                    <a:pt x="286" y="171"/>
                    <a:pt x="286" y="171"/>
                    <a:pt x="286" y="171"/>
                  </a:cubicBezTo>
                  <a:cubicBezTo>
                    <a:pt x="286" y="171"/>
                    <a:pt x="285" y="170"/>
                    <a:pt x="285" y="170"/>
                  </a:cubicBezTo>
                  <a:cubicBezTo>
                    <a:pt x="284" y="170"/>
                    <a:pt x="284" y="170"/>
                    <a:pt x="283" y="170"/>
                  </a:cubicBezTo>
                  <a:cubicBezTo>
                    <a:pt x="283" y="170"/>
                    <a:pt x="282" y="170"/>
                    <a:pt x="282" y="170"/>
                  </a:cubicBezTo>
                  <a:cubicBezTo>
                    <a:pt x="281" y="170"/>
                    <a:pt x="281" y="170"/>
                    <a:pt x="280" y="170"/>
                  </a:cubicBezTo>
                  <a:cubicBezTo>
                    <a:pt x="279" y="170"/>
                    <a:pt x="279" y="170"/>
                    <a:pt x="278" y="169"/>
                  </a:cubicBezTo>
                  <a:cubicBezTo>
                    <a:pt x="277" y="169"/>
                    <a:pt x="276" y="169"/>
                    <a:pt x="275" y="169"/>
                  </a:cubicBezTo>
                  <a:cubicBezTo>
                    <a:pt x="275" y="169"/>
                    <a:pt x="274" y="169"/>
                    <a:pt x="273" y="169"/>
                  </a:cubicBezTo>
                  <a:cubicBezTo>
                    <a:pt x="272" y="169"/>
                    <a:pt x="272" y="169"/>
                    <a:pt x="271" y="169"/>
                  </a:cubicBezTo>
                  <a:cubicBezTo>
                    <a:pt x="271" y="169"/>
                    <a:pt x="270" y="169"/>
                    <a:pt x="270" y="169"/>
                  </a:cubicBezTo>
                  <a:cubicBezTo>
                    <a:pt x="269" y="168"/>
                    <a:pt x="269" y="168"/>
                    <a:pt x="269" y="168"/>
                  </a:cubicBezTo>
                  <a:cubicBezTo>
                    <a:pt x="269" y="168"/>
                    <a:pt x="269" y="168"/>
                    <a:pt x="269" y="168"/>
                  </a:cubicBezTo>
                  <a:cubicBezTo>
                    <a:pt x="269" y="168"/>
                    <a:pt x="269" y="168"/>
                    <a:pt x="269" y="168"/>
                  </a:cubicBezTo>
                  <a:cubicBezTo>
                    <a:pt x="268" y="168"/>
                    <a:pt x="268" y="168"/>
                    <a:pt x="268" y="168"/>
                  </a:cubicBezTo>
                  <a:cubicBezTo>
                    <a:pt x="268" y="168"/>
                    <a:pt x="267" y="168"/>
                    <a:pt x="267" y="168"/>
                  </a:cubicBezTo>
                  <a:cubicBezTo>
                    <a:pt x="267" y="168"/>
                    <a:pt x="266" y="168"/>
                    <a:pt x="266" y="168"/>
                  </a:cubicBezTo>
                  <a:cubicBezTo>
                    <a:pt x="266" y="168"/>
                    <a:pt x="266" y="168"/>
                    <a:pt x="266" y="168"/>
                  </a:cubicBezTo>
                  <a:cubicBezTo>
                    <a:pt x="265" y="168"/>
                    <a:pt x="265" y="168"/>
                    <a:pt x="265" y="168"/>
                  </a:cubicBezTo>
                  <a:cubicBezTo>
                    <a:pt x="264" y="168"/>
                    <a:pt x="264" y="168"/>
                    <a:pt x="264" y="168"/>
                  </a:cubicBezTo>
                  <a:cubicBezTo>
                    <a:pt x="263" y="168"/>
                    <a:pt x="263" y="168"/>
                    <a:pt x="263" y="168"/>
                  </a:cubicBezTo>
                  <a:cubicBezTo>
                    <a:pt x="262" y="168"/>
                    <a:pt x="262" y="168"/>
                    <a:pt x="262" y="168"/>
                  </a:cubicBezTo>
                  <a:cubicBezTo>
                    <a:pt x="261" y="168"/>
                    <a:pt x="261" y="168"/>
                    <a:pt x="261" y="168"/>
                  </a:cubicBezTo>
                  <a:cubicBezTo>
                    <a:pt x="260" y="168"/>
                    <a:pt x="260" y="168"/>
                    <a:pt x="260" y="168"/>
                  </a:cubicBezTo>
                  <a:cubicBezTo>
                    <a:pt x="259" y="168"/>
                    <a:pt x="259" y="168"/>
                    <a:pt x="259" y="168"/>
                  </a:cubicBezTo>
                  <a:cubicBezTo>
                    <a:pt x="259" y="168"/>
                    <a:pt x="259" y="168"/>
                    <a:pt x="259" y="168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57" y="168"/>
                    <a:pt x="257" y="168"/>
                    <a:pt x="257" y="168"/>
                  </a:cubicBezTo>
                  <a:cubicBezTo>
                    <a:pt x="256" y="168"/>
                    <a:pt x="256" y="168"/>
                    <a:pt x="256" y="168"/>
                  </a:cubicBezTo>
                  <a:cubicBezTo>
                    <a:pt x="256" y="168"/>
                    <a:pt x="256" y="168"/>
                    <a:pt x="256" y="168"/>
                  </a:cubicBezTo>
                  <a:cubicBezTo>
                    <a:pt x="255" y="168"/>
                    <a:pt x="255" y="168"/>
                    <a:pt x="255" y="168"/>
                  </a:cubicBezTo>
                  <a:cubicBezTo>
                    <a:pt x="255" y="168"/>
                    <a:pt x="255" y="168"/>
                    <a:pt x="255" y="168"/>
                  </a:cubicBezTo>
                  <a:cubicBezTo>
                    <a:pt x="255" y="168"/>
                    <a:pt x="255" y="168"/>
                    <a:pt x="255" y="168"/>
                  </a:cubicBezTo>
                  <a:cubicBezTo>
                    <a:pt x="254" y="168"/>
                    <a:pt x="254" y="168"/>
                    <a:pt x="254" y="168"/>
                  </a:cubicBezTo>
                  <a:cubicBezTo>
                    <a:pt x="254" y="168"/>
                    <a:pt x="254" y="168"/>
                    <a:pt x="254" y="168"/>
                  </a:cubicBezTo>
                  <a:cubicBezTo>
                    <a:pt x="253" y="168"/>
                    <a:pt x="253" y="168"/>
                    <a:pt x="253" y="168"/>
                  </a:cubicBezTo>
                  <a:cubicBezTo>
                    <a:pt x="253" y="168"/>
                    <a:pt x="253" y="168"/>
                    <a:pt x="253" y="168"/>
                  </a:cubicBezTo>
                  <a:cubicBezTo>
                    <a:pt x="253" y="168"/>
                    <a:pt x="253" y="168"/>
                    <a:pt x="253" y="168"/>
                  </a:cubicBezTo>
                  <a:cubicBezTo>
                    <a:pt x="252" y="168"/>
                    <a:pt x="252" y="168"/>
                    <a:pt x="252" y="168"/>
                  </a:cubicBezTo>
                  <a:cubicBezTo>
                    <a:pt x="251" y="168"/>
                    <a:pt x="251" y="168"/>
                    <a:pt x="251" y="168"/>
                  </a:cubicBezTo>
                  <a:cubicBezTo>
                    <a:pt x="251" y="168"/>
                    <a:pt x="251" y="168"/>
                    <a:pt x="251" y="168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49" y="168"/>
                    <a:pt x="249" y="168"/>
                    <a:pt x="249" y="168"/>
                  </a:cubicBezTo>
                  <a:cubicBezTo>
                    <a:pt x="249" y="168"/>
                    <a:pt x="249" y="168"/>
                    <a:pt x="249" y="168"/>
                  </a:cubicBezTo>
                  <a:cubicBezTo>
                    <a:pt x="249" y="168"/>
                    <a:pt x="249" y="168"/>
                    <a:pt x="249" y="168"/>
                  </a:cubicBezTo>
                  <a:cubicBezTo>
                    <a:pt x="248" y="168"/>
                    <a:pt x="248" y="168"/>
                    <a:pt x="248" y="168"/>
                  </a:cubicBezTo>
                  <a:cubicBezTo>
                    <a:pt x="248" y="168"/>
                    <a:pt x="248" y="168"/>
                    <a:pt x="248" y="168"/>
                  </a:cubicBezTo>
                  <a:cubicBezTo>
                    <a:pt x="247" y="168"/>
                    <a:pt x="247" y="168"/>
                    <a:pt x="247" y="168"/>
                  </a:cubicBezTo>
                  <a:cubicBezTo>
                    <a:pt x="246" y="168"/>
                    <a:pt x="246" y="168"/>
                    <a:pt x="246" y="168"/>
                  </a:cubicBezTo>
                  <a:cubicBezTo>
                    <a:pt x="246" y="168"/>
                    <a:pt x="246" y="168"/>
                    <a:pt x="246" y="168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244" y="168"/>
                    <a:pt x="244" y="168"/>
                    <a:pt x="244" y="168"/>
                  </a:cubicBezTo>
                  <a:cubicBezTo>
                    <a:pt x="243" y="169"/>
                    <a:pt x="243" y="169"/>
                    <a:pt x="243" y="169"/>
                  </a:cubicBezTo>
                  <a:cubicBezTo>
                    <a:pt x="242" y="169"/>
                    <a:pt x="242" y="169"/>
                    <a:pt x="242" y="169"/>
                  </a:cubicBezTo>
                  <a:cubicBezTo>
                    <a:pt x="241" y="169"/>
                    <a:pt x="240" y="169"/>
                    <a:pt x="240" y="169"/>
                  </a:cubicBezTo>
                  <a:cubicBezTo>
                    <a:pt x="239" y="169"/>
                    <a:pt x="239" y="169"/>
                    <a:pt x="239" y="169"/>
                  </a:cubicBezTo>
                  <a:cubicBezTo>
                    <a:pt x="239" y="169"/>
                    <a:pt x="239" y="169"/>
                    <a:pt x="239" y="169"/>
                  </a:cubicBezTo>
                  <a:cubicBezTo>
                    <a:pt x="238" y="170"/>
                    <a:pt x="238" y="170"/>
                    <a:pt x="237" y="170"/>
                  </a:cubicBezTo>
                  <a:cubicBezTo>
                    <a:pt x="236" y="170"/>
                    <a:pt x="236" y="171"/>
                    <a:pt x="235" y="17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4" y="171"/>
                    <a:pt x="234" y="171"/>
                    <a:pt x="234" y="171"/>
                  </a:cubicBezTo>
                  <a:cubicBezTo>
                    <a:pt x="233" y="171"/>
                    <a:pt x="232" y="172"/>
                    <a:pt x="232" y="172"/>
                  </a:cubicBezTo>
                  <a:cubicBezTo>
                    <a:pt x="231" y="173"/>
                    <a:pt x="231" y="173"/>
                    <a:pt x="231" y="173"/>
                  </a:cubicBezTo>
                  <a:cubicBezTo>
                    <a:pt x="231" y="173"/>
                    <a:pt x="231" y="173"/>
                    <a:pt x="231" y="173"/>
                  </a:cubicBezTo>
                  <a:cubicBezTo>
                    <a:pt x="230" y="173"/>
                    <a:pt x="230" y="173"/>
                    <a:pt x="230" y="173"/>
                  </a:cubicBezTo>
                  <a:cubicBezTo>
                    <a:pt x="230" y="173"/>
                    <a:pt x="229" y="174"/>
                    <a:pt x="229" y="174"/>
                  </a:cubicBezTo>
                  <a:cubicBezTo>
                    <a:pt x="228" y="174"/>
                    <a:pt x="228" y="174"/>
                    <a:pt x="227" y="175"/>
                  </a:cubicBezTo>
                  <a:cubicBezTo>
                    <a:pt x="227" y="175"/>
                    <a:pt x="227" y="175"/>
                    <a:pt x="227" y="175"/>
                  </a:cubicBezTo>
                  <a:cubicBezTo>
                    <a:pt x="227" y="175"/>
                    <a:pt x="227" y="175"/>
                    <a:pt x="227" y="175"/>
                  </a:cubicBezTo>
                  <a:cubicBezTo>
                    <a:pt x="227" y="175"/>
                    <a:pt x="227" y="175"/>
                    <a:pt x="227" y="175"/>
                  </a:cubicBezTo>
                  <a:cubicBezTo>
                    <a:pt x="226" y="176"/>
                    <a:pt x="226" y="176"/>
                    <a:pt x="226" y="176"/>
                  </a:cubicBezTo>
                  <a:cubicBezTo>
                    <a:pt x="225" y="176"/>
                    <a:pt x="225" y="176"/>
                    <a:pt x="224" y="177"/>
                  </a:cubicBezTo>
                  <a:cubicBezTo>
                    <a:pt x="224" y="177"/>
                    <a:pt x="224" y="177"/>
                    <a:pt x="223" y="178"/>
                  </a:cubicBezTo>
                  <a:cubicBezTo>
                    <a:pt x="223" y="178"/>
                    <a:pt x="223" y="178"/>
                    <a:pt x="223" y="178"/>
                  </a:cubicBezTo>
                  <a:cubicBezTo>
                    <a:pt x="223" y="178"/>
                    <a:pt x="223" y="178"/>
                    <a:pt x="223" y="178"/>
                  </a:cubicBezTo>
                  <a:cubicBezTo>
                    <a:pt x="222" y="179"/>
                    <a:pt x="222" y="179"/>
                    <a:pt x="222" y="179"/>
                  </a:cubicBezTo>
                  <a:cubicBezTo>
                    <a:pt x="221" y="179"/>
                    <a:pt x="221" y="180"/>
                    <a:pt x="221" y="180"/>
                  </a:cubicBezTo>
                  <a:cubicBezTo>
                    <a:pt x="220" y="181"/>
                    <a:pt x="220" y="181"/>
                    <a:pt x="220" y="181"/>
                  </a:cubicBezTo>
                  <a:cubicBezTo>
                    <a:pt x="220" y="181"/>
                    <a:pt x="220" y="181"/>
                    <a:pt x="220" y="181"/>
                  </a:cubicBezTo>
                  <a:cubicBezTo>
                    <a:pt x="219" y="181"/>
                    <a:pt x="219" y="181"/>
                    <a:pt x="219" y="181"/>
                  </a:cubicBezTo>
                  <a:cubicBezTo>
                    <a:pt x="219" y="182"/>
                    <a:pt x="219" y="182"/>
                    <a:pt x="219" y="182"/>
                  </a:cubicBezTo>
                  <a:cubicBezTo>
                    <a:pt x="218" y="182"/>
                    <a:pt x="218" y="183"/>
                    <a:pt x="217" y="184"/>
                  </a:cubicBezTo>
                  <a:cubicBezTo>
                    <a:pt x="217" y="184"/>
                    <a:pt x="217" y="184"/>
                    <a:pt x="217" y="184"/>
                  </a:cubicBezTo>
                  <a:cubicBezTo>
                    <a:pt x="216" y="184"/>
                    <a:pt x="216" y="185"/>
                    <a:pt x="215" y="185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14" y="186"/>
                    <a:pt x="213" y="187"/>
                    <a:pt x="212" y="187"/>
                  </a:cubicBezTo>
                  <a:cubicBezTo>
                    <a:pt x="212" y="187"/>
                    <a:pt x="212" y="187"/>
                    <a:pt x="212" y="187"/>
                  </a:cubicBezTo>
                  <a:cubicBezTo>
                    <a:pt x="211" y="188"/>
                    <a:pt x="210" y="188"/>
                    <a:pt x="209" y="189"/>
                  </a:cubicBezTo>
                  <a:cubicBezTo>
                    <a:pt x="209" y="189"/>
                    <a:pt x="209" y="189"/>
                    <a:pt x="209" y="189"/>
                  </a:cubicBezTo>
                  <a:cubicBezTo>
                    <a:pt x="208" y="189"/>
                    <a:pt x="208" y="190"/>
                    <a:pt x="207" y="190"/>
                  </a:cubicBezTo>
                  <a:cubicBezTo>
                    <a:pt x="206" y="190"/>
                    <a:pt x="205" y="191"/>
                    <a:pt x="204" y="191"/>
                  </a:cubicBezTo>
                  <a:cubicBezTo>
                    <a:pt x="203" y="192"/>
                    <a:pt x="203" y="192"/>
                    <a:pt x="203" y="192"/>
                  </a:cubicBezTo>
                  <a:cubicBezTo>
                    <a:pt x="201" y="192"/>
                    <a:pt x="199" y="193"/>
                    <a:pt x="198" y="194"/>
                  </a:cubicBezTo>
                  <a:cubicBezTo>
                    <a:pt x="197" y="194"/>
                    <a:pt x="197" y="194"/>
                    <a:pt x="196" y="194"/>
                  </a:cubicBezTo>
                  <a:cubicBezTo>
                    <a:pt x="195" y="194"/>
                    <a:pt x="193" y="195"/>
                    <a:pt x="192" y="195"/>
                  </a:cubicBezTo>
                  <a:cubicBezTo>
                    <a:pt x="191" y="195"/>
                    <a:pt x="191" y="195"/>
                    <a:pt x="190" y="196"/>
                  </a:cubicBezTo>
                  <a:cubicBezTo>
                    <a:pt x="188" y="196"/>
                    <a:pt x="187" y="196"/>
                    <a:pt x="185" y="197"/>
                  </a:cubicBezTo>
                  <a:cubicBezTo>
                    <a:pt x="184" y="197"/>
                    <a:pt x="184" y="197"/>
                    <a:pt x="184" y="197"/>
                  </a:cubicBezTo>
                  <a:cubicBezTo>
                    <a:pt x="184" y="197"/>
                    <a:pt x="184" y="197"/>
                    <a:pt x="184" y="197"/>
                  </a:cubicBezTo>
                  <a:cubicBezTo>
                    <a:pt x="181" y="198"/>
                    <a:pt x="177" y="198"/>
                    <a:pt x="174" y="199"/>
                  </a:cubicBezTo>
                  <a:cubicBezTo>
                    <a:pt x="173" y="199"/>
                    <a:pt x="173" y="199"/>
                    <a:pt x="173" y="199"/>
                  </a:cubicBezTo>
                  <a:cubicBezTo>
                    <a:pt x="172" y="199"/>
                    <a:pt x="170" y="199"/>
                    <a:pt x="168" y="199"/>
                  </a:cubicBezTo>
                  <a:cubicBezTo>
                    <a:pt x="168" y="199"/>
                    <a:pt x="168" y="199"/>
                    <a:pt x="168" y="199"/>
                  </a:cubicBezTo>
                  <a:cubicBezTo>
                    <a:pt x="168" y="199"/>
                    <a:pt x="168" y="199"/>
                    <a:pt x="168" y="199"/>
                  </a:cubicBezTo>
                  <a:cubicBezTo>
                    <a:pt x="171" y="161"/>
                    <a:pt x="175" y="123"/>
                    <a:pt x="178" y="85"/>
                  </a:cubicBezTo>
                  <a:cubicBezTo>
                    <a:pt x="179" y="84"/>
                    <a:pt x="178" y="82"/>
                    <a:pt x="178" y="80"/>
                  </a:cubicBezTo>
                  <a:cubicBezTo>
                    <a:pt x="177" y="79"/>
                    <a:pt x="176" y="77"/>
                    <a:pt x="175" y="76"/>
                  </a:cubicBezTo>
                  <a:cubicBezTo>
                    <a:pt x="174" y="74"/>
                    <a:pt x="172" y="72"/>
                    <a:pt x="170" y="70"/>
                  </a:cubicBezTo>
                  <a:cubicBezTo>
                    <a:pt x="168" y="69"/>
                    <a:pt x="166" y="67"/>
                    <a:pt x="163" y="65"/>
                  </a:cubicBezTo>
                  <a:cubicBezTo>
                    <a:pt x="157" y="60"/>
                    <a:pt x="149" y="55"/>
                    <a:pt x="141" y="49"/>
                  </a:cubicBezTo>
                  <a:cubicBezTo>
                    <a:pt x="133" y="43"/>
                    <a:pt x="125" y="36"/>
                    <a:pt x="118" y="30"/>
                  </a:cubicBezTo>
                  <a:cubicBezTo>
                    <a:pt x="111" y="24"/>
                    <a:pt x="104" y="19"/>
                    <a:pt x="100" y="15"/>
                  </a:cubicBezTo>
                  <a:cubicBezTo>
                    <a:pt x="95" y="11"/>
                    <a:pt x="92" y="9"/>
                    <a:pt x="91" y="8"/>
                  </a:cubicBezTo>
                  <a:cubicBezTo>
                    <a:pt x="91" y="8"/>
                    <a:pt x="90" y="8"/>
                    <a:pt x="90" y="7"/>
                  </a:cubicBezTo>
                  <a:cubicBezTo>
                    <a:pt x="89" y="7"/>
                    <a:pt x="88" y="6"/>
                    <a:pt x="87" y="6"/>
                  </a:cubicBezTo>
                  <a:cubicBezTo>
                    <a:pt x="86" y="5"/>
                    <a:pt x="86" y="4"/>
                    <a:pt x="85" y="3"/>
                  </a:cubicBezTo>
                  <a:cubicBezTo>
                    <a:pt x="84" y="2"/>
                    <a:pt x="84" y="1"/>
                    <a:pt x="84" y="0"/>
                  </a:cubicBezTo>
                  <a:cubicBezTo>
                    <a:pt x="80" y="55"/>
                    <a:pt x="75" y="110"/>
                    <a:pt x="71" y="164"/>
                  </a:cubicBezTo>
                  <a:cubicBezTo>
                    <a:pt x="71" y="166"/>
                    <a:pt x="71" y="167"/>
                    <a:pt x="71" y="168"/>
                  </a:cubicBezTo>
                  <a:cubicBezTo>
                    <a:pt x="72" y="169"/>
                    <a:pt x="73" y="170"/>
                    <a:pt x="74" y="170"/>
                  </a:cubicBezTo>
                  <a:cubicBezTo>
                    <a:pt x="74" y="171"/>
                    <a:pt x="75" y="172"/>
                    <a:pt x="76" y="172"/>
                  </a:cubicBezTo>
                  <a:cubicBezTo>
                    <a:pt x="77" y="173"/>
                    <a:pt x="77" y="173"/>
                    <a:pt x="77" y="173"/>
                  </a:cubicBezTo>
                  <a:cubicBezTo>
                    <a:pt x="78" y="174"/>
                    <a:pt x="81" y="176"/>
                    <a:pt x="86" y="181"/>
                  </a:cubicBezTo>
                  <a:cubicBezTo>
                    <a:pt x="90" y="185"/>
                    <a:pt x="96" y="190"/>
                    <a:pt x="102" y="196"/>
                  </a:cubicBezTo>
                  <a:cubicBezTo>
                    <a:pt x="101" y="196"/>
                    <a:pt x="100" y="195"/>
                    <a:pt x="100" y="195"/>
                  </a:cubicBezTo>
                  <a:cubicBezTo>
                    <a:pt x="99" y="195"/>
                    <a:pt x="99" y="195"/>
                    <a:pt x="99" y="195"/>
                  </a:cubicBezTo>
                  <a:cubicBezTo>
                    <a:pt x="96" y="194"/>
                    <a:pt x="92" y="194"/>
                    <a:pt x="89" y="193"/>
                  </a:cubicBezTo>
                  <a:cubicBezTo>
                    <a:pt x="89" y="193"/>
                    <a:pt x="89" y="193"/>
                    <a:pt x="89" y="193"/>
                  </a:cubicBezTo>
                  <a:cubicBezTo>
                    <a:pt x="85" y="192"/>
                    <a:pt x="82" y="191"/>
                    <a:pt x="78" y="190"/>
                  </a:cubicBezTo>
                  <a:cubicBezTo>
                    <a:pt x="78" y="190"/>
                    <a:pt x="78" y="190"/>
                    <a:pt x="78" y="190"/>
                  </a:cubicBezTo>
                  <a:cubicBezTo>
                    <a:pt x="74" y="189"/>
                    <a:pt x="71" y="187"/>
                    <a:pt x="67" y="186"/>
                  </a:cubicBezTo>
                  <a:cubicBezTo>
                    <a:pt x="58" y="183"/>
                    <a:pt x="49" y="179"/>
                    <a:pt x="42" y="175"/>
                  </a:cubicBezTo>
                  <a:cubicBezTo>
                    <a:pt x="36" y="171"/>
                    <a:pt x="30" y="166"/>
                    <a:pt x="26" y="162"/>
                  </a:cubicBezTo>
                  <a:cubicBezTo>
                    <a:pt x="21" y="158"/>
                    <a:pt x="18" y="153"/>
                    <a:pt x="16" y="149"/>
                  </a:cubicBezTo>
                  <a:cubicBezTo>
                    <a:pt x="14" y="144"/>
                    <a:pt x="13" y="140"/>
                    <a:pt x="14" y="136"/>
                  </a:cubicBezTo>
                  <a:cubicBezTo>
                    <a:pt x="9" y="194"/>
                    <a:pt x="5" y="252"/>
                    <a:pt x="0" y="310"/>
                  </a:cubicBezTo>
                  <a:cubicBezTo>
                    <a:pt x="0" y="315"/>
                    <a:pt x="1" y="320"/>
                    <a:pt x="3" y="324"/>
                  </a:cubicBezTo>
                  <a:cubicBezTo>
                    <a:pt x="5" y="329"/>
                    <a:pt x="8" y="334"/>
                    <a:pt x="12" y="338"/>
                  </a:cubicBezTo>
                  <a:cubicBezTo>
                    <a:pt x="15" y="342"/>
                    <a:pt x="20" y="346"/>
                    <a:pt x="25" y="350"/>
                  </a:cubicBezTo>
                  <a:cubicBezTo>
                    <a:pt x="21" y="399"/>
                    <a:pt x="17" y="449"/>
                    <a:pt x="13" y="499"/>
                  </a:cubicBezTo>
                  <a:cubicBezTo>
                    <a:pt x="13" y="498"/>
                    <a:pt x="13" y="498"/>
                    <a:pt x="13" y="498"/>
                  </a:cubicBezTo>
                  <a:cubicBezTo>
                    <a:pt x="13" y="498"/>
                    <a:pt x="13" y="498"/>
                    <a:pt x="13" y="498"/>
                  </a:cubicBezTo>
                  <a:cubicBezTo>
                    <a:pt x="13" y="498"/>
                    <a:pt x="13" y="498"/>
                    <a:pt x="13" y="498"/>
                  </a:cubicBezTo>
                  <a:cubicBezTo>
                    <a:pt x="13" y="498"/>
                    <a:pt x="13" y="498"/>
                    <a:pt x="13" y="498"/>
                  </a:cubicBezTo>
                  <a:cubicBezTo>
                    <a:pt x="13" y="498"/>
                    <a:pt x="13" y="498"/>
                    <a:pt x="13" y="498"/>
                  </a:cubicBezTo>
                  <a:cubicBezTo>
                    <a:pt x="13" y="498"/>
                    <a:pt x="13" y="498"/>
                    <a:pt x="13" y="498"/>
                  </a:cubicBezTo>
                  <a:cubicBezTo>
                    <a:pt x="13" y="497"/>
                    <a:pt x="14" y="497"/>
                    <a:pt x="14" y="496"/>
                  </a:cubicBezTo>
                  <a:cubicBezTo>
                    <a:pt x="14" y="496"/>
                    <a:pt x="14" y="495"/>
                    <a:pt x="14" y="494"/>
                  </a:cubicBezTo>
                  <a:cubicBezTo>
                    <a:pt x="14" y="494"/>
                    <a:pt x="14" y="494"/>
                    <a:pt x="14" y="494"/>
                  </a:cubicBezTo>
                  <a:cubicBezTo>
                    <a:pt x="14" y="493"/>
                    <a:pt x="14" y="493"/>
                    <a:pt x="14" y="493"/>
                  </a:cubicBezTo>
                  <a:cubicBezTo>
                    <a:pt x="14" y="493"/>
                    <a:pt x="14" y="493"/>
                    <a:pt x="14" y="493"/>
                  </a:cubicBezTo>
                  <a:cubicBezTo>
                    <a:pt x="14" y="493"/>
                    <a:pt x="14" y="493"/>
                    <a:pt x="14" y="493"/>
                  </a:cubicBezTo>
                  <a:cubicBezTo>
                    <a:pt x="14" y="492"/>
                    <a:pt x="14" y="492"/>
                    <a:pt x="14" y="491"/>
                  </a:cubicBezTo>
                  <a:cubicBezTo>
                    <a:pt x="14" y="490"/>
                    <a:pt x="14" y="490"/>
                    <a:pt x="14" y="489"/>
                  </a:cubicBezTo>
                  <a:cubicBezTo>
                    <a:pt x="15" y="488"/>
                    <a:pt x="15" y="488"/>
                    <a:pt x="15" y="488"/>
                  </a:cubicBezTo>
                  <a:cubicBezTo>
                    <a:pt x="15" y="488"/>
                    <a:pt x="15" y="488"/>
                    <a:pt x="15" y="488"/>
                  </a:cubicBezTo>
                  <a:cubicBezTo>
                    <a:pt x="15" y="488"/>
                    <a:pt x="15" y="488"/>
                    <a:pt x="15" y="488"/>
                  </a:cubicBezTo>
                  <a:cubicBezTo>
                    <a:pt x="15" y="486"/>
                    <a:pt x="15" y="485"/>
                    <a:pt x="15" y="484"/>
                  </a:cubicBezTo>
                  <a:cubicBezTo>
                    <a:pt x="15" y="484"/>
                    <a:pt x="15" y="483"/>
                    <a:pt x="15" y="483"/>
                  </a:cubicBezTo>
                  <a:cubicBezTo>
                    <a:pt x="15" y="483"/>
                    <a:pt x="15" y="483"/>
                    <a:pt x="15" y="483"/>
                  </a:cubicBezTo>
                  <a:cubicBezTo>
                    <a:pt x="15" y="482"/>
                    <a:pt x="15" y="482"/>
                    <a:pt x="15" y="482"/>
                  </a:cubicBezTo>
                  <a:cubicBezTo>
                    <a:pt x="15" y="482"/>
                    <a:pt x="15" y="481"/>
                    <a:pt x="15" y="480"/>
                  </a:cubicBezTo>
                  <a:cubicBezTo>
                    <a:pt x="15" y="479"/>
                    <a:pt x="16" y="478"/>
                    <a:pt x="16" y="477"/>
                  </a:cubicBezTo>
                  <a:cubicBezTo>
                    <a:pt x="19" y="434"/>
                    <a:pt x="22" y="392"/>
                    <a:pt x="26" y="350"/>
                  </a:cubicBezTo>
                  <a:cubicBezTo>
                    <a:pt x="27" y="351"/>
                    <a:pt x="27" y="351"/>
                    <a:pt x="28" y="352"/>
                  </a:cubicBezTo>
                  <a:cubicBezTo>
                    <a:pt x="35" y="356"/>
                    <a:pt x="43" y="361"/>
                    <a:pt x="53" y="364"/>
                  </a:cubicBezTo>
                  <a:cubicBezTo>
                    <a:pt x="53" y="365"/>
                    <a:pt x="54" y="365"/>
                    <a:pt x="54" y="365"/>
                  </a:cubicBezTo>
                  <a:cubicBezTo>
                    <a:pt x="55" y="365"/>
                    <a:pt x="55" y="365"/>
                    <a:pt x="56" y="366"/>
                  </a:cubicBezTo>
                  <a:cubicBezTo>
                    <a:pt x="56" y="366"/>
                    <a:pt x="57" y="366"/>
                    <a:pt x="57" y="366"/>
                  </a:cubicBezTo>
                  <a:cubicBezTo>
                    <a:pt x="58" y="366"/>
                    <a:pt x="58" y="367"/>
                    <a:pt x="59" y="367"/>
                  </a:cubicBezTo>
                  <a:cubicBezTo>
                    <a:pt x="60" y="367"/>
                    <a:pt x="61" y="367"/>
                    <a:pt x="62" y="368"/>
                  </a:cubicBezTo>
                  <a:cubicBezTo>
                    <a:pt x="62" y="368"/>
                    <a:pt x="63" y="368"/>
                    <a:pt x="63" y="368"/>
                  </a:cubicBezTo>
                  <a:cubicBezTo>
                    <a:pt x="63" y="368"/>
                    <a:pt x="63" y="368"/>
                    <a:pt x="63" y="368"/>
                  </a:cubicBezTo>
                  <a:cubicBezTo>
                    <a:pt x="64" y="368"/>
                    <a:pt x="64" y="369"/>
                    <a:pt x="65" y="369"/>
                  </a:cubicBezTo>
                  <a:cubicBezTo>
                    <a:pt x="66" y="369"/>
                    <a:pt x="67" y="369"/>
                    <a:pt x="68" y="370"/>
                  </a:cubicBezTo>
                  <a:cubicBezTo>
                    <a:pt x="69" y="370"/>
                    <a:pt x="70" y="370"/>
                    <a:pt x="71" y="371"/>
                  </a:cubicBezTo>
                  <a:cubicBezTo>
                    <a:pt x="71" y="371"/>
                    <a:pt x="72" y="371"/>
                    <a:pt x="73" y="371"/>
                  </a:cubicBezTo>
                  <a:cubicBezTo>
                    <a:pt x="74" y="371"/>
                    <a:pt x="74" y="371"/>
                    <a:pt x="74" y="371"/>
                  </a:cubicBezTo>
                  <a:cubicBezTo>
                    <a:pt x="74" y="372"/>
                    <a:pt x="74" y="372"/>
                    <a:pt x="74" y="372"/>
                  </a:cubicBezTo>
                  <a:cubicBezTo>
                    <a:pt x="74" y="372"/>
                    <a:pt x="74" y="372"/>
                    <a:pt x="74" y="372"/>
                  </a:cubicBezTo>
                  <a:cubicBezTo>
                    <a:pt x="74" y="372"/>
                    <a:pt x="75" y="372"/>
                    <a:pt x="75" y="372"/>
                  </a:cubicBezTo>
                  <a:cubicBezTo>
                    <a:pt x="76" y="372"/>
                    <a:pt x="76" y="372"/>
                    <a:pt x="77" y="372"/>
                  </a:cubicBezTo>
                  <a:cubicBezTo>
                    <a:pt x="78" y="373"/>
                    <a:pt x="79" y="373"/>
                    <a:pt x="79" y="373"/>
                  </a:cubicBezTo>
                  <a:cubicBezTo>
                    <a:pt x="80" y="373"/>
                    <a:pt x="81" y="373"/>
                    <a:pt x="81" y="374"/>
                  </a:cubicBezTo>
                  <a:cubicBezTo>
                    <a:pt x="82" y="374"/>
                    <a:pt x="83" y="374"/>
                    <a:pt x="83" y="374"/>
                  </a:cubicBezTo>
                  <a:cubicBezTo>
                    <a:pt x="84" y="374"/>
                    <a:pt x="84" y="374"/>
                    <a:pt x="84" y="374"/>
                  </a:cubicBezTo>
                  <a:cubicBezTo>
                    <a:pt x="84" y="374"/>
                    <a:pt x="84" y="374"/>
                    <a:pt x="84" y="374"/>
                  </a:cubicBezTo>
                  <a:cubicBezTo>
                    <a:pt x="85" y="374"/>
                    <a:pt x="85" y="374"/>
                    <a:pt x="85" y="374"/>
                  </a:cubicBezTo>
                  <a:cubicBezTo>
                    <a:pt x="86" y="375"/>
                    <a:pt x="86" y="375"/>
                    <a:pt x="87" y="375"/>
                  </a:cubicBezTo>
                  <a:cubicBezTo>
                    <a:pt x="89" y="375"/>
                    <a:pt x="89" y="375"/>
                    <a:pt x="89" y="375"/>
                  </a:cubicBezTo>
                  <a:cubicBezTo>
                    <a:pt x="89" y="375"/>
                    <a:pt x="90" y="375"/>
                    <a:pt x="91" y="376"/>
                  </a:cubicBezTo>
                  <a:cubicBezTo>
                    <a:pt x="91" y="376"/>
                    <a:pt x="92" y="376"/>
                    <a:pt x="92" y="376"/>
                  </a:cubicBezTo>
                  <a:cubicBezTo>
                    <a:pt x="93" y="376"/>
                    <a:pt x="93" y="376"/>
                    <a:pt x="94" y="376"/>
                  </a:cubicBezTo>
                  <a:cubicBezTo>
                    <a:pt x="94" y="376"/>
                    <a:pt x="94" y="376"/>
                    <a:pt x="94" y="376"/>
                  </a:cubicBezTo>
                  <a:cubicBezTo>
                    <a:pt x="95" y="376"/>
                    <a:pt x="95" y="376"/>
                    <a:pt x="95" y="376"/>
                  </a:cubicBezTo>
                  <a:cubicBezTo>
                    <a:pt x="95" y="376"/>
                    <a:pt x="95" y="376"/>
                    <a:pt x="95" y="376"/>
                  </a:cubicBezTo>
                  <a:cubicBezTo>
                    <a:pt x="96" y="377"/>
                    <a:pt x="96" y="377"/>
                    <a:pt x="96" y="377"/>
                  </a:cubicBezTo>
                  <a:cubicBezTo>
                    <a:pt x="96" y="377"/>
                    <a:pt x="97" y="377"/>
                    <a:pt x="97" y="377"/>
                  </a:cubicBezTo>
                  <a:cubicBezTo>
                    <a:pt x="98" y="377"/>
                    <a:pt x="98" y="377"/>
                    <a:pt x="99" y="377"/>
                  </a:cubicBezTo>
                  <a:cubicBezTo>
                    <a:pt x="99" y="377"/>
                    <a:pt x="100" y="377"/>
                    <a:pt x="100" y="377"/>
                  </a:cubicBezTo>
                  <a:cubicBezTo>
                    <a:pt x="102" y="378"/>
                    <a:pt x="102" y="378"/>
                    <a:pt x="102" y="378"/>
                  </a:cubicBezTo>
                  <a:cubicBezTo>
                    <a:pt x="102" y="378"/>
                    <a:pt x="103" y="378"/>
                    <a:pt x="103" y="378"/>
                  </a:cubicBezTo>
                  <a:cubicBezTo>
                    <a:pt x="104" y="378"/>
                    <a:pt x="104" y="378"/>
                    <a:pt x="105" y="378"/>
                  </a:cubicBezTo>
                  <a:cubicBezTo>
                    <a:pt x="105" y="378"/>
                    <a:pt x="105" y="378"/>
                    <a:pt x="105" y="378"/>
                  </a:cubicBezTo>
                  <a:cubicBezTo>
                    <a:pt x="105" y="378"/>
                    <a:pt x="105" y="378"/>
                    <a:pt x="105" y="378"/>
                  </a:cubicBezTo>
                  <a:cubicBezTo>
                    <a:pt x="105" y="378"/>
                    <a:pt x="106" y="378"/>
                    <a:pt x="106" y="378"/>
                  </a:cubicBezTo>
                  <a:cubicBezTo>
                    <a:pt x="107" y="378"/>
                    <a:pt x="107" y="378"/>
                    <a:pt x="108" y="378"/>
                  </a:cubicBezTo>
                  <a:cubicBezTo>
                    <a:pt x="109" y="379"/>
                    <a:pt x="109" y="379"/>
                    <a:pt x="109" y="379"/>
                  </a:cubicBezTo>
                  <a:cubicBezTo>
                    <a:pt x="110" y="379"/>
                    <a:pt x="110" y="379"/>
                    <a:pt x="111" y="379"/>
                  </a:cubicBezTo>
                  <a:cubicBezTo>
                    <a:pt x="112" y="379"/>
                    <a:pt x="112" y="379"/>
                    <a:pt x="112" y="379"/>
                  </a:cubicBezTo>
                  <a:cubicBezTo>
                    <a:pt x="113" y="379"/>
                    <a:pt x="113" y="379"/>
                    <a:pt x="114" y="379"/>
                  </a:cubicBezTo>
                  <a:cubicBezTo>
                    <a:pt x="115" y="379"/>
                    <a:pt x="115" y="379"/>
                    <a:pt x="115" y="379"/>
                  </a:cubicBezTo>
                  <a:cubicBezTo>
                    <a:pt x="115" y="379"/>
                    <a:pt x="115" y="379"/>
                    <a:pt x="115" y="379"/>
                  </a:cubicBezTo>
                  <a:cubicBezTo>
                    <a:pt x="115" y="379"/>
                    <a:pt x="115" y="379"/>
                    <a:pt x="115" y="379"/>
                  </a:cubicBezTo>
                  <a:cubicBezTo>
                    <a:pt x="115" y="379"/>
                    <a:pt x="115" y="379"/>
                    <a:pt x="115" y="379"/>
                  </a:cubicBezTo>
                  <a:cubicBezTo>
                    <a:pt x="116" y="379"/>
                    <a:pt x="116" y="379"/>
                    <a:pt x="117" y="379"/>
                  </a:cubicBezTo>
                  <a:cubicBezTo>
                    <a:pt x="117" y="379"/>
                    <a:pt x="118" y="379"/>
                    <a:pt x="118" y="379"/>
                  </a:cubicBezTo>
                  <a:cubicBezTo>
                    <a:pt x="119" y="379"/>
                    <a:pt x="119" y="379"/>
                    <a:pt x="120" y="379"/>
                  </a:cubicBezTo>
                  <a:cubicBezTo>
                    <a:pt x="120" y="379"/>
                    <a:pt x="121" y="379"/>
                    <a:pt x="121" y="379"/>
                  </a:cubicBezTo>
                  <a:cubicBezTo>
                    <a:pt x="122" y="380"/>
                    <a:pt x="122" y="380"/>
                    <a:pt x="123" y="380"/>
                  </a:cubicBezTo>
                  <a:cubicBezTo>
                    <a:pt x="123" y="380"/>
                    <a:pt x="124" y="380"/>
                    <a:pt x="124" y="380"/>
                  </a:cubicBezTo>
                  <a:cubicBezTo>
                    <a:pt x="124" y="380"/>
                    <a:pt x="124" y="380"/>
                    <a:pt x="124" y="380"/>
                  </a:cubicBezTo>
                  <a:cubicBezTo>
                    <a:pt x="125" y="380"/>
                    <a:pt x="125" y="380"/>
                    <a:pt x="126" y="380"/>
                  </a:cubicBezTo>
                  <a:cubicBezTo>
                    <a:pt x="127" y="380"/>
                    <a:pt x="127" y="380"/>
                    <a:pt x="127" y="380"/>
                  </a:cubicBezTo>
                  <a:cubicBezTo>
                    <a:pt x="128" y="380"/>
                    <a:pt x="128" y="380"/>
                    <a:pt x="129" y="380"/>
                  </a:cubicBezTo>
                  <a:cubicBezTo>
                    <a:pt x="129" y="380"/>
                    <a:pt x="130" y="380"/>
                    <a:pt x="130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2" y="380"/>
                    <a:pt x="132" y="380"/>
                    <a:pt x="132" y="380"/>
                  </a:cubicBezTo>
                  <a:cubicBezTo>
                    <a:pt x="133" y="380"/>
                    <a:pt x="133" y="380"/>
                    <a:pt x="133" y="380"/>
                  </a:cubicBezTo>
                  <a:cubicBezTo>
                    <a:pt x="134" y="380"/>
                    <a:pt x="134" y="380"/>
                    <a:pt x="134" y="380"/>
                  </a:cubicBezTo>
                  <a:cubicBezTo>
                    <a:pt x="134" y="380"/>
                    <a:pt x="134" y="380"/>
                    <a:pt x="134" y="380"/>
                  </a:cubicBezTo>
                  <a:cubicBezTo>
                    <a:pt x="135" y="380"/>
                    <a:pt x="135" y="380"/>
                    <a:pt x="135" y="380"/>
                  </a:cubicBezTo>
                  <a:cubicBezTo>
                    <a:pt x="136" y="380"/>
                    <a:pt x="136" y="380"/>
                    <a:pt x="136" y="380"/>
                  </a:cubicBezTo>
                  <a:cubicBezTo>
                    <a:pt x="136" y="380"/>
                    <a:pt x="136" y="380"/>
                    <a:pt x="136" y="380"/>
                  </a:cubicBezTo>
                  <a:cubicBezTo>
                    <a:pt x="137" y="380"/>
                    <a:pt x="137" y="380"/>
                    <a:pt x="138" y="380"/>
                  </a:cubicBezTo>
                  <a:cubicBezTo>
                    <a:pt x="138" y="380"/>
                    <a:pt x="139" y="380"/>
                    <a:pt x="139" y="380"/>
                  </a:cubicBezTo>
                  <a:cubicBezTo>
                    <a:pt x="140" y="380"/>
                    <a:pt x="140" y="380"/>
                    <a:pt x="141" y="380"/>
                  </a:cubicBezTo>
                  <a:cubicBezTo>
                    <a:pt x="141" y="380"/>
                    <a:pt x="142" y="380"/>
                    <a:pt x="142" y="380"/>
                  </a:cubicBezTo>
                  <a:cubicBezTo>
                    <a:pt x="143" y="379"/>
                    <a:pt x="144" y="379"/>
                    <a:pt x="144" y="379"/>
                  </a:cubicBezTo>
                  <a:cubicBezTo>
                    <a:pt x="145" y="379"/>
                    <a:pt x="145" y="379"/>
                    <a:pt x="146" y="379"/>
                  </a:cubicBezTo>
                  <a:cubicBezTo>
                    <a:pt x="146" y="379"/>
                    <a:pt x="146" y="379"/>
                    <a:pt x="146" y="379"/>
                  </a:cubicBezTo>
                  <a:cubicBezTo>
                    <a:pt x="146" y="379"/>
                    <a:pt x="146" y="379"/>
                    <a:pt x="146" y="379"/>
                  </a:cubicBezTo>
                  <a:cubicBezTo>
                    <a:pt x="146" y="379"/>
                    <a:pt x="147" y="379"/>
                    <a:pt x="148" y="379"/>
                  </a:cubicBezTo>
                  <a:cubicBezTo>
                    <a:pt x="148" y="379"/>
                    <a:pt x="149" y="379"/>
                    <a:pt x="149" y="379"/>
                  </a:cubicBezTo>
                  <a:cubicBezTo>
                    <a:pt x="150" y="379"/>
                    <a:pt x="150" y="379"/>
                    <a:pt x="151" y="379"/>
                  </a:cubicBezTo>
                  <a:cubicBezTo>
                    <a:pt x="151" y="379"/>
                    <a:pt x="151" y="379"/>
                    <a:pt x="151" y="379"/>
                  </a:cubicBezTo>
                  <a:cubicBezTo>
                    <a:pt x="152" y="379"/>
                    <a:pt x="152" y="379"/>
                    <a:pt x="152" y="379"/>
                  </a:cubicBezTo>
                  <a:cubicBezTo>
                    <a:pt x="152" y="379"/>
                    <a:pt x="153" y="379"/>
                    <a:pt x="153" y="379"/>
                  </a:cubicBezTo>
                  <a:cubicBezTo>
                    <a:pt x="154" y="379"/>
                    <a:pt x="154" y="378"/>
                    <a:pt x="155" y="378"/>
                  </a:cubicBezTo>
                  <a:cubicBezTo>
                    <a:pt x="156" y="378"/>
                    <a:pt x="156" y="378"/>
                    <a:pt x="157" y="378"/>
                  </a:cubicBezTo>
                  <a:cubicBezTo>
                    <a:pt x="157" y="378"/>
                    <a:pt x="157" y="378"/>
                    <a:pt x="157" y="378"/>
                  </a:cubicBezTo>
                  <a:cubicBezTo>
                    <a:pt x="157" y="378"/>
                    <a:pt x="157" y="378"/>
                    <a:pt x="157" y="378"/>
                  </a:cubicBezTo>
                  <a:cubicBezTo>
                    <a:pt x="157" y="378"/>
                    <a:pt x="157" y="378"/>
                    <a:pt x="157" y="378"/>
                  </a:cubicBezTo>
                  <a:cubicBezTo>
                    <a:pt x="158" y="378"/>
                    <a:pt x="159" y="378"/>
                    <a:pt x="160" y="378"/>
                  </a:cubicBezTo>
                  <a:cubicBezTo>
                    <a:pt x="160" y="378"/>
                    <a:pt x="161" y="377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3" y="377"/>
                    <a:pt x="164" y="377"/>
                    <a:pt x="165" y="377"/>
                  </a:cubicBezTo>
                  <a:cubicBezTo>
                    <a:pt x="166" y="377"/>
                    <a:pt x="166" y="376"/>
                    <a:pt x="167" y="376"/>
                  </a:cubicBezTo>
                  <a:cubicBezTo>
                    <a:pt x="167" y="376"/>
                    <a:pt x="167" y="376"/>
                    <a:pt x="167" y="376"/>
                  </a:cubicBezTo>
                  <a:cubicBezTo>
                    <a:pt x="168" y="376"/>
                    <a:pt x="168" y="376"/>
                    <a:pt x="168" y="376"/>
                  </a:cubicBezTo>
                  <a:cubicBezTo>
                    <a:pt x="168" y="376"/>
                    <a:pt x="168" y="376"/>
                    <a:pt x="168" y="376"/>
                  </a:cubicBezTo>
                  <a:cubicBezTo>
                    <a:pt x="170" y="376"/>
                    <a:pt x="172" y="375"/>
                    <a:pt x="173" y="375"/>
                  </a:cubicBezTo>
                  <a:cubicBezTo>
                    <a:pt x="174" y="375"/>
                    <a:pt x="174" y="375"/>
                    <a:pt x="174" y="375"/>
                  </a:cubicBezTo>
                  <a:cubicBezTo>
                    <a:pt x="175" y="374"/>
                    <a:pt x="175" y="374"/>
                    <a:pt x="175" y="374"/>
                  </a:cubicBezTo>
                  <a:cubicBezTo>
                    <a:pt x="176" y="374"/>
                    <a:pt x="176" y="374"/>
                    <a:pt x="177" y="374"/>
                  </a:cubicBezTo>
                  <a:cubicBezTo>
                    <a:pt x="178" y="374"/>
                    <a:pt x="179" y="373"/>
                    <a:pt x="180" y="373"/>
                  </a:cubicBezTo>
                  <a:cubicBezTo>
                    <a:pt x="180" y="373"/>
                    <a:pt x="180" y="373"/>
                    <a:pt x="180" y="373"/>
                  </a:cubicBezTo>
                  <a:cubicBezTo>
                    <a:pt x="181" y="373"/>
                    <a:pt x="181" y="373"/>
                    <a:pt x="181" y="373"/>
                  </a:cubicBezTo>
                  <a:cubicBezTo>
                    <a:pt x="182" y="372"/>
                    <a:pt x="184" y="371"/>
                    <a:pt x="186" y="371"/>
                  </a:cubicBezTo>
                  <a:cubicBezTo>
                    <a:pt x="186" y="371"/>
                    <a:pt x="186" y="371"/>
                    <a:pt x="186" y="371"/>
                  </a:cubicBezTo>
                  <a:cubicBezTo>
                    <a:pt x="187" y="370"/>
                    <a:pt x="187" y="370"/>
                    <a:pt x="187" y="370"/>
                  </a:cubicBezTo>
                  <a:cubicBezTo>
                    <a:pt x="188" y="370"/>
                    <a:pt x="189" y="369"/>
                    <a:pt x="190" y="369"/>
                  </a:cubicBezTo>
                  <a:cubicBezTo>
                    <a:pt x="191" y="368"/>
                    <a:pt x="191" y="368"/>
                    <a:pt x="191" y="368"/>
                  </a:cubicBezTo>
                  <a:cubicBezTo>
                    <a:pt x="192" y="368"/>
                    <a:pt x="192" y="368"/>
                    <a:pt x="192" y="368"/>
                  </a:cubicBezTo>
                  <a:cubicBezTo>
                    <a:pt x="192" y="368"/>
                    <a:pt x="192" y="368"/>
                    <a:pt x="192" y="368"/>
                  </a:cubicBezTo>
                  <a:cubicBezTo>
                    <a:pt x="192" y="367"/>
                    <a:pt x="192" y="367"/>
                    <a:pt x="192" y="367"/>
                  </a:cubicBezTo>
                  <a:cubicBezTo>
                    <a:pt x="193" y="367"/>
                    <a:pt x="193" y="367"/>
                    <a:pt x="193" y="367"/>
                  </a:cubicBezTo>
                  <a:cubicBezTo>
                    <a:pt x="193" y="367"/>
                    <a:pt x="194" y="366"/>
                    <a:pt x="195" y="366"/>
                  </a:cubicBezTo>
                  <a:cubicBezTo>
                    <a:pt x="195" y="366"/>
                    <a:pt x="195" y="366"/>
                    <a:pt x="195" y="366"/>
                  </a:cubicBezTo>
                  <a:cubicBezTo>
                    <a:pt x="195" y="366"/>
                    <a:pt x="195" y="366"/>
                    <a:pt x="195" y="366"/>
                  </a:cubicBezTo>
                  <a:cubicBezTo>
                    <a:pt x="196" y="365"/>
                    <a:pt x="196" y="365"/>
                    <a:pt x="196" y="365"/>
                  </a:cubicBezTo>
                  <a:cubicBezTo>
                    <a:pt x="197" y="365"/>
                    <a:pt x="197" y="364"/>
                    <a:pt x="197" y="364"/>
                  </a:cubicBezTo>
                  <a:cubicBezTo>
                    <a:pt x="198" y="364"/>
                    <a:pt x="198" y="364"/>
                    <a:pt x="198" y="364"/>
                  </a:cubicBezTo>
                  <a:cubicBezTo>
                    <a:pt x="198" y="364"/>
                    <a:pt x="198" y="364"/>
                    <a:pt x="198" y="364"/>
                  </a:cubicBezTo>
                  <a:cubicBezTo>
                    <a:pt x="199" y="363"/>
                    <a:pt x="199" y="363"/>
                    <a:pt x="199" y="363"/>
                  </a:cubicBezTo>
                  <a:cubicBezTo>
                    <a:pt x="200" y="362"/>
                    <a:pt x="200" y="362"/>
                    <a:pt x="200" y="362"/>
                  </a:cubicBezTo>
                  <a:cubicBezTo>
                    <a:pt x="200" y="362"/>
                    <a:pt x="200" y="362"/>
                    <a:pt x="200" y="362"/>
                  </a:cubicBezTo>
                  <a:cubicBezTo>
                    <a:pt x="200" y="362"/>
                    <a:pt x="200" y="362"/>
                    <a:pt x="200" y="362"/>
                  </a:cubicBezTo>
                  <a:cubicBezTo>
                    <a:pt x="200" y="362"/>
                    <a:pt x="200" y="362"/>
                    <a:pt x="200" y="362"/>
                  </a:cubicBezTo>
                  <a:cubicBezTo>
                    <a:pt x="201" y="361"/>
                    <a:pt x="201" y="361"/>
                    <a:pt x="201" y="361"/>
                  </a:cubicBezTo>
                  <a:cubicBezTo>
                    <a:pt x="201" y="361"/>
                    <a:pt x="201" y="361"/>
                    <a:pt x="201" y="361"/>
                  </a:cubicBezTo>
                  <a:cubicBezTo>
                    <a:pt x="201" y="360"/>
                    <a:pt x="201" y="360"/>
                    <a:pt x="201" y="360"/>
                  </a:cubicBezTo>
                  <a:cubicBezTo>
                    <a:pt x="202" y="360"/>
                    <a:pt x="202" y="360"/>
                    <a:pt x="202" y="360"/>
                  </a:cubicBezTo>
                  <a:cubicBezTo>
                    <a:pt x="202" y="360"/>
                    <a:pt x="202" y="360"/>
                    <a:pt x="202" y="360"/>
                  </a:cubicBezTo>
                  <a:cubicBezTo>
                    <a:pt x="203" y="359"/>
                    <a:pt x="204" y="357"/>
                    <a:pt x="205" y="356"/>
                  </a:cubicBezTo>
                  <a:cubicBezTo>
                    <a:pt x="206" y="356"/>
                    <a:pt x="206" y="356"/>
                    <a:pt x="206" y="356"/>
                  </a:cubicBezTo>
                  <a:cubicBezTo>
                    <a:pt x="207" y="355"/>
                    <a:pt x="208" y="354"/>
                    <a:pt x="209" y="353"/>
                  </a:cubicBezTo>
                  <a:cubicBezTo>
                    <a:pt x="209" y="353"/>
                    <a:pt x="209" y="353"/>
                    <a:pt x="209" y="353"/>
                  </a:cubicBezTo>
                  <a:cubicBezTo>
                    <a:pt x="211" y="352"/>
                    <a:pt x="212" y="351"/>
                    <a:pt x="213" y="350"/>
                  </a:cubicBezTo>
                  <a:cubicBezTo>
                    <a:pt x="214" y="350"/>
                    <a:pt x="214" y="350"/>
                    <a:pt x="214" y="350"/>
                  </a:cubicBezTo>
                  <a:cubicBezTo>
                    <a:pt x="215" y="350"/>
                    <a:pt x="216" y="349"/>
                    <a:pt x="217" y="348"/>
                  </a:cubicBezTo>
                  <a:cubicBezTo>
                    <a:pt x="218" y="348"/>
                    <a:pt x="218" y="348"/>
                    <a:pt x="218" y="348"/>
                  </a:cubicBezTo>
                  <a:cubicBezTo>
                    <a:pt x="219" y="348"/>
                    <a:pt x="221" y="347"/>
                    <a:pt x="222" y="347"/>
                  </a:cubicBezTo>
                  <a:cubicBezTo>
                    <a:pt x="222" y="347"/>
                    <a:pt x="222" y="347"/>
                    <a:pt x="222" y="347"/>
                  </a:cubicBezTo>
                  <a:cubicBezTo>
                    <a:pt x="224" y="346"/>
                    <a:pt x="225" y="346"/>
                    <a:pt x="227" y="346"/>
                  </a:cubicBezTo>
                  <a:cubicBezTo>
                    <a:pt x="227" y="346"/>
                    <a:pt x="227" y="346"/>
                    <a:pt x="227" y="346"/>
                  </a:cubicBezTo>
                  <a:cubicBezTo>
                    <a:pt x="230" y="345"/>
                    <a:pt x="233" y="345"/>
                    <a:pt x="237" y="345"/>
                  </a:cubicBezTo>
                  <a:cubicBezTo>
                    <a:pt x="239" y="345"/>
                    <a:pt x="241" y="345"/>
                    <a:pt x="244" y="345"/>
                  </a:cubicBezTo>
                  <a:cubicBezTo>
                    <a:pt x="244" y="345"/>
                    <a:pt x="244" y="345"/>
                    <a:pt x="244" y="345"/>
                  </a:cubicBezTo>
                  <a:cubicBezTo>
                    <a:pt x="246" y="345"/>
                    <a:pt x="249" y="346"/>
                    <a:pt x="251" y="346"/>
                  </a:cubicBezTo>
                  <a:cubicBezTo>
                    <a:pt x="251" y="346"/>
                    <a:pt x="251" y="346"/>
                    <a:pt x="251" y="346"/>
                  </a:cubicBezTo>
                  <a:cubicBezTo>
                    <a:pt x="254" y="346"/>
                    <a:pt x="256" y="347"/>
                    <a:pt x="259" y="347"/>
                  </a:cubicBezTo>
                  <a:cubicBezTo>
                    <a:pt x="259" y="347"/>
                    <a:pt x="259" y="347"/>
                    <a:pt x="259" y="347"/>
                  </a:cubicBezTo>
                  <a:cubicBezTo>
                    <a:pt x="262" y="347"/>
                    <a:pt x="265" y="348"/>
                    <a:pt x="268" y="348"/>
                  </a:cubicBezTo>
                  <a:cubicBezTo>
                    <a:pt x="270" y="349"/>
                    <a:pt x="272" y="349"/>
                    <a:pt x="274" y="350"/>
                  </a:cubicBezTo>
                  <a:cubicBezTo>
                    <a:pt x="274" y="350"/>
                    <a:pt x="274" y="350"/>
                    <a:pt x="274" y="350"/>
                  </a:cubicBezTo>
                  <a:cubicBezTo>
                    <a:pt x="275" y="350"/>
                    <a:pt x="276" y="351"/>
                    <a:pt x="277" y="351"/>
                  </a:cubicBezTo>
                  <a:cubicBezTo>
                    <a:pt x="278" y="351"/>
                    <a:pt x="279" y="352"/>
                    <a:pt x="280" y="352"/>
                  </a:cubicBezTo>
                  <a:cubicBezTo>
                    <a:pt x="281" y="353"/>
                    <a:pt x="282" y="353"/>
                    <a:pt x="283" y="354"/>
                  </a:cubicBezTo>
                  <a:cubicBezTo>
                    <a:pt x="284" y="354"/>
                    <a:pt x="284" y="354"/>
                    <a:pt x="285" y="355"/>
                  </a:cubicBezTo>
                  <a:cubicBezTo>
                    <a:pt x="286" y="356"/>
                    <a:pt x="287" y="356"/>
                    <a:pt x="289" y="357"/>
                  </a:cubicBezTo>
                  <a:cubicBezTo>
                    <a:pt x="289" y="358"/>
                    <a:pt x="290" y="358"/>
                    <a:pt x="290" y="358"/>
                  </a:cubicBezTo>
                  <a:cubicBezTo>
                    <a:pt x="292" y="360"/>
                    <a:pt x="294" y="361"/>
                    <a:pt x="295" y="362"/>
                  </a:cubicBezTo>
                  <a:cubicBezTo>
                    <a:pt x="296" y="362"/>
                    <a:pt x="296" y="362"/>
                    <a:pt x="296" y="362"/>
                  </a:cubicBezTo>
                  <a:cubicBezTo>
                    <a:pt x="297" y="364"/>
                    <a:pt x="299" y="365"/>
                    <a:pt x="300" y="367"/>
                  </a:cubicBezTo>
                  <a:cubicBezTo>
                    <a:pt x="301" y="367"/>
                    <a:pt x="301" y="368"/>
                    <a:pt x="302" y="368"/>
                  </a:cubicBezTo>
                  <a:cubicBezTo>
                    <a:pt x="303" y="369"/>
                    <a:pt x="304" y="371"/>
                    <a:pt x="306" y="372"/>
                  </a:cubicBezTo>
                  <a:cubicBezTo>
                    <a:pt x="306" y="373"/>
                    <a:pt x="307" y="373"/>
                    <a:pt x="308" y="374"/>
                  </a:cubicBezTo>
                  <a:cubicBezTo>
                    <a:pt x="309" y="375"/>
                    <a:pt x="310" y="376"/>
                    <a:pt x="311" y="377"/>
                  </a:cubicBezTo>
                  <a:cubicBezTo>
                    <a:pt x="311" y="378"/>
                    <a:pt x="312" y="379"/>
                    <a:pt x="313" y="380"/>
                  </a:cubicBezTo>
                  <a:cubicBezTo>
                    <a:pt x="314" y="381"/>
                    <a:pt x="315" y="382"/>
                    <a:pt x="316" y="383"/>
                  </a:cubicBezTo>
                  <a:cubicBezTo>
                    <a:pt x="317" y="384"/>
                    <a:pt x="317" y="385"/>
                    <a:pt x="318" y="386"/>
                  </a:cubicBezTo>
                  <a:cubicBezTo>
                    <a:pt x="319" y="387"/>
                    <a:pt x="320" y="388"/>
                    <a:pt x="321" y="389"/>
                  </a:cubicBezTo>
                  <a:cubicBezTo>
                    <a:pt x="322" y="390"/>
                    <a:pt x="323" y="391"/>
                    <a:pt x="324" y="392"/>
                  </a:cubicBezTo>
                  <a:cubicBezTo>
                    <a:pt x="325" y="393"/>
                    <a:pt x="326" y="394"/>
                    <a:pt x="327" y="396"/>
                  </a:cubicBezTo>
                  <a:cubicBezTo>
                    <a:pt x="327" y="396"/>
                    <a:pt x="328" y="397"/>
                    <a:pt x="329" y="398"/>
                  </a:cubicBezTo>
                  <a:cubicBezTo>
                    <a:pt x="330" y="400"/>
                    <a:pt x="331" y="401"/>
                    <a:pt x="333" y="403"/>
                  </a:cubicBezTo>
                  <a:close/>
                </a:path>
              </a:pathLst>
            </a:custGeom>
            <a:gradFill>
              <a:gsLst>
                <a:gs pos="53000">
                  <a:schemeClr val="bg1">
                    <a:lumMod val="85000"/>
                  </a:schemeClr>
                </a:gs>
                <a:gs pos="98000">
                  <a:schemeClr val="bg1">
                    <a:lumMod val="65000"/>
                  </a:schemeClr>
                </a:gs>
              </a:gsLst>
              <a:lin ang="18600000" scaled="0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Freeform 26"/>
            <p:cNvSpPr>
              <a:spLocks/>
            </p:cNvSpPr>
            <p:nvPr/>
          </p:nvSpPr>
          <p:spPr bwMode="auto">
            <a:xfrm flipH="1">
              <a:off x="2181423" y="3449662"/>
              <a:ext cx="1719262" cy="536575"/>
            </a:xfrm>
            <a:custGeom>
              <a:avLst/>
              <a:gdLst>
                <a:gd name="T0" fmla="*/ 400 w 1162"/>
                <a:gd name="T1" fmla="*/ 357 h 362"/>
                <a:gd name="T2" fmla="*/ 440 w 1162"/>
                <a:gd name="T3" fmla="*/ 361 h 362"/>
                <a:gd name="T4" fmla="*/ 449 w 1162"/>
                <a:gd name="T5" fmla="*/ 360 h 362"/>
                <a:gd name="T6" fmla="*/ 641 w 1162"/>
                <a:gd name="T7" fmla="*/ 353 h 362"/>
                <a:gd name="T8" fmla="*/ 744 w 1162"/>
                <a:gd name="T9" fmla="*/ 321 h 362"/>
                <a:gd name="T10" fmla="*/ 641 w 1162"/>
                <a:gd name="T11" fmla="*/ 266 h 362"/>
                <a:gd name="T12" fmla="*/ 749 w 1162"/>
                <a:gd name="T13" fmla="*/ 230 h 362"/>
                <a:gd name="T14" fmla="*/ 752 w 1162"/>
                <a:gd name="T15" fmla="*/ 230 h 362"/>
                <a:gd name="T16" fmla="*/ 834 w 1162"/>
                <a:gd name="T17" fmla="*/ 243 h 362"/>
                <a:gd name="T18" fmla="*/ 894 w 1162"/>
                <a:gd name="T19" fmla="*/ 291 h 362"/>
                <a:gd name="T20" fmla="*/ 984 w 1162"/>
                <a:gd name="T21" fmla="*/ 317 h 362"/>
                <a:gd name="T22" fmla="*/ 996 w 1162"/>
                <a:gd name="T23" fmla="*/ 318 h 362"/>
                <a:gd name="T24" fmla="*/ 1103 w 1162"/>
                <a:gd name="T25" fmla="*/ 300 h 362"/>
                <a:gd name="T26" fmla="*/ 797 w 1162"/>
                <a:gd name="T27" fmla="*/ 1 h 362"/>
                <a:gd name="T28" fmla="*/ 759 w 1162"/>
                <a:gd name="T29" fmla="*/ 0 h 362"/>
                <a:gd name="T30" fmla="*/ 706 w 1162"/>
                <a:gd name="T31" fmla="*/ 1 h 362"/>
                <a:gd name="T32" fmla="*/ 560 w 1162"/>
                <a:gd name="T33" fmla="*/ 12 h 362"/>
                <a:gd name="T34" fmla="*/ 554 w 1162"/>
                <a:gd name="T35" fmla="*/ 37 h 362"/>
                <a:gd name="T36" fmla="*/ 611 w 1162"/>
                <a:gd name="T37" fmla="*/ 63 h 362"/>
                <a:gd name="T38" fmla="*/ 622 w 1162"/>
                <a:gd name="T39" fmla="*/ 91 h 362"/>
                <a:gd name="T40" fmla="*/ 551 w 1162"/>
                <a:gd name="T41" fmla="*/ 103 h 362"/>
                <a:gd name="T42" fmla="*/ 495 w 1162"/>
                <a:gd name="T43" fmla="*/ 100 h 362"/>
                <a:gd name="T44" fmla="*/ 421 w 1162"/>
                <a:gd name="T45" fmla="*/ 68 h 362"/>
                <a:gd name="T46" fmla="*/ 394 w 1162"/>
                <a:gd name="T47" fmla="*/ 36 h 362"/>
                <a:gd name="T48" fmla="*/ 352 w 1162"/>
                <a:gd name="T49" fmla="*/ 31 h 362"/>
                <a:gd name="T50" fmla="*/ 335 w 1162"/>
                <a:gd name="T51" fmla="*/ 32 h 362"/>
                <a:gd name="T52" fmla="*/ 233 w 1162"/>
                <a:gd name="T53" fmla="*/ 51 h 362"/>
                <a:gd name="T54" fmla="*/ 77 w 1162"/>
                <a:gd name="T55" fmla="*/ 83 h 362"/>
                <a:gd name="T56" fmla="*/ 78 w 1162"/>
                <a:gd name="T57" fmla="*/ 98 h 362"/>
                <a:gd name="T58" fmla="*/ 128 w 1162"/>
                <a:gd name="T59" fmla="*/ 139 h 362"/>
                <a:gd name="T60" fmla="*/ 165 w 1162"/>
                <a:gd name="T61" fmla="*/ 178 h 362"/>
                <a:gd name="T62" fmla="*/ 136 w 1162"/>
                <a:gd name="T63" fmla="*/ 191 h 362"/>
                <a:gd name="T64" fmla="*/ 125 w 1162"/>
                <a:gd name="T65" fmla="*/ 192 h 362"/>
                <a:gd name="T66" fmla="*/ 109 w 1162"/>
                <a:gd name="T67" fmla="*/ 192 h 362"/>
                <a:gd name="T68" fmla="*/ 91 w 1162"/>
                <a:gd name="T69" fmla="*/ 190 h 362"/>
                <a:gd name="T70" fmla="*/ 67 w 1162"/>
                <a:gd name="T71" fmla="*/ 191 h 362"/>
                <a:gd name="T72" fmla="*/ 33 w 1162"/>
                <a:gd name="T73" fmla="*/ 197 h 362"/>
                <a:gd name="T74" fmla="*/ 16 w 1162"/>
                <a:gd name="T75" fmla="*/ 255 h 362"/>
                <a:gd name="T76" fmla="*/ 97 w 1162"/>
                <a:gd name="T77" fmla="*/ 287 h 362"/>
                <a:gd name="T78" fmla="*/ 161 w 1162"/>
                <a:gd name="T79" fmla="*/ 289 h 362"/>
                <a:gd name="T80" fmla="*/ 206 w 1162"/>
                <a:gd name="T81" fmla="*/ 272 h 362"/>
                <a:gd name="T82" fmla="*/ 231 w 1162"/>
                <a:gd name="T83" fmla="*/ 258 h 362"/>
                <a:gd name="T84" fmla="*/ 256 w 1162"/>
                <a:gd name="T85" fmla="*/ 258 h 362"/>
                <a:gd name="T86" fmla="*/ 296 w 1162"/>
                <a:gd name="T87" fmla="*/ 270 h 362"/>
                <a:gd name="T88" fmla="*/ 364 w 1162"/>
                <a:gd name="T89" fmla="*/ 337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2" h="362">
                  <a:moveTo>
                    <a:pt x="364" y="337"/>
                  </a:moveTo>
                  <a:cubicBezTo>
                    <a:pt x="369" y="342"/>
                    <a:pt x="375" y="346"/>
                    <a:pt x="381" y="350"/>
                  </a:cubicBezTo>
                  <a:cubicBezTo>
                    <a:pt x="387" y="353"/>
                    <a:pt x="394" y="355"/>
                    <a:pt x="400" y="357"/>
                  </a:cubicBezTo>
                  <a:cubicBezTo>
                    <a:pt x="406" y="359"/>
                    <a:pt x="413" y="360"/>
                    <a:pt x="418" y="361"/>
                  </a:cubicBezTo>
                  <a:cubicBezTo>
                    <a:pt x="424" y="361"/>
                    <a:pt x="430" y="362"/>
                    <a:pt x="434" y="362"/>
                  </a:cubicBezTo>
                  <a:cubicBezTo>
                    <a:pt x="436" y="362"/>
                    <a:pt x="439" y="361"/>
                    <a:pt x="440" y="361"/>
                  </a:cubicBezTo>
                  <a:cubicBezTo>
                    <a:pt x="442" y="361"/>
                    <a:pt x="444" y="361"/>
                    <a:pt x="445" y="361"/>
                  </a:cubicBezTo>
                  <a:cubicBezTo>
                    <a:pt x="447" y="361"/>
                    <a:pt x="448" y="361"/>
                    <a:pt x="448" y="361"/>
                  </a:cubicBezTo>
                  <a:cubicBezTo>
                    <a:pt x="449" y="361"/>
                    <a:pt x="449" y="360"/>
                    <a:pt x="449" y="360"/>
                  </a:cubicBezTo>
                  <a:cubicBezTo>
                    <a:pt x="452" y="360"/>
                    <a:pt x="464" y="360"/>
                    <a:pt x="483" y="359"/>
                  </a:cubicBezTo>
                  <a:cubicBezTo>
                    <a:pt x="502" y="359"/>
                    <a:pt x="527" y="358"/>
                    <a:pt x="555" y="357"/>
                  </a:cubicBezTo>
                  <a:cubicBezTo>
                    <a:pt x="582" y="356"/>
                    <a:pt x="612" y="354"/>
                    <a:pt x="641" y="353"/>
                  </a:cubicBezTo>
                  <a:cubicBezTo>
                    <a:pt x="669" y="352"/>
                    <a:pt x="697" y="350"/>
                    <a:pt x="718" y="348"/>
                  </a:cubicBezTo>
                  <a:cubicBezTo>
                    <a:pt x="740" y="347"/>
                    <a:pt x="751" y="343"/>
                    <a:pt x="754" y="338"/>
                  </a:cubicBezTo>
                  <a:cubicBezTo>
                    <a:pt x="758" y="333"/>
                    <a:pt x="753" y="327"/>
                    <a:pt x="744" y="321"/>
                  </a:cubicBezTo>
                  <a:cubicBezTo>
                    <a:pt x="735" y="314"/>
                    <a:pt x="722" y="307"/>
                    <a:pt x="707" y="301"/>
                  </a:cubicBezTo>
                  <a:cubicBezTo>
                    <a:pt x="692" y="294"/>
                    <a:pt x="676" y="288"/>
                    <a:pt x="661" y="283"/>
                  </a:cubicBezTo>
                  <a:cubicBezTo>
                    <a:pt x="647" y="278"/>
                    <a:pt x="641" y="272"/>
                    <a:pt x="641" y="266"/>
                  </a:cubicBezTo>
                  <a:cubicBezTo>
                    <a:pt x="642" y="260"/>
                    <a:pt x="648" y="254"/>
                    <a:pt x="659" y="249"/>
                  </a:cubicBezTo>
                  <a:cubicBezTo>
                    <a:pt x="670" y="244"/>
                    <a:pt x="684" y="239"/>
                    <a:pt x="700" y="236"/>
                  </a:cubicBezTo>
                  <a:cubicBezTo>
                    <a:pt x="716" y="233"/>
                    <a:pt x="733" y="230"/>
                    <a:pt x="749" y="230"/>
                  </a:cubicBezTo>
                  <a:cubicBezTo>
                    <a:pt x="750" y="230"/>
                    <a:pt x="750" y="230"/>
                    <a:pt x="750" y="230"/>
                  </a:cubicBezTo>
                  <a:cubicBezTo>
                    <a:pt x="751" y="230"/>
                    <a:pt x="751" y="230"/>
                    <a:pt x="751" y="230"/>
                  </a:cubicBezTo>
                  <a:cubicBezTo>
                    <a:pt x="752" y="230"/>
                    <a:pt x="752" y="230"/>
                    <a:pt x="752" y="230"/>
                  </a:cubicBezTo>
                  <a:cubicBezTo>
                    <a:pt x="753" y="230"/>
                    <a:pt x="753" y="230"/>
                    <a:pt x="753" y="230"/>
                  </a:cubicBezTo>
                  <a:cubicBezTo>
                    <a:pt x="769" y="230"/>
                    <a:pt x="784" y="231"/>
                    <a:pt x="797" y="233"/>
                  </a:cubicBezTo>
                  <a:cubicBezTo>
                    <a:pt x="811" y="235"/>
                    <a:pt x="823" y="239"/>
                    <a:pt x="834" y="243"/>
                  </a:cubicBezTo>
                  <a:cubicBezTo>
                    <a:pt x="845" y="247"/>
                    <a:pt x="854" y="252"/>
                    <a:pt x="861" y="257"/>
                  </a:cubicBezTo>
                  <a:cubicBezTo>
                    <a:pt x="869" y="262"/>
                    <a:pt x="875" y="268"/>
                    <a:pt x="879" y="274"/>
                  </a:cubicBezTo>
                  <a:cubicBezTo>
                    <a:pt x="883" y="281"/>
                    <a:pt x="888" y="286"/>
                    <a:pt x="894" y="291"/>
                  </a:cubicBezTo>
                  <a:cubicBezTo>
                    <a:pt x="899" y="295"/>
                    <a:pt x="906" y="299"/>
                    <a:pt x="914" y="303"/>
                  </a:cubicBezTo>
                  <a:cubicBezTo>
                    <a:pt x="923" y="306"/>
                    <a:pt x="932" y="309"/>
                    <a:pt x="944" y="311"/>
                  </a:cubicBezTo>
                  <a:cubicBezTo>
                    <a:pt x="955" y="313"/>
                    <a:pt x="968" y="315"/>
                    <a:pt x="984" y="317"/>
                  </a:cubicBezTo>
                  <a:cubicBezTo>
                    <a:pt x="985" y="317"/>
                    <a:pt x="986" y="317"/>
                    <a:pt x="987" y="317"/>
                  </a:cubicBezTo>
                  <a:cubicBezTo>
                    <a:pt x="989" y="317"/>
                    <a:pt x="990" y="318"/>
                    <a:pt x="991" y="318"/>
                  </a:cubicBezTo>
                  <a:cubicBezTo>
                    <a:pt x="993" y="318"/>
                    <a:pt x="994" y="318"/>
                    <a:pt x="996" y="318"/>
                  </a:cubicBezTo>
                  <a:cubicBezTo>
                    <a:pt x="997" y="318"/>
                    <a:pt x="998" y="318"/>
                    <a:pt x="1000" y="318"/>
                  </a:cubicBezTo>
                  <a:cubicBezTo>
                    <a:pt x="1016" y="318"/>
                    <a:pt x="1034" y="315"/>
                    <a:pt x="1052" y="312"/>
                  </a:cubicBezTo>
                  <a:cubicBezTo>
                    <a:pt x="1070" y="309"/>
                    <a:pt x="1088" y="304"/>
                    <a:pt x="1103" y="300"/>
                  </a:cubicBezTo>
                  <a:cubicBezTo>
                    <a:pt x="1119" y="296"/>
                    <a:pt x="1133" y="291"/>
                    <a:pt x="1144" y="288"/>
                  </a:cubicBezTo>
                  <a:cubicBezTo>
                    <a:pt x="1154" y="285"/>
                    <a:pt x="1161" y="282"/>
                    <a:pt x="1162" y="282"/>
                  </a:cubicBezTo>
                  <a:cubicBezTo>
                    <a:pt x="797" y="1"/>
                    <a:pt x="797" y="1"/>
                    <a:pt x="797" y="1"/>
                  </a:cubicBezTo>
                  <a:cubicBezTo>
                    <a:pt x="762" y="0"/>
                    <a:pt x="762" y="0"/>
                    <a:pt x="762" y="0"/>
                  </a:cubicBezTo>
                  <a:cubicBezTo>
                    <a:pt x="762" y="0"/>
                    <a:pt x="762" y="0"/>
                    <a:pt x="761" y="0"/>
                  </a:cubicBezTo>
                  <a:cubicBezTo>
                    <a:pt x="761" y="0"/>
                    <a:pt x="760" y="0"/>
                    <a:pt x="759" y="0"/>
                  </a:cubicBezTo>
                  <a:cubicBezTo>
                    <a:pt x="758" y="0"/>
                    <a:pt x="756" y="0"/>
                    <a:pt x="755" y="0"/>
                  </a:cubicBezTo>
                  <a:cubicBezTo>
                    <a:pt x="753" y="0"/>
                    <a:pt x="752" y="0"/>
                    <a:pt x="750" y="0"/>
                  </a:cubicBezTo>
                  <a:cubicBezTo>
                    <a:pt x="739" y="0"/>
                    <a:pt x="724" y="0"/>
                    <a:pt x="706" y="1"/>
                  </a:cubicBezTo>
                  <a:cubicBezTo>
                    <a:pt x="689" y="1"/>
                    <a:pt x="669" y="2"/>
                    <a:pt x="649" y="3"/>
                  </a:cubicBezTo>
                  <a:cubicBezTo>
                    <a:pt x="629" y="4"/>
                    <a:pt x="610" y="5"/>
                    <a:pt x="595" y="6"/>
                  </a:cubicBezTo>
                  <a:cubicBezTo>
                    <a:pt x="579" y="8"/>
                    <a:pt x="566" y="10"/>
                    <a:pt x="560" y="12"/>
                  </a:cubicBezTo>
                  <a:cubicBezTo>
                    <a:pt x="553" y="15"/>
                    <a:pt x="548" y="18"/>
                    <a:pt x="545" y="21"/>
                  </a:cubicBezTo>
                  <a:cubicBezTo>
                    <a:pt x="543" y="24"/>
                    <a:pt x="542" y="26"/>
                    <a:pt x="544" y="29"/>
                  </a:cubicBezTo>
                  <a:cubicBezTo>
                    <a:pt x="546" y="32"/>
                    <a:pt x="549" y="34"/>
                    <a:pt x="554" y="37"/>
                  </a:cubicBezTo>
                  <a:cubicBezTo>
                    <a:pt x="559" y="40"/>
                    <a:pt x="566" y="43"/>
                    <a:pt x="574" y="46"/>
                  </a:cubicBezTo>
                  <a:cubicBezTo>
                    <a:pt x="582" y="49"/>
                    <a:pt x="589" y="52"/>
                    <a:pt x="595" y="55"/>
                  </a:cubicBezTo>
                  <a:cubicBezTo>
                    <a:pt x="601" y="57"/>
                    <a:pt x="607" y="60"/>
                    <a:pt x="611" y="63"/>
                  </a:cubicBezTo>
                  <a:cubicBezTo>
                    <a:pt x="616" y="65"/>
                    <a:pt x="620" y="68"/>
                    <a:pt x="622" y="71"/>
                  </a:cubicBezTo>
                  <a:cubicBezTo>
                    <a:pt x="625" y="75"/>
                    <a:pt x="627" y="78"/>
                    <a:pt x="627" y="83"/>
                  </a:cubicBezTo>
                  <a:cubicBezTo>
                    <a:pt x="627" y="86"/>
                    <a:pt x="626" y="89"/>
                    <a:pt x="622" y="91"/>
                  </a:cubicBezTo>
                  <a:cubicBezTo>
                    <a:pt x="618" y="93"/>
                    <a:pt x="613" y="96"/>
                    <a:pt x="606" y="97"/>
                  </a:cubicBezTo>
                  <a:cubicBezTo>
                    <a:pt x="599" y="99"/>
                    <a:pt x="591" y="101"/>
                    <a:pt x="582" y="102"/>
                  </a:cubicBezTo>
                  <a:cubicBezTo>
                    <a:pt x="572" y="103"/>
                    <a:pt x="562" y="103"/>
                    <a:pt x="551" y="103"/>
                  </a:cubicBezTo>
                  <a:cubicBezTo>
                    <a:pt x="545" y="103"/>
                    <a:pt x="539" y="103"/>
                    <a:pt x="533" y="103"/>
                  </a:cubicBezTo>
                  <a:cubicBezTo>
                    <a:pt x="527" y="103"/>
                    <a:pt x="521" y="102"/>
                    <a:pt x="514" y="102"/>
                  </a:cubicBezTo>
                  <a:cubicBezTo>
                    <a:pt x="508" y="101"/>
                    <a:pt x="502" y="101"/>
                    <a:pt x="495" y="100"/>
                  </a:cubicBezTo>
                  <a:cubicBezTo>
                    <a:pt x="489" y="99"/>
                    <a:pt x="483" y="98"/>
                    <a:pt x="476" y="97"/>
                  </a:cubicBezTo>
                  <a:cubicBezTo>
                    <a:pt x="459" y="94"/>
                    <a:pt x="446" y="89"/>
                    <a:pt x="438" y="84"/>
                  </a:cubicBezTo>
                  <a:cubicBezTo>
                    <a:pt x="429" y="79"/>
                    <a:pt x="424" y="74"/>
                    <a:pt x="421" y="68"/>
                  </a:cubicBezTo>
                  <a:cubicBezTo>
                    <a:pt x="417" y="63"/>
                    <a:pt x="416" y="57"/>
                    <a:pt x="414" y="52"/>
                  </a:cubicBezTo>
                  <a:cubicBezTo>
                    <a:pt x="411" y="48"/>
                    <a:pt x="409" y="43"/>
                    <a:pt x="404" y="40"/>
                  </a:cubicBezTo>
                  <a:cubicBezTo>
                    <a:pt x="401" y="38"/>
                    <a:pt x="398" y="37"/>
                    <a:pt x="394" y="36"/>
                  </a:cubicBezTo>
                  <a:cubicBezTo>
                    <a:pt x="390" y="34"/>
                    <a:pt x="385" y="34"/>
                    <a:pt x="380" y="33"/>
                  </a:cubicBezTo>
                  <a:cubicBezTo>
                    <a:pt x="376" y="32"/>
                    <a:pt x="371" y="32"/>
                    <a:pt x="366" y="32"/>
                  </a:cubicBezTo>
                  <a:cubicBezTo>
                    <a:pt x="361" y="31"/>
                    <a:pt x="356" y="31"/>
                    <a:pt x="352" y="31"/>
                  </a:cubicBezTo>
                  <a:cubicBezTo>
                    <a:pt x="350" y="32"/>
                    <a:pt x="347" y="32"/>
                    <a:pt x="345" y="32"/>
                  </a:cubicBezTo>
                  <a:cubicBezTo>
                    <a:pt x="343" y="32"/>
                    <a:pt x="341" y="32"/>
                    <a:pt x="339" y="32"/>
                  </a:cubicBezTo>
                  <a:cubicBezTo>
                    <a:pt x="338" y="32"/>
                    <a:pt x="336" y="32"/>
                    <a:pt x="335" y="32"/>
                  </a:cubicBezTo>
                  <a:cubicBezTo>
                    <a:pt x="334" y="32"/>
                    <a:pt x="334" y="32"/>
                    <a:pt x="334" y="32"/>
                  </a:cubicBezTo>
                  <a:cubicBezTo>
                    <a:pt x="332" y="33"/>
                    <a:pt x="319" y="35"/>
                    <a:pt x="301" y="38"/>
                  </a:cubicBezTo>
                  <a:cubicBezTo>
                    <a:pt x="283" y="42"/>
                    <a:pt x="259" y="46"/>
                    <a:pt x="233" y="51"/>
                  </a:cubicBezTo>
                  <a:cubicBezTo>
                    <a:pt x="208" y="56"/>
                    <a:pt x="181" y="61"/>
                    <a:pt x="158" y="65"/>
                  </a:cubicBezTo>
                  <a:cubicBezTo>
                    <a:pt x="134" y="70"/>
                    <a:pt x="114" y="74"/>
                    <a:pt x="102" y="76"/>
                  </a:cubicBezTo>
                  <a:cubicBezTo>
                    <a:pt x="90" y="78"/>
                    <a:pt x="82" y="81"/>
                    <a:pt x="77" y="83"/>
                  </a:cubicBezTo>
                  <a:cubicBezTo>
                    <a:pt x="73" y="86"/>
                    <a:pt x="71" y="88"/>
                    <a:pt x="71" y="90"/>
                  </a:cubicBezTo>
                  <a:cubicBezTo>
                    <a:pt x="71" y="92"/>
                    <a:pt x="73" y="94"/>
                    <a:pt x="74" y="96"/>
                  </a:cubicBezTo>
                  <a:cubicBezTo>
                    <a:pt x="76" y="97"/>
                    <a:pt x="78" y="98"/>
                    <a:pt x="78" y="98"/>
                  </a:cubicBezTo>
                  <a:cubicBezTo>
                    <a:pt x="79" y="99"/>
                    <a:pt x="82" y="101"/>
                    <a:pt x="87" y="105"/>
                  </a:cubicBezTo>
                  <a:cubicBezTo>
                    <a:pt x="91" y="109"/>
                    <a:pt x="98" y="114"/>
                    <a:pt x="105" y="120"/>
                  </a:cubicBezTo>
                  <a:cubicBezTo>
                    <a:pt x="112" y="126"/>
                    <a:pt x="120" y="133"/>
                    <a:pt x="128" y="139"/>
                  </a:cubicBezTo>
                  <a:cubicBezTo>
                    <a:pt x="136" y="145"/>
                    <a:pt x="144" y="150"/>
                    <a:pt x="150" y="155"/>
                  </a:cubicBezTo>
                  <a:cubicBezTo>
                    <a:pt x="157" y="159"/>
                    <a:pt x="161" y="163"/>
                    <a:pt x="163" y="167"/>
                  </a:cubicBezTo>
                  <a:cubicBezTo>
                    <a:pt x="166" y="171"/>
                    <a:pt x="166" y="175"/>
                    <a:pt x="165" y="178"/>
                  </a:cubicBezTo>
                  <a:cubicBezTo>
                    <a:pt x="163" y="181"/>
                    <a:pt x="160" y="184"/>
                    <a:pt x="156" y="186"/>
                  </a:cubicBezTo>
                  <a:cubicBezTo>
                    <a:pt x="152" y="188"/>
                    <a:pt x="146" y="190"/>
                    <a:pt x="139" y="191"/>
                  </a:cubicBezTo>
                  <a:cubicBezTo>
                    <a:pt x="138" y="191"/>
                    <a:pt x="137" y="191"/>
                    <a:pt x="136" y="191"/>
                  </a:cubicBezTo>
                  <a:cubicBezTo>
                    <a:pt x="135" y="192"/>
                    <a:pt x="133" y="192"/>
                    <a:pt x="132" y="192"/>
                  </a:cubicBezTo>
                  <a:cubicBezTo>
                    <a:pt x="131" y="192"/>
                    <a:pt x="130" y="192"/>
                    <a:pt x="129" y="192"/>
                  </a:cubicBezTo>
                  <a:cubicBezTo>
                    <a:pt x="128" y="192"/>
                    <a:pt x="127" y="192"/>
                    <a:pt x="125" y="192"/>
                  </a:cubicBezTo>
                  <a:cubicBezTo>
                    <a:pt x="124" y="192"/>
                    <a:pt x="122" y="192"/>
                    <a:pt x="120" y="192"/>
                  </a:cubicBezTo>
                  <a:cubicBezTo>
                    <a:pt x="118" y="192"/>
                    <a:pt x="116" y="192"/>
                    <a:pt x="114" y="192"/>
                  </a:cubicBezTo>
                  <a:cubicBezTo>
                    <a:pt x="113" y="192"/>
                    <a:pt x="111" y="192"/>
                    <a:pt x="109" y="192"/>
                  </a:cubicBezTo>
                  <a:cubicBezTo>
                    <a:pt x="107" y="191"/>
                    <a:pt x="105" y="191"/>
                    <a:pt x="103" y="191"/>
                  </a:cubicBezTo>
                  <a:cubicBezTo>
                    <a:pt x="101" y="191"/>
                    <a:pt x="99" y="191"/>
                    <a:pt x="97" y="191"/>
                  </a:cubicBezTo>
                  <a:cubicBezTo>
                    <a:pt x="95" y="191"/>
                    <a:pt x="93" y="191"/>
                    <a:pt x="91" y="190"/>
                  </a:cubicBezTo>
                  <a:cubicBezTo>
                    <a:pt x="88" y="190"/>
                    <a:pt x="86" y="190"/>
                    <a:pt x="84" y="190"/>
                  </a:cubicBezTo>
                  <a:cubicBezTo>
                    <a:pt x="82" y="190"/>
                    <a:pt x="80" y="190"/>
                    <a:pt x="77" y="190"/>
                  </a:cubicBezTo>
                  <a:cubicBezTo>
                    <a:pt x="74" y="190"/>
                    <a:pt x="71" y="190"/>
                    <a:pt x="67" y="191"/>
                  </a:cubicBezTo>
                  <a:cubicBezTo>
                    <a:pt x="64" y="191"/>
                    <a:pt x="60" y="191"/>
                    <a:pt x="56" y="192"/>
                  </a:cubicBezTo>
                  <a:cubicBezTo>
                    <a:pt x="52" y="192"/>
                    <a:pt x="49" y="193"/>
                    <a:pt x="45" y="194"/>
                  </a:cubicBezTo>
                  <a:cubicBezTo>
                    <a:pt x="41" y="194"/>
                    <a:pt x="37" y="195"/>
                    <a:pt x="33" y="197"/>
                  </a:cubicBezTo>
                  <a:cubicBezTo>
                    <a:pt x="21" y="200"/>
                    <a:pt x="13" y="205"/>
                    <a:pt x="7" y="211"/>
                  </a:cubicBezTo>
                  <a:cubicBezTo>
                    <a:pt x="2" y="217"/>
                    <a:pt x="0" y="224"/>
                    <a:pt x="1" y="232"/>
                  </a:cubicBezTo>
                  <a:cubicBezTo>
                    <a:pt x="2" y="240"/>
                    <a:pt x="7" y="248"/>
                    <a:pt x="16" y="255"/>
                  </a:cubicBezTo>
                  <a:cubicBezTo>
                    <a:pt x="25" y="263"/>
                    <a:pt x="37" y="270"/>
                    <a:pt x="54" y="276"/>
                  </a:cubicBezTo>
                  <a:cubicBezTo>
                    <a:pt x="61" y="279"/>
                    <a:pt x="69" y="281"/>
                    <a:pt x="76" y="283"/>
                  </a:cubicBezTo>
                  <a:cubicBezTo>
                    <a:pt x="83" y="285"/>
                    <a:pt x="90" y="286"/>
                    <a:pt x="97" y="287"/>
                  </a:cubicBezTo>
                  <a:cubicBezTo>
                    <a:pt x="104" y="288"/>
                    <a:pt x="111" y="289"/>
                    <a:pt x="117" y="290"/>
                  </a:cubicBezTo>
                  <a:cubicBezTo>
                    <a:pt x="124" y="290"/>
                    <a:pt x="131" y="290"/>
                    <a:pt x="137" y="290"/>
                  </a:cubicBezTo>
                  <a:cubicBezTo>
                    <a:pt x="145" y="290"/>
                    <a:pt x="153" y="290"/>
                    <a:pt x="161" y="289"/>
                  </a:cubicBezTo>
                  <a:cubicBezTo>
                    <a:pt x="168" y="288"/>
                    <a:pt x="175" y="286"/>
                    <a:pt x="181" y="285"/>
                  </a:cubicBezTo>
                  <a:cubicBezTo>
                    <a:pt x="187" y="283"/>
                    <a:pt x="192" y="281"/>
                    <a:pt x="196" y="279"/>
                  </a:cubicBezTo>
                  <a:cubicBezTo>
                    <a:pt x="200" y="277"/>
                    <a:pt x="204" y="274"/>
                    <a:pt x="206" y="272"/>
                  </a:cubicBezTo>
                  <a:cubicBezTo>
                    <a:pt x="208" y="269"/>
                    <a:pt x="211" y="267"/>
                    <a:pt x="214" y="265"/>
                  </a:cubicBezTo>
                  <a:cubicBezTo>
                    <a:pt x="216" y="263"/>
                    <a:pt x="219" y="262"/>
                    <a:pt x="222" y="261"/>
                  </a:cubicBezTo>
                  <a:cubicBezTo>
                    <a:pt x="225" y="260"/>
                    <a:pt x="228" y="259"/>
                    <a:pt x="231" y="258"/>
                  </a:cubicBezTo>
                  <a:cubicBezTo>
                    <a:pt x="234" y="258"/>
                    <a:pt x="238" y="258"/>
                    <a:pt x="241" y="258"/>
                  </a:cubicBezTo>
                  <a:cubicBezTo>
                    <a:pt x="244" y="258"/>
                    <a:pt x="246" y="258"/>
                    <a:pt x="248" y="258"/>
                  </a:cubicBezTo>
                  <a:cubicBezTo>
                    <a:pt x="251" y="258"/>
                    <a:pt x="253" y="258"/>
                    <a:pt x="256" y="258"/>
                  </a:cubicBezTo>
                  <a:cubicBezTo>
                    <a:pt x="259" y="259"/>
                    <a:pt x="262" y="259"/>
                    <a:pt x="264" y="259"/>
                  </a:cubicBezTo>
                  <a:cubicBezTo>
                    <a:pt x="267" y="260"/>
                    <a:pt x="270" y="260"/>
                    <a:pt x="273" y="261"/>
                  </a:cubicBezTo>
                  <a:cubicBezTo>
                    <a:pt x="281" y="262"/>
                    <a:pt x="288" y="265"/>
                    <a:pt x="296" y="270"/>
                  </a:cubicBezTo>
                  <a:cubicBezTo>
                    <a:pt x="303" y="275"/>
                    <a:pt x="310" y="281"/>
                    <a:pt x="318" y="288"/>
                  </a:cubicBezTo>
                  <a:cubicBezTo>
                    <a:pt x="325" y="295"/>
                    <a:pt x="332" y="304"/>
                    <a:pt x="340" y="312"/>
                  </a:cubicBezTo>
                  <a:cubicBezTo>
                    <a:pt x="348" y="320"/>
                    <a:pt x="355" y="329"/>
                    <a:pt x="364" y="3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3" name="组合 16"/>
          <p:cNvGrpSpPr/>
          <p:nvPr/>
        </p:nvGrpSpPr>
        <p:grpSpPr>
          <a:xfrm>
            <a:off x="3242614" y="3378324"/>
            <a:ext cx="1570683" cy="869896"/>
            <a:chOff x="3292673" y="3890987"/>
            <a:chExt cx="1743075" cy="965200"/>
          </a:xfrm>
          <a:effectLst>
            <a:outerShdw blurRad="393700" dist="228600" dir="5400000" sx="90000" sy="-19000" rotWithShape="0">
              <a:prstClr val="black">
                <a:alpha val="59000"/>
              </a:prstClr>
            </a:outerShdw>
          </a:effectLst>
        </p:grpSpPr>
        <p:sp>
          <p:nvSpPr>
            <p:cNvPr id="18" name="Freeform 15"/>
            <p:cNvSpPr>
              <a:spLocks/>
            </p:cNvSpPr>
            <p:nvPr/>
          </p:nvSpPr>
          <p:spPr bwMode="auto">
            <a:xfrm flipH="1">
              <a:off x="4313435" y="3983062"/>
              <a:ext cx="15875" cy="311150"/>
            </a:xfrm>
            <a:custGeom>
              <a:avLst/>
              <a:gdLst>
                <a:gd name="T0" fmla="*/ 8 w 10"/>
                <a:gd name="T1" fmla="*/ 14 h 210"/>
                <a:gd name="T2" fmla="*/ 8 w 10"/>
                <a:gd name="T3" fmla="*/ 21 h 210"/>
                <a:gd name="T4" fmla="*/ 8 w 10"/>
                <a:gd name="T5" fmla="*/ 21 h 210"/>
                <a:gd name="T6" fmla="*/ 8 w 10"/>
                <a:gd name="T7" fmla="*/ 21 h 210"/>
                <a:gd name="T8" fmla="*/ 8 w 10"/>
                <a:gd name="T9" fmla="*/ 21 h 210"/>
                <a:gd name="T10" fmla="*/ 7 w 10"/>
                <a:gd name="T11" fmla="*/ 27 h 210"/>
                <a:gd name="T12" fmla="*/ 7 w 10"/>
                <a:gd name="T13" fmla="*/ 27 h 210"/>
                <a:gd name="T14" fmla="*/ 7 w 10"/>
                <a:gd name="T15" fmla="*/ 27 h 210"/>
                <a:gd name="T16" fmla="*/ 7 w 10"/>
                <a:gd name="T17" fmla="*/ 27 h 210"/>
                <a:gd name="T18" fmla="*/ 5 w 10"/>
                <a:gd name="T19" fmla="*/ 101 h 210"/>
                <a:gd name="T20" fmla="*/ 0 w 10"/>
                <a:gd name="T21" fmla="*/ 210 h 210"/>
                <a:gd name="T22" fmla="*/ 0 w 10"/>
                <a:gd name="T23" fmla="*/ 210 h 210"/>
                <a:gd name="T24" fmla="*/ 1 w 10"/>
                <a:gd name="T25" fmla="*/ 205 h 210"/>
                <a:gd name="T26" fmla="*/ 1 w 10"/>
                <a:gd name="T27" fmla="*/ 203 h 210"/>
                <a:gd name="T28" fmla="*/ 1 w 10"/>
                <a:gd name="T29" fmla="*/ 203 h 210"/>
                <a:gd name="T30" fmla="*/ 1 w 10"/>
                <a:gd name="T31" fmla="*/ 196 h 210"/>
                <a:gd name="T32" fmla="*/ 2 w 10"/>
                <a:gd name="T33" fmla="*/ 189 h 210"/>
                <a:gd name="T34" fmla="*/ 2 w 10"/>
                <a:gd name="T35" fmla="*/ 189 h 210"/>
                <a:gd name="T36" fmla="*/ 2 w 10"/>
                <a:gd name="T37" fmla="*/ 189 h 210"/>
                <a:gd name="T38" fmla="*/ 2 w 10"/>
                <a:gd name="T39" fmla="*/ 188 h 210"/>
                <a:gd name="T40" fmla="*/ 2 w 10"/>
                <a:gd name="T41" fmla="*/ 182 h 210"/>
                <a:gd name="T42" fmla="*/ 2 w 10"/>
                <a:gd name="T43" fmla="*/ 182 h 210"/>
                <a:gd name="T44" fmla="*/ 2 w 10"/>
                <a:gd name="T45" fmla="*/ 182 h 210"/>
                <a:gd name="T46" fmla="*/ 2 w 10"/>
                <a:gd name="T47" fmla="*/ 182 h 210"/>
                <a:gd name="T48" fmla="*/ 10 w 10"/>
                <a:gd name="T49" fmla="*/ 1 h 210"/>
                <a:gd name="T50" fmla="*/ 10 w 10"/>
                <a:gd name="T51" fmla="*/ 1 h 210"/>
                <a:gd name="T52" fmla="*/ 10 w 10"/>
                <a:gd name="T53" fmla="*/ 0 h 210"/>
                <a:gd name="T54" fmla="*/ 9 w 10"/>
                <a:gd name="T55" fmla="*/ 4 h 210"/>
                <a:gd name="T56" fmla="*/ 9 w 10"/>
                <a:gd name="T57" fmla="*/ 7 h 210"/>
                <a:gd name="T58" fmla="*/ 8 w 10"/>
                <a:gd name="T59" fmla="*/ 1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" h="210">
                  <a:moveTo>
                    <a:pt x="8" y="14"/>
                  </a:moveTo>
                  <a:cubicBezTo>
                    <a:pt x="8" y="16"/>
                    <a:pt x="8" y="19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3"/>
                    <a:pt x="8" y="25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52"/>
                    <a:pt x="6" y="77"/>
                    <a:pt x="5" y="10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09"/>
                    <a:pt x="1" y="207"/>
                    <a:pt x="1" y="205"/>
                  </a:cubicBezTo>
                  <a:cubicBezTo>
                    <a:pt x="1" y="205"/>
                    <a:pt x="1" y="204"/>
                    <a:pt x="1" y="203"/>
                  </a:cubicBezTo>
                  <a:cubicBezTo>
                    <a:pt x="1" y="203"/>
                    <a:pt x="1" y="203"/>
                    <a:pt x="1" y="203"/>
                  </a:cubicBezTo>
                  <a:cubicBezTo>
                    <a:pt x="1" y="201"/>
                    <a:pt x="1" y="199"/>
                    <a:pt x="1" y="196"/>
                  </a:cubicBezTo>
                  <a:cubicBezTo>
                    <a:pt x="2" y="194"/>
                    <a:pt x="2" y="192"/>
                    <a:pt x="2" y="189"/>
                  </a:cubicBezTo>
                  <a:cubicBezTo>
                    <a:pt x="2" y="189"/>
                    <a:pt x="2" y="189"/>
                    <a:pt x="2" y="189"/>
                  </a:cubicBezTo>
                  <a:cubicBezTo>
                    <a:pt x="2" y="189"/>
                    <a:pt x="2" y="189"/>
                    <a:pt x="2" y="189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86"/>
                    <a:pt x="2" y="184"/>
                    <a:pt x="2" y="182"/>
                  </a:cubicBezTo>
                  <a:cubicBezTo>
                    <a:pt x="2" y="182"/>
                    <a:pt x="2" y="182"/>
                    <a:pt x="2" y="182"/>
                  </a:cubicBezTo>
                  <a:cubicBezTo>
                    <a:pt x="2" y="182"/>
                    <a:pt x="2" y="182"/>
                    <a:pt x="2" y="182"/>
                  </a:cubicBezTo>
                  <a:cubicBezTo>
                    <a:pt x="2" y="182"/>
                    <a:pt x="2" y="182"/>
                    <a:pt x="2" y="182"/>
                  </a:cubicBezTo>
                  <a:cubicBezTo>
                    <a:pt x="5" y="121"/>
                    <a:pt x="7" y="6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2"/>
                    <a:pt x="9" y="3"/>
                    <a:pt x="9" y="4"/>
                  </a:cubicBezTo>
                  <a:cubicBezTo>
                    <a:pt x="9" y="5"/>
                    <a:pt x="9" y="6"/>
                    <a:pt x="9" y="7"/>
                  </a:cubicBezTo>
                  <a:cubicBezTo>
                    <a:pt x="9" y="10"/>
                    <a:pt x="9" y="12"/>
                    <a:pt x="8" y="1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 flipH="1">
              <a:off x="4038798" y="3929087"/>
              <a:ext cx="104775" cy="373062"/>
            </a:xfrm>
            <a:custGeom>
              <a:avLst/>
              <a:gdLst>
                <a:gd name="T0" fmla="*/ 46 w 70"/>
                <a:gd name="T1" fmla="*/ 34 h 251"/>
                <a:gd name="T2" fmla="*/ 26 w 70"/>
                <a:gd name="T3" fmla="*/ 19 h 251"/>
                <a:gd name="T4" fmla="*/ 12 w 70"/>
                <a:gd name="T5" fmla="*/ 6 h 251"/>
                <a:gd name="T6" fmla="*/ 11 w 70"/>
                <a:gd name="T7" fmla="*/ 5 h 251"/>
                <a:gd name="T8" fmla="*/ 10 w 70"/>
                <a:gd name="T9" fmla="*/ 3 h 251"/>
                <a:gd name="T10" fmla="*/ 9 w 70"/>
                <a:gd name="T11" fmla="*/ 2 h 251"/>
                <a:gd name="T12" fmla="*/ 9 w 70"/>
                <a:gd name="T13" fmla="*/ 0 h 251"/>
                <a:gd name="T14" fmla="*/ 0 w 70"/>
                <a:gd name="T15" fmla="*/ 179 h 251"/>
                <a:gd name="T16" fmla="*/ 0 w 70"/>
                <a:gd name="T17" fmla="*/ 181 h 251"/>
                <a:gd name="T18" fmla="*/ 1 w 70"/>
                <a:gd name="T19" fmla="*/ 182 h 251"/>
                <a:gd name="T20" fmla="*/ 1 w 70"/>
                <a:gd name="T21" fmla="*/ 184 h 251"/>
                <a:gd name="T22" fmla="*/ 3 w 70"/>
                <a:gd name="T23" fmla="*/ 185 h 251"/>
                <a:gd name="T24" fmla="*/ 17 w 70"/>
                <a:gd name="T25" fmla="*/ 199 h 251"/>
                <a:gd name="T26" fmla="*/ 36 w 70"/>
                <a:gd name="T27" fmla="*/ 216 h 251"/>
                <a:gd name="T28" fmla="*/ 52 w 70"/>
                <a:gd name="T29" fmla="*/ 234 h 251"/>
                <a:gd name="T30" fmla="*/ 59 w 70"/>
                <a:gd name="T31" fmla="*/ 251 h 251"/>
                <a:gd name="T32" fmla="*/ 70 w 70"/>
                <a:gd name="T33" fmla="*/ 67 h 251"/>
                <a:gd name="T34" fmla="*/ 63 w 70"/>
                <a:gd name="T35" fmla="*/ 51 h 251"/>
                <a:gd name="T36" fmla="*/ 46 w 70"/>
                <a:gd name="T37" fmla="*/ 3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251">
                  <a:moveTo>
                    <a:pt x="46" y="34"/>
                  </a:moveTo>
                  <a:cubicBezTo>
                    <a:pt x="39" y="29"/>
                    <a:pt x="32" y="24"/>
                    <a:pt x="26" y="19"/>
                  </a:cubicBezTo>
                  <a:cubicBezTo>
                    <a:pt x="20" y="14"/>
                    <a:pt x="15" y="10"/>
                    <a:pt x="12" y="6"/>
                  </a:cubicBezTo>
                  <a:cubicBezTo>
                    <a:pt x="11" y="6"/>
                    <a:pt x="11" y="5"/>
                    <a:pt x="11" y="5"/>
                  </a:cubicBezTo>
                  <a:cubicBezTo>
                    <a:pt x="10" y="4"/>
                    <a:pt x="10" y="4"/>
                    <a:pt x="10" y="3"/>
                  </a:cubicBezTo>
                  <a:cubicBezTo>
                    <a:pt x="10" y="3"/>
                    <a:pt x="9" y="2"/>
                    <a:pt x="9" y="2"/>
                  </a:cubicBezTo>
                  <a:cubicBezTo>
                    <a:pt x="9" y="1"/>
                    <a:pt x="9" y="1"/>
                    <a:pt x="9" y="0"/>
                  </a:cubicBezTo>
                  <a:cubicBezTo>
                    <a:pt x="6" y="60"/>
                    <a:pt x="3" y="120"/>
                    <a:pt x="0" y="179"/>
                  </a:cubicBezTo>
                  <a:cubicBezTo>
                    <a:pt x="0" y="180"/>
                    <a:pt x="0" y="180"/>
                    <a:pt x="0" y="181"/>
                  </a:cubicBezTo>
                  <a:cubicBezTo>
                    <a:pt x="0" y="181"/>
                    <a:pt x="0" y="182"/>
                    <a:pt x="1" y="182"/>
                  </a:cubicBezTo>
                  <a:cubicBezTo>
                    <a:pt x="1" y="183"/>
                    <a:pt x="1" y="183"/>
                    <a:pt x="1" y="184"/>
                  </a:cubicBezTo>
                  <a:cubicBezTo>
                    <a:pt x="2" y="184"/>
                    <a:pt x="2" y="185"/>
                    <a:pt x="3" y="185"/>
                  </a:cubicBezTo>
                  <a:cubicBezTo>
                    <a:pt x="6" y="189"/>
                    <a:pt x="11" y="194"/>
                    <a:pt x="17" y="199"/>
                  </a:cubicBezTo>
                  <a:cubicBezTo>
                    <a:pt x="23" y="204"/>
                    <a:pt x="30" y="210"/>
                    <a:pt x="36" y="216"/>
                  </a:cubicBezTo>
                  <a:cubicBezTo>
                    <a:pt x="42" y="222"/>
                    <a:pt x="48" y="228"/>
                    <a:pt x="52" y="234"/>
                  </a:cubicBezTo>
                  <a:cubicBezTo>
                    <a:pt x="57" y="240"/>
                    <a:pt x="59" y="246"/>
                    <a:pt x="59" y="251"/>
                  </a:cubicBezTo>
                  <a:cubicBezTo>
                    <a:pt x="63" y="190"/>
                    <a:pt x="66" y="129"/>
                    <a:pt x="70" y="67"/>
                  </a:cubicBezTo>
                  <a:cubicBezTo>
                    <a:pt x="70" y="62"/>
                    <a:pt x="67" y="57"/>
                    <a:pt x="63" y="51"/>
                  </a:cubicBezTo>
                  <a:cubicBezTo>
                    <a:pt x="58" y="46"/>
                    <a:pt x="52" y="40"/>
                    <a:pt x="46" y="3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 flipH="1">
              <a:off x="3294260" y="3935437"/>
              <a:ext cx="1738313" cy="920750"/>
            </a:xfrm>
            <a:custGeom>
              <a:avLst/>
              <a:gdLst>
                <a:gd name="T0" fmla="*/ 1168 w 1177"/>
                <a:gd name="T1" fmla="*/ 208 h 623"/>
                <a:gd name="T2" fmla="*/ 1132 w 1177"/>
                <a:gd name="T3" fmla="*/ 225 h 623"/>
                <a:gd name="T4" fmla="*/ 1074 w 1177"/>
                <a:gd name="T5" fmla="*/ 229 h 623"/>
                <a:gd name="T6" fmla="*/ 1021 w 1177"/>
                <a:gd name="T7" fmla="*/ 222 h 623"/>
                <a:gd name="T8" fmla="*/ 1005 w 1177"/>
                <a:gd name="T9" fmla="*/ 220 h 623"/>
                <a:gd name="T10" fmla="*/ 992 w 1177"/>
                <a:gd name="T11" fmla="*/ 218 h 623"/>
                <a:gd name="T12" fmla="*/ 979 w 1177"/>
                <a:gd name="T13" fmla="*/ 218 h 623"/>
                <a:gd name="T14" fmla="*/ 972 w 1177"/>
                <a:gd name="T15" fmla="*/ 218 h 623"/>
                <a:gd name="T16" fmla="*/ 963 w 1177"/>
                <a:gd name="T17" fmla="*/ 219 h 623"/>
                <a:gd name="T18" fmla="*/ 951 w 1177"/>
                <a:gd name="T19" fmla="*/ 223 h 623"/>
                <a:gd name="T20" fmla="*/ 940 w 1177"/>
                <a:gd name="T21" fmla="*/ 231 h 623"/>
                <a:gd name="T22" fmla="*/ 932 w 1177"/>
                <a:gd name="T23" fmla="*/ 239 h 623"/>
                <a:gd name="T24" fmla="*/ 931 w 1177"/>
                <a:gd name="T25" fmla="*/ 240 h 623"/>
                <a:gd name="T26" fmla="*/ 417 w 1177"/>
                <a:gd name="T27" fmla="*/ 414 h 623"/>
                <a:gd name="T28" fmla="*/ 266 w 1177"/>
                <a:gd name="T29" fmla="*/ 416 h 623"/>
                <a:gd name="T30" fmla="*/ 235 w 1177"/>
                <a:gd name="T31" fmla="*/ 413 h 623"/>
                <a:gd name="T32" fmla="*/ 223 w 1177"/>
                <a:gd name="T33" fmla="*/ 242 h 623"/>
                <a:gd name="T34" fmla="*/ 200 w 1177"/>
                <a:gd name="T35" fmla="*/ 228 h 623"/>
                <a:gd name="T36" fmla="*/ 194 w 1177"/>
                <a:gd name="T37" fmla="*/ 227 h 623"/>
                <a:gd name="T38" fmla="*/ 187 w 1177"/>
                <a:gd name="T39" fmla="*/ 226 h 623"/>
                <a:gd name="T40" fmla="*/ 178 w 1177"/>
                <a:gd name="T41" fmla="*/ 225 h 623"/>
                <a:gd name="T42" fmla="*/ 168 w 1177"/>
                <a:gd name="T43" fmla="*/ 226 h 623"/>
                <a:gd name="T44" fmla="*/ 157 w 1177"/>
                <a:gd name="T45" fmla="*/ 227 h 623"/>
                <a:gd name="T46" fmla="*/ 91 w 1177"/>
                <a:gd name="T47" fmla="*/ 229 h 623"/>
                <a:gd name="T48" fmla="*/ 46 w 1177"/>
                <a:gd name="T49" fmla="*/ 216 h 623"/>
                <a:gd name="T50" fmla="*/ 17 w 1177"/>
                <a:gd name="T51" fmla="*/ 203 h 623"/>
                <a:gd name="T52" fmla="*/ 4 w 1177"/>
                <a:gd name="T53" fmla="*/ 190 h 623"/>
                <a:gd name="T54" fmla="*/ 3 w 1177"/>
                <a:gd name="T55" fmla="*/ 376 h 623"/>
                <a:gd name="T56" fmla="*/ 9 w 1177"/>
                <a:gd name="T57" fmla="*/ 386 h 623"/>
                <a:gd name="T58" fmla="*/ 20 w 1177"/>
                <a:gd name="T59" fmla="*/ 396 h 623"/>
                <a:gd name="T60" fmla="*/ 38 w 1177"/>
                <a:gd name="T61" fmla="*/ 406 h 623"/>
                <a:gd name="T62" fmla="*/ 59 w 1177"/>
                <a:gd name="T63" fmla="*/ 414 h 623"/>
                <a:gd name="T64" fmla="*/ 75 w 1177"/>
                <a:gd name="T65" fmla="*/ 419 h 623"/>
                <a:gd name="T66" fmla="*/ 87 w 1177"/>
                <a:gd name="T67" fmla="*/ 422 h 623"/>
                <a:gd name="T68" fmla="*/ 100 w 1177"/>
                <a:gd name="T69" fmla="*/ 424 h 623"/>
                <a:gd name="T70" fmla="*/ 109 w 1177"/>
                <a:gd name="T71" fmla="*/ 425 h 623"/>
                <a:gd name="T72" fmla="*/ 119 w 1177"/>
                <a:gd name="T73" fmla="*/ 425 h 623"/>
                <a:gd name="T74" fmla="*/ 138 w 1177"/>
                <a:gd name="T75" fmla="*/ 423 h 623"/>
                <a:gd name="T76" fmla="*/ 174 w 1177"/>
                <a:gd name="T77" fmla="*/ 419 h 623"/>
                <a:gd name="T78" fmla="*/ 200 w 1177"/>
                <a:gd name="T79" fmla="*/ 610 h 623"/>
                <a:gd name="T80" fmla="*/ 209 w 1177"/>
                <a:gd name="T81" fmla="*/ 615 h 623"/>
                <a:gd name="T82" fmla="*/ 214 w 1177"/>
                <a:gd name="T83" fmla="*/ 617 h 623"/>
                <a:gd name="T84" fmla="*/ 221 w 1177"/>
                <a:gd name="T85" fmla="*/ 618 h 623"/>
                <a:gd name="T86" fmla="*/ 229 w 1177"/>
                <a:gd name="T87" fmla="*/ 620 h 623"/>
                <a:gd name="T88" fmla="*/ 241 w 1177"/>
                <a:gd name="T89" fmla="*/ 621 h 623"/>
                <a:gd name="T90" fmla="*/ 258 w 1177"/>
                <a:gd name="T91" fmla="*/ 622 h 623"/>
                <a:gd name="T92" fmla="*/ 283 w 1177"/>
                <a:gd name="T93" fmla="*/ 623 h 623"/>
                <a:gd name="T94" fmla="*/ 1004 w 1177"/>
                <a:gd name="T95" fmla="*/ 613 h 623"/>
                <a:gd name="T96" fmla="*/ 1038 w 1177"/>
                <a:gd name="T97" fmla="*/ 424 h 623"/>
                <a:gd name="T98" fmla="*/ 1055 w 1177"/>
                <a:gd name="T99" fmla="*/ 425 h 623"/>
                <a:gd name="T100" fmla="*/ 1069 w 1177"/>
                <a:gd name="T101" fmla="*/ 426 h 623"/>
                <a:gd name="T102" fmla="*/ 1085 w 1177"/>
                <a:gd name="T103" fmla="*/ 425 h 623"/>
                <a:gd name="T104" fmla="*/ 1107 w 1177"/>
                <a:gd name="T105" fmla="*/ 422 h 623"/>
                <a:gd name="T106" fmla="*/ 1132 w 1177"/>
                <a:gd name="T107" fmla="*/ 414 h 623"/>
                <a:gd name="T108" fmla="*/ 1144 w 1177"/>
                <a:gd name="T109" fmla="*/ 406 h 623"/>
                <a:gd name="T110" fmla="*/ 1151 w 1177"/>
                <a:gd name="T111" fmla="*/ 399 h 623"/>
                <a:gd name="T112" fmla="*/ 1154 w 1177"/>
                <a:gd name="T113" fmla="*/ 394 h 623"/>
                <a:gd name="T114" fmla="*/ 1156 w 1177"/>
                <a:gd name="T115" fmla="*/ 38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77" h="623">
                  <a:moveTo>
                    <a:pt x="1177" y="192"/>
                  </a:moveTo>
                  <a:cubicBezTo>
                    <a:pt x="1176" y="193"/>
                    <a:pt x="1176" y="194"/>
                    <a:pt x="1176" y="195"/>
                  </a:cubicBezTo>
                  <a:cubicBezTo>
                    <a:pt x="1176" y="195"/>
                    <a:pt x="1176" y="195"/>
                    <a:pt x="1176" y="195"/>
                  </a:cubicBezTo>
                  <a:cubicBezTo>
                    <a:pt x="1176" y="196"/>
                    <a:pt x="1176" y="197"/>
                    <a:pt x="1175" y="197"/>
                  </a:cubicBezTo>
                  <a:cubicBezTo>
                    <a:pt x="1175" y="197"/>
                    <a:pt x="1175" y="197"/>
                    <a:pt x="1175" y="197"/>
                  </a:cubicBezTo>
                  <a:cubicBezTo>
                    <a:pt x="1175" y="198"/>
                    <a:pt x="1175" y="199"/>
                    <a:pt x="1174" y="200"/>
                  </a:cubicBezTo>
                  <a:cubicBezTo>
                    <a:pt x="1174" y="201"/>
                    <a:pt x="1173" y="202"/>
                    <a:pt x="1173" y="203"/>
                  </a:cubicBezTo>
                  <a:cubicBezTo>
                    <a:pt x="1173" y="203"/>
                    <a:pt x="1173" y="203"/>
                    <a:pt x="1173" y="203"/>
                  </a:cubicBezTo>
                  <a:cubicBezTo>
                    <a:pt x="1172" y="204"/>
                    <a:pt x="1172" y="204"/>
                    <a:pt x="1171" y="205"/>
                  </a:cubicBezTo>
                  <a:cubicBezTo>
                    <a:pt x="1171" y="205"/>
                    <a:pt x="1171" y="205"/>
                    <a:pt x="1171" y="205"/>
                  </a:cubicBezTo>
                  <a:cubicBezTo>
                    <a:pt x="1170" y="206"/>
                    <a:pt x="1169" y="207"/>
                    <a:pt x="1168" y="208"/>
                  </a:cubicBezTo>
                  <a:cubicBezTo>
                    <a:pt x="1168" y="208"/>
                    <a:pt x="1168" y="208"/>
                    <a:pt x="1168" y="208"/>
                  </a:cubicBezTo>
                  <a:cubicBezTo>
                    <a:pt x="1167" y="209"/>
                    <a:pt x="1166" y="210"/>
                    <a:pt x="1165" y="211"/>
                  </a:cubicBezTo>
                  <a:cubicBezTo>
                    <a:pt x="1165" y="211"/>
                    <a:pt x="1165" y="211"/>
                    <a:pt x="1165" y="211"/>
                  </a:cubicBezTo>
                  <a:cubicBezTo>
                    <a:pt x="1164" y="212"/>
                    <a:pt x="1163" y="212"/>
                    <a:pt x="1161" y="213"/>
                  </a:cubicBezTo>
                  <a:cubicBezTo>
                    <a:pt x="1161" y="214"/>
                    <a:pt x="1161" y="214"/>
                    <a:pt x="1161" y="214"/>
                  </a:cubicBezTo>
                  <a:cubicBezTo>
                    <a:pt x="1160" y="214"/>
                    <a:pt x="1159" y="215"/>
                    <a:pt x="1158" y="215"/>
                  </a:cubicBezTo>
                  <a:cubicBezTo>
                    <a:pt x="1156" y="216"/>
                    <a:pt x="1155" y="217"/>
                    <a:pt x="1153" y="217"/>
                  </a:cubicBezTo>
                  <a:cubicBezTo>
                    <a:pt x="1153" y="218"/>
                    <a:pt x="1153" y="218"/>
                    <a:pt x="1152" y="218"/>
                  </a:cubicBezTo>
                  <a:cubicBezTo>
                    <a:pt x="1150" y="219"/>
                    <a:pt x="1148" y="220"/>
                    <a:pt x="1146" y="220"/>
                  </a:cubicBezTo>
                  <a:cubicBezTo>
                    <a:pt x="1146" y="221"/>
                    <a:pt x="1145" y="221"/>
                    <a:pt x="1144" y="221"/>
                  </a:cubicBezTo>
                  <a:cubicBezTo>
                    <a:pt x="1143" y="222"/>
                    <a:pt x="1141" y="222"/>
                    <a:pt x="1140" y="223"/>
                  </a:cubicBezTo>
                  <a:cubicBezTo>
                    <a:pt x="1139" y="223"/>
                    <a:pt x="1138" y="223"/>
                    <a:pt x="1137" y="223"/>
                  </a:cubicBezTo>
                  <a:cubicBezTo>
                    <a:pt x="1135" y="224"/>
                    <a:pt x="1134" y="224"/>
                    <a:pt x="1132" y="225"/>
                  </a:cubicBezTo>
                  <a:cubicBezTo>
                    <a:pt x="1131" y="225"/>
                    <a:pt x="1129" y="225"/>
                    <a:pt x="1128" y="226"/>
                  </a:cubicBezTo>
                  <a:cubicBezTo>
                    <a:pt x="1128" y="226"/>
                    <a:pt x="1128" y="226"/>
                    <a:pt x="1128" y="226"/>
                  </a:cubicBezTo>
                  <a:cubicBezTo>
                    <a:pt x="1125" y="226"/>
                    <a:pt x="1123" y="227"/>
                    <a:pt x="1121" y="227"/>
                  </a:cubicBezTo>
                  <a:cubicBezTo>
                    <a:pt x="1120" y="227"/>
                    <a:pt x="1120" y="227"/>
                    <a:pt x="1120" y="227"/>
                  </a:cubicBezTo>
                  <a:cubicBezTo>
                    <a:pt x="1118" y="227"/>
                    <a:pt x="1116" y="228"/>
                    <a:pt x="1113" y="228"/>
                  </a:cubicBezTo>
                  <a:cubicBezTo>
                    <a:pt x="1113" y="228"/>
                    <a:pt x="1113" y="228"/>
                    <a:pt x="1113" y="228"/>
                  </a:cubicBezTo>
                  <a:cubicBezTo>
                    <a:pt x="1110" y="228"/>
                    <a:pt x="1108" y="229"/>
                    <a:pt x="1105" y="229"/>
                  </a:cubicBezTo>
                  <a:cubicBezTo>
                    <a:pt x="1105" y="229"/>
                    <a:pt x="1105" y="229"/>
                    <a:pt x="1105" y="229"/>
                  </a:cubicBezTo>
                  <a:cubicBezTo>
                    <a:pt x="1102" y="229"/>
                    <a:pt x="1099" y="229"/>
                    <a:pt x="1097" y="229"/>
                  </a:cubicBezTo>
                  <a:cubicBezTo>
                    <a:pt x="1096" y="229"/>
                    <a:pt x="1096" y="229"/>
                    <a:pt x="1096" y="229"/>
                  </a:cubicBezTo>
                  <a:cubicBezTo>
                    <a:pt x="1093" y="229"/>
                    <a:pt x="1091" y="230"/>
                    <a:pt x="1088" y="230"/>
                  </a:cubicBezTo>
                  <a:cubicBezTo>
                    <a:pt x="1083" y="230"/>
                    <a:pt x="1079" y="229"/>
                    <a:pt x="1074" y="229"/>
                  </a:cubicBezTo>
                  <a:cubicBezTo>
                    <a:pt x="1074" y="229"/>
                    <a:pt x="1074" y="229"/>
                    <a:pt x="1074" y="229"/>
                  </a:cubicBezTo>
                  <a:cubicBezTo>
                    <a:pt x="1069" y="229"/>
                    <a:pt x="1065" y="229"/>
                    <a:pt x="1060" y="228"/>
                  </a:cubicBezTo>
                  <a:cubicBezTo>
                    <a:pt x="1060" y="228"/>
                    <a:pt x="1060" y="228"/>
                    <a:pt x="1060" y="228"/>
                  </a:cubicBezTo>
                  <a:cubicBezTo>
                    <a:pt x="1055" y="228"/>
                    <a:pt x="1050" y="227"/>
                    <a:pt x="1045" y="226"/>
                  </a:cubicBezTo>
                  <a:cubicBezTo>
                    <a:pt x="1045" y="226"/>
                    <a:pt x="1045" y="226"/>
                    <a:pt x="1045" y="226"/>
                  </a:cubicBezTo>
                  <a:cubicBezTo>
                    <a:pt x="1039" y="226"/>
                    <a:pt x="1034" y="225"/>
                    <a:pt x="1029" y="224"/>
                  </a:cubicBezTo>
                  <a:cubicBezTo>
                    <a:pt x="1028" y="224"/>
                    <a:pt x="1028" y="224"/>
                    <a:pt x="1028" y="224"/>
                  </a:cubicBezTo>
                  <a:cubicBezTo>
                    <a:pt x="1027" y="223"/>
                    <a:pt x="1027" y="223"/>
                    <a:pt x="1027" y="223"/>
                  </a:cubicBezTo>
                  <a:cubicBezTo>
                    <a:pt x="1026" y="223"/>
                    <a:pt x="1026" y="223"/>
                    <a:pt x="1026" y="223"/>
                  </a:cubicBezTo>
                  <a:cubicBezTo>
                    <a:pt x="1026" y="223"/>
                    <a:pt x="1026" y="223"/>
                    <a:pt x="1026" y="223"/>
                  </a:cubicBezTo>
                  <a:cubicBezTo>
                    <a:pt x="1024" y="223"/>
                    <a:pt x="1023" y="223"/>
                    <a:pt x="1022" y="223"/>
                  </a:cubicBezTo>
                  <a:cubicBezTo>
                    <a:pt x="1022" y="222"/>
                    <a:pt x="1021" y="222"/>
                    <a:pt x="1021" y="222"/>
                  </a:cubicBezTo>
                  <a:cubicBezTo>
                    <a:pt x="1020" y="222"/>
                    <a:pt x="1020" y="222"/>
                    <a:pt x="1020" y="222"/>
                  </a:cubicBezTo>
                  <a:cubicBezTo>
                    <a:pt x="1020" y="222"/>
                    <a:pt x="1019" y="222"/>
                    <a:pt x="1019" y="222"/>
                  </a:cubicBezTo>
                  <a:cubicBezTo>
                    <a:pt x="1018" y="222"/>
                    <a:pt x="1016" y="222"/>
                    <a:pt x="1015" y="221"/>
                  </a:cubicBezTo>
                  <a:cubicBezTo>
                    <a:pt x="1015" y="221"/>
                    <a:pt x="1014" y="221"/>
                    <a:pt x="1013" y="221"/>
                  </a:cubicBezTo>
                  <a:cubicBezTo>
                    <a:pt x="1013" y="221"/>
                    <a:pt x="1013" y="221"/>
                    <a:pt x="1013" y="221"/>
                  </a:cubicBezTo>
                  <a:cubicBezTo>
                    <a:pt x="1013" y="221"/>
                    <a:pt x="1013" y="221"/>
                    <a:pt x="1013" y="221"/>
                  </a:cubicBezTo>
                  <a:cubicBezTo>
                    <a:pt x="1012" y="221"/>
                    <a:pt x="1012" y="221"/>
                    <a:pt x="1012" y="221"/>
                  </a:cubicBezTo>
                  <a:cubicBezTo>
                    <a:pt x="1011" y="221"/>
                    <a:pt x="1010" y="221"/>
                    <a:pt x="1010" y="220"/>
                  </a:cubicBezTo>
                  <a:cubicBezTo>
                    <a:pt x="1009" y="220"/>
                    <a:pt x="1008" y="220"/>
                    <a:pt x="1007" y="220"/>
                  </a:cubicBezTo>
                  <a:cubicBezTo>
                    <a:pt x="1006" y="220"/>
                    <a:pt x="1006" y="220"/>
                    <a:pt x="1006" y="220"/>
                  </a:cubicBezTo>
                  <a:cubicBezTo>
                    <a:pt x="1006" y="220"/>
                    <a:pt x="1006" y="220"/>
                    <a:pt x="1006" y="220"/>
                  </a:cubicBezTo>
                  <a:cubicBezTo>
                    <a:pt x="1005" y="220"/>
                    <a:pt x="1005" y="220"/>
                    <a:pt x="1005" y="220"/>
                  </a:cubicBezTo>
                  <a:cubicBezTo>
                    <a:pt x="1004" y="220"/>
                    <a:pt x="1003" y="220"/>
                    <a:pt x="1002" y="219"/>
                  </a:cubicBezTo>
                  <a:cubicBezTo>
                    <a:pt x="1002" y="219"/>
                    <a:pt x="1001" y="219"/>
                    <a:pt x="1000" y="219"/>
                  </a:cubicBezTo>
                  <a:cubicBezTo>
                    <a:pt x="999" y="219"/>
                    <a:pt x="999" y="219"/>
                    <a:pt x="999" y="219"/>
                  </a:cubicBezTo>
                  <a:cubicBezTo>
                    <a:pt x="999" y="219"/>
                    <a:pt x="999" y="219"/>
                    <a:pt x="999" y="219"/>
                  </a:cubicBezTo>
                  <a:cubicBezTo>
                    <a:pt x="999" y="219"/>
                    <a:pt x="999" y="219"/>
                    <a:pt x="999" y="219"/>
                  </a:cubicBezTo>
                  <a:cubicBezTo>
                    <a:pt x="999" y="219"/>
                    <a:pt x="999" y="219"/>
                    <a:pt x="999" y="219"/>
                  </a:cubicBezTo>
                  <a:cubicBezTo>
                    <a:pt x="998" y="219"/>
                    <a:pt x="997" y="219"/>
                    <a:pt x="997" y="219"/>
                  </a:cubicBezTo>
                  <a:cubicBezTo>
                    <a:pt x="996" y="219"/>
                    <a:pt x="996" y="219"/>
                    <a:pt x="995" y="219"/>
                  </a:cubicBezTo>
                  <a:cubicBezTo>
                    <a:pt x="994" y="219"/>
                    <a:pt x="994" y="218"/>
                    <a:pt x="993" y="218"/>
                  </a:cubicBezTo>
                  <a:cubicBezTo>
                    <a:pt x="993" y="218"/>
                    <a:pt x="993" y="218"/>
                    <a:pt x="993" y="218"/>
                  </a:cubicBezTo>
                  <a:cubicBezTo>
                    <a:pt x="993" y="218"/>
                    <a:pt x="993" y="218"/>
                    <a:pt x="993" y="218"/>
                  </a:cubicBezTo>
                  <a:cubicBezTo>
                    <a:pt x="992" y="218"/>
                    <a:pt x="992" y="218"/>
                    <a:pt x="992" y="218"/>
                  </a:cubicBezTo>
                  <a:cubicBezTo>
                    <a:pt x="991" y="218"/>
                    <a:pt x="991" y="218"/>
                    <a:pt x="991" y="218"/>
                  </a:cubicBezTo>
                  <a:cubicBezTo>
                    <a:pt x="990" y="218"/>
                    <a:pt x="990" y="218"/>
                    <a:pt x="989" y="218"/>
                  </a:cubicBezTo>
                  <a:cubicBezTo>
                    <a:pt x="989" y="218"/>
                    <a:pt x="988" y="218"/>
                    <a:pt x="988" y="218"/>
                  </a:cubicBezTo>
                  <a:cubicBezTo>
                    <a:pt x="987" y="218"/>
                    <a:pt x="987" y="218"/>
                    <a:pt x="987" y="218"/>
                  </a:cubicBezTo>
                  <a:cubicBezTo>
                    <a:pt x="986" y="218"/>
                    <a:pt x="986" y="218"/>
                    <a:pt x="985" y="218"/>
                  </a:cubicBezTo>
                  <a:cubicBezTo>
                    <a:pt x="985" y="218"/>
                    <a:pt x="985" y="218"/>
                    <a:pt x="984" y="218"/>
                  </a:cubicBezTo>
                  <a:cubicBezTo>
                    <a:pt x="984" y="218"/>
                    <a:pt x="983" y="218"/>
                    <a:pt x="983" y="218"/>
                  </a:cubicBezTo>
                  <a:cubicBezTo>
                    <a:pt x="982" y="218"/>
                    <a:pt x="982" y="218"/>
                    <a:pt x="982" y="218"/>
                  </a:cubicBezTo>
                  <a:cubicBezTo>
                    <a:pt x="982" y="218"/>
                    <a:pt x="982" y="218"/>
                    <a:pt x="982" y="218"/>
                  </a:cubicBezTo>
                  <a:cubicBezTo>
                    <a:pt x="981" y="218"/>
                    <a:pt x="981" y="218"/>
                    <a:pt x="981" y="218"/>
                  </a:cubicBezTo>
                  <a:cubicBezTo>
                    <a:pt x="980" y="218"/>
                    <a:pt x="980" y="218"/>
                    <a:pt x="980" y="218"/>
                  </a:cubicBezTo>
                  <a:cubicBezTo>
                    <a:pt x="979" y="218"/>
                    <a:pt x="979" y="218"/>
                    <a:pt x="979" y="218"/>
                  </a:cubicBezTo>
                  <a:cubicBezTo>
                    <a:pt x="979" y="218"/>
                    <a:pt x="979" y="218"/>
                    <a:pt x="979" y="218"/>
                  </a:cubicBezTo>
                  <a:cubicBezTo>
                    <a:pt x="978" y="218"/>
                    <a:pt x="978" y="218"/>
                    <a:pt x="978" y="218"/>
                  </a:cubicBezTo>
                  <a:cubicBezTo>
                    <a:pt x="978" y="218"/>
                    <a:pt x="978" y="218"/>
                    <a:pt x="978" y="218"/>
                  </a:cubicBezTo>
                  <a:cubicBezTo>
                    <a:pt x="977" y="218"/>
                    <a:pt x="977" y="218"/>
                    <a:pt x="977" y="218"/>
                  </a:cubicBezTo>
                  <a:cubicBezTo>
                    <a:pt x="977" y="218"/>
                    <a:pt x="977" y="218"/>
                    <a:pt x="977" y="218"/>
                  </a:cubicBezTo>
                  <a:cubicBezTo>
                    <a:pt x="977" y="218"/>
                    <a:pt x="977" y="218"/>
                    <a:pt x="977" y="218"/>
                  </a:cubicBezTo>
                  <a:cubicBezTo>
                    <a:pt x="976" y="218"/>
                    <a:pt x="976" y="218"/>
                    <a:pt x="976" y="218"/>
                  </a:cubicBezTo>
                  <a:cubicBezTo>
                    <a:pt x="975" y="218"/>
                    <a:pt x="975" y="218"/>
                    <a:pt x="975" y="218"/>
                  </a:cubicBezTo>
                  <a:cubicBezTo>
                    <a:pt x="974" y="218"/>
                    <a:pt x="974" y="218"/>
                    <a:pt x="974" y="218"/>
                  </a:cubicBezTo>
                  <a:cubicBezTo>
                    <a:pt x="974" y="218"/>
                    <a:pt x="974" y="218"/>
                    <a:pt x="974" y="218"/>
                  </a:cubicBezTo>
                  <a:cubicBezTo>
                    <a:pt x="973" y="218"/>
                    <a:pt x="973" y="218"/>
                    <a:pt x="973" y="218"/>
                  </a:cubicBezTo>
                  <a:cubicBezTo>
                    <a:pt x="972" y="218"/>
                    <a:pt x="972" y="218"/>
                    <a:pt x="972" y="218"/>
                  </a:cubicBezTo>
                  <a:cubicBezTo>
                    <a:pt x="971" y="218"/>
                    <a:pt x="971" y="218"/>
                    <a:pt x="971" y="218"/>
                  </a:cubicBezTo>
                  <a:cubicBezTo>
                    <a:pt x="970" y="218"/>
                    <a:pt x="970" y="218"/>
                    <a:pt x="970" y="218"/>
                  </a:cubicBezTo>
                  <a:cubicBezTo>
                    <a:pt x="969" y="218"/>
                    <a:pt x="969" y="218"/>
                    <a:pt x="969" y="218"/>
                  </a:cubicBezTo>
                  <a:cubicBezTo>
                    <a:pt x="969" y="218"/>
                    <a:pt x="969" y="218"/>
                    <a:pt x="969" y="218"/>
                  </a:cubicBezTo>
                  <a:cubicBezTo>
                    <a:pt x="968" y="218"/>
                    <a:pt x="968" y="218"/>
                    <a:pt x="968" y="218"/>
                  </a:cubicBezTo>
                  <a:cubicBezTo>
                    <a:pt x="968" y="218"/>
                    <a:pt x="968" y="218"/>
                    <a:pt x="968" y="218"/>
                  </a:cubicBezTo>
                  <a:cubicBezTo>
                    <a:pt x="968" y="218"/>
                    <a:pt x="968" y="218"/>
                    <a:pt x="968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6" y="218"/>
                    <a:pt x="966" y="218"/>
                    <a:pt x="966" y="218"/>
                  </a:cubicBezTo>
                  <a:cubicBezTo>
                    <a:pt x="966" y="219"/>
                    <a:pt x="965" y="219"/>
                    <a:pt x="965" y="219"/>
                  </a:cubicBezTo>
                  <a:cubicBezTo>
                    <a:pt x="964" y="219"/>
                    <a:pt x="964" y="219"/>
                    <a:pt x="964" y="219"/>
                  </a:cubicBezTo>
                  <a:cubicBezTo>
                    <a:pt x="963" y="219"/>
                    <a:pt x="963" y="219"/>
                    <a:pt x="963" y="219"/>
                  </a:cubicBezTo>
                  <a:cubicBezTo>
                    <a:pt x="962" y="219"/>
                    <a:pt x="962" y="219"/>
                    <a:pt x="961" y="219"/>
                  </a:cubicBezTo>
                  <a:cubicBezTo>
                    <a:pt x="961" y="220"/>
                    <a:pt x="961" y="220"/>
                    <a:pt x="961" y="220"/>
                  </a:cubicBezTo>
                  <a:cubicBezTo>
                    <a:pt x="960" y="220"/>
                    <a:pt x="960" y="220"/>
                    <a:pt x="960" y="220"/>
                  </a:cubicBezTo>
                  <a:cubicBezTo>
                    <a:pt x="959" y="220"/>
                    <a:pt x="959" y="220"/>
                    <a:pt x="959" y="220"/>
                  </a:cubicBezTo>
                  <a:cubicBezTo>
                    <a:pt x="958" y="220"/>
                    <a:pt x="958" y="220"/>
                    <a:pt x="958" y="220"/>
                  </a:cubicBezTo>
                  <a:cubicBezTo>
                    <a:pt x="958" y="220"/>
                    <a:pt x="958" y="220"/>
                    <a:pt x="957" y="220"/>
                  </a:cubicBezTo>
                  <a:cubicBezTo>
                    <a:pt x="957" y="221"/>
                    <a:pt x="957" y="221"/>
                    <a:pt x="956" y="221"/>
                  </a:cubicBezTo>
                  <a:cubicBezTo>
                    <a:pt x="956" y="221"/>
                    <a:pt x="956" y="221"/>
                    <a:pt x="956" y="221"/>
                  </a:cubicBezTo>
                  <a:cubicBezTo>
                    <a:pt x="955" y="221"/>
                    <a:pt x="955" y="221"/>
                    <a:pt x="954" y="222"/>
                  </a:cubicBezTo>
                  <a:cubicBezTo>
                    <a:pt x="954" y="222"/>
                    <a:pt x="954" y="222"/>
                    <a:pt x="954" y="222"/>
                  </a:cubicBezTo>
                  <a:cubicBezTo>
                    <a:pt x="953" y="222"/>
                    <a:pt x="953" y="222"/>
                    <a:pt x="953" y="222"/>
                  </a:cubicBezTo>
                  <a:cubicBezTo>
                    <a:pt x="953" y="222"/>
                    <a:pt x="952" y="223"/>
                    <a:pt x="951" y="223"/>
                  </a:cubicBezTo>
                  <a:cubicBezTo>
                    <a:pt x="951" y="223"/>
                    <a:pt x="950" y="224"/>
                    <a:pt x="949" y="224"/>
                  </a:cubicBezTo>
                  <a:cubicBezTo>
                    <a:pt x="949" y="224"/>
                    <a:pt x="949" y="224"/>
                    <a:pt x="949" y="224"/>
                  </a:cubicBezTo>
                  <a:cubicBezTo>
                    <a:pt x="949" y="224"/>
                    <a:pt x="949" y="224"/>
                    <a:pt x="949" y="224"/>
                  </a:cubicBezTo>
                  <a:cubicBezTo>
                    <a:pt x="949" y="225"/>
                    <a:pt x="949" y="225"/>
                    <a:pt x="949" y="225"/>
                  </a:cubicBezTo>
                  <a:cubicBezTo>
                    <a:pt x="948" y="225"/>
                    <a:pt x="948" y="225"/>
                    <a:pt x="948" y="225"/>
                  </a:cubicBezTo>
                  <a:cubicBezTo>
                    <a:pt x="948" y="225"/>
                    <a:pt x="947" y="225"/>
                    <a:pt x="947" y="226"/>
                  </a:cubicBezTo>
                  <a:cubicBezTo>
                    <a:pt x="946" y="226"/>
                    <a:pt x="946" y="226"/>
                    <a:pt x="945" y="227"/>
                  </a:cubicBezTo>
                  <a:cubicBezTo>
                    <a:pt x="945" y="227"/>
                    <a:pt x="945" y="227"/>
                    <a:pt x="945" y="227"/>
                  </a:cubicBezTo>
                  <a:cubicBezTo>
                    <a:pt x="944" y="228"/>
                    <a:pt x="944" y="228"/>
                    <a:pt x="943" y="228"/>
                  </a:cubicBezTo>
                  <a:cubicBezTo>
                    <a:pt x="943" y="229"/>
                    <a:pt x="942" y="229"/>
                    <a:pt x="942" y="230"/>
                  </a:cubicBezTo>
                  <a:cubicBezTo>
                    <a:pt x="942" y="230"/>
                    <a:pt x="941" y="230"/>
                    <a:pt x="941" y="231"/>
                  </a:cubicBezTo>
                  <a:cubicBezTo>
                    <a:pt x="940" y="231"/>
                    <a:pt x="940" y="231"/>
                    <a:pt x="940" y="231"/>
                  </a:cubicBezTo>
                  <a:cubicBezTo>
                    <a:pt x="940" y="232"/>
                    <a:pt x="939" y="232"/>
                    <a:pt x="938" y="233"/>
                  </a:cubicBezTo>
                  <a:cubicBezTo>
                    <a:pt x="938" y="234"/>
                    <a:pt x="937" y="234"/>
                    <a:pt x="936" y="235"/>
                  </a:cubicBezTo>
                  <a:cubicBezTo>
                    <a:pt x="935" y="236"/>
                    <a:pt x="934" y="237"/>
                    <a:pt x="933" y="238"/>
                  </a:cubicBezTo>
                  <a:cubicBezTo>
                    <a:pt x="932" y="238"/>
                    <a:pt x="932" y="238"/>
                    <a:pt x="932" y="238"/>
                  </a:cubicBezTo>
                  <a:cubicBezTo>
                    <a:pt x="932" y="238"/>
                    <a:pt x="932" y="238"/>
                    <a:pt x="932" y="238"/>
                  </a:cubicBezTo>
                  <a:cubicBezTo>
                    <a:pt x="932" y="238"/>
                    <a:pt x="932" y="238"/>
                    <a:pt x="932" y="238"/>
                  </a:cubicBezTo>
                  <a:cubicBezTo>
                    <a:pt x="932" y="239"/>
                    <a:pt x="932" y="239"/>
                    <a:pt x="932" y="239"/>
                  </a:cubicBezTo>
                  <a:cubicBezTo>
                    <a:pt x="932" y="239"/>
                    <a:pt x="932" y="239"/>
                    <a:pt x="932" y="239"/>
                  </a:cubicBezTo>
                  <a:cubicBezTo>
                    <a:pt x="932" y="239"/>
                    <a:pt x="932" y="239"/>
                    <a:pt x="932" y="239"/>
                  </a:cubicBezTo>
                  <a:cubicBezTo>
                    <a:pt x="932" y="239"/>
                    <a:pt x="932" y="239"/>
                    <a:pt x="932" y="239"/>
                  </a:cubicBezTo>
                  <a:cubicBezTo>
                    <a:pt x="932" y="239"/>
                    <a:pt x="932" y="239"/>
                    <a:pt x="932" y="239"/>
                  </a:cubicBezTo>
                  <a:cubicBezTo>
                    <a:pt x="932" y="239"/>
                    <a:pt x="932" y="239"/>
                    <a:pt x="932" y="239"/>
                  </a:cubicBezTo>
                  <a:cubicBezTo>
                    <a:pt x="932" y="239"/>
                    <a:pt x="932" y="239"/>
                    <a:pt x="932" y="239"/>
                  </a:cubicBezTo>
                  <a:cubicBezTo>
                    <a:pt x="932" y="239"/>
                    <a:pt x="932" y="239"/>
                    <a:pt x="932" y="239"/>
                  </a:cubicBezTo>
                  <a:cubicBezTo>
                    <a:pt x="932" y="239"/>
                    <a:pt x="932" y="239"/>
                    <a:pt x="932" y="239"/>
                  </a:cubicBezTo>
                  <a:cubicBezTo>
                    <a:pt x="931" y="239"/>
                    <a:pt x="931" y="239"/>
                    <a:pt x="931" y="239"/>
                  </a:cubicBezTo>
                  <a:cubicBezTo>
                    <a:pt x="931" y="240"/>
                    <a:pt x="931" y="240"/>
                    <a:pt x="931" y="240"/>
                  </a:cubicBezTo>
                  <a:cubicBezTo>
                    <a:pt x="931" y="240"/>
                    <a:pt x="931" y="240"/>
                    <a:pt x="931" y="240"/>
                  </a:cubicBezTo>
                  <a:cubicBezTo>
                    <a:pt x="931" y="240"/>
                    <a:pt x="931" y="240"/>
                    <a:pt x="931" y="240"/>
                  </a:cubicBezTo>
                  <a:cubicBezTo>
                    <a:pt x="931" y="240"/>
                    <a:pt x="931" y="240"/>
                    <a:pt x="931" y="240"/>
                  </a:cubicBezTo>
                  <a:cubicBezTo>
                    <a:pt x="931" y="240"/>
                    <a:pt x="931" y="240"/>
                    <a:pt x="931" y="240"/>
                  </a:cubicBezTo>
                  <a:cubicBezTo>
                    <a:pt x="931" y="240"/>
                    <a:pt x="931" y="240"/>
                    <a:pt x="931" y="240"/>
                  </a:cubicBezTo>
                  <a:cubicBezTo>
                    <a:pt x="931" y="240"/>
                    <a:pt x="931" y="240"/>
                    <a:pt x="931" y="240"/>
                  </a:cubicBezTo>
                  <a:cubicBezTo>
                    <a:pt x="931" y="240"/>
                    <a:pt x="931" y="240"/>
                    <a:pt x="931" y="240"/>
                  </a:cubicBezTo>
                  <a:cubicBezTo>
                    <a:pt x="931" y="241"/>
                    <a:pt x="931" y="241"/>
                    <a:pt x="931" y="241"/>
                  </a:cubicBezTo>
                  <a:cubicBezTo>
                    <a:pt x="931" y="241"/>
                    <a:pt x="931" y="241"/>
                    <a:pt x="931" y="241"/>
                  </a:cubicBezTo>
                  <a:cubicBezTo>
                    <a:pt x="931" y="241"/>
                    <a:pt x="931" y="241"/>
                    <a:pt x="931" y="241"/>
                  </a:cubicBezTo>
                  <a:cubicBezTo>
                    <a:pt x="931" y="241"/>
                    <a:pt x="931" y="241"/>
                    <a:pt x="931" y="241"/>
                  </a:cubicBezTo>
                  <a:cubicBezTo>
                    <a:pt x="931" y="242"/>
                    <a:pt x="931" y="242"/>
                    <a:pt x="931" y="242"/>
                  </a:cubicBezTo>
                  <a:cubicBezTo>
                    <a:pt x="931" y="242"/>
                    <a:pt x="931" y="242"/>
                    <a:pt x="931" y="242"/>
                  </a:cubicBezTo>
                  <a:cubicBezTo>
                    <a:pt x="931" y="242"/>
                    <a:pt x="931" y="242"/>
                    <a:pt x="931" y="242"/>
                  </a:cubicBezTo>
                  <a:cubicBezTo>
                    <a:pt x="917" y="408"/>
                    <a:pt x="917" y="408"/>
                    <a:pt x="917" y="408"/>
                  </a:cubicBezTo>
                  <a:cubicBezTo>
                    <a:pt x="726" y="412"/>
                    <a:pt x="726" y="412"/>
                    <a:pt x="726" y="412"/>
                  </a:cubicBezTo>
                  <a:cubicBezTo>
                    <a:pt x="722" y="412"/>
                    <a:pt x="701" y="412"/>
                    <a:pt x="669" y="413"/>
                  </a:cubicBezTo>
                  <a:cubicBezTo>
                    <a:pt x="638" y="413"/>
                    <a:pt x="596" y="413"/>
                    <a:pt x="552" y="413"/>
                  </a:cubicBezTo>
                  <a:cubicBezTo>
                    <a:pt x="507" y="414"/>
                    <a:pt x="460" y="414"/>
                    <a:pt x="417" y="414"/>
                  </a:cubicBezTo>
                  <a:cubicBezTo>
                    <a:pt x="374" y="415"/>
                    <a:pt x="336" y="415"/>
                    <a:pt x="310" y="416"/>
                  </a:cubicBezTo>
                  <a:cubicBezTo>
                    <a:pt x="309" y="416"/>
                    <a:pt x="308" y="416"/>
                    <a:pt x="306" y="416"/>
                  </a:cubicBezTo>
                  <a:cubicBezTo>
                    <a:pt x="305" y="416"/>
                    <a:pt x="304" y="416"/>
                    <a:pt x="303" y="416"/>
                  </a:cubicBezTo>
                  <a:cubicBezTo>
                    <a:pt x="302" y="416"/>
                    <a:pt x="301" y="416"/>
                    <a:pt x="300" y="416"/>
                  </a:cubicBezTo>
                  <a:cubicBezTo>
                    <a:pt x="298" y="416"/>
                    <a:pt x="297" y="416"/>
                    <a:pt x="296" y="416"/>
                  </a:cubicBezTo>
                  <a:cubicBezTo>
                    <a:pt x="294" y="416"/>
                    <a:pt x="291" y="416"/>
                    <a:pt x="289" y="416"/>
                  </a:cubicBezTo>
                  <a:cubicBezTo>
                    <a:pt x="288" y="416"/>
                    <a:pt x="288" y="416"/>
                    <a:pt x="287" y="416"/>
                  </a:cubicBezTo>
                  <a:cubicBezTo>
                    <a:pt x="285" y="416"/>
                    <a:pt x="283" y="416"/>
                    <a:pt x="281" y="416"/>
                  </a:cubicBezTo>
                  <a:cubicBezTo>
                    <a:pt x="280" y="416"/>
                    <a:pt x="280" y="416"/>
                    <a:pt x="279" y="416"/>
                  </a:cubicBezTo>
                  <a:cubicBezTo>
                    <a:pt x="277" y="416"/>
                    <a:pt x="276" y="416"/>
                    <a:pt x="275" y="416"/>
                  </a:cubicBezTo>
                  <a:cubicBezTo>
                    <a:pt x="274" y="416"/>
                    <a:pt x="273" y="416"/>
                    <a:pt x="273" y="416"/>
                  </a:cubicBezTo>
                  <a:cubicBezTo>
                    <a:pt x="270" y="416"/>
                    <a:pt x="268" y="416"/>
                    <a:pt x="266" y="416"/>
                  </a:cubicBezTo>
                  <a:cubicBezTo>
                    <a:pt x="266" y="416"/>
                    <a:pt x="266" y="416"/>
                    <a:pt x="266" y="416"/>
                  </a:cubicBezTo>
                  <a:cubicBezTo>
                    <a:pt x="264" y="415"/>
                    <a:pt x="262" y="415"/>
                    <a:pt x="261" y="415"/>
                  </a:cubicBezTo>
                  <a:cubicBezTo>
                    <a:pt x="260" y="415"/>
                    <a:pt x="259" y="415"/>
                    <a:pt x="259" y="415"/>
                  </a:cubicBezTo>
                  <a:cubicBezTo>
                    <a:pt x="257" y="415"/>
                    <a:pt x="256" y="415"/>
                    <a:pt x="254" y="415"/>
                  </a:cubicBezTo>
                  <a:cubicBezTo>
                    <a:pt x="254" y="415"/>
                    <a:pt x="254" y="415"/>
                    <a:pt x="254" y="415"/>
                  </a:cubicBezTo>
                  <a:cubicBezTo>
                    <a:pt x="252" y="415"/>
                    <a:pt x="251" y="415"/>
                    <a:pt x="249" y="415"/>
                  </a:cubicBezTo>
                  <a:cubicBezTo>
                    <a:pt x="248" y="415"/>
                    <a:pt x="248" y="415"/>
                    <a:pt x="248" y="415"/>
                  </a:cubicBezTo>
                  <a:cubicBezTo>
                    <a:pt x="247" y="415"/>
                    <a:pt x="245" y="414"/>
                    <a:pt x="244" y="414"/>
                  </a:cubicBezTo>
                  <a:cubicBezTo>
                    <a:pt x="242" y="414"/>
                    <a:pt x="241" y="414"/>
                    <a:pt x="239" y="414"/>
                  </a:cubicBezTo>
                  <a:cubicBezTo>
                    <a:pt x="239" y="414"/>
                    <a:pt x="239" y="414"/>
                    <a:pt x="239" y="414"/>
                  </a:cubicBezTo>
                  <a:cubicBezTo>
                    <a:pt x="237" y="414"/>
                    <a:pt x="236" y="414"/>
                    <a:pt x="235" y="413"/>
                  </a:cubicBezTo>
                  <a:cubicBezTo>
                    <a:pt x="235" y="413"/>
                    <a:pt x="235" y="413"/>
                    <a:pt x="235" y="413"/>
                  </a:cubicBezTo>
                  <a:cubicBezTo>
                    <a:pt x="232" y="413"/>
                    <a:pt x="230" y="413"/>
                    <a:pt x="227" y="412"/>
                  </a:cubicBezTo>
                  <a:cubicBezTo>
                    <a:pt x="227" y="412"/>
                    <a:pt x="227" y="412"/>
                    <a:pt x="227" y="412"/>
                  </a:cubicBezTo>
                  <a:cubicBezTo>
                    <a:pt x="226" y="412"/>
                    <a:pt x="225" y="412"/>
                    <a:pt x="224" y="412"/>
                  </a:cubicBezTo>
                  <a:cubicBezTo>
                    <a:pt x="224" y="412"/>
                    <a:pt x="224" y="412"/>
                    <a:pt x="224" y="412"/>
                  </a:cubicBezTo>
                  <a:cubicBezTo>
                    <a:pt x="224" y="412"/>
                    <a:pt x="223" y="412"/>
                    <a:pt x="223" y="412"/>
                  </a:cubicBezTo>
                  <a:cubicBezTo>
                    <a:pt x="224" y="359"/>
                    <a:pt x="224" y="306"/>
                    <a:pt x="225" y="253"/>
                  </a:cubicBezTo>
                  <a:cubicBezTo>
                    <a:pt x="225" y="252"/>
                    <a:pt x="225" y="250"/>
                    <a:pt x="225" y="249"/>
                  </a:cubicBezTo>
                  <a:cubicBezTo>
                    <a:pt x="225" y="249"/>
                    <a:pt x="225" y="248"/>
                    <a:pt x="225" y="248"/>
                  </a:cubicBezTo>
                  <a:cubicBezTo>
                    <a:pt x="224" y="247"/>
                    <a:pt x="224" y="246"/>
                    <a:pt x="224" y="246"/>
                  </a:cubicBezTo>
                  <a:cubicBezTo>
                    <a:pt x="224" y="246"/>
                    <a:pt x="224" y="246"/>
                    <a:pt x="224" y="246"/>
                  </a:cubicBezTo>
                  <a:cubicBezTo>
                    <a:pt x="224" y="245"/>
                    <a:pt x="224" y="245"/>
                    <a:pt x="223" y="244"/>
                  </a:cubicBezTo>
                  <a:cubicBezTo>
                    <a:pt x="223" y="244"/>
                    <a:pt x="223" y="243"/>
                    <a:pt x="223" y="242"/>
                  </a:cubicBezTo>
                  <a:cubicBezTo>
                    <a:pt x="222" y="242"/>
                    <a:pt x="222" y="242"/>
                    <a:pt x="222" y="241"/>
                  </a:cubicBezTo>
                  <a:cubicBezTo>
                    <a:pt x="222" y="241"/>
                    <a:pt x="221" y="240"/>
                    <a:pt x="221" y="240"/>
                  </a:cubicBezTo>
                  <a:cubicBezTo>
                    <a:pt x="221" y="240"/>
                    <a:pt x="221" y="240"/>
                    <a:pt x="221" y="240"/>
                  </a:cubicBezTo>
                  <a:cubicBezTo>
                    <a:pt x="221" y="239"/>
                    <a:pt x="221" y="239"/>
                    <a:pt x="221" y="239"/>
                  </a:cubicBezTo>
                  <a:cubicBezTo>
                    <a:pt x="220" y="238"/>
                    <a:pt x="220" y="238"/>
                    <a:pt x="220" y="238"/>
                  </a:cubicBezTo>
                  <a:cubicBezTo>
                    <a:pt x="219" y="238"/>
                    <a:pt x="219" y="237"/>
                    <a:pt x="219" y="237"/>
                  </a:cubicBezTo>
                  <a:cubicBezTo>
                    <a:pt x="218" y="237"/>
                    <a:pt x="218" y="237"/>
                    <a:pt x="218" y="237"/>
                  </a:cubicBezTo>
                  <a:cubicBezTo>
                    <a:pt x="220" y="108"/>
                    <a:pt x="220" y="108"/>
                    <a:pt x="220" y="108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88" y="178"/>
                    <a:pt x="188" y="178"/>
                    <a:pt x="188" y="178"/>
                  </a:cubicBezTo>
                  <a:cubicBezTo>
                    <a:pt x="200" y="228"/>
                    <a:pt x="200" y="228"/>
                    <a:pt x="200" y="228"/>
                  </a:cubicBezTo>
                  <a:cubicBezTo>
                    <a:pt x="200" y="228"/>
                    <a:pt x="200" y="228"/>
                    <a:pt x="200" y="228"/>
                  </a:cubicBezTo>
                  <a:cubicBezTo>
                    <a:pt x="200" y="228"/>
                    <a:pt x="200" y="228"/>
                    <a:pt x="200" y="228"/>
                  </a:cubicBezTo>
                  <a:cubicBezTo>
                    <a:pt x="199" y="228"/>
                    <a:pt x="199" y="228"/>
                    <a:pt x="199" y="228"/>
                  </a:cubicBezTo>
                  <a:cubicBezTo>
                    <a:pt x="199" y="228"/>
                    <a:pt x="199" y="228"/>
                    <a:pt x="199" y="228"/>
                  </a:cubicBezTo>
                  <a:cubicBezTo>
                    <a:pt x="199" y="228"/>
                    <a:pt x="199" y="228"/>
                    <a:pt x="199" y="228"/>
                  </a:cubicBezTo>
                  <a:cubicBezTo>
                    <a:pt x="198" y="228"/>
                    <a:pt x="198" y="228"/>
                    <a:pt x="198" y="228"/>
                  </a:cubicBezTo>
                  <a:cubicBezTo>
                    <a:pt x="198" y="227"/>
                    <a:pt x="198" y="227"/>
                    <a:pt x="198" y="227"/>
                  </a:cubicBezTo>
                  <a:cubicBezTo>
                    <a:pt x="197" y="227"/>
                    <a:pt x="197" y="227"/>
                    <a:pt x="197" y="227"/>
                  </a:cubicBezTo>
                  <a:cubicBezTo>
                    <a:pt x="196" y="227"/>
                    <a:pt x="196" y="227"/>
                    <a:pt x="196" y="227"/>
                  </a:cubicBezTo>
                  <a:cubicBezTo>
                    <a:pt x="196" y="227"/>
                    <a:pt x="196" y="227"/>
                    <a:pt x="196" y="227"/>
                  </a:cubicBezTo>
                  <a:cubicBezTo>
                    <a:pt x="195" y="227"/>
                    <a:pt x="195" y="227"/>
                    <a:pt x="195" y="227"/>
                  </a:cubicBezTo>
                  <a:cubicBezTo>
                    <a:pt x="195" y="227"/>
                    <a:pt x="195" y="227"/>
                    <a:pt x="195" y="227"/>
                  </a:cubicBezTo>
                  <a:cubicBezTo>
                    <a:pt x="194" y="227"/>
                    <a:pt x="194" y="227"/>
                    <a:pt x="194" y="227"/>
                  </a:cubicBezTo>
                  <a:cubicBezTo>
                    <a:pt x="194" y="227"/>
                    <a:pt x="194" y="227"/>
                    <a:pt x="194" y="227"/>
                  </a:cubicBezTo>
                  <a:cubicBezTo>
                    <a:pt x="194" y="227"/>
                    <a:pt x="194" y="227"/>
                    <a:pt x="194" y="227"/>
                  </a:cubicBezTo>
                  <a:cubicBezTo>
                    <a:pt x="194" y="227"/>
                    <a:pt x="194" y="227"/>
                    <a:pt x="194" y="227"/>
                  </a:cubicBezTo>
                  <a:cubicBezTo>
                    <a:pt x="193" y="227"/>
                    <a:pt x="193" y="227"/>
                    <a:pt x="193" y="227"/>
                  </a:cubicBezTo>
                  <a:cubicBezTo>
                    <a:pt x="192" y="226"/>
                    <a:pt x="192" y="226"/>
                    <a:pt x="192" y="226"/>
                  </a:cubicBezTo>
                  <a:cubicBezTo>
                    <a:pt x="192" y="226"/>
                    <a:pt x="192" y="226"/>
                    <a:pt x="192" y="226"/>
                  </a:cubicBezTo>
                  <a:cubicBezTo>
                    <a:pt x="191" y="226"/>
                    <a:pt x="191" y="226"/>
                    <a:pt x="191" y="226"/>
                  </a:cubicBezTo>
                  <a:cubicBezTo>
                    <a:pt x="190" y="226"/>
                    <a:pt x="190" y="226"/>
                    <a:pt x="190" y="226"/>
                  </a:cubicBezTo>
                  <a:cubicBezTo>
                    <a:pt x="189" y="226"/>
                    <a:pt x="189" y="226"/>
                    <a:pt x="189" y="226"/>
                  </a:cubicBezTo>
                  <a:cubicBezTo>
                    <a:pt x="188" y="226"/>
                    <a:pt x="188" y="226"/>
                    <a:pt x="188" y="226"/>
                  </a:cubicBezTo>
                  <a:cubicBezTo>
                    <a:pt x="188" y="226"/>
                    <a:pt x="188" y="226"/>
                    <a:pt x="188" y="226"/>
                  </a:cubicBezTo>
                  <a:cubicBezTo>
                    <a:pt x="187" y="226"/>
                    <a:pt x="187" y="226"/>
                    <a:pt x="187" y="226"/>
                  </a:cubicBezTo>
                  <a:cubicBezTo>
                    <a:pt x="186" y="226"/>
                    <a:pt x="186" y="226"/>
                    <a:pt x="186" y="226"/>
                  </a:cubicBezTo>
                  <a:cubicBezTo>
                    <a:pt x="186" y="226"/>
                    <a:pt x="186" y="226"/>
                    <a:pt x="186" y="226"/>
                  </a:cubicBezTo>
                  <a:cubicBezTo>
                    <a:pt x="185" y="226"/>
                    <a:pt x="185" y="226"/>
                    <a:pt x="185" y="226"/>
                  </a:cubicBezTo>
                  <a:cubicBezTo>
                    <a:pt x="185" y="226"/>
                    <a:pt x="185" y="226"/>
                    <a:pt x="185" y="226"/>
                  </a:cubicBezTo>
                  <a:cubicBezTo>
                    <a:pt x="184" y="226"/>
                    <a:pt x="184" y="226"/>
                    <a:pt x="184" y="226"/>
                  </a:cubicBezTo>
                  <a:cubicBezTo>
                    <a:pt x="183" y="226"/>
                    <a:pt x="183" y="226"/>
                    <a:pt x="183" y="226"/>
                  </a:cubicBezTo>
                  <a:cubicBezTo>
                    <a:pt x="182" y="226"/>
                    <a:pt x="182" y="226"/>
                    <a:pt x="182" y="226"/>
                  </a:cubicBezTo>
                  <a:cubicBezTo>
                    <a:pt x="182" y="226"/>
                    <a:pt x="182" y="226"/>
                    <a:pt x="182" y="226"/>
                  </a:cubicBezTo>
                  <a:cubicBezTo>
                    <a:pt x="181" y="226"/>
                    <a:pt x="181" y="226"/>
                    <a:pt x="181" y="226"/>
                  </a:cubicBezTo>
                  <a:cubicBezTo>
                    <a:pt x="180" y="226"/>
                    <a:pt x="180" y="226"/>
                    <a:pt x="180" y="226"/>
                  </a:cubicBezTo>
                  <a:cubicBezTo>
                    <a:pt x="179" y="225"/>
                    <a:pt x="179" y="225"/>
                    <a:pt x="179" y="225"/>
                  </a:cubicBezTo>
                  <a:cubicBezTo>
                    <a:pt x="178" y="225"/>
                    <a:pt x="178" y="225"/>
                    <a:pt x="178" y="225"/>
                  </a:cubicBezTo>
                  <a:cubicBezTo>
                    <a:pt x="177" y="225"/>
                    <a:pt x="177" y="225"/>
                    <a:pt x="177" y="225"/>
                  </a:cubicBezTo>
                  <a:cubicBezTo>
                    <a:pt x="177" y="225"/>
                    <a:pt x="177" y="225"/>
                    <a:pt x="177" y="225"/>
                  </a:cubicBezTo>
                  <a:cubicBezTo>
                    <a:pt x="176" y="225"/>
                    <a:pt x="176" y="225"/>
                    <a:pt x="176" y="225"/>
                  </a:cubicBezTo>
                  <a:cubicBezTo>
                    <a:pt x="176" y="225"/>
                    <a:pt x="176" y="225"/>
                    <a:pt x="176" y="225"/>
                  </a:cubicBezTo>
                  <a:cubicBezTo>
                    <a:pt x="175" y="225"/>
                    <a:pt x="175" y="225"/>
                    <a:pt x="175" y="225"/>
                  </a:cubicBezTo>
                  <a:cubicBezTo>
                    <a:pt x="175" y="226"/>
                    <a:pt x="175" y="226"/>
                    <a:pt x="175" y="226"/>
                  </a:cubicBezTo>
                  <a:cubicBezTo>
                    <a:pt x="174" y="226"/>
                    <a:pt x="174" y="226"/>
                    <a:pt x="174" y="226"/>
                  </a:cubicBezTo>
                  <a:cubicBezTo>
                    <a:pt x="174" y="226"/>
                    <a:pt x="173" y="226"/>
                    <a:pt x="173" y="226"/>
                  </a:cubicBezTo>
                  <a:cubicBezTo>
                    <a:pt x="173" y="226"/>
                    <a:pt x="172" y="226"/>
                    <a:pt x="172" y="226"/>
                  </a:cubicBezTo>
                  <a:cubicBezTo>
                    <a:pt x="171" y="226"/>
                    <a:pt x="171" y="226"/>
                    <a:pt x="171" y="226"/>
                  </a:cubicBezTo>
                  <a:cubicBezTo>
                    <a:pt x="170" y="226"/>
                    <a:pt x="170" y="226"/>
                    <a:pt x="169" y="226"/>
                  </a:cubicBezTo>
                  <a:cubicBezTo>
                    <a:pt x="169" y="226"/>
                    <a:pt x="168" y="226"/>
                    <a:pt x="168" y="226"/>
                  </a:cubicBezTo>
                  <a:cubicBezTo>
                    <a:pt x="168" y="226"/>
                    <a:pt x="167" y="226"/>
                    <a:pt x="167" y="226"/>
                  </a:cubicBezTo>
                  <a:cubicBezTo>
                    <a:pt x="167" y="226"/>
                    <a:pt x="167" y="226"/>
                    <a:pt x="167" y="226"/>
                  </a:cubicBezTo>
                  <a:cubicBezTo>
                    <a:pt x="167" y="226"/>
                    <a:pt x="167" y="226"/>
                    <a:pt x="167" y="226"/>
                  </a:cubicBezTo>
                  <a:cubicBezTo>
                    <a:pt x="166" y="226"/>
                    <a:pt x="166" y="226"/>
                    <a:pt x="165" y="226"/>
                  </a:cubicBezTo>
                  <a:cubicBezTo>
                    <a:pt x="165" y="226"/>
                    <a:pt x="164" y="226"/>
                    <a:pt x="164" y="226"/>
                  </a:cubicBezTo>
                  <a:cubicBezTo>
                    <a:pt x="163" y="226"/>
                    <a:pt x="163" y="226"/>
                    <a:pt x="162" y="226"/>
                  </a:cubicBezTo>
                  <a:cubicBezTo>
                    <a:pt x="162" y="226"/>
                    <a:pt x="162" y="226"/>
                    <a:pt x="162" y="226"/>
                  </a:cubicBezTo>
                  <a:cubicBezTo>
                    <a:pt x="162" y="226"/>
                    <a:pt x="162" y="226"/>
                    <a:pt x="162" y="226"/>
                  </a:cubicBezTo>
                  <a:cubicBezTo>
                    <a:pt x="162" y="226"/>
                    <a:pt x="162" y="226"/>
                    <a:pt x="162" y="226"/>
                  </a:cubicBezTo>
                  <a:cubicBezTo>
                    <a:pt x="161" y="226"/>
                    <a:pt x="161" y="226"/>
                    <a:pt x="160" y="226"/>
                  </a:cubicBezTo>
                  <a:cubicBezTo>
                    <a:pt x="160" y="227"/>
                    <a:pt x="159" y="227"/>
                    <a:pt x="159" y="227"/>
                  </a:cubicBezTo>
                  <a:cubicBezTo>
                    <a:pt x="158" y="227"/>
                    <a:pt x="158" y="227"/>
                    <a:pt x="157" y="227"/>
                  </a:cubicBezTo>
                  <a:cubicBezTo>
                    <a:pt x="155" y="227"/>
                    <a:pt x="153" y="227"/>
                    <a:pt x="151" y="228"/>
                  </a:cubicBezTo>
                  <a:cubicBezTo>
                    <a:pt x="150" y="228"/>
                    <a:pt x="148" y="228"/>
                    <a:pt x="147" y="228"/>
                  </a:cubicBezTo>
                  <a:cubicBezTo>
                    <a:pt x="144" y="229"/>
                    <a:pt x="141" y="229"/>
                    <a:pt x="139" y="229"/>
                  </a:cubicBezTo>
                  <a:cubicBezTo>
                    <a:pt x="138" y="229"/>
                    <a:pt x="138" y="229"/>
                    <a:pt x="137" y="229"/>
                  </a:cubicBezTo>
                  <a:cubicBezTo>
                    <a:pt x="134" y="230"/>
                    <a:pt x="131" y="230"/>
                    <a:pt x="128" y="230"/>
                  </a:cubicBezTo>
                  <a:cubicBezTo>
                    <a:pt x="128" y="230"/>
                    <a:pt x="128" y="230"/>
                    <a:pt x="128" y="230"/>
                  </a:cubicBezTo>
                  <a:cubicBezTo>
                    <a:pt x="125" y="230"/>
                    <a:pt x="121" y="231"/>
                    <a:pt x="118" y="231"/>
                  </a:cubicBezTo>
                  <a:cubicBezTo>
                    <a:pt x="115" y="231"/>
                    <a:pt x="112" y="231"/>
                    <a:pt x="109" y="230"/>
                  </a:cubicBezTo>
                  <a:cubicBezTo>
                    <a:pt x="109" y="230"/>
                    <a:pt x="109" y="230"/>
                    <a:pt x="109" y="230"/>
                  </a:cubicBezTo>
                  <a:cubicBezTo>
                    <a:pt x="106" y="230"/>
                    <a:pt x="104" y="230"/>
                    <a:pt x="101" y="230"/>
                  </a:cubicBezTo>
                  <a:cubicBezTo>
                    <a:pt x="100" y="230"/>
                    <a:pt x="100" y="230"/>
                    <a:pt x="100" y="230"/>
                  </a:cubicBezTo>
                  <a:cubicBezTo>
                    <a:pt x="97" y="229"/>
                    <a:pt x="94" y="229"/>
                    <a:pt x="91" y="229"/>
                  </a:cubicBezTo>
                  <a:cubicBezTo>
                    <a:pt x="91" y="229"/>
                    <a:pt x="91" y="229"/>
                    <a:pt x="91" y="229"/>
                  </a:cubicBezTo>
                  <a:cubicBezTo>
                    <a:pt x="88" y="228"/>
                    <a:pt x="85" y="227"/>
                    <a:pt x="81" y="227"/>
                  </a:cubicBezTo>
                  <a:cubicBezTo>
                    <a:pt x="81" y="227"/>
                    <a:pt x="81" y="227"/>
                    <a:pt x="81" y="227"/>
                  </a:cubicBezTo>
                  <a:cubicBezTo>
                    <a:pt x="79" y="226"/>
                    <a:pt x="78" y="226"/>
                    <a:pt x="76" y="225"/>
                  </a:cubicBezTo>
                  <a:cubicBezTo>
                    <a:pt x="76" y="225"/>
                    <a:pt x="76" y="225"/>
                    <a:pt x="76" y="225"/>
                  </a:cubicBezTo>
                  <a:cubicBezTo>
                    <a:pt x="74" y="225"/>
                    <a:pt x="72" y="225"/>
                    <a:pt x="71" y="224"/>
                  </a:cubicBezTo>
                  <a:cubicBezTo>
                    <a:pt x="70" y="224"/>
                    <a:pt x="70" y="224"/>
                    <a:pt x="70" y="224"/>
                  </a:cubicBezTo>
                  <a:cubicBezTo>
                    <a:pt x="67" y="223"/>
                    <a:pt x="63" y="222"/>
                    <a:pt x="59" y="221"/>
                  </a:cubicBezTo>
                  <a:cubicBezTo>
                    <a:pt x="59" y="221"/>
                    <a:pt x="59" y="221"/>
                    <a:pt x="59" y="221"/>
                  </a:cubicBezTo>
                  <a:cubicBezTo>
                    <a:pt x="57" y="220"/>
                    <a:pt x="55" y="219"/>
                    <a:pt x="53" y="219"/>
                  </a:cubicBezTo>
                  <a:cubicBezTo>
                    <a:pt x="52" y="218"/>
                    <a:pt x="52" y="218"/>
                    <a:pt x="52" y="218"/>
                  </a:cubicBezTo>
                  <a:cubicBezTo>
                    <a:pt x="50" y="218"/>
                    <a:pt x="48" y="217"/>
                    <a:pt x="46" y="216"/>
                  </a:cubicBezTo>
                  <a:cubicBezTo>
                    <a:pt x="46" y="216"/>
                    <a:pt x="46" y="216"/>
                    <a:pt x="46" y="216"/>
                  </a:cubicBezTo>
                  <a:cubicBezTo>
                    <a:pt x="44" y="216"/>
                    <a:pt x="42" y="215"/>
                    <a:pt x="40" y="214"/>
                  </a:cubicBezTo>
                  <a:cubicBezTo>
                    <a:pt x="40" y="214"/>
                    <a:pt x="39" y="214"/>
                    <a:pt x="39" y="213"/>
                  </a:cubicBezTo>
                  <a:cubicBezTo>
                    <a:pt x="37" y="213"/>
                    <a:pt x="35" y="212"/>
                    <a:pt x="33" y="211"/>
                  </a:cubicBezTo>
                  <a:cubicBezTo>
                    <a:pt x="32" y="211"/>
                    <a:pt x="31" y="210"/>
                    <a:pt x="30" y="210"/>
                  </a:cubicBezTo>
                  <a:cubicBezTo>
                    <a:pt x="29" y="209"/>
                    <a:pt x="28" y="209"/>
                    <a:pt x="28" y="209"/>
                  </a:cubicBezTo>
                  <a:cubicBezTo>
                    <a:pt x="27" y="208"/>
                    <a:pt x="26" y="208"/>
                    <a:pt x="26" y="208"/>
                  </a:cubicBezTo>
                  <a:cubicBezTo>
                    <a:pt x="25" y="207"/>
                    <a:pt x="24" y="207"/>
                    <a:pt x="24" y="207"/>
                  </a:cubicBezTo>
                  <a:cubicBezTo>
                    <a:pt x="23" y="206"/>
                    <a:pt x="23" y="206"/>
                    <a:pt x="22" y="206"/>
                  </a:cubicBezTo>
                  <a:cubicBezTo>
                    <a:pt x="22" y="205"/>
                    <a:pt x="21" y="205"/>
                    <a:pt x="20" y="205"/>
                  </a:cubicBezTo>
                  <a:cubicBezTo>
                    <a:pt x="20" y="204"/>
                    <a:pt x="19" y="204"/>
                    <a:pt x="19" y="204"/>
                  </a:cubicBezTo>
                  <a:cubicBezTo>
                    <a:pt x="18" y="203"/>
                    <a:pt x="18" y="203"/>
                    <a:pt x="17" y="203"/>
                  </a:cubicBezTo>
                  <a:cubicBezTo>
                    <a:pt x="17" y="202"/>
                    <a:pt x="16" y="202"/>
                    <a:pt x="16" y="202"/>
                  </a:cubicBezTo>
                  <a:cubicBezTo>
                    <a:pt x="15" y="201"/>
                    <a:pt x="15" y="201"/>
                    <a:pt x="14" y="201"/>
                  </a:cubicBezTo>
                  <a:cubicBezTo>
                    <a:pt x="14" y="200"/>
                    <a:pt x="14" y="200"/>
                    <a:pt x="13" y="200"/>
                  </a:cubicBezTo>
                  <a:cubicBezTo>
                    <a:pt x="13" y="199"/>
                    <a:pt x="12" y="199"/>
                    <a:pt x="12" y="199"/>
                  </a:cubicBezTo>
                  <a:cubicBezTo>
                    <a:pt x="11" y="198"/>
                    <a:pt x="11" y="198"/>
                    <a:pt x="11" y="197"/>
                  </a:cubicBezTo>
                  <a:cubicBezTo>
                    <a:pt x="10" y="196"/>
                    <a:pt x="10" y="196"/>
                    <a:pt x="10" y="196"/>
                  </a:cubicBezTo>
                  <a:cubicBezTo>
                    <a:pt x="9" y="196"/>
                    <a:pt x="9" y="196"/>
                    <a:pt x="8" y="195"/>
                  </a:cubicBezTo>
                  <a:cubicBezTo>
                    <a:pt x="8" y="194"/>
                    <a:pt x="8" y="194"/>
                    <a:pt x="8" y="194"/>
                  </a:cubicBezTo>
                  <a:cubicBezTo>
                    <a:pt x="7" y="194"/>
                    <a:pt x="7" y="193"/>
                    <a:pt x="7" y="193"/>
                  </a:cubicBezTo>
                  <a:cubicBezTo>
                    <a:pt x="6" y="192"/>
                    <a:pt x="6" y="192"/>
                    <a:pt x="6" y="192"/>
                  </a:cubicBezTo>
                  <a:cubicBezTo>
                    <a:pt x="6" y="192"/>
                    <a:pt x="5" y="191"/>
                    <a:pt x="5" y="191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4" y="189"/>
                    <a:pt x="4" y="189"/>
                    <a:pt x="4" y="188"/>
                  </a:cubicBezTo>
                  <a:cubicBezTo>
                    <a:pt x="3" y="187"/>
                    <a:pt x="3" y="187"/>
                    <a:pt x="3" y="187"/>
                  </a:cubicBezTo>
                  <a:cubicBezTo>
                    <a:pt x="3" y="187"/>
                    <a:pt x="3" y="187"/>
                    <a:pt x="3" y="186"/>
                  </a:cubicBezTo>
                  <a:cubicBezTo>
                    <a:pt x="2" y="185"/>
                    <a:pt x="2" y="185"/>
                    <a:pt x="2" y="185"/>
                  </a:cubicBezTo>
                  <a:cubicBezTo>
                    <a:pt x="2" y="185"/>
                    <a:pt x="2" y="185"/>
                    <a:pt x="2" y="185"/>
                  </a:cubicBezTo>
                  <a:cubicBezTo>
                    <a:pt x="1" y="183"/>
                    <a:pt x="1" y="182"/>
                    <a:pt x="1" y="181"/>
                  </a:cubicBezTo>
                  <a:cubicBezTo>
                    <a:pt x="1" y="180"/>
                    <a:pt x="1" y="180"/>
                    <a:pt x="1" y="180"/>
                  </a:cubicBezTo>
                  <a:cubicBezTo>
                    <a:pt x="1" y="179"/>
                    <a:pt x="0" y="177"/>
                    <a:pt x="0" y="176"/>
                  </a:cubicBezTo>
                  <a:cubicBezTo>
                    <a:pt x="1" y="239"/>
                    <a:pt x="1" y="303"/>
                    <a:pt x="2" y="366"/>
                  </a:cubicBezTo>
                  <a:cubicBezTo>
                    <a:pt x="2" y="368"/>
                    <a:pt x="2" y="369"/>
                    <a:pt x="2" y="371"/>
                  </a:cubicBezTo>
                  <a:cubicBezTo>
                    <a:pt x="2" y="371"/>
                    <a:pt x="2" y="371"/>
                    <a:pt x="2" y="371"/>
                  </a:cubicBezTo>
                  <a:cubicBezTo>
                    <a:pt x="3" y="373"/>
                    <a:pt x="3" y="374"/>
                    <a:pt x="3" y="376"/>
                  </a:cubicBezTo>
                  <a:cubicBezTo>
                    <a:pt x="4" y="376"/>
                    <a:pt x="4" y="376"/>
                    <a:pt x="4" y="376"/>
                  </a:cubicBezTo>
                  <a:cubicBezTo>
                    <a:pt x="4" y="376"/>
                    <a:pt x="4" y="376"/>
                    <a:pt x="4" y="376"/>
                  </a:cubicBezTo>
                  <a:cubicBezTo>
                    <a:pt x="4" y="376"/>
                    <a:pt x="4" y="376"/>
                    <a:pt x="4" y="376"/>
                  </a:cubicBezTo>
                  <a:cubicBezTo>
                    <a:pt x="4" y="377"/>
                    <a:pt x="4" y="377"/>
                    <a:pt x="4" y="377"/>
                  </a:cubicBezTo>
                  <a:cubicBezTo>
                    <a:pt x="4" y="378"/>
                    <a:pt x="4" y="378"/>
                    <a:pt x="5" y="378"/>
                  </a:cubicBezTo>
                  <a:cubicBezTo>
                    <a:pt x="5" y="379"/>
                    <a:pt x="5" y="379"/>
                    <a:pt x="5" y="380"/>
                  </a:cubicBezTo>
                  <a:cubicBezTo>
                    <a:pt x="5" y="380"/>
                    <a:pt x="6" y="380"/>
                    <a:pt x="6" y="381"/>
                  </a:cubicBezTo>
                  <a:cubicBezTo>
                    <a:pt x="6" y="381"/>
                    <a:pt x="6" y="382"/>
                    <a:pt x="6" y="382"/>
                  </a:cubicBezTo>
                  <a:cubicBezTo>
                    <a:pt x="7" y="382"/>
                    <a:pt x="7" y="383"/>
                    <a:pt x="7" y="383"/>
                  </a:cubicBezTo>
                  <a:cubicBezTo>
                    <a:pt x="8" y="384"/>
                    <a:pt x="8" y="384"/>
                    <a:pt x="8" y="384"/>
                  </a:cubicBezTo>
                  <a:cubicBezTo>
                    <a:pt x="9" y="385"/>
                    <a:pt x="9" y="385"/>
                    <a:pt x="9" y="385"/>
                  </a:cubicBezTo>
                  <a:cubicBezTo>
                    <a:pt x="9" y="386"/>
                    <a:pt x="9" y="386"/>
                    <a:pt x="9" y="386"/>
                  </a:cubicBezTo>
                  <a:cubicBezTo>
                    <a:pt x="9" y="386"/>
                    <a:pt x="9" y="386"/>
                    <a:pt x="9" y="386"/>
                  </a:cubicBezTo>
                  <a:cubicBezTo>
                    <a:pt x="10" y="387"/>
                    <a:pt x="10" y="387"/>
                    <a:pt x="10" y="387"/>
                  </a:cubicBezTo>
                  <a:cubicBezTo>
                    <a:pt x="10" y="387"/>
                    <a:pt x="11" y="388"/>
                    <a:pt x="11" y="388"/>
                  </a:cubicBezTo>
                  <a:cubicBezTo>
                    <a:pt x="12" y="389"/>
                    <a:pt x="12" y="389"/>
                    <a:pt x="12" y="389"/>
                  </a:cubicBezTo>
                  <a:cubicBezTo>
                    <a:pt x="12" y="389"/>
                    <a:pt x="13" y="390"/>
                    <a:pt x="13" y="390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15" y="392"/>
                    <a:pt x="15" y="392"/>
                    <a:pt x="16" y="393"/>
                  </a:cubicBezTo>
                  <a:cubicBezTo>
                    <a:pt x="16" y="393"/>
                    <a:pt x="17" y="393"/>
                    <a:pt x="17" y="394"/>
                  </a:cubicBezTo>
                  <a:cubicBezTo>
                    <a:pt x="18" y="394"/>
                    <a:pt x="18" y="394"/>
                    <a:pt x="18" y="394"/>
                  </a:cubicBezTo>
                  <a:cubicBezTo>
                    <a:pt x="19" y="395"/>
                    <a:pt x="19" y="395"/>
                    <a:pt x="19" y="395"/>
                  </a:cubicBezTo>
                  <a:cubicBezTo>
                    <a:pt x="19" y="395"/>
                    <a:pt x="19" y="395"/>
                    <a:pt x="19" y="395"/>
                  </a:cubicBezTo>
                  <a:cubicBezTo>
                    <a:pt x="20" y="396"/>
                    <a:pt x="20" y="396"/>
                    <a:pt x="20" y="396"/>
                  </a:cubicBezTo>
                  <a:cubicBezTo>
                    <a:pt x="20" y="396"/>
                    <a:pt x="21" y="397"/>
                    <a:pt x="22" y="397"/>
                  </a:cubicBezTo>
                  <a:cubicBezTo>
                    <a:pt x="22" y="397"/>
                    <a:pt x="23" y="398"/>
                    <a:pt x="23" y="398"/>
                  </a:cubicBezTo>
                  <a:cubicBezTo>
                    <a:pt x="24" y="398"/>
                    <a:pt x="24" y="399"/>
                    <a:pt x="25" y="399"/>
                  </a:cubicBezTo>
                  <a:cubicBezTo>
                    <a:pt x="26" y="399"/>
                    <a:pt x="26" y="400"/>
                    <a:pt x="27" y="400"/>
                  </a:cubicBezTo>
                  <a:cubicBezTo>
                    <a:pt x="27" y="400"/>
                    <a:pt x="28" y="401"/>
                    <a:pt x="29" y="401"/>
                  </a:cubicBezTo>
                  <a:cubicBezTo>
                    <a:pt x="29" y="401"/>
                    <a:pt x="30" y="402"/>
                    <a:pt x="30" y="402"/>
                  </a:cubicBezTo>
                  <a:cubicBezTo>
                    <a:pt x="31" y="402"/>
                    <a:pt x="31" y="402"/>
                    <a:pt x="31" y="402"/>
                  </a:cubicBezTo>
                  <a:cubicBezTo>
                    <a:pt x="32" y="403"/>
                    <a:pt x="32" y="403"/>
                    <a:pt x="32" y="403"/>
                  </a:cubicBezTo>
                  <a:cubicBezTo>
                    <a:pt x="33" y="403"/>
                    <a:pt x="33" y="403"/>
                    <a:pt x="33" y="403"/>
                  </a:cubicBezTo>
                  <a:cubicBezTo>
                    <a:pt x="33" y="403"/>
                    <a:pt x="33" y="403"/>
                    <a:pt x="33" y="403"/>
                  </a:cubicBezTo>
                  <a:cubicBezTo>
                    <a:pt x="34" y="404"/>
                    <a:pt x="34" y="404"/>
                    <a:pt x="34" y="404"/>
                  </a:cubicBezTo>
                  <a:cubicBezTo>
                    <a:pt x="35" y="404"/>
                    <a:pt x="37" y="405"/>
                    <a:pt x="38" y="406"/>
                  </a:cubicBezTo>
                  <a:cubicBezTo>
                    <a:pt x="39" y="406"/>
                    <a:pt x="39" y="406"/>
                    <a:pt x="40" y="406"/>
                  </a:cubicBezTo>
                  <a:cubicBezTo>
                    <a:pt x="40" y="407"/>
                    <a:pt x="41" y="407"/>
                    <a:pt x="41" y="407"/>
                  </a:cubicBezTo>
                  <a:cubicBezTo>
                    <a:pt x="42" y="407"/>
                    <a:pt x="42" y="407"/>
                    <a:pt x="43" y="408"/>
                  </a:cubicBezTo>
                  <a:cubicBezTo>
                    <a:pt x="44" y="408"/>
                    <a:pt x="45" y="409"/>
                    <a:pt x="47" y="409"/>
                  </a:cubicBezTo>
                  <a:cubicBezTo>
                    <a:pt x="47" y="409"/>
                    <a:pt x="47" y="409"/>
                    <a:pt x="47" y="409"/>
                  </a:cubicBezTo>
                  <a:cubicBezTo>
                    <a:pt x="47" y="409"/>
                    <a:pt x="47" y="409"/>
                    <a:pt x="47" y="409"/>
                  </a:cubicBezTo>
                  <a:cubicBezTo>
                    <a:pt x="48" y="410"/>
                    <a:pt x="50" y="410"/>
                    <a:pt x="51" y="411"/>
                  </a:cubicBezTo>
                  <a:cubicBezTo>
                    <a:pt x="52" y="411"/>
                    <a:pt x="52" y="411"/>
                    <a:pt x="52" y="412"/>
                  </a:cubicBezTo>
                  <a:cubicBezTo>
                    <a:pt x="53" y="412"/>
                    <a:pt x="53" y="412"/>
                    <a:pt x="54" y="412"/>
                  </a:cubicBezTo>
                  <a:cubicBezTo>
                    <a:pt x="55" y="412"/>
                    <a:pt x="55" y="412"/>
                    <a:pt x="55" y="412"/>
                  </a:cubicBezTo>
                  <a:cubicBezTo>
                    <a:pt x="56" y="413"/>
                    <a:pt x="57" y="413"/>
                    <a:pt x="58" y="414"/>
                  </a:cubicBezTo>
                  <a:cubicBezTo>
                    <a:pt x="59" y="414"/>
                    <a:pt x="59" y="414"/>
                    <a:pt x="59" y="414"/>
                  </a:cubicBezTo>
                  <a:cubicBezTo>
                    <a:pt x="59" y="414"/>
                    <a:pt x="59" y="414"/>
                    <a:pt x="59" y="414"/>
                  </a:cubicBezTo>
                  <a:cubicBezTo>
                    <a:pt x="60" y="414"/>
                    <a:pt x="60" y="414"/>
                    <a:pt x="60" y="414"/>
                  </a:cubicBezTo>
                  <a:cubicBezTo>
                    <a:pt x="60" y="414"/>
                    <a:pt x="61" y="415"/>
                    <a:pt x="62" y="415"/>
                  </a:cubicBezTo>
                  <a:cubicBezTo>
                    <a:pt x="63" y="415"/>
                    <a:pt x="64" y="416"/>
                    <a:pt x="65" y="416"/>
                  </a:cubicBezTo>
                  <a:cubicBezTo>
                    <a:pt x="65" y="416"/>
                    <a:pt x="65" y="416"/>
                    <a:pt x="65" y="416"/>
                  </a:cubicBezTo>
                  <a:cubicBezTo>
                    <a:pt x="65" y="416"/>
                    <a:pt x="65" y="416"/>
                    <a:pt x="65" y="416"/>
                  </a:cubicBezTo>
                  <a:cubicBezTo>
                    <a:pt x="66" y="416"/>
                    <a:pt x="67" y="417"/>
                    <a:pt x="68" y="417"/>
                  </a:cubicBezTo>
                  <a:cubicBezTo>
                    <a:pt x="68" y="417"/>
                    <a:pt x="69" y="417"/>
                    <a:pt x="70" y="418"/>
                  </a:cubicBezTo>
                  <a:cubicBezTo>
                    <a:pt x="70" y="418"/>
                    <a:pt x="70" y="418"/>
                    <a:pt x="70" y="418"/>
                  </a:cubicBezTo>
                  <a:cubicBezTo>
                    <a:pt x="71" y="418"/>
                    <a:pt x="71" y="418"/>
                    <a:pt x="71" y="418"/>
                  </a:cubicBezTo>
                  <a:cubicBezTo>
                    <a:pt x="71" y="418"/>
                    <a:pt x="72" y="418"/>
                    <a:pt x="72" y="418"/>
                  </a:cubicBezTo>
                  <a:cubicBezTo>
                    <a:pt x="73" y="418"/>
                    <a:pt x="74" y="419"/>
                    <a:pt x="75" y="419"/>
                  </a:cubicBezTo>
                  <a:cubicBezTo>
                    <a:pt x="76" y="419"/>
                    <a:pt x="76" y="419"/>
                    <a:pt x="76" y="419"/>
                  </a:cubicBezTo>
                  <a:cubicBezTo>
                    <a:pt x="76" y="419"/>
                    <a:pt x="76" y="419"/>
                    <a:pt x="76" y="419"/>
                  </a:cubicBezTo>
                  <a:cubicBezTo>
                    <a:pt x="77" y="419"/>
                    <a:pt x="77" y="419"/>
                    <a:pt x="77" y="419"/>
                  </a:cubicBezTo>
                  <a:cubicBezTo>
                    <a:pt x="77" y="420"/>
                    <a:pt x="78" y="420"/>
                    <a:pt x="79" y="420"/>
                  </a:cubicBezTo>
                  <a:cubicBezTo>
                    <a:pt x="79" y="420"/>
                    <a:pt x="80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1" y="421"/>
                    <a:pt x="81" y="421"/>
                    <a:pt x="81" y="421"/>
                  </a:cubicBezTo>
                  <a:cubicBezTo>
                    <a:pt x="81" y="421"/>
                    <a:pt x="81" y="421"/>
                    <a:pt x="81" y="421"/>
                  </a:cubicBezTo>
                  <a:cubicBezTo>
                    <a:pt x="82" y="421"/>
                    <a:pt x="82" y="421"/>
                    <a:pt x="82" y="421"/>
                  </a:cubicBezTo>
                  <a:cubicBezTo>
                    <a:pt x="83" y="421"/>
                    <a:pt x="83" y="421"/>
                    <a:pt x="84" y="421"/>
                  </a:cubicBezTo>
                  <a:cubicBezTo>
                    <a:pt x="85" y="421"/>
                    <a:pt x="85" y="421"/>
                    <a:pt x="86" y="422"/>
                  </a:cubicBezTo>
                  <a:cubicBezTo>
                    <a:pt x="86" y="422"/>
                    <a:pt x="87" y="422"/>
                    <a:pt x="87" y="422"/>
                  </a:cubicBezTo>
                  <a:cubicBezTo>
                    <a:pt x="88" y="422"/>
                    <a:pt x="88" y="422"/>
                    <a:pt x="89" y="422"/>
                  </a:cubicBezTo>
                  <a:cubicBezTo>
                    <a:pt x="89" y="422"/>
                    <a:pt x="90" y="422"/>
                    <a:pt x="90" y="422"/>
                  </a:cubicBezTo>
                  <a:cubicBezTo>
                    <a:pt x="91" y="423"/>
                    <a:pt x="91" y="423"/>
                    <a:pt x="91" y="423"/>
                  </a:cubicBezTo>
                  <a:cubicBezTo>
                    <a:pt x="91" y="423"/>
                    <a:pt x="91" y="423"/>
                    <a:pt x="91" y="423"/>
                  </a:cubicBezTo>
                  <a:cubicBezTo>
                    <a:pt x="92" y="423"/>
                    <a:pt x="92" y="423"/>
                    <a:pt x="92" y="423"/>
                  </a:cubicBezTo>
                  <a:cubicBezTo>
                    <a:pt x="92" y="423"/>
                    <a:pt x="93" y="423"/>
                    <a:pt x="93" y="423"/>
                  </a:cubicBezTo>
                  <a:cubicBezTo>
                    <a:pt x="93" y="423"/>
                    <a:pt x="94" y="423"/>
                    <a:pt x="94" y="423"/>
                  </a:cubicBezTo>
                  <a:cubicBezTo>
                    <a:pt x="95" y="423"/>
                    <a:pt x="95" y="423"/>
                    <a:pt x="96" y="423"/>
                  </a:cubicBezTo>
                  <a:cubicBezTo>
                    <a:pt x="96" y="423"/>
                    <a:pt x="97" y="423"/>
                    <a:pt x="97" y="423"/>
                  </a:cubicBezTo>
                  <a:cubicBezTo>
                    <a:pt x="97" y="424"/>
                    <a:pt x="98" y="424"/>
                    <a:pt x="98" y="424"/>
                  </a:cubicBezTo>
                  <a:cubicBezTo>
                    <a:pt x="99" y="424"/>
                    <a:pt x="99" y="424"/>
                    <a:pt x="100" y="424"/>
                  </a:cubicBezTo>
                  <a:cubicBezTo>
                    <a:pt x="100" y="424"/>
                    <a:pt x="100" y="424"/>
                    <a:pt x="100" y="424"/>
                  </a:cubicBezTo>
                  <a:cubicBezTo>
                    <a:pt x="100" y="424"/>
                    <a:pt x="100" y="424"/>
                    <a:pt x="100" y="424"/>
                  </a:cubicBezTo>
                  <a:cubicBezTo>
                    <a:pt x="100" y="424"/>
                    <a:pt x="100" y="424"/>
                    <a:pt x="100" y="424"/>
                  </a:cubicBezTo>
                  <a:cubicBezTo>
                    <a:pt x="101" y="424"/>
                    <a:pt x="101" y="424"/>
                    <a:pt x="101" y="424"/>
                  </a:cubicBezTo>
                  <a:cubicBezTo>
                    <a:pt x="101" y="424"/>
                    <a:pt x="102" y="424"/>
                    <a:pt x="102" y="424"/>
                  </a:cubicBezTo>
                  <a:cubicBezTo>
                    <a:pt x="102" y="424"/>
                    <a:pt x="103" y="424"/>
                    <a:pt x="103" y="424"/>
                  </a:cubicBezTo>
                  <a:cubicBezTo>
                    <a:pt x="104" y="424"/>
                    <a:pt x="104" y="424"/>
                    <a:pt x="104" y="424"/>
                  </a:cubicBezTo>
                  <a:cubicBezTo>
                    <a:pt x="105" y="424"/>
                    <a:pt x="105" y="424"/>
                    <a:pt x="106" y="424"/>
                  </a:cubicBezTo>
                  <a:cubicBezTo>
                    <a:pt x="106" y="424"/>
                    <a:pt x="107" y="424"/>
                    <a:pt x="107" y="424"/>
                  </a:cubicBezTo>
                  <a:cubicBezTo>
                    <a:pt x="107" y="425"/>
                    <a:pt x="108" y="425"/>
                    <a:pt x="108" y="425"/>
                  </a:cubicBezTo>
                  <a:cubicBezTo>
                    <a:pt x="109" y="425"/>
                    <a:pt x="109" y="425"/>
                    <a:pt x="109" y="425"/>
                  </a:cubicBezTo>
                  <a:cubicBezTo>
                    <a:pt x="109" y="425"/>
                    <a:pt x="109" y="425"/>
                    <a:pt x="109" y="425"/>
                  </a:cubicBezTo>
                  <a:cubicBezTo>
                    <a:pt x="109" y="425"/>
                    <a:pt x="109" y="425"/>
                    <a:pt x="109" y="425"/>
                  </a:cubicBezTo>
                  <a:cubicBezTo>
                    <a:pt x="110" y="425"/>
                    <a:pt x="110" y="425"/>
                    <a:pt x="111" y="425"/>
                  </a:cubicBezTo>
                  <a:cubicBezTo>
                    <a:pt x="111" y="425"/>
                    <a:pt x="111" y="425"/>
                    <a:pt x="112" y="425"/>
                  </a:cubicBezTo>
                  <a:cubicBezTo>
                    <a:pt x="112" y="425"/>
                    <a:pt x="113" y="425"/>
                    <a:pt x="113" y="425"/>
                  </a:cubicBezTo>
                  <a:cubicBezTo>
                    <a:pt x="113" y="425"/>
                    <a:pt x="114" y="425"/>
                    <a:pt x="114" y="425"/>
                  </a:cubicBezTo>
                  <a:cubicBezTo>
                    <a:pt x="115" y="425"/>
                    <a:pt x="115" y="425"/>
                    <a:pt x="115" y="425"/>
                  </a:cubicBezTo>
                  <a:cubicBezTo>
                    <a:pt x="116" y="425"/>
                    <a:pt x="116" y="425"/>
                    <a:pt x="116" y="425"/>
                  </a:cubicBezTo>
                  <a:cubicBezTo>
                    <a:pt x="116" y="425"/>
                    <a:pt x="116" y="425"/>
                    <a:pt x="116" y="425"/>
                  </a:cubicBezTo>
                  <a:cubicBezTo>
                    <a:pt x="117" y="425"/>
                    <a:pt x="117" y="425"/>
                    <a:pt x="117" y="425"/>
                  </a:cubicBezTo>
                  <a:cubicBezTo>
                    <a:pt x="118" y="425"/>
                    <a:pt x="118" y="425"/>
                    <a:pt x="118" y="425"/>
                  </a:cubicBezTo>
                  <a:cubicBezTo>
                    <a:pt x="118" y="425"/>
                    <a:pt x="118" y="425"/>
                    <a:pt x="118" y="425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120" y="425"/>
                    <a:pt x="120" y="425"/>
                    <a:pt x="121" y="425"/>
                  </a:cubicBezTo>
                  <a:cubicBezTo>
                    <a:pt x="121" y="425"/>
                    <a:pt x="122" y="425"/>
                    <a:pt x="122" y="425"/>
                  </a:cubicBezTo>
                  <a:cubicBezTo>
                    <a:pt x="123" y="425"/>
                    <a:pt x="123" y="425"/>
                    <a:pt x="124" y="425"/>
                  </a:cubicBezTo>
                  <a:cubicBezTo>
                    <a:pt x="124" y="425"/>
                    <a:pt x="125" y="425"/>
                    <a:pt x="125" y="425"/>
                  </a:cubicBezTo>
                  <a:cubicBezTo>
                    <a:pt x="126" y="424"/>
                    <a:pt x="126" y="424"/>
                    <a:pt x="127" y="424"/>
                  </a:cubicBezTo>
                  <a:cubicBezTo>
                    <a:pt x="127" y="424"/>
                    <a:pt x="128" y="424"/>
                    <a:pt x="129" y="424"/>
                  </a:cubicBezTo>
                  <a:cubicBezTo>
                    <a:pt x="129" y="424"/>
                    <a:pt x="130" y="424"/>
                    <a:pt x="130" y="424"/>
                  </a:cubicBezTo>
                  <a:cubicBezTo>
                    <a:pt x="131" y="424"/>
                    <a:pt x="132" y="424"/>
                    <a:pt x="132" y="424"/>
                  </a:cubicBezTo>
                  <a:cubicBezTo>
                    <a:pt x="134" y="424"/>
                    <a:pt x="135" y="424"/>
                    <a:pt x="136" y="424"/>
                  </a:cubicBezTo>
                  <a:cubicBezTo>
                    <a:pt x="137" y="423"/>
                    <a:pt x="137" y="423"/>
                    <a:pt x="137" y="423"/>
                  </a:cubicBezTo>
                  <a:cubicBezTo>
                    <a:pt x="138" y="423"/>
                    <a:pt x="138" y="423"/>
                    <a:pt x="138" y="423"/>
                  </a:cubicBezTo>
                  <a:cubicBezTo>
                    <a:pt x="138" y="423"/>
                    <a:pt x="138" y="423"/>
                    <a:pt x="138" y="423"/>
                  </a:cubicBezTo>
                  <a:cubicBezTo>
                    <a:pt x="140" y="423"/>
                    <a:pt x="142" y="423"/>
                    <a:pt x="144" y="423"/>
                  </a:cubicBezTo>
                  <a:cubicBezTo>
                    <a:pt x="145" y="422"/>
                    <a:pt x="145" y="422"/>
                    <a:pt x="146" y="422"/>
                  </a:cubicBezTo>
                  <a:cubicBezTo>
                    <a:pt x="146" y="422"/>
                    <a:pt x="146" y="422"/>
                    <a:pt x="146" y="422"/>
                  </a:cubicBezTo>
                  <a:cubicBezTo>
                    <a:pt x="149" y="422"/>
                    <a:pt x="153" y="421"/>
                    <a:pt x="156" y="421"/>
                  </a:cubicBezTo>
                  <a:cubicBezTo>
                    <a:pt x="157" y="421"/>
                    <a:pt x="159" y="420"/>
                    <a:pt x="160" y="420"/>
                  </a:cubicBezTo>
                  <a:cubicBezTo>
                    <a:pt x="160" y="420"/>
                    <a:pt x="160" y="420"/>
                    <a:pt x="160" y="420"/>
                  </a:cubicBezTo>
                  <a:cubicBezTo>
                    <a:pt x="162" y="420"/>
                    <a:pt x="163" y="420"/>
                    <a:pt x="165" y="420"/>
                  </a:cubicBezTo>
                  <a:cubicBezTo>
                    <a:pt x="165" y="420"/>
                    <a:pt x="165" y="420"/>
                    <a:pt x="165" y="420"/>
                  </a:cubicBezTo>
                  <a:cubicBezTo>
                    <a:pt x="165" y="420"/>
                    <a:pt x="165" y="420"/>
                    <a:pt x="165" y="420"/>
                  </a:cubicBezTo>
                  <a:cubicBezTo>
                    <a:pt x="166" y="420"/>
                    <a:pt x="168" y="420"/>
                    <a:pt x="170" y="420"/>
                  </a:cubicBezTo>
                  <a:cubicBezTo>
                    <a:pt x="170" y="420"/>
                    <a:pt x="170" y="420"/>
                    <a:pt x="170" y="420"/>
                  </a:cubicBezTo>
                  <a:cubicBezTo>
                    <a:pt x="171" y="419"/>
                    <a:pt x="173" y="419"/>
                    <a:pt x="174" y="419"/>
                  </a:cubicBezTo>
                  <a:cubicBezTo>
                    <a:pt x="177" y="419"/>
                    <a:pt x="180" y="420"/>
                    <a:pt x="183" y="420"/>
                  </a:cubicBezTo>
                  <a:cubicBezTo>
                    <a:pt x="184" y="420"/>
                    <a:pt x="184" y="420"/>
                    <a:pt x="184" y="420"/>
                  </a:cubicBezTo>
                  <a:cubicBezTo>
                    <a:pt x="186" y="420"/>
                    <a:pt x="188" y="420"/>
                    <a:pt x="191" y="421"/>
                  </a:cubicBezTo>
                  <a:cubicBezTo>
                    <a:pt x="190" y="478"/>
                    <a:pt x="189" y="536"/>
                    <a:pt x="189" y="593"/>
                  </a:cubicBezTo>
                  <a:cubicBezTo>
                    <a:pt x="189" y="595"/>
                    <a:pt x="189" y="596"/>
                    <a:pt x="189" y="597"/>
                  </a:cubicBezTo>
                  <a:cubicBezTo>
                    <a:pt x="189" y="598"/>
                    <a:pt x="189" y="599"/>
                    <a:pt x="189" y="600"/>
                  </a:cubicBezTo>
                  <a:cubicBezTo>
                    <a:pt x="190" y="601"/>
                    <a:pt x="190" y="602"/>
                    <a:pt x="190" y="602"/>
                  </a:cubicBezTo>
                  <a:cubicBezTo>
                    <a:pt x="191" y="603"/>
                    <a:pt x="191" y="603"/>
                    <a:pt x="192" y="604"/>
                  </a:cubicBezTo>
                  <a:cubicBezTo>
                    <a:pt x="193" y="604"/>
                    <a:pt x="194" y="605"/>
                    <a:pt x="195" y="606"/>
                  </a:cubicBezTo>
                  <a:cubicBezTo>
                    <a:pt x="196" y="607"/>
                    <a:pt x="196" y="607"/>
                    <a:pt x="196" y="607"/>
                  </a:cubicBezTo>
                  <a:cubicBezTo>
                    <a:pt x="196" y="607"/>
                    <a:pt x="197" y="608"/>
                    <a:pt x="198" y="608"/>
                  </a:cubicBezTo>
                  <a:cubicBezTo>
                    <a:pt x="199" y="609"/>
                    <a:pt x="199" y="609"/>
                    <a:pt x="200" y="610"/>
                  </a:cubicBezTo>
                  <a:cubicBezTo>
                    <a:pt x="201" y="610"/>
                    <a:pt x="201" y="610"/>
                    <a:pt x="201" y="610"/>
                  </a:cubicBezTo>
                  <a:cubicBezTo>
                    <a:pt x="201" y="611"/>
                    <a:pt x="201" y="611"/>
                    <a:pt x="201" y="611"/>
                  </a:cubicBezTo>
                  <a:cubicBezTo>
                    <a:pt x="202" y="611"/>
                    <a:pt x="202" y="611"/>
                    <a:pt x="202" y="611"/>
                  </a:cubicBezTo>
                  <a:cubicBezTo>
                    <a:pt x="203" y="612"/>
                    <a:pt x="203" y="612"/>
                    <a:pt x="203" y="612"/>
                  </a:cubicBezTo>
                  <a:cubicBezTo>
                    <a:pt x="204" y="612"/>
                    <a:pt x="204" y="613"/>
                    <a:pt x="205" y="613"/>
                  </a:cubicBezTo>
                  <a:cubicBezTo>
                    <a:pt x="205" y="613"/>
                    <a:pt x="205" y="613"/>
                    <a:pt x="205" y="613"/>
                  </a:cubicBezTo>
                  <a:cubicBezTo>
                    <a:pt x="206" y="613"/>
                    <a:pt x="206" y="613"/>
                    <a:pt x="206" y="613"/>
                  </a:cubicBezTo>
                  <a:cubicBezTo>
                    <a:pt x="206" y="613"/>
                    <a:pt x="206" y="613"/>
                    <a:pt x="206" y="613"/>
                  </a:cubicBezTo>
                  <a:cubicBezTo>
                    <a:pt x="207" y="614"/>
                    <a:pt x="207" y="614"/>
                    <a:pt x="207" y="614"/>
                  </a:cubicBezTo>
                  <a:cubicBezTo>
                    <a:pt x="207" y="614"/>
                    <a:pt x="207" y="614"/>
                    <a:pt x="207" y="614"/>
                  </a:cubicBezTo>
                  <a:cubicBezTo>
                    <a:pt x="208" y="615"/>
                    <a:pt x="208" y="615"/>
                    <a:pt x="208" y="615"/>
                  </a:cubicBezTo>
                  <a:cubicBezTo>
                    <a:pt x="209" y="615"/>
                    <a:pt x="209" y="615"/>
                    <a:pt x="209" y="615"/>
                  </a:cubicBezTo>
                  <a:cubicBezTo>
                    <a:pt x="209" y="615"/>
                    <a:pt x="209" y="615"/>
                    <a:pt x="209" y="615"/>
                  </a:cubicBezTo>
                  <a:cubicBezTo>
                    <a:pt x="209" y="615"/>
                    <a:pt x="209" y="615"/>
                    <a:pt x="209" y="615"/>
                  </a:cubicBezTo>
                  <a:cubicBezTo>
                    <a:pt x="210" y="615"/>
                    <a:pt x="210" y="615"/>
                    <a:pt x="210" y="615"/>
                  </a:cubicBezTo>
                  <a:cubicBezTo>
                    <a:pt x="210" y="615"/>
                    <a:pt x="210" y="615"/>
                    <a:pt x="210" y="615"/>
                  </a:cubicBezTo>
                  <a:cubicBezTo>
                    <a:pt x="211" y="616"/>
                    <a:pt x="211" y="616"/>
                    <a:pt x="211" y="616"/>
                  </a:cubicBezTo>
                  <a:cubicBezTo>
                    <a:pt x="212" y="616"/>
                    <a:pt x="212" y="616"/>
                    <a:pt x="212" y="616"/>
                  </a:cubicBezTo>
                  <a:cubicBezTo>
                    <a:pt x="213" y="616"/>
                    <a:pt x="213" y="616"/>
                    <a:pt x="213" y="616"/>
                  </a:cubicBezTo>
                  <a:cubicBezTo>
                    <a:pt x="213" y="616"/>
                    <a:pt x="213" y="616"/>
                    <a:pt x="213" y="616"/>
                  </a:cubicBezTo>
                  <a:cubicBezTo>
                    <a:pt x="213" y="616"/>
                    <a:pt x="213" y="616"/>
                    <a:pt x="213" y="616"/>
                  </a:cubicBezTo>
                  <a:cubicBezTo>
                    <a:pt x="213" y="616"/>
                    <a:pt x="213" y="616"/>
                    <a:pt x="213" y="616"/>
                  </a:cubicBezTo>
                  <a:cubicBezTo>
                    <a:pt x="213" y="616"/>
                    <a:pt x="213" y="616"/>
                    <a:pt x="213" y="616"/>
                  </a:cubicBezTo>
                  <a:cubicBezTo>
                    <a:pt x="214" y="617"/>
                    <a:pt x="214" y="617"/>
                    <a:pt x="214" y="617"/>
                  </a:cubicBezTo>
                  <a:cubicBezTo>
                    <a:pt x="215" y="617"/>
                    <a:pt x="215" y="617"/>
                    <a:pt x="215" y="617"/>
                  </a:cubicBezTo>
                  <a:cubicBezTo>
                    <a:pt x="215" y="617"/>
                    <a:pt x="215" y="617"/>
                    <a:pt x="215" y="617"/>
                  </a:cubicBezTo>
                  <a:cubicBezTo>
                    <a:pt x="216" y="617"/>
                    <a:pt x="216" y="617"/>
                    <a:pt x="216" y="617"/>
                  </a:cubicBezTo>
                  <a:cubicBezTo>
                    <a:pt x="216" y="617"/>
                    <a:pt x="216" y="617"/>
                    <a:pt x="216" y="617"/>
                  </a:cubicBezTo>
                  <a:cubicBezTo>
                    <a:pt x="217" y="617"/>
                    <a:pt x="217" y="617"/>
                    <a:pt x="217" y="617"/>
                  </a:cubicBezTo>
                  <a:cubicBezTo>
                    <a:pt x="218" y="617"/>
                    <a:pt x="218" y="617"/>
                    <a:pt x="218" y="617"/>
                  </a:cubicBezTo>
                  <a:cubicBezTo>
                    <a:pt x="218" y="618"/>
                    <a:pt x="218" y="618"/>
                    <a:pt x="218" y="618"/>
                  </a:cubicBezTo>
                  <a:cubicBezTo>
                    <a:pt x="218" y="618"/>
                    <a:pt x="218" y="618"/>
                    <a:pt x="218" y="618"/>
                  </a:cubicBezTo>
                  <a:cubicBezTo>
                    <a:pt x="218" y="618"/>
                    <a:pt x="218" y="618"/>
                    <a:pt x="218" y="618"/>
                  </a:cubicBezTo>
                  <a:cubicBezTo>
                    <a:pt x="219" y="618"/>
                    <a:pt x="219" y="618"/>
                    <a:pt x="219" y="618"/>
                  </a:cubicBezTo>
                  <a:cubicBezTo>
                    <a:pt x="220" y="618"/>
                    <a:pt x="220" y="618"/>
                    <a:pt x="220" y="618"/>
                  </a:cubicBezTo>
                  <a:cubicBezTo>
                    <a:pt x="221" y="618"/>
                    <a:pt x="221" y="618"/>
                    <a:pt x="221" y="618"/>
                  </a:cubicBezTo>
                  <a:cubicBezTo>
                    <a:pt x="221" y="618"/>
                    <a:pt x="221" y="618"/>
                    <a:pt x="221" y="618"/>
                  </a:cubicBezTo>
                  <a:cubicBezTo>
                    <a:pt x="221" y="618"/>
                    <a:pt x="221" y="618"/>
                    <a:pt x="221" y="618"/>
                  </a:cubicBezTo>
                  <a:cubicBezTo>
                    <a:pt x="222" y="618"/>
                    <a:pt x="222" y="619"/>
                    <a:pt x="223" y="619"/>
                  </a:cubicBezTo>
                  <a:cubicBezTo>
                    <a:pt x="223" y="619"/>
                    <a:pt x="223" y="619"/>
                    <a:pt x="224" y="619"/>
                  </a:cubicBezTo>
                  <a:cubicBezTo>
                    <a:pt x="224" y="619"/>
                    <a:pt x="224" y="619"/>
                    <a:pt x="224" y="619"/>
                  </a:cubicBezTo>
                  <a:cubicBezTo>
                    <a:pt x="224" y="619"/>
                    <a:pt x="224" y="619"/>
                    <a:pt x="224" y="619"/>
                  </a:cubicBezTo>
                  <a:cubicBezTo>
                    <a:pt x="225" y="619"/>
                    <a:pt x="225" y="619"/>
                    <a:pt x="225" y="619"/>
                  </a:cubicBezTo>
                  <a:cubicBezTo>
                    <a:pt x="225" y="619"/>
                    <a:pt x="226" y="619"/>
                    <a:pt x="226" y="619"/>
                  </a:cubicBezTo>
                  <a:cubicBezTo>
                    <a:pt x="227" y="619"/>
                    <a:pt x="227" y="619"/>
                    <a:pt x="228" y="619"/>
                  </a:cubicBezTo>
                  <a:cubicBezTo>
                    <a:pt x="228" y="619"/>
                    <a:pt x="228" y="619"/>
                    <a:pt x="228" y="619"/>
                  </a:cubicBezTo>
                  <a:cubicBezTo>
                    <a:pt x="228" y="620"/>
                    <a:pt x="228" y="620"/>
                    <a:pt x="228" y="620"/>
                  </a:cubicBezTo>
                  <a:cubicBezTo>
                    <a:pt x="228" y="620"/>
                    <a:pt x="229" y="620"/>
                    <a:pt x="229" y="620"/>
                  </a:cubicBezTo>
                  <a:cubicBezTo>
                    <a:pt x="230" y="620"/>
                    <a:pt x="230" y="620"/>
                    <a:pt x="231" y="620"/>
                  </a:cubicBezTo>
                  <a:cubicBezTo>
                    <a:pt x="231" y="620"/>
                    <a:pt x="231" y="620"/>
                    <a:pt x="231" y="620"/>
                  </a:cubicBezTo>
                  <a:cubicBezTo>
                    <a:pt x="232" y="620"/>
                    <a:pt x="232" y="620"/>
                    <a:pt x="232" y="620"/>
                  </a:cubicBezTo>
                  <a:cubicBezTo>
                    <a:pt x="232" y="620"/>
                    <a:pt x="232" y="620"/>
                    <a:pt x="232" y="620"/>
                  </a:cubicBezTo>
                  <a:cubicBezTo>
                    <a:pt x="233" y="620"/>
                    <a:pt x="234" y="620"/>
                    <a:pt x="234" y="620"/>
                  </a:cubicBezTo>
                  <a:cubicBezTo>
                    <a:pt x="235" y="620"/>
                    <a:pt x="235" y="620"/>
                    <a:pt x="235" y="620"/>
                  </a:cubicBezTo>
                  <a:cubicBezTo>
                    <a:pt x="236" y="621"/>
                    <a:pt x="236" y="621"/>
                    <a:pt x="236" y="621"/>
                  </a:cubicBezTo>
                  <a:cubicBezTo>
                    <a:pt x="236" y="621"/>
                    <a:pt x="236" y="621"/>
                    <a:pt x="236" y="621"/>
                  </a:cubicBezTo>
                  <a:cubicBezTo>
                    <a:pt x="237" y="621"/>
                    <a:pt x="238" y="621"/>
                    <a:pt x="239" y="621"/>
                  </a:cubicBezTo>
                  <a:cubicBezTo>
                    <a:pt x="239" y="621"/>
                    <a:pt x="239" y="621"/>
                    <a:pt x="240" y="621"/>
                  </a:cubicBezTo>
                  <a:cubicBezTo>
                    <a:pt x="240" y="621"/>
                    <a:pt x="240" y="621"/>
                    <a:pt x="240" y="621"/>
                  </a:cubicBezTo>
                  <a:cubicBezTo>
                    <a:pt x="241" y="621"/>
                    <a:pt x="241" y="621"/>
                    <a:pt x="241" y="621"/>
                  </a:cubicBezTo>
                  <a:cubicBezTo>
                    <a:pt x="241" y="621"/>
                    <a:pt x="241" y="621"/>
                    <a:pt x="241" y="621"/>
                  </a:cubicBezTo>
                  <a:cubicBezTo>
                    <a:pt x="242" y="621"/>
                    <a:pt x="243" y="621"/>
                    <a:pt x="244" y="621"/>
                  </a:cubicBezTo>
                  <a:cubicBezTo>
                    <a:pt x="245" y="621"/>
                    <a:pt x="245" y="621"/>
                    <a:pt x="245" y="621"/>
                  </a:cubicBezTo>
                  <a:cubicBezTo>
                    <a:pt x="246" y="621"/>
                    <a:pt x="246" y="621"/>
                    <a:pt x="246" y="621"/>
                  </a:cubicBezTo>
                  <a:cubicBezTo>
                    <a:pt x="246" y="621"/>
                    <a:pt x="246" y="621"/>
                    <a:pt x="247" y="622"/>
                  </a:cubicBezTo>
                  <a:cubicBezTo>
                    <a:pt x="248" y="622"/>
                    <a:pt x="249" y="622"/>
                    <a:pt x="250" y="622"/>
                  </a:cubicBezTo>
                  <a:cubicBezTo>
                    <a:pt x="250" y="622"/>
                    <a:pt x="250" y="622"/>
                    <a:pt x="250" y="622"/>
                  </a:cubicBezTo>
                  <a:cubicBezTo>
                    <a:pt x="251" y="622"/>
                    <a:pt x="251" y="622"/>
                    <a:pt x="251" y="622"/>
                  </a:cubicBezTo>
                  <a:cubicBezTo>
                    <a:pt x="252" y="622"/>
                    <a:pt x="253" y="622"/>
                    <a:pt x="253" y="622"/>
                  </a:cubicBezTo>
                  <a:cubicBezTo>
                    <a:pt x="254" y="622"/>
                    <a:pt x="255" y="622"/>
                    <a:pt x="255" y="622"/>
                  </a:cubicBezTo>
                  <a:cubicBezTo>
                    <a:pt x="256" y="622"/>
                    <a:pt x="256" y="622"/>
                    <a:pt x="257" y="622"/>
                  </a:cubicBezTo>
                  <a:cubicBezTo>
                    <a:pt x="258" y="622"/>
                    <a:pt x="258" y="622"/>
                    <a:pt x="258" y="622"/>
                  </a:cubicBezTo>
                  <a:cubicBezTo>
                    <a:pt x="259" y="622"/>
                    <a:pt x="260" y="622"/>
                    <a:pt x="261" y="622"/>
                  </a:cubicBezTo>
                  <a:cubicBezTo>
                    <a:pt x="262" y="622"/>
                    <a:pt x="262" y="622"/>
                    <a:pt x="263" y="622"/>
                  </a:cubicBezTo>
                  <a:cubicBezTo>
                    <a:pt x="263" y="622"/>
                    <a:pt x="263" y="622"/>
                    <a:pt x="263" y="622"/>
                  </a:cubicBezTo>
                  <a:cubicBezTo>
                    <a:pt x="265" y="622"/>
                    <a:pt x="266" y="622"/>
                    <a:pt x="268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9" y="623"/>
                    <a:pt x="270" y="623"/>
                    <a:pt x="271" y="623"/>
                  </a:cubicBezTo>
                  <a:cubicBezTo>
                    <a:pt x="272" y="623"/>
                    <a:pt x="273" y="623"/>
                    <a:pt x="273" y="623"/>
                  </a:cubicBezTo>
                  <a:cubicBezTo>
                    <a:pt x="274" y="623"/>
                    <a:pt x="274" y="623"/>
                    <a:pt x="275" y="623"/>
                  </a:cubicBezTo>
                  <a:cubicBezTo>
                    <a:pt x="276" y="623"/>
                    <a:pt x="276" y="623"/>
                    <a:pt x="277" y="623"/>
                  </a:cubicBezTo>
                  <a:cubicBezTo>
                    <a:pt x="278" y="623"/>
                    <a:pt x="278" y="623"/>
                    <a:pt x="278" y="623"/>
                  </a:cubicBezTo>
                  <a:cubicBezTo>
                    <a:pt x="279" y="623"/>
                    <a:pt x="281" y="623"/>
                    <a:pt x="282" y="623"/>
                  </a:cubicBezTo>
                  <a:cubicBezTo>
                    <a:pt x="283" y="623"/>
                    <a:pt x="283" y="623"/>
                    <a:pt x="283" y="623"/>
                  </a:cubicBezTo>
                  <a:cubicBezTo>
                    <a:pt x="284" y="623"/>
                    <a:pt x="284" y="623"/>
                    <a:pt x="284" y="623"/>
                  </a:cubicBezTo>
                  <a:cubicBezTo>
                    <a:pt x="285" y="623"/>
                    <a:pt x="286" y="623"/>
                    <a:pt x="287" y="623"/>
                  </a:cubicBezTo>
                  <a:cubicBezTo>
                    <a:pt x="288" y="623"/>
                    <a:pt x="290" y="623"/>
                    <a:pt x="292" y="623"/>
                  </a:cubicBezTo>
                  <a:cubicBezTo>
                    <a:pt x="293" y="623"/>
                    <a:pt x="294" y="623"/>
                    <a:pt x="295" y="623"/>
                  </a:cubicBezTo>
                  <a:cubicBezTo>
                    <a:pt x="296" y="623"/>
                    <a:pt x="297" y="623"/>
                    <a:pt x="298" y="623"/>
                  </a:cubicBezTo>
                  <a:cubicBezTo>
                    <a:pt x="299" y="623"/>
                    <a:pt x="301" y="623"/>
                    <a:pt x="302" y="623"/>
                  </a:cubicBezTo>
                  <a:cubicBezTo>
                    <a:pt x="303" y="623"/>
                    <a:pt x="304" y="623"/>
                    <a:pt x="305" y="623"/>
                  </a:cubicBezTo>
                  <a:cubicBezTo>
                    <a:pt x="331" y="622"/>
                    <a:pt x="368" y="622"/>
                    <a:pt x="410" y="621"/>
                  </a:cubicBezTo>
                  <a:cubicBezTo>
                    <a:pt x="452" y="621"/>
                    <a:pt x="498" y="621"/>
                    <a:pt x="542" y="621"/>
                  </a:cubicBezTo>
                  <a:cubicBezTo>
                    <a:pt x="585" y="620"/>
                    <a:pt x="626" y="620"/>
                    <a:pt x="657" y="620"/>
                  </a:cubicBezTo>
                  <a:cubicBezTo>
                    <a:pt x="688" y="620"/>
                    <a:pt x="709" y="620"/>
                    <a:pt x="713" y="620"/>
                  </a:cubicBezTo>
                  <a:cubicBezTo>
                    <a:pt x="1004" y="613"/>
                    <a:pt x="1004" y="613"/>
                    <a:pt x="1004" y="613"/>
                  </a:cubicBezTo>
                  <a:cubicBezTo>
                    <a:pt x="1022" y="422"/>
                    <a:pt x="1022" y="422"/>
                    <a:pt x="1022" y="422"/>
                  </a:cubicBezTo>
                  <a:cubicBezTo>
                    <a:pt x="1022" y="422"/>
                    <a:pt x="1022" y="422"/>
                    <a:pt x="1022" y="422"/>
                  </a:cubicBezTo>
                  <a:cubicBezTo>
                    <a:pt x="1023" y="422"/>
                    <a:pt x="1024" y="422"/>
                    <a:pt x="1025" y="422"/>
                  </a:cubicBezTo>
                  <a:cubicBezTo>
                    <a:pt x="1025" y="422"/>
                    <a:pt x="1025" y="422"/>
                    <a:pt x="1026" y="422"/>
                  </a:cubicBezTo>
                  <a:cubicBezTo>
                    <a:pt x="1026" y="422"/>
                    <a:pt x="1026" y="422"/>
                    <a:pt x="1026" y="422"/>
                  </a:cubicBezTo>
                  <a:cubicBezTo>
                    <a:pt x="1026" y="422"/>
                    <a:pt x="1026" y="422"/>
                    <a:pt x="1026" y="422"/>
                  </a:cubicBezTo>
                  <a:cubicBezTo>
                    <a:pt x="1027" y="423"/>
                    <a:pt x="1027" y="423"/>
                    <a:pt x="1027" y="423"/>
                  </a:cubicBezTo>
                  <a:cubicBezTo>
                    <a:pt x="1028" y="423"/>
                    <a:pt x="1028" y="423"/>
                    <a:pt x="1029" y="423"/>
                  </a:cubicBezTo>
                  <a:cubicBezTo>
                    <a:pt x="1030" y="423"/>
                    <a:pt x="1031" y="423"/>
                    <a:pt x="1031" y="423"/>
                  </a:cubicBezTo>
                  <a:cubicBezTo>
                    <a:pt x="1032" y="423"/>
                    <a:pt x="1033" y="423"/>
                    <a:pt x="1033" y="423"/>
                  </a:cubicBezTo>
                  <a:cubicBezTo>
                    <a:pt x="1034" y="424"/>
                    <a:pt x="1035" y="424"/>
                    <a:pt x="1036" y="424"/>
                  </a:cubicBezTo>
                  <a:cubicBezTo>
                    <a:pt x="1036" y="424"/>
                    <a:pt x="1037" y="424"/>
                    <a:pt x="1038" y="424"/>
                  </a:cubicBezTo>
                  <a:cubicBezTo>
                    <a:pt x="1038" y="424"/>
                    <a:pt x="1039" y="424"/>
                    <a:pt x="1040" y="424"/>
                  </a:cubicBezTo>
                  <a:cubicBezTo>
                    <a:pt x="1041" y="424"/>
                    <a:pt x="1041" y="424"/>
                    <a:pt x="1041" y="424"/>
                  </a:cubicBezTo>
                  <a:cubicBezTo>
                    <a:pt x="1041" y="424"/>
                    <a:pt x="1041" y="424"/>
                    <a:pt x="1041" y="424"/>
                  </a:cubicBezTo>
                  <a:cubicBezTo>
                    <a:pt x="1041" y="424"/>
                    <a:pt x="1041" y="424"/>
                    <a:pt x="1041" y="424"/>
                  </a:cubicBezTo>
                  <a:cubicBezTo>
                    <a:pt x="1042" y="424"/>
                    <a:pt x="1042" y="424"/>
                    <a:pt x="1042" y="424"/>
                  </a:cubicBezTo>
                  <a:cubicBezTo>
                    <a:pt x="1042" y="425"/>
                    <a:pt x="1043" y="425"/>
                    <a:pt x="1044" y="425"/>
                  </a:cubicBezTo>
                  <a:cubicBezTo>
                    <a:pt x="1045" y="425"/>
                    <a:pt x="1045" y="425"/>
                    <a:pt x="1046" y="425"/>
                  </a:cubicBezTo>
                  <a:cubicBezTo>
                    <a:pt x="1047" y="425"/>
                    <a:pt x="1047" y="425"/>
                    <a:pt x="1048" y="425"/>
                  </a:cubicBezTo>
                  <a:cubicBezTo>
                    <a:pt x="1049" y="425"/>
                    <a:pt x="1049" y="425"/>
                    <a:pt x="1050" y="425"/>
                  </a:cubicBezTo>
                  <a:cubicBezTo>
                    <a:pt x="1051" y="425"/>
                    <a:pt x="1051" y="425"/>
                    <a:pt x="1052" y="425"/>
                  </a:cubicBezTo>
                  <a:cubicBezTo>
                    <a:pt x="1053" y="425"/>
                    <a:pt x="1053" y="425"/>
                    <a:pt x="1054" y="425"/>
                  </a:cubicBezTo>
                  <a:cubicBezTo>
                    <a:pt x="1055" y="425"/>
                    <a:pt x="1055" y="425"/>
                    <a:pt x="1055" y="425"/>
                  </a:cubicBezTo>
                  <a:cubicBezTo>
                    <a:pt x="1055" y="425"/>
                    <a:pt x="1055" y="425"/>
                    <a:pt x="1055" y="425"/>
                  </a:cubicBezTo>
                  <a:cubicBezTo>
                    <a:pt x="1055" y="425"/>
                    <a:pt x="1055" y="425"/>
                    <a:pt x="1055" y="425"/>
                  </a:cubicBezTo>
                  <a:cubicBezTo>
                    <a:pt x="1056" y="426"/>
                    <a:pt x="1056" y="426"/>
                    <a:pt x="1056" y="426"/>
                  </a:cubicBezTo>
                  <a:cubicBezTo>
                    <a:pt x="1057" y="426"/>
                    <a:pt x="1057" y="426"/>
                    <a:pt x="1058" y="426"/>
                  </a:cubicBezTo>
                  <a:cubicBezTo>
                    <a:pt x="1059" y="426"/>
                    <a:pt x="1059" y="426"/>
                    <a:pt x="1060" y="426"/>
                  </a:cubicBezTo>
                  <a:cubicBezTo>
                    <a:pt x="1060" y="426"/>
                    <a:pt x="1061" y="426"/>
                    <a:pt x="1062" y="426"/>
                  </a:cubicBezTo>
                  <a:cubicBezTo>
                    <a:pt x="1062" y="426"/>
                    <a:pt x="1063" y="426"/>
                    <a:pt x="1064" y="426"/>
                  </a:cubicBezTo>
                  <a:cubicBezTo>
                    <a:pt x="1064" y="426"/>
                    <a:pt x="1064" y="426"/>
                    <a:pt x="1065" y="426"/>
                  </a:cubicBezTo>
                  <a:cubicBezTo>
                    <a:pt x="1065" y="426"/>
                    <a:pt x="1066" y="426"/>
                    <a:pt x="1066" y="426"/>
                  </a:cubicBezTo>
                  <a:cubicBezTo>
                    <a:pt x="1066" y="426"/>
                    <a:pt x="1067" y="426"/>
                    <a:pt x="1067" y="426"/>
                  </a:cubicBezTo>
                  <a:cubicBezTo>
                    <a:pt x="1068" y="426"/>
                    <a:pt x="1068" y="426"/>
                    <a:pt x="1068" y="426"/>
                  </a:cubicBezTo>
                  <a:cubicBezTo>
                    <a:pt x="1069" y="426"/>
                    <a:pt x="1069" y="426"/>
                    <a:pt x="1069" y="426"/>
                  </a:cubicBezTo>
                  <a:cubicBezTo>
                    <a:pt x="1070" y="426"/>
                    <a:pt x="1070" y="426"/>
                    <a:pt x="1070" y="426"/>
                  </a:cubicBezTo>
                  <a:cubicBezTo>
                    <a:pt x="1071" y="426"/>
                    <a:pt x="1071" y="426"/>
                    <a:pt x="1071" y="426"/>
                  </a:cubicBezTo>
                  <a:cubicBezTo>
                    <a:pt x="1072" y="426"/>
                    <a:pt x="1072" y="426"/>
                    <a:pt x="1072" y="426"/>
                  </a:cubicBezTo>
                  <a:cubicBezTo>
                    <a:pt x="1072" y="426"/>
                    <a:pt x="1073" y="426"/>
                    <a:pt x="1074" y="426"/>
                  </a:cubicBezTo>
                  <a:cubicBezTo>
                    <a:pt x="1074" y="426"/>
                    <a:pt x="1075" y="426"/>
                    <a:pt x="1076" y="426"/>
                  </a:cubicBezTo>
                  <a:cubicBezTo>
                    <a:pt x="1076" y="426"/>
                    <a:pt x="1076" y="426"/>
                    <a:pt x="1077" y="426"/>
                  </a:cubicBezTo>
                  <a:cubicBezTo>
                    <a:pt x="1077" y="426"/>
                    <a:pt x="1077" y="426"/>
                    <a:pt x="1077" y="426"/>
                  </a:cubicBezTo>
                  <a:cubicBezTo>
                    <a:pt x="1078" y="426"/>
                    <a:pt x="1078" y="426"/>
                    <a:pt x="1078" y="426"/>
                  </a:cubicBezTo>
                  <a:cubicBezTo>
                    <a:pt x="1078" y="425"/>
                    <a:pt x="1079" y="425"/>
                    <a:pt x="1080" y="425"/>
                  </a:cubicBezTo>
                  <a:cubicBezTo>
                    <a:pt x="1080" y="425"/>
                    <a:pt x="1081" y="425"/>
                    <a:pt x="1082" y="425"/>
                  </a:cubicBezTo>
                  <a:cubicBezTo>
                    <a:pt x="1082" y="425"/>
                    <a:pt x="1083" y="425"/>
                    <a:pt x="1084" y="425"/>
                  </a:cubicBezTo>
                  <a:cubicBezTo>
                    <a:pt x="1084" y="425"/>
                    <a:pt x="1085" y="425"/>
                    <a:pt x="1085" y="425"/>
                  </a:cubicBezTo>
                  <a:cubicBezTo>
                    <a:pt x="1085" y="425"/>
                    <a:pt x="1085" y="425"/>
                    <a:pt x="1085" y="425"/>
                  </a:cubicBezTo>
                  <a:cubicBezTo>
                    <a:pt x="1086" y="425"/>
                    <a:pt x="1086" y="425"/>
                    <a:pt x="1086" y="425"/>
                  </a:cubicBezTo>
                  <a:cubicBezTo>
                    <a:pt x="1087" y="425"/>
                    <a:pt x="1087" y="425"/>
                    <a:pt x="1088" y="425"/>
                  </a:cubicBezTo>
                  <a:cubicBezTo>
                    <a:pt x="1089" y="425"/>
                    <a:pt x="1089" y="425"/>
                    <a:pt x="1090" y="425"/>
                  </a:cubicBezTo>
                  <a:cubicBezTo>
                    <a:pt x="1091" y="424"/>
                    <a:pt x="1092" y="424"/>
                    <a:pt x="1093" y="424"/>
                  </a:cubicBezTo>
                  <a:cubicBezTo>
                    <a:pt x="1093" y="424"/>
                    <a:pt x="1093" y="424"/>
                    <a:pt x="1093" y="424"/>
                  </a:cubicBezTo>
                  <a:cubicBezTo>
                    <a:pt x="1093" y="424"/>
                    <a:pt x="1093" y="424"/>
                    <a:pt x="1093" y="424"/>
                  </a:cubicBezTo>
                  <a:cubicBezTo>
                    <a:pt x="1094" y="424"/>
                    <a:pt x="1094" y="424"/>
                    <a:pt x="1095" y="424"/>
                  </a:cubicBezTo>
                  <a:cubicBezTo>
                    <a:pt x="1096" y="424"/>
                    <a:pt x="1097" y="424"/>
                    <a:pt x="1097" y="424"/>
                  </a:cubicBezTo>
                  <a:cubicBezTo>
                    <a:pt x="1098" y="423"/>
                    <a:pt x="1100" y="423"/>
                    <a:pt x="1101" y="423"/>
                  </a:cubicBezTo>
                  <a:cubicBezTo>
                    <a:pt x="1102" y="423"/>
                    <a:pt x="1103" y="423"/>
                    <a:pt x="1104" y="422"/>
                  </a:cubicBezTo>
                  <a:cubicBezTo>
                    <a:pt x="1105" y="422"/>
                    <a:pt x="1106" y="422"/>
                    <a:pt x="1107" y="422"/>
                  </a:cubicBezTo>
                  <a:cubicBezTo>
                    <a:pt x="1107" y="422"/>
                    <a:pt x="1107" y="422"/>
                    <a:pt x="1107" y="422"/>
                  </a:cubicBezTo>
                  <a:cubicBezTo>
                    <a:pt x="1108" y="422"/>
                    <a:pt x="1108" y="422"/>
                    <a:pt x="1108" y="422"/>
                  </a:cubicBezTo>
                  <a:cubicBezTo>
                    <a:pt x="1109" y="421"/>
                    <a:pt x="1109" y="421"/>
                    <a:pt x="1110" y="421"/>
                  </a:cubicBezTo>
                  <a:cubicBezTo>
                    <a:pt x="1111" y="421"/>
                    <a:pt x="1111" y="421"/>
                    <a:pt x="1112" y="421"/>
                  </a:cubicBezTo>
                  <a:cubicBezTo>
                    <a:pt x="1113" y="420"/>
                    <a:pt x="1115" y="420"/>
                    <a:pt x="1117" y="419"/>
                  </a:cubicBezTo>
                  <a:cubicBezTo>
                    <a:pt x="1117" y="419"/>
                    <a:pt x="1118" y="419"/>
                    <a:pt x="1118" y="419"/>
                  </a:cubicBezTo>
                  <a:cubicBezTo>
                    <a:pt x="1119" y="419"/>
                    <a:pt x="1119" y="419"/>
                    <a:pt x="1119" y="419"/>
                  </a:cubicBezTo>
                  <a:cubicBezTo>
                    <a:pt x="1121" y="418"/>
                    <a:pt x="1122" y="417"/>
                    <a:pt x="1124" y="417"/>
                  </a:cubicBezTo>
                  <a:cubicBezTo>
                    <a:pt x="1125" y="417"/>
                    <a:pt x="1125" y="417"/>
                    <a:pt x="1125" y="416"/>
                  </a:cubicBezTo>
                  <a:cubicBezTo>
                    <a:pt x="1126" y="416"/>
                    <a:pt x="1126" y="416"/>
                    <a:pt x="1126" y="416"/>
                  </a:cubicBezTo>
                  <a:cubicBezTo>
                    <a:pt x="1126" y="416"/>
                    <a:pt x="1126" y="416"/>
                    <a:pt x="1126" y="416"/>
                  </a:cubicBezTo>
                  <a:cubicBezTo>
                    <a:pt x="1128" y="415"/>
                    <a:pt x="1130" y="414"/>
                    <a:pt x="1132" y="414"/>
                  </a:cubicBezTo>
                  <a:cubicBezTo>
                    <a:pt x="1132" y="414"/>
                    <a:pt x="1132" y="414"/>
                    <a:pt x="1132" y="414"/>
                  </a:cubicBezTo>
                  <a:cubicBezTo>
                    <a:pt x="1132" y="413"/>
                    <a:pt x="1133" y="413"/>
                    <a:pt x="1133" y="413"/>
                  </a:cubicBezTo>
                  <a:cubicBezTo>
                    <a:pt x="1134" y="412"/>
                    <a:pt x="1136" y="412"/>
                    <a:pt x="1137" y="411"/>
                  </a:cubicBezTo>
                  <a:cubicBezTo>
                    <a:pt x="1138" y="410"/>
                    <a:pt x="1138" y="410"/>
                    <a:pt x="1138" y="410"/>
                  </a:cubicBezTo>
                  <a:cubicBezTo>
                    <a:pt x="1138" y="410"/>
                    <a:pt x="1139" y="410"/>
                    <a:pt x="1140" y="409"/>
                  </a:cubicBezTo>
                  <a:cubicBezTo>
                    <a:pt x="1140" y="409"/>
                    <a:pt x="1140" y="409"/>
                    <a:pt x="1140" y="409"/>
                  </a:cubicBezTo>
                  <a:cubicBezTo>
                    <a:pt x="1141" y="409"/>
                    <a:pt x="1141" y="409"/>
                    <a:pt x="1141" y="409"/>
                  </a:cubicBezTo>
                  <a:cubicBezTo>
                    <a:pt x="1141" y="408"/>
                    <a:pt x="1142" y="408"/>
                    <a:pt x="1142" y="408"/>
                  </a:cubicBezTo>
                  <a:cubicBezTo>
                    <a:pt x="1143" y="407"/>
                    <a:pt x="1143" y="407"/>
                    <a:pt x="1144" y="406"/>
                  </a:cubicBezTo>
                  <a:cubicBezTo>
                    <a:pt x="1144" y="406"/>
                    <a:pt x="1144" y="406"/>
                    <a:pt x="1144" y="406"/>
                  </a:cubicBezTo>
                  <a:cubicBezTo>
                    <a:pt x="1144" y="406"/>
                    <a:pt x="1144" y="406"/>
                    <a:pt x="1144" y="406"/>
                  </a:cubicBezTo>
                  <a:cubicBezTo>
                    <a:pt x="1144" y="406"/>
                    <a:pt x="1144" y="406"/>
                    <a:pt x="1144" y="406"/>
                  </a:cubicBezTo>
                  <a:cubicBezTo>
                    <a:pt x="1145" y="406"/>
                    <a:pt x="1145" y="405"/>
                    <a:pt x="1146" y="405"/>
                  </a:cubicBezTo>
                  <a:cubicBezTo>
                    <a:pt x="1146" y="405"/>
                    <a:pt x="1146" y="405"/>
                    <a:pt x="1146" y="405"/>
                  </a:cubicBezTo>
                  <a:cubicBezTo>
                    <a:pt x="1146" y="404"/>
                    <a:pt x="1147" y="404"/>
                    <a:pt x="1147" y="404"/>
                  </a:cubicBezTo>
                  <a:cubicBezTo>
                    <a:pt x="1147" y="403"/>
                    <a:pt x="1147" y="403"/>
                    <a:pt x="1147" y="403"/>
                  </a:cubicBezTo>
                  <a:cubicBezTo>
                    <a:pt x="1147" y="403"/>
                    <a:pt x="1147" y="403"/>
                    <a:pt x="1147" y="403"/>
                  </a:cubicBezTo>
                  <a:cubicBezTo>
                    <a:pt x="1148" y="403"/>
                    <a:pt x="1148" y="403"/>
                    <a:pt x="1148" y="403"/>
                  </a:cubicBezTo>
                  <a:cubicBezTo>
                    <a:pt x="1149" y="402"/>
                    <a:pt x="1149" y="402"/>
                    <a:pt x="1149" y="402"/>
                  </a:cubicBezTo>
                  <a:cubicBezTo>
                    <a:pt x="1150" y="400"/>
                    <a:pt x="1150" y="400"/>
                    <a:pt x="1150" y="400"/>
                  </a:cubicBezTo>
                  <a:cubicBezTo>
                    <a:pt x="1150" y="400"/>
                    <a:pt x="1150" y="400"/>
                    <a:pt x="1150" y="400"/>
                  </a:cubicBezTo>
                  <a:cubicBezTo>
                    <a:pt x="1150" y="400"/>
                    <a:pt x="1150" y="400"/>
                    <a:pt x="1150" y="400"/>
                  </a:cubicBezTo>
                  <a:cubicBezTo>
                    <a:pt x="1150" y="400"/>
                    <a:pt x="1150" y="400"/>
                    <a:pt x="1150" y="400"/>
                  </a:cubicBezTo>
                  <a:cubicBezTo>
                    <a:pt x="1151" y="399"/>
                    <a:pt x="1151" y="399"/>
                    <a:pt x="1151" y="399"/>
                  </a:cubicBezTo>
                  <a:cubicBezTo>
                    <a:pt x="1151" y="398"/>
                    <a:pt x="1151" y="398"/>
                    <a:pt x="1151" y="398"/>
                  </a:cubicBezTo>
                  <a:cubicBezTo>
                    <a:pt x="1152" y="397"/>
                    <a:pt x="1152" y="397"/>
                    <a:pt x="1152" y="397"/>
                  </a:cubicBezTo>
                  <a:cubicBezTo>
                    <a:pt x="1152" y="397"/>
                    <a:pt x="1152" y="397"/>
                    <a:pt x="1152" y="397"/>
                  </a:cubicBezTo>
                  <a:cubicBezTo>
                    <a:pt x="1152" y="397"/>
                    <a:pt x="1152" y="397"/>
                    <a:pt x="1152" y="397"/>
                  </a:cubicBezTo>
                  <a:cubicBezTo>
                    <a:pt x="1152" y="397"/>
                    <a:pt x="1152" y="397"/>
                    <a:pt x="1152" y="397"/>
                  </a:cubicBezTo>
                  <a:cubicBezTo>
                    <a:pt x="1153" y="396"/>
                    <a:pt x="1153" y="396"/>
                    <a:pt x="1153" y="396"/>
                  </a:cubicBezTo>
                  <a:cubicBezTo>
                    <a:pt x="1153" y="395"/>
                    <a:pt x="1153" y="395"/>
                    <a:pt x="1153" y="395"/>
                  </a:cubicBezTo>
                  <a:cubicBezTo>
                    <a:pt x="1153" y="394"/>
                    <a:pt x="1153" y="394"/>
                    <a:pt x="1153" y="394"/>
                  </a:cubicBezTo>
                  <a:cubicBezTo>
                    <a:pt x="1153" y="394"/>
                    <a:pt x="1153" y="394"/>
                    <a:pt x="1153" y="394"/>
                  </a:cubicBezTo>
                  <a:cubicBezTo>
                    <a:pt x="1154" y="394"/>
                    <a:pt x="1154" y="394"/>
                    <a:pt x="1154" y="394"/>
                  </a:cubicBezTo>
                  <a:cubicBezTo>
                    <a:pt x="1154" y="394"/>
                    <a:pt x="1154" y="394"/>
                    <a:pt x="1154" y="394"/>
                  </a:cubicBezTo>
                  <a:cubicBezTo>
                    <a:pt x="1154" y="394"/>
                    <a:pt x="1154" y="394"/>
                    <a:pt x="1154" y="394"/>
                  </a:cubicBezTo>
                  <a:cubicBezTo>
                    <a:pt x="1154" y="394"/>
                    <a:pt x="1154" y="393"/>
                    <a:pt x="1154" y="393"/>
                  </a:cubicBezTo>
                  <a:cubicBezTo>
                    <a:pt x="1154" y="393"/>
                    <a:pt x="1154" y="392"/>
                    <a:pt x="1154" y="392"/>
                  </a:cubicBezTo>
                  <a:cubicBezTo>
                    <a:pt x="1154" y="391"/>
                    <a:pt x="1155" y="391"/>
                    <a:pt x="1155" y="391"/>
                  </a:cubicBezTo>
                  <a:cubicBezTo>
                    <a:pt x="1155" y="390"/>
                    <a:pt x="1155" y="390"/>
                    <a:pt x="1155" y="390"/>
                  </a:cubicBezTo>
                  <a:cubicBezTo>
                    <a:pt x="1155" y="389"/>
                    <a:pt x="1155" y="389"/>
                    <a:pt x="1155" y="389"/>
                  </a:cubicBezTo>
                  <a:cubicBezTo>
                    <a:pt x="1155" y="389"/>
                    <a:pt x="1155" y="389"/>
                    <a:pt x="1155" y="389"/>
                  </a:cubicBezTo>
                  <a:cubicBezTo>
                    <a:pt x="1155" y="389"/>
                    <a:pt x="1155" y="389"/>
                    <a:pt x="1155" y="389"/>
                  </a:cubicBezTo>
                  <a:cubicBezTo>
                    <a:pt x="1155" y="388"/>
                    <a:pt x="1155" y="388"/>
                    <a:pt x="1155" y="388"/>
                  </a:cubicBezTo>
                  <a:cubicBezTo>
                    <a:pt x="1155" y="388"/>
                    <a:pt x="1156" y="387"/>
                    <a:pt x="1156" y="387"/>
                  </a:cubicBezTo>
                  <a:cubicBezTo>
                    <a:pt x="1156" y="386"/>
                    <a:pt x="1156" y="386"/>
                    <a:pt x="1156" y="386"/>
                  </a:cubicBezTo>
                  <a:cubicBezTo>
                    <a:pt x="1156" y="386"/>
                    <a:pt x="1156" y="386"/>
                    <a:pt x="1156" y="386"/>
                  </a:cubicBezTo>
                  <a:cubicBezTo>
                    <a:pt x="1156" y="386"/>
                    <a:pt x="1156" y="386"/>
                    <a:pt x="1156" y="386"/>
                  </a:cubicBezTo>
                  <a:cubicBezTo>
                    <a:pt x="1156" y="386"/>
                    <a:pt x="1156" y="386"/>
                    <a:pt x="1156" y="386"/>
                  </a:cubicBezTo>
                  <a:cubicBezTo>
                    <a:pt x="1156" y="385"/>
                    <a:pt x="1156" y="385"/>
                    <a:pt x="1156" y="384"/>
                  </a:cubicBezTo>
                  <a:cubicBezTo>
                    <a:pt x="1156" y="384"/>
                    <a:pt x="1156" y="384"/>
                    <a:pt x="1156" y="384"/>
                  </a:cubicBezTo>
                  <a:cubicBezTo>
                    <a:pt x="1156" y="384"/>
                    <a:pt x="1156" y="384"/>
                    <a:pt x="1156" y="384"/>
                  </a:cubicBezTo>
                  <a:cubicBezTo>
                    <a:pt x="1156" y="384"/>
                    <a:pt x="1156" y="384"/>
                    <a:pt x="1156" y="384"/>
                  </a:cubicBezTo>
                  <a:cubicBezTo>
                    <a:pt x="1156" y="384"/>
                    <a:pt x="1156" y="384"/>
                    <a:pt x="1156" y="384"/>
                  </a:cubicBezTo>
                  <a:cubicBezTo>
                    <a:pt x="1177" y="190"/>
                    <a:pt x="1177" y="190"/>
                    <a:pt x="1177" y="190"/>
                  </a:cubicBezTo>
                  <a:cubicBezTo>
                    <a:pt x="1177" y="191"/>
                    <a:pt x="1177" y="192"/>
                    <a:pt x="1177" y="192"/>
                  </a:cubicBezTo>
                  <a:close/>
                </a:path>
              </a:pathLst>
            </a:custGeom>
            <a:gradFill>
              <a:gsLst>
                <a:gs pos="53000">
                  <a:schemeClr val="bg1">
                    <a:lumMod val="85000"/>
                  </a:schemeClr>
                </a:gs>
                <a:gs pos="98000">
                  <a:schemeClr val="bg1">
                    <a:lumMod val="65000"/>
                  </a:schemeClr>
                </a:gs>
              </a:gsLst>
              <a:lin ang="18600000" scaled="0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 flipH="1">
              <a:off x="3292673" y="3890987"/>
              <a:ext cx="1743075" cy="658812"/>
            </a:xfrm>
            <a:custGeom>
              <a:avLst/>
              <a:gdLst>
                <a:gd name="T0" fmla="*/ 1124 w 1179"/>
                <a:gd name="T1" fmla="*/ 160 h 445"/>
                <a:gd name="T2" fmla="*/ 1059 w 1179"/>
                <a:gd name="T3" fmla="*/ 148 h 445"/>
                <a:gd name="T4" fmla="*/ 1004 w 1179"/>
                <a:gd name="T5" fmla="*/ 149 h 445"/>
                <a:gd name="T6" fmla="*/ 976 w 1179"/>
                <a:gd name="T7" fmla="*/ 157 h 445"/>
                <a:gd name="T8" fmla="*/ 957 w 1179"/>
                <a:gd name="T9" fmla="*/ 159 h 445"/>
                <a:gd name="T10" fmla="*/ 901 w 1179"/>
                <a:gd name="T11" fmla="*/ 143 h 445"/>
                <a:gd name="T12" fmla="*/ 902 w 1179"/>
                <a:gd name="T13" fmla="*/ 72 h 445"/>
                <a:gd name="T14" fmla="*/ 902 w 1179"/>
                <a:gd name="T15" fmla="*/ 24 h 445"/>
                <a:gd name="T16" fmla="*/ 856 w 1179"/>
                <a:gd name="T17" fmla="*/ 0 h 445"/>
                <a:gd name="T18" fmla="*/ 701 w 1179"/>
                <a:gd name="T19" fmla="*/ 5 h 445"/>
                <a:gd name="T20" fmla="*/ 638 w 1179"/>
                <a:gd name="T21" fmla="*/ 11 h 445"/>
                <a:gd name="T22" fmla="*/ 636 w 1179"/>
                <a:gd name="T23" fmla="*/ 49 h 445"/>
                <a:gd name="T24" fmla="*/ 648 w 1179"/>
                <a:gd name="T25" fmla="*/ 111 h 445"/>
                <a:gd name="T26" fmla="*/ 585 w 1179"/>
                <a:gd name="T27" fmla="*/ 120 h 445"/>
                <a:gd name="T28" fmla="*/ 512 w 1179"/>
                <a:gd name="T29" fmla="*/ 116 h 445"/>
                <a:gd name="T30" fmla="*/ 487 w 1179"/>
                <a:gd name="T31" fmla="*/ 78 h 445"/>
                <a:gd name="T32" fmla="*/ 450 w 1179"/>
                <a:gd name="T33" fmla="*/ 19 h 445"/>
                <a:gd name="T34" fmla="*/ 434 w 1179"/>
                <a:gd name="T35" fmla="*/ 19 h 445"/>
                <a:gd name="T36" fmla="*/ 284 w 1179"/>
                <a:gd name="T37" fmla="*/ 24 h 445"/>
                <a:gd name="T38" fmla="*/ 221 w 1179"/>
                <a:gd name="T39" fmla="*/ 137 h 445"/>
                <a:gd name="T40" fmla="*/ 206 w 1179"/>
                <a:gd name="T41" fmla="*/ 159 h 445"/>
                <a:gd name="T42" fmla="*/ 188 w 1179"/>
                <a:gd name="T43" fmla="*/ 162 h 445"/>
                <a:gd name="T44" fmla="*/ 163 w 1179"/>
                <a:gd name="T45" fmla="*/ 156 h 445"/>
                <a:gd name="T46" fmla="*/ 86 w 1179"/>
                <a:gd name="T47" fmla="*/ 143 h 445"/>
                <a:gd name="T48" fmla="*/ 56 w 1179"/>
                <a:gd name="T49" fmla="*/ 147 h 445"/>
                <a:gd name="T50" fmla="*/ 4 w 1179"/>
                <a:gd name="T51" fmla="*/ 193 h 445"/>
                <a:gd name="T52" fmla="*/ 60 w 1179"/>
                <a:gd name="T53" fmla="*/ 250 h 445"/>
                <a:gd name="T54" fmla="*/ 119 w 1179"/>
                <a:gd name="T55" fmla="*/ 260 h 445"/>
                <a:gd name="T56" fmla="*/ 149 w 1179"/>
                <a:gd name="T57" fmla="*/ 257 h 445"/>
                <a:gd name="T58" fmla="*/ 168 w 1179"/>
                <a:gd name="T59" fmla="*/ 255 h 445"/>
                <a:gd name="T60" fmla="*/ 197 w 1179"/>
                <a:gd name="T61" fmla="*/ 256 h 445"/>
                <a:gd name="T62" fmla="*/ 225 w 1179"/>
                <a:gd name="T63" fmla="*/ 288 h 445"/>
                <a:gd name="T64" fmla="*/ 193 w 1179"/>
                <a:gd name="T65" fmla="*/ 406 h 445"/>
                <a:gd name="T66" fmla="*/ 217 w 1179"/>
                <a:gd name="T67" fmla="*/ 439 h 445"/>
                <a:gd name="T68" fmla="*/ 301 w 1179"/>
                <a:gd name="T69" fmla="*/ 445 h 445"/>
                <a:gd name="T70" fmla="*/ 311 w 1179"/>
                <a:gd name="T71" fmla="*/ 445 h 445"/>
                <a:gd name="T72" fmla="*/ 670 w 1179"/>
                <a:gd name="T73" fmla="*/ 442 h 445"/>
                <a:gd name="T74" fmla="*/ 1005 w 1179"/>
                <a:gd name="T75" fmla="*/ 405 h 445"/>
                <a:gd name="T76" fmla="*/ 934 w 1179"/>
                <a:gd name="T77" fmla="*/ 267 h 445"/>
                <a:gd name="T78" fmla="*/ 961 w 1179"/>
                <a:gd name="T79" fmla="*/ 249 h 445"/>
                <a:gd name="T80" fmla="*/ 1000 w 1179"/>
                <a:gd name="T81" fmla="*/ 248 h 445"/>
                <a:gd name="T82" fmla="*/ 1046 w 1179"/>
                <a:gd name="T83" fmla="*/ 255 h 445"/>
                <a:gd name="T84" fmla="*/ 1089 w 1179"/>
                <a:gd name="T85" fmla="*/ 259 h 445"/>
                <a:gd name="T86" fmla="*/ 1166 w 1179"/>
                <a:gd name="T87" fmla="*/ 240 h 445"/>
                <a:gd name="T88" fmla="*/ 1171 w 1179"/>
                <a:gd name="T89" fmla="*/ 192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9" h="445">
                  <a:moveTo>
                    <a:pt x="1171" y="192"/>
                  </a:moveTo>
                  <a:cubicBezTo>
                    <a:pt x="1167" y="186"/>
                    <a:pt x="1161" y="180"/>
                    <a:pt x="1154" y="175"/>
                  </a:cubicBezTo>
                  <a:cubicBezTo>
                    <a:pt x="1146" y="169"/>
                    <a:pt x="1136" y="164"/>
                    <a:pt x="1124" y="160"/>
                  </a:cubicBezTo>
                  <a:cubicBezTo>
                    <a:pt x="1118" y="157"/>
                    <a:pt x="1111" y="155"/>
                    <a:pt x="1104" y="154"/>
                  </a:cubicBezTo>
                  <a:cubicBezTo>
                    <a:pt x="1097" y="152"/>
                    <a:pt x="1089" y="151"/>
                    <a:pt x="1082" y="150"/>
                  </a:cubicBezTo>
                  <a:cubicBezTo>
                    <a:pt x="1074" y="149"/>
                    <a:pt x="1067" y="148"/>
                    <a:pt x="1059" y="148"/>
                  </a:cubicBezTo>
                  <a:cubicBezTo>
                    <a:pt x="1051" y="147"/>
                    <a:pt x="1044" y="147"/>
                    <a:pt x="1037" y="147"/>
                  </a:cubicBezTo>
                  <a:cubicBezTo>
                    <a:pt x="1031" y="147"/>
                    <a:pt x="1025" y="147"/>
                    <a:pt x="1019" y="148"/>
                  </a:cubicBezTo>
                  <a:cubicBezTo>
                    <a:pt x="1014" y="148"/>
                    <a:pt x="1008" y="149"/>
                    <a:pt x="1004" y="149"/>
                  </a:cubicBezTo>
                  <a:cubicBezTo>
                    <a:pt x="999" y="150"/>
                    <a:pt x="995" y="151"/>
                    <a:pt x="991" y="152"/>
                  </a:cubicBezTo>
                  <a:cubicBezTo>
                    <a:pt x="987" y="153"/>
                    <a:pt x="984" y="154"/>
                    <a:pt x="981" y="155"/>
                  </a:cubicBezTo>
                  <a:cubicBezTo>
                    <a:pt x="980" y="156"/>
                    <a:pt x="978" y="156"/>
                    <a:pt x="976" y="157"/>
                  </a:cubicBezTo>
                  <a:cubicBezTo>
                    <a:pt x="975" y="157"/>
                    <a:pt x="973" y="158"/>
                    <a:pt x="971" y="158"/>
                  </a:cubicBezTo>
                  <a:cubicBezTo>
                    <a:pt x="968" y="158"/>
                    <a:pt x="966" y="159"/>
                    <a:pt x="964" y="159"/>
                  </a:cubicBezTo>
                  <a:cubicBezTo>
                    <a:pt x="962" y="159"/>
                    <a:pt x="959" y="159"/>
                    <a:pt x="957" y="159"/>
                  </a:cubicBezTo>
                  <a:cubicBezTo>
                    <a:pt x="950" y="159"/>
                    <a:pt x="942" y="159"/>
                    <a:pt x="935" y="157"/>
                  </a:cubicBezTo>
                  <a:cubicBezTo>
                    <a:pt x="928" y="156"/>
                    <a:pt x="921" y="155"/>
                    <a:pt x="915" y="152"/>
                  </a:cubicBezTo>
                  <a:cubicBezTo>
                    <a:pt x="910" y="150"/>
                    <a:pt x="905" y="147"/>
                    <a:pt x="901" y="143"/>
                  </a:cubicBezTo>
                  <a:cubicBezTo>
                    <a:pt x="898" y="140"/>
                    <a:pt x="896" y="136"/>
                    <a:pt x="897" y="132"/>
                  </a:cubicBezTo>
                  <a:cubicBezTo>
                    <a:pt x="898" y="126"/>
                    <a:pt x="899" y="116"/>
                    <a:pt x="900" y="105"/>
                  </a:cubicBezTo>
                  <a:cubicBezTo>
                    <a:pt x="901" y="95"/>
                    <a:pt x="901" y="83"/>
                    <a:pt x="902" y="72"/>
                  </a:cubicBezTo>
                  <a:cubicBezTo>
                    <a:pt x="902" y="61"/>
                    <a:pt x="903" y="51"/>
                    <a:pt x="903" y="43"/>
                  </a:cubicBezTo>
                  <a:cubicBezTo>
                    <a:pt x="903" y="35"/>
                    <a:pt x="903" y="30"/>
                    <a:pt x="903" y="29"/>
                  </a:cubicBezTo>
                  <a:cubicBezTo>
                    <a:pt x="903" y="29"/>
                    <a:pt x="903" y="27"/>
                    <a:pt x="902" y="24"/>
                  </a:cubicBezTo>
                  <a:cubicBezTo>
                    <a:pt x="901" y="21"/>
                    <a:pt x="900" y="17"/>
                    <a:pt x="897" y="14"/>
                  </a:cubicBezTo>
                  <a:cubicBezTo>
                    <a:pt x="894" y="10"/>
                    <a:pt x="889" y="7"/>
                    <a:pt x="883" y="4"/>
                  </a:cubicBezTo>
                  <a:cubicBezTo>
                    <a:pt x="876" y="2"/>
                    <a:pt x="867" y="0"/>
                    <a:pt x="856" y="0"/>
                  </a:cubicBezTo>
                  <a:cubicBezTo>
                    <a:pt x="844" y="0"/>
                    <a:pt x="828" y="1"/>
                    <a:pt x="809" y="1"/>
                  </a:cubicBezTo>
                  <a:cubicBezTo>
                    <a:pt x="791" y="2"/>
                    <a:pt x="771" y="3"/>
                    <a:pt x="751" y="3"/>
                  </a:cubicBezTo>
                  <a:cubicBezTo>
                    <a:pt x="732" y="4"/>
                    <a:pt x="714" y="4"/>
                    <a:pt x="701" y="5"/>
                  </a:cubicBezTo>
                  <a:cubicBezTo>
                    <a:pt x="687" y="5"/>
                    <a:pt x="678" y="5"/>
                    <a:pt x="677" y="5"/>
                  </a:cubicBezTo>
                  <a:cubicBezTo>
                    <a:pt x="676" y="5"/>
                    <a:pt x="670" y="6"/>
                    <a:pt x="663" y="7"/>
                  </a:cubicBezTo>
                  <a:cubicBezTo>
                    <a:pt x="656" y="8"/>
                    <a:pt x="646" y="9"/>
                    <a:pt x="638" y="11"/>
                  </a:cubicBezTo>
                  <a:cubicBezTo>
                    <a:pt x="629" y="13"/>
                    <a:pt x="621" y="16"/>
                    <a:pt x="617" y="19"/>
                  </a:cubicBezTo>
                  <a:cubicBezTo>
                    <a:pt x="612" y="22"/>
                    <a:pt x="610" y="26"/>
                    <a:pt x="615" y="31"/>
                  </a:cubicBezTo>
                  <a:cubicBezTo>
                    <a:pt x="619" y="36"/>
                    <a:pt x="627" y="42"/>
                    <a:pt x="636" y="49"/>
                  </a:cubicBezTo>
                  <a:cubicBezTo>
                    <a:pt x="645" y="56"/>
                    <a:pt x="655" y="64"/>
                    <a:pt x="662" y="72"/>
                  </a:cubicBezTo>
                  <a:cubicBezTo>
                    <a:pt x="669" y="80"/>
                    <a:pt x="674" y="87"/>
                    <a:pt x="672" y="94"/>
                  </a:cubicBezTo>
                  <a:cubicBezTo>
                    <a:pt x="671" y="101"/>
                    <a:pt x="664" y="107"/>
                    <a:pt x="648" y="111"/>
                  </a:cubicBezTo>
                  <a:cubicBezTo>
                    <a:pt x="641" y="112"/>
                    <a:pt x="634" y="114"/>
                    <a:pt x="627" y="115"/>
                  </a:cubicBezTo>
                  <a:cubicBezTo>
                    <a:pt x="621" y="116"/>
                    <a:pt x="613" y="117"/>
                    <a:pt x="606" y="118"/>
                  </a:cubicBezTo>
                  <a:cubicBezTo>
                    <a:pt x="599" y="119"/>
                    <a:pt x="592" y="120"/>
                    <a:pt x="585" y="120"/>
                  </a:cubicBezTo>
                  <a:cubicBezTo>
                    <a:pt x="578" y="120"/>
                    <a:pt x="571" y="121"/>
                    <a:pt x="564" y="121"/>
                  </a:cubicBezTo>
                  <a:cubicBezTo>
                    <a:pt x="554" y="121"/>
                    <a:pt x="544" y="120"/>
                    <a:pt x="536" y="120"/>
                  </a:cubicBezTo>
                  <a:cubicBezTo>
                    <a:pt x="527" y="119"/>
                    <a:pt x="519" y="118"/>
                    <a:pt x="512" y="116"/>
                  </a:cubicBezTo>
                  <a:cubicBezTo>
                    <a:pt x="505" y="114"/>
                    <a:pt x="499" y="112"/>
                    <a:pt x="495" y="109"/>
                  </a:cubicBezTo>
                  <a:cubicBezTo>
                    <a:pt x="491" y="107"/>
                    <a:pt x="488" y="104"/>
                    <a:pt x="487" y="100"/>
                  </a:cubicBezTo>
                  <a:cubicBezTo>
                    <a:pt x="486" y="94"/>
                    <a:pt x="486" y="86"/>
                    <a:pt x="487" y="78"/>
                  </a:cubicBezTo>
                  <a:cubicBezTo>
                    <a:pt x="488" y="69"/>
                    <a:pt x="489" y="60"/>
                    <a:pt x="488" y="51"/>
                  </a:cubicBezTo>
                  <a:cubicBezTo>
                    <a:pt x="488" y="42"/>
                    <a:pt x="485" y="35"/>
                    <a:pt x="480" y="29"/>
                  </a:cubicBezTo>
                  <a:cubicBezTo>
                    <a:pt x="474" y="23"/>
                    <a:pt x="465" y="19"/>
                    <a:pt x="450" y="19"/>
                  </a:cubicBezTo>
                  <a:cubicBezTo>
                    <a:pt x="449" y="19"/>
                    <a:pt x="447" y="19"/>
                    <a:pt x="445" y="19"/>
                  </a:cubicBezTo>
                  <a:cubicBezTo>
                    <a:pt x="444" y="19"/>
                    <a:pt x="442" y="19"/>
                    <a:pt x="440" y="19"/>
                  </a:cubicBezTo>
                  <a:cubicBezTo>
                    <a:pt x="438" y="19"/>
                    <a:pt x="436" y="19"/>
                    <a:pt x="434" y="19"/>
                  </a:cubicBezTo>
                  <a:cubicBezTo>
                    <a:pt x="432" y="19"/>
                    <a:pt x="430" y="19"/>
                    <a:pt x="427" y="19"/>
                  </a:cubicBezTo>
                  <a:cubicBezTo>
                    <a:pt x="408" y="19"/>
                    <a:pt x="385" y="20"/>
                    <a:pt x="360" y="21"/>
                  </a:cubicBezTo>
                  <a:cubicBezTo>
                    <a:pt x="335" y="22"/>
                    <a:pt x="308" y="23"/>
                    <a:pt x="284" y="24"/>
                  </a:cubicBezTo>
                  <a:cubicBezTo>
                    <a:pt x="259" y="25"/>
                    <a:pt x="237" y="27"/>
                    <a:pt x="220" y="28"/>
                  </a:cubicBezTo>
                  <a:cubicBezTo>
                    <a:pt x="204" y="28"/>
                    <a:pt x="192" y="29"/>
                    <a:pt x="190" y="29"/>
                  </a:cubicBezTo>
                  <a:cubicBezTo>
                    <a:pt x="221" y="137"/>
                    <a:pt x="221" y="137"/>
                    <a:pt x="221" y="137"/>
                  </a:cubicBezTo>
                  <a:cubicBezTo>
                    <a:pt x="221" y="137"/>
                    <a:pt x="221" y="139"/>
                    <a:pt x="220" y="142"/>
                  </a:cubicBezTo>
                  <a:cubicBezTo>
                    <a:pt x="219" y="144"/>
                    <a:pt x="217" y="147"/>
                    <a:pt x="215" y="150"/>
                  </a:cubicBezTo>
                  <a:cubicBezTo>
                    <a:pt x="213" y="153"/>
                    <a:pt x="210" y="156"/>
                    <a:pt x="206" y="159"/>
                  </a:cubicBezTo>
                  <a:cubicBezTo>
                    <a:pt x="203" y="161"/>
                    <a:pt x="198" y="163"/>
                    <a:pt x="192" y="163"/>
                  </a:cubicBezTo>
                  <a:cubicBezTo>
                    <a:pt x="192" y="163"/>
                    <a:pt x="191" y="163"/>
                    <a:pt x="190" y="163"/>
                  </a:cubicBezTo>
                  <a:cubicBezTo>
                    <a:pt x="189" y="163"/>
                    <a:pt x="188" y="163"/>
                    <a:pt x="188" y="162"/>
                  </a:cubicBezTo>
                  <a:cubicBezTo>
                    <a:pt x="187" y="162"/>
                    <a:pt x="186" y="162"/>
                    <a:pt x="185" y="162"/>
                  </a:cubicBezTo>
                  <a:cubicBezTo>
                    <a:pt x="184" y="162"/>
                    <a:pt x="183" y="162"/>
                    <a:pt x="182" y="161"/>
                  </a:cubicBezTo>
                  <a:cubicBezTo>
                    <a:pt x="177" y="160"/>
                    <a:pt x="170" y="158"/>
                    <a:pt x="163" y="156"/>
                  </a:cubicBezTo>
                  <a:cubicBezTo>
                    <a:pt x="155" y="154"/>
                    <a:pt x="147" y="152"/>
                    <a:pt x="138" y="150"/>
                  </a:cubicBezTo>
                  <a:cubicBezTo>
                    <a:pt x="130" y="148"/>
                    <a:pt x="121" y="146"/>
                    <a:pt x="112" y="145"/>
                  </a:cubicBezTo>
                  <a:cubicBezTo>
                    <a:pt x="103" y="144"/>
                    <a:pt x="94" y="143"/>
                    <a:pt x="86" y="143"/>
                  </a:cubicBezTo>
                  <a:cubicBezTo>
                    <a:pt x="82" y="143"/>
                    <a:pt x="78" y="143"/>
                    <a:pt x="75" y="143"/>
                  </a:cubicBezTo>
                  <a:cubicBezTo>
                    <a:pt x="72" y="144"/>
                    <a:pt x="68" y="144"/>
                    <a:pt x="65" y="145"/>
                  </a:cubicBezTo>
                  <a:cubicBezTo>
                    <a:pt x="62" y="146"/>
                    <a:pt x="59" y="146"/>
                    <a:pt x="56" y="147"/>
                  </a:cubicBezTo>
                  <a:cubicBezTo>
                    <a:pt x="53" y="148"/>
                    <a:pt x="50" y="150"/>
                    <a:pt x="47" y="151"/>
                  </a:cubicBezTo>
                  <a:cubicBezTo>
                    <a:pt x="37" y="156"/>
                    <a:pt x="28" y="163"/>
                    <a:pt x="20" y="170"/>
                  </a:cubicBezTo>
                  <a:cubicBezTo>
                    <a:pt x="13" y="177"/>
                    <a:pt x="7" y="185"/>
                    <a:pt x="4" y="193"/>
                  </a:cubicBezTo>
                  <a:cubicBezTo>
                    <a:pt x="0" y="202"/>
                    <a:pt x="0" y="210"/>
                    <a:pt x="5" y="218"/>
                  </a:cubicBezTo>
                  <a:cubicBezTo>
                    <a:pt x="10" y="226"/>
                    <a:pt x="19" y="234"/>
                    <a:pt x="34" y="240"/>
                  </a:cubicBezTo>
                  <a:cubicBezTo>
                    <a:pt x="43" y="244"/>
                    <a:pt x="52" y="247"/>
                    <a:pt x="60" y="250"/>
                  </a:cubicBezTo>
                  <a:cubicBezTo>
                    <a:pt x="68" y="252"/>
                    <a:pt x="75" y="254"/>
                    <a:pt x="82" y="256"/>
                  </a:cubicBezTo>
                  <a:cubicBezTo>
                    <a:pt x="89" y="257"/>
                    <a:pt x="95" y="258"/>
                    <a:pt x="102" y="259"/>
                  </a:cubicBezTo>
                  <a:cubicBezTo>
                    <a:pt x="108" y="259"/>
                    <a:pt x="113" y="260"/>
                    <a:pt x="119" y="260"/>
                  </a:cubicBezTo>
                  <a:cubicBezTo>
                    <a:pt x="122" y="260"/>
                    <a:pt x="126" y="259"/>
                    <a:pt x="129" y="259"/>
                  </a:cubicBezTo>
                  <a:cubicBezTo>
                    <a:pt x="132" y="259"/>
                    <a:pt x="136" y="259"/>
                    <a:pt x="139" y="258"/>
                  </a:cubicBezTo>
                  <a:cubicBezTo>
                    <a:pt x="142" y="258"/>
                    <a:pt x="145" y="258"/>
                    <a:pt x="149" y="257"/>
                  </a:cubicBezTo>
                  <a:cubicBezTo>
                    <a:pt x="152" y="257"/>
                    <a:pt x="155" y="256"/>
                    <a:pt x="158" y="256"/>
                  </a:cubicBezTo>
                  <a:cubicBezTo>
                    <a:pt x="160" y="256"/>
                    <a:pt x="161" y="255"/>
                    <a:pt x="163" y="255"/>
                  </a:cubicBezTo>
                  <a:cubicBezTo>
                    <a:pt x="164" y="255"/>
                    <a:pt x="166" y="255"/>
                    <a:pt x="168" y="255"/>
                  </a:cubicBezTo>
                  <a:cubicBezTo>
                    <a:pt x="169" y="255"/>
                    <a:pt x="171" y="255"/>
                    <a:pt x="172" y="255"/>
                  </a:cubicBezTo>
                  <a:cubicBezTo>
                    <a:pt x="174" y="255"/>
                    <a:pt x="176" y="254"/>
                    <a:pt x="177" y="254"/>
                  </a:cubicBezTo>
                  <a:cubicBezTo>
                    <a:pt x="184" y="254"/>
                    <a:pt x="191" y="255"/>
                    <a:pt x="197" y="256"/>
                  </a:cubicBezTo>
                  <a:cubicBezTo>
                    <a:pt x="203" y="257"/>
                    <a:pt x="209" y="259"/>
                    <a:pt x="213" y="261"/>
                  </a:cubicBezTo>
                  <a:cubicBezTo>
                    <a:pt x="218" y="264"/>
                    <a:pt x="222" y="267"/>
                    <a:pt x="224" y="272"/>
                  </a:cubicBezTo>
                  <a:cubicBezTo>
                    <a:pt x="226" y="276"/>
                    <a:pt x="227" y="281"/>
                    <a:pt x="225" y="288"/>
                  </a:cubicBezTo>
                  <a:cubicBezTo>
                    <a:pt x="224" y="296"/>
                    <a:pt x="220" y="308"/>
                    <a:pt x="216" y="322"/>
                  </a:cubicBezTo>
                  <a:cubicBezTo>
                    <a:pt x="212" y="335"/>
                    <a:pt x="207" y="351"/>
                    <a:pt x="203" y="366"/>
                  </a:cubicBezTo>
                  <a:cubicBezTo>
                    <a:pt x="199" y="381"/>
                    <a:pt x="195" y="395"/>
                    <a:pt x="193" y="406"/>
                  </a:cubicBezTo>
                  <a:cubicBezTo>
                    <a:pt x="191" y="418"/>
                    <a:pt x="191" y="425"/>
                    <a:pt x="195" y="427"/>
                  </a:cubicBezTo>
                  <a:cubicBezTo>
                    <a:pt x="198" y="429"/>
                    <a:pt x="201" y="431"/>
                    <a:pt x="204" y="433"/>
                  </a:cubicBezTo>
                  <a:cubicBezTo>
                    <a:pt x="207" y="435"/>
                    <a:pt x="211" y="437"/>
                    <a:pt x="217" y="439"/>
                  </a:cubicBezTo>
                  <a:cubicBezTo>
                    <a:pt x="223" y="441"/>
                    <a:pt x="232" y="442"/>
                    <a:pt x="245" y="443"/>
                  </a:cubicBezTo>
                  <a:cubicBezTo>
                    <a:pt x="257" y="444"/>
                    <a:pt x="274" y="445"/>
                    <a:pt x="297" y="445"/>
                  </a:cubicBezTo>
                  <a:cubicBezTo>
                    <a:pt x="298" y="445"/>
                    <a:pt x="299" y="445"/>
                    <a:pt x="301" y="445"/>
                  </a:cubicBezTo>
                  <a:cubicBezTo>
                    <a:pt x="302" y="445"/>
                    <a:pt x="303" y="445"/>
                    <a:pt x="304" y="445"/>
                  </a:cubicBezTo>
                  <a:cubicBezTo>
                    <a:pt x="305" y="445"/>
                    <a:pt x="306" y="445"/>
                    <a:pt x="307" y="445"/>
                  </a:cubicBezTo>
                  <a:cubicBezTo>
                    <a:pt x="309" y="445"/>
                    <a:pt x="310" y="445"/>
                    <a:pt x="311" y="445"/>
                  </a:cubicBezTo>
                  <a:cubicBezTo>
                    <a:pt x="337" y="444"/>
                    <a:pt x="375" y="444"/>
                    <a:pt x="418" y="443"/>
                  </a:cubicBezTo>
                  <a:cubicBezTo>
                    <a:pt x="461" y="443"/>
                    <a:pt x="508" y="443"/>
                    <a:pt x="553" y="442"/>
                  </a:cubicBezTo>
                  <a:cubicBezTo>
                    <a:pt x="597" y="442"/>
                    <a:pt x="639" y="442"/>
                    <a:pt x="670" y="442"/>
                  </a:cubicBezTo>
                  <a:cubicBezTo>
                    <a:pt x="702" y="441"/>
                    <a:pt x="723" y="441"/>
                    <a:pt x="727" y="441"/>
                  </a:cubicBezTo>
                  <a:cubicBezTo>
                    <a:pt x="1025" y="434"/>
                    <a:pt x="1025" y="434"/>
                    <a:pt x="1025" y="434"/>
                  </a:cubicBezTo>
                  <a:cubicBezTo>
                    <a:pt x="1023" y="432"/>
                    <a:pt x="1016" y="421"/>
                    <a:pt x="1005" y="405"/>
                  </a:cubicBezTo>
                  <a:cubicBezTo>
                    <a:pt x="994" y="390"/>
                    <a:pt x="981" y="370"/>
                    <a:pt x="969" y="350"/>
                  </a:cubicBezTo>
                  <a:cubicBezTo>
                    <a:pt x="957" y="331"/>
                    <a:pt x="946" y="312"/>
                    <a:pt x="939" y="296"/>
                  </a:cubicBezTo>
                  <a:cubicBezTo>
                    <a:pt x="932" y="281"/>
                    <a:pt x="929" y="270"/>
                    <a:pt x="934" y="267"/>
                  </a:cubicBezTo>
                  <a:cubicBezTo>
                    <a:pt x="936" y="265"/>
                    <a:pt x="939" y="262"/>
                    <a:pt x="941" y="260"/>
                  </a:cubicBezTo>
                  <a:cubicBezTo>
                    <a:pt x="944" y="258"/>
                    <a:pt x="946" y="255"/>
                    <a:pt x="950" y="253"/>
                  </a:cubicBezTo>
                  <a:cubicBezTo>
                    <a:pt x="953" y="252"/>
                    <a:pt x="956" y="250"/>
                    <a:pt x="961" y="249"/>
                  </a:cubicBezTo>
                  <a:cubicBezTo>
                    <a:pt x="966" y="247"/>
                    <a:pt x="971" y="247"/>
                    <a:pt x="979" y="247"/>
                  </a:cubicBezTo>
                  <a:cubicBezTo>
                    <a:pt x="982" y="247"/>
                    <a:pt x="985" y="247"/>
                    <a:pt x="989" y="247"/>
                  </a:cubicBezTo>
                  <a:cubicBezTo>
                    <a:pt x="992" y="247"/>
                    <a:pt x="996" y="248"/>
                    <a:pt x="1000" y="248"/>
                  </a:cubicBezTo>
                  <a:cubicBezTo>
                    <a:pt x="1004" y="249"/>
                    <a:pt x="1009" y="249"/>
                    <a:pt x="1014" y="250"/>
                  </a:cubicBezTo>
                  <a:cubicBezTo>
                    <a:pt x="1019" y="251"/>
                    <a:pt x="1024" y="252"/>
                    <a:pt x="1030" y="253"/>
                  </a:cubicBezTo>
                  <a:cubicBezTo>
                    <a:pt x="1035" y="254"/>
                    <a:pt x="1040" y="255"/>
                    <a:pt x="1046" y="255"/>
                  </a:cubicBezTo>
                  <a:cubicBezTo>
                    <a:pt x="1051" y="256"/>
                    <a:pt x="1056" y="257"/>
                    <a:pt x="1061" y="257"/>
                  </a:cubicBezTo>
                  <a:cubicBezTo>
                    <a:pt x="1065" y="258"/>
                    <a:pt x="1070" y="258"/>
                    <a:pt x="1075" y="258"/>
                  </a:cubicBezTo>
                  <a:cubicBezTo>
                    <a:pt x="1080" y="258"/>
                    <a:pt x="1084" y="259"/>
                    <a:pt x="1089" y="259"/>
                  </a:cubicBezTo>
                  <a:cubicBezTo>
                    <a:pt x="1101" y="258"/>
                    <a:pt x="1112" y="258"/>
                    <a:pt x="1122" y="256"/>
                  </a:cubicBezTo>
                  <a:cubicBezTo>
                    <a:pt x="1131" y="254"/>
                    <a:pt x="1140" y="252"/>
                    <a:pt x="1148" y="249"/>
                  </a:cubicBezTo>
                  <a:cubicBezTo>
                    <a:pt x="1155" y="247"/>
                    <a:pt x="1161" y="243"/>
                    <a:pt x="1166" y="240"/>
                  </a:cubicBezTo>
                  <a:cubicBezTo>
                    <a:pt x="1171" y="236"/>
                    <a:pt x="1174" y="233"/>
                    <a:pt x="1175" y="229"/>
                  </a:cubicBezTo>
                  <a:cubicBezTo>
                    <a:pt x="1178" y="223"/>
                    <a:pt x="1179" y="217"/>
                    <a:pt x="1178" y="211"/>
                  </a:cubicBezTo>
                  <a:cubicBezTo>
                    <a:pt x="1177" y="205"/>
                    <a:pt x="1175" y="199"/>
                    <a:pt x="1171" y="1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3998946" y="4159024"/>
            <a:ext cx="1171728" cy="300130"/>
          </a:xfrm>
          <a:custGeom>
            <a:avLst/>
            <a:gdLst>
              <a:gd name="connsiteX0" fmla="*/ 0 w 1562100"/>
              <a:gd name="connsiteY0" fmla="*/ 0 h 400050"/>
              <a:gd name="connsiteX1" fmla="*/ 304800 w 1562100"/>
              <a:gd name="connsiteY1" fmla="*/ 400050 h 400050"/>
              <a:gd name="connsiteX2" fmla="*/ 1562100 w 1562100"/>
              <a:gd name="connsiteY2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2100" h="400050">
                <a:moveTo>
                  <a:pt x="0" y="0"/>
                </a:moveTo>
                <a:lnTo>
                  <a:pt x="304800" y="400050"/>
                </a:lnTo>
                <a:lnTo>
                  <a:pt x="1562100" y="40005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2086247" y="3222953"/>
            <a:ext cx="1157438" cy="285838"/>
          </a:xfrm>
          <a:custGeom>
            <a:avLst/>
            <a:gdLst>
              <a:gd name="connsiteX0" fmla="*/ 1543050 w 1543050"/>
              <a:gd name="connsiteY0" fmla="*/ 0 h 381000"/>
              <a:gd name="connsiteX1" fmla="*/ 1238250 w 1543050"/>
              <a:gd name="connsiteY1" fmla="*/ 381000 h 381000"/>
              <a:gd name="connsiteX2" fmla="*/ 0 w 154305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381000">
                <a:moveTo>
                  <a:pt x="1543050" y="0"/>
                </a:moveTo>
                <a:lnTo>
                  <a:pt x="1238250" y="381000"/>
                </a:lnTo>
                <a:lnTo>
                  <a:pt x="0" y="38100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4512022" y="2892655"/>
            <a:ext cx="1171728" cy="300130"/>
          </a:xfrm>
          <a:custGeom>
            <a:avLst/>
            <a:gdLst>
              <a:gd name="connsiteX0" fmla="*/ 0 w 1562100"/>
              <a:gd name="connsiteY0" fmla="*/ 0 h 400050"/>
              <a:gd name="connsiteX1" fmla="*/ 304800 w 1562100"/>
              <a:gd name="connsiteY1" fmla="*/ 400050 h 400050"/>
              <a:gd name="connsiteX2" fmla="*/ 1562100 w 1562100"/>
              <a:gd name="connsiteY2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2100" h="400050">
                <a:moveTo>
                  <a:pt x="0" y="0"/>
                </a:moveTo>
                <a:lnTo>
                  <a:pt x="304800" y="400050"/>
                </a:lnTo>
                <a:lnTo>
                  <a:pt x="1562100" y="40005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5986540" y="2399589"/>
            <a:ext cx="1171728" cy="300130"/>
          </a:xfrm>
          <a:custGeom>
            <a:avLst/>
            <a:gdLst>
              <a:gd name="connsiteX0" fmla="*/ 0 w 1562100"/>
              <a:gd name="connsiteY0" fmla="*/ 0 h 400050"/>
              <a:gd name="connsiteX1" fmla="*/ 304800 w 1562100"/>
              <a:gd name="connsiteY1" fmla="*/ 400050 h 400050"/>
              <a:gd name="connsiteX2" fmla="*/ 1562100 w 1562100"/>
              <a:gd name="connsiteY2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2100" h="400050">
                <a:moveTo>
                  <a:pt x="0" y="0"/>
                </a:moveTo>
                <a:lnTo>
                  <a:pt x="304800" y="400050"/>
                </a:lnTo>
                <a:lnTo>
                  <a:pt x="1562100" y="40005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任意多边形 25"/>
          <p:cNvSpPr/>
          <p:nvPr/>
        </p:nvSpPr>
        <p:spPr>
          <a:xfrm flipV="1">
            <a:off x="3583700" y="1746238"/>
            <a:ext cx="1157438" cy="247528"/>
          </a:xfrm>
          <a:custGeom>
            <a:avLst/>
            <a:gdLst>
              <a:gd name="connsiteX0" fmla="*/ 1543050 w 1543050"/>
              <a:gd name="connsiteY0" fmla="*/ 0 h 381000"/>
              <a:gd name="connsiteX1" fmla="*/ 1238250 w 1543050"/>
              <a:gd name="connsiteY1" fmla="*/ 381000 h 381000"/>
              <a:gd name="connsiteX2" fmla="*/ 0 w 154305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381000">
                <a:moveTo>
                  <a:pt x="1543050" y="0"/>
                </a:moveTo>
                <a:lnTo>
                  <a:pt x="1238250" y="381000"/>
                </a:lnTo>
                <a:lnTo>
                  <a:pt x="0" y="38100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文本框 63"/>
          <p:cNvSpPr txBox="1"/>
          <p:nvPr/>
        </p:nvSpPr>
        <p:spPr>
          <a:xfrm>
            <a:off x="433310" y="3164201"/>
            <a:ext cx="1618348" cy="84485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数据的模拟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:node-express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架提供数据接口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文本框 64"/>
          <p:cNvSpPr txBox="1"/>
          <p:nvPr/>
        </p:nvSpPr>
        <p:spPr>
          <a:xfrm>
            <a:off x="1511660" y="1407288"/>
            <a:ext cx="1932287" cy="58632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项目名称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:Tianmao-WebApp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文本框 65"/>
          <p:cNvSpPr txBox="1"/>
          <p:nvPr/>
        </p:nvSpPr>
        <p:spPr>
          <a:xfrm>
            <a:off x="5223100" y="4160792"/>
            <a:ext cx="2271714" cy="84485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请填入您的内容，或复制内容后点击右键选择只保留文本来粘贴您的内容。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文本框 66"/>
          <p:cNvSpPr txBox="1"/>
          <p:nvPr/>
        </p:nvSpPr>
        <p:spPr>
          <a:xfrm>
            <a:off x="5723374" y="3073287"/>
            <a:ext cx="1618348" cy="58632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目的搭建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 vue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vue-cli 2.0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文本框 67"/>
          <p:cNvSpPr txBox="1"/>
          <p:nvPr/>
        </p:nvSpPr>
        <p:spPr>
          <a:xfrm>
            <a:off x="6685640" y="2008325"/>
            <a:ext cx="1618348" cy="84485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App-type:shopping mall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KSO_Shape"/>
          <p:cNvSpPr>
            <a:spLocks/>
          </p:cNvSpPr>
          <p:nvPr/>
        </p:nvSpPr>
        <p:spPr bwMode="auto">
          <a:xfrm flipH="1">
            <a:off x="5569506" y="1378599"/>
            <a:ext cx="818104" cy="951838"/>
          </a:xfrm>
          <a:custGeom>
            <a:avLst/>
            <a:gdLst>
              <a:gd name="T0" fmla="*/ 803970 w 12269552"/>
              <a:gd name="T1" fmla="*/ 262762 h 11753851"/>
              <a:gd name="T2" fmla="*/ 1171916 w 12269552"/>
              <a:gd name="T3" fmla="*/ 262762 h 11753851"/>
              <a:gd name="T4" fmla="*/ 1241319 w 12269552"/>
              <a:gd name="T5" fmla="*/ 290855 h 11753851"/>
              <a:gd name="T6" fmla="*/ 1475966 w 12269552"/>
              <a:gd name="T7" fmla="*/ 525518 h 11753851"/>
              <a:gd name="T8" fmla="*/ 1670404 w 12269552"/>
              <a:gd name="T9" fmla="*/ 331067 h 11753851"/>
              <a:gd name="T10" fmla="*/ 1721079 w 12269552"/>
              <a:gd name="T11" fmla="*/ 312889 h 11753851"/>
              <a:gd name="T12" fmla="*/ 1800397 w 12269552"/>
              <a:gd name="T13" fmla="*/ 391661 h 11753851"/>
              <a:gd name="T14" fmla="*/ 1782220 w 12269552"/>
              <a:gd name="T15" fmla="*/ 441238 h 11753851"/>
              <a:gd name="T16" fmla="*/ 1547572 w 12269552"/>
              <a:gd name="T17" fmla="*/ 678105 h 11753851"/>
              <a:gd name="T18" fmla="*/ 1419232 w 12269552"/>
              <a:gd name="T19" fmla="*/ 688571 h 11753851"/>
              <a:gd name="T20" fmla="*/ 1275469 w 12269552"/>
              <a:gd name="T21" fmla="*/ 544247 h 11753851"/>
              <a:gd name="T22" fmla="*/ 1050185 w 12269552"/>
              <a:gd name="T23" fmla="*/ 804250 h 11753851"/>
              <a:gd name="T24" fmla="*/ 1256190 w 12269552"/>
              <a:gd name="T25" fmla="*/ 1010268 h 11753851"/>
              <a:gd name="T26" fmla="*/ 1274918 w 12269552"/>
              <a:gd name="T27" fmla="*/ 1130905 h 11753851"/>
              <a:gd name="T28" fmla="*/ 1159247 w 12269552"/>
              <a:gd name="T29" fmla="*/ 1646503 h 11753851"/>
              <a:gd name="T30" fmla="*/ 1063405 w 12269552"/>
              <a:gd name="T31" fmla="*/ 1724724 h 11753851"/>
              <a:gd name="T32" fmla="*/ 965360 w 12269552"/>
              <a:gd name="T33" fmla="*/ 1626672 h 11753851"/>
              <a:gd name="T34" fmla="*/ 968114 w 12269552"/>
              <a:gd name="T35" fmla="*/ 1601884 h 11753851"/>
              <a:gd name="T36" fmla="*/ 1063405 w 12269552"/>
              <a:gd name="T37" fmla="*/ 1179380 h 11753851"/>
              <a:gd name="T38" fmla="*/ 828757 w 12269552"/>
              <a:gd name="T39" fmla="*/ 951327 h 11753851"/>
              <a:gd name="T40" fmla="*/ 627709 w 12269552"/>
              <a:gd name="T41" fmla="*/ 1176075 h 11753851"/>
              <a:gd name="T42" fmla="*/ 508182 w 12269552"/>
              <a:gd name="T43" fmla="*/ 1213533 h 11753851"/>
              <a:gd name="T44" fmla="*/ 100027 w 12269552"/>
              <a:gd name="T45" fmla="*/ 1214084 h 11753851"/>
              <a:gd name="T46" fmla="*/ 2533 w 12269552"/>
              <a:gd name="T47" fmla="*/ 1137515 h 11753851"/>
              <a:gd name="T48" fmla="*/ 75791 w 12269552"/>
              <a:gd name="T49" fmla="*/ 1020735 h 11753851"/>
              <a:gd name="T50" fmla="*/ 100578 w 12269552"/>
              <a:gd name="T51" fmla="*/ 1018531 h 11753851"/>
              <a:gd name="T52" fmla="*/ 451999 w 12269552"/>
              <a:gd name="T53" fmla="*/ 1019633 h 11753851"/>
              <a:gd name="T54" fmla="*/ 971969 w 12269552"/>
              <a:gd name="T55" fmla="*/ 417001 h 11753851"/>
              <a:gd name="T56" fmla="*/ 835918 w 12269552"/>
              <a:gd name="T57" fmla="*/ 416450 h 11753851"/>
              <a:gd name="T58" fmla="*/ 599617 w 12269552"/>
              <a:gd name="T59" fmla="*/ 689122 h 11753851"/>
              <a:gd name="T60" fmla="*/ 541231 w 12269552"/>
              <a:gd name="T61" fmla="*/ 716664 h 11753851"/>
              <a:gd name="T62" fmla="*/ 464667 w 12269552"/>
              <a:gd name="T63" fmla="*/ 640647 h 11753851"/>
              <a:gd name="T64" fmla="*/ 490556 w 12269552"/>
              <a:gd name="T65" fmla="*/ 583358 h 11753851"/>
              <a:gd name="T66" fmla="*/ 745033 w 12269552"/>
              <a:gd name="T67" fmla="*/ 290304 h 11753851"/>
              <a:gd name="T68" fmla="*/ 803970 w 12269552"/>
              <a:gd name="T69" fmla="*/ 262762 h 11753851"/>
              <a:gd name="T70" fmla="*/ 1357685 w 12269552"/>
              <a:gd name="T71" fmla="*/ 0 h 11753851"/>
              <a:gd name="T72" fmla="*/ 1509449 w 12269552"/>
              <a:gd name="T73" fmla="*/ 151764 h 11753851"/>
              <a:gd name="T74" fmla="*/ 1357685 w 12269552"/>
              <a:gd name="T75" fmla="*/ 303527 h 11753851"/>
              <a:gd name="T76" fmla="*/ 1205921 w 12269552"/>
              <a:gd name="T77" fmla="*/ 151764 h 11753851"/>
              <a:gd name="T78" fmla="*/ 1357685 w 12269552"/>
              <a:gd name="T79" fmla="*/ 0 h 117538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269552" h="11753851">
                <a:moveTo>
                  <a:pt x="5478990" y="1790700"/>
                </a:moveTo>
                <a:cubicBezTo>
                  <a:pt x="7986505" y="1790700"/>
                  <a:pt x="7986505" y="1790700"/>
                  <a:pt x="7986505" y="1790700"/>
                </a:cubicBezTo>
                <a:cubicBezTo>
                  <a:pt x="8170440" y="1790700"/>
                  <a:pt x="8335605" y="1862026"/>
                  <a:pt x="8459480" y="1982155"/>
                </a:cubicBezTo>
                <a:cubicBezTo>
                  <a:pt x="10058584" y="3581364"/>
                  <a:pt x="10058584" y="3581364"/>
                  <a:pt x="10058584" y="3581364"/>
                </a:cubicBezTo>
                <a:cubicBezTo>
                  <a:pt x="11383663" y="2256197"/>
                  <a:pt x="11383663" y="2256197"/>
                  <a:pt x="11383663" y="2256197"/>
                </a:cubicBezTo>
                <a:cubicBezTo>
                  <a:pt x="11477507" y="2177363"/>
                  <a:pt x="11597628" y="2132315"/>
                  <a:pt x="11729010" y="2132315"/>
                </a:cubicBezTo>
                <a:cubicBezTo>
                  <a:pt x="12029311" y="2132315"/>
                  <a:pt x="12269552" y="2372572"/>
                  <a:pt x="12269552" y="2669139"/>
                </a:cubicBezTo>
                <a:cubicBezTo>
                  <a:pt x="12269552" y="2796776"/>
                  <a:pt x="12220753" y="2916904"/>
                  <a:pt x="12145678" y="3007000"/>
                </a:cubicBezTo>
                <a:cubicBezTo>
                  <a:pt x="10546573" y="4621226"/>
                  <a:pt x="10546573" y="4621226"/>
                  <a:pt x="10546573" y="4621226"/>
                </a:cubicBezTo>
                <a:cubicBezTo>
                  <a:pt x="10062338" y="5105494"/>
                  <a:pt x="9671946" y="4692552"/>
                  <a:pt x="9671946" y="4692552"/>
                </a:cubicBezTo>
                <a:cubicBezTo>
                  <a:pt x="8692213" y="3709001"/>
                  <a:pt x="8692213" y="3709001"/>
                  <a:pt x="8692213" y="3709001"/>
                </a:cubicBezTo>
                <a:cubicBezTo>
                  <a:pt x="7156923" y="5480895"/>
                  <a:pt x="7156923" y="5480895"/>
                  <a:pt x="7156923" y="5480895"/>
                </a:cubicBezTo>
                <a:cubicBezTo>
                  <a:pt x="8560831" y="6884896"/>
                  <a:pt x="8560831" y="6884896"/>
                  <a:pt x="8560831" y="6884896"/>
                </a:cubicBezTo>
                <a:cubicBezTo>
                  <a:pt x="8560831" y="6884896"/>
                  <a:pt x="8857379" y="7158939"/>
                  <a:pt x="8688459" y="7707025"/>
                </a:cubicBezTo>
                <a:cubicBezTo>
                  <a:pt x="7900169" y="11220781"/>
                  <a:pt x="7900169" y="11220781"/>
                  <a:pt x="7900169" y="11220781"/>
                </a:cubicBezTo>
                <a:cubicBezTo>
                  <a:pt x="7840108" y="11524856"/>
                  <a:pt x="7569837" y="11753851"/>
                  <a:pt x="7247013" y="11753851"/>
                </a:cubicBezTo>
                <a:cubicBezTo>
                  <a:pt x="6879144" y="11753851"/>
                  <a:pt x="6578843" y="11453530"/>
                  <a:pt x="6578843" y="11085637"/>
                </a:cubicBezTo>
                <a:cubicBezTo>
                  <a:pt x="6578843" y="11025572"/>
                  <a:pt x="6586351" y="10969262"/>
                  <a:pt x="6597612" y="10916706"/>
                </a:cubicBezTo>
                <a:cubicBezTo>
                  <a:pt x="7247013" y="8037378"/>
                  <a:pt x="7247013" y="8037378"/>
                  <a:pt x="7247013" y="8037378"/>
                </a:cubicBezTo>
                <a:cubicBezTo>
                  <a:pt x="5647909" y="6483216"/>
                  <a:pt x="5647909" y="6483216"/>
                  <a:pt x="5647909" y="6483216"/>
                </a:cubicBezTo>
                <a:cubicBezTo>
                  <a:pt x="4277784" y="8014854"/>
                  <a:pt x="4277784" y="8014854"/>
                  <a:pt x="4277784" y="8014854"/>
                </a:cubicBezTo>
                <a:cubicBezTo>
                  <a:pt x="4277784" y="8014854"/>
                  <a:pt x="4056312" y="8288897"/>
                  <a:pt x="3463217" y="8270127"/>
                </a:cubicBezTo>
                <a:cubicBezTo>
                  <a:pt x="681676" y="8273881"/>
                  <a:pt x="681676" y="8273881"/>
                  <a:pt x="681676" y="8273881"/>
                </a:cubicBezTo>
                <a:cubicBezTo>
                  <a:pt x="370114" y="8277635"/>
                  <a:pt x="88581" y="8067410"/>
                  <a:pt x="17260" y="7752073"/>
                </a:cubicBezTo>
                <a:cubicBezTo>
                  <a:pt x="-65323" y="7391688"/>
                  <a:pt x="156149" y="7038811"/>
                  <a:pt x="516511" y="6956222"/>
                </a:cubicBezTo>
                <a:cubicBezTo>
                  <a:pt x="572817" y="6944960"/>
                  <a:pt x="629124" y="6941206"/>
                  <a:pt x="685430" y="6941206"/>
                </a:cubicBezTo>
                <a:cubicBezTo>
                  <a:pt x="3080333" y="6948714"/>
                  <a:pt x="3080333" y="6948714"/>
                  <a:pt x="3080333" y="6948714"/>
                </a:cubicBezTo>
                <a:cubicBezTo>
                  <a:pt x="6623888" y="2841824"/>
                  <a:pt x="6623888" y="2841824"/>
                  <a:pt x="6623888" y="2841824"/>
                </a:cubicBezTo>
                <a:lnTo>
                  <a:pt x="5696708" y="2838070"/>
                </a:lnTo>
                <a:cubicBezTo>
                  <a:pt x="4086342" y="4696306"/>
                  <a:pt x="4086342" y="4696306"/>
                  <a:pt x="4086342" y="4696306"/>
                </a:cubicBezTo>
                <a:cubicBezTo>
                  <a:pt x="3992498" y="4812681"/>
                  <a:pt x="3849855" y="4884007"/>
                  <a:pt x="3688443" y="4884007"/>
                </a:cubicBezTo>
                <a:cubicBezTo>
                  <a:pt x="3399403" y="4884007"/>
                  <a:pt x="3166669" y="4651258"/>
                  <a:pt x="3166669" y="4365953"/>
                </a:cubicBezTo>
                <a:cubicBezTo>
                  <a:pt x="3166669" y="4208284"/>
                  <a:pt x="3234237" y="4069386"/>
                  <a:pt x="3343097" y="3975536"/>
                </a:cubicBezTo>
                <a:cubicBezTo>
                  <a:pt x="5077337" y="1978401"/>
                  <a:pt x="5077337" y="1978401"/>
                  <a:pt x="5077337" y="1978401"/>
                </a:cubicBezTo>
                <a:cubicBezTo>
                  <a:pt x="5171181" y="1862026"/>
                  <a:pt x="5313824" y="1790700"/>
                  <a:pt x="5478990" y="1790700"/>
                </a:cubicBezTo>
                <a:close/>
                <a:moveTo>
                  <a:pt x="9252509" y="0"/>
                </a:moveTo>
                <a:cubicBezTo>
                  <a:pt x="9823713" y="0"/>
                  <a:pt x="10286766" y="463053"/>
                  <a:pt x="10286766" y="1034257"/>
                </a:cubicBezTo>
                <a:cubicBezTo>
                  <a:pt x="10286766" y="1605461"/>
                  <a:pt x="9823713" y="2068514"/>
                  <a:pt x="9252509" y="2068514"/>
                </a:cubicBezTo>
                <a:cubicBezTo>
                  <a:pt x="8681305" y="2068514"/>
                  <a:pt x="8218252" y="1605461"/>
                  <a:pt x="8218252" y="1034257"/>
                </a:cubicBezTo>
                <a:cubicBezTo>
                  <a:pt x="8218252" y="463053"/>
                  <a:pt x="8681305" y="0"/>
                  <a:pt x="9252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lIns="68589" tIns="34295" rIns="68589" bIns="34295" anchor="ctr" anchorCtr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870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1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18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18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accel="18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18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 decel="100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40425" y="1807483"/>
            <a:ext cx="2071112" cy="2071112"/>
            <a:chOff x="1689963" y="2421800"/>
            <a:chExt cx="2642282" cy="2642282"/>
          </a:xfrm>
        </p:grpSpPr>
        <p:sp>
          <p:nvSpPr>
            <p:cNvPr id="9" name="椭圆 8"/>
            <p:cNvSpPr/>
            <p:nvPr/>
          </p:nvSpPr>
          <p:spPr>
            <a:xfrm>
              <a:off x="1689963" y="2421800"/>
              <a:ext cx="2642282" cy="2642282"/>
            </a:xfrm>
            <a:prstGeom prst="ellipse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B8BBBC"/>
                </a:gs>
              </a:gsLst>
              <a:lin ang="5400000" scaled="1"/>
              <a:tileRect/>
            </a:gradFill>
            <a:ln w="44450" cap="flat" cmpd="sng" algn="ctr">
              <a:gradFill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152400" dist="38100" dir="2700000" algn="tl" rotWithShape="0">
                <a:prstClr val="black">
                  <a:alpha val="28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97884" y="2601159"/>
              <a:ext cx="2226440" cy="2283563"/>
            </a:xfrm>
            <a:prstGeom prst="ellipse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grpSp>
        <p:nvGrpSpPr>
          <p:cNvPr id="11" name="组合 10"/>
          <p:cNvGrpSpPr/>
          <p:nvPr/>
        </p:nvGrpSpPr>
        <p:grpSpPr>
          <a:xfrm>
            <a:off x="3924849" y="1212519"/>
            <a:ext cx="4039108" cy="898560"/>
            <a:chOff x="5233132" y="1615633"/>
            <a:chExt cx="5385477" cy="1198080"/>
          </a:xfrm>
        </p:grpSpPr>
        <p:grpSp>
          <p:nvGrpSpPr>
            <p:cNvPr id="12" name="组合 11"/>
            <p:cNvGrpSpPr/>
            <p:nvPr/>
          </p:nvGrpSpPr>
          <p:grpSpPr>
            <a:xfrm>
              <a:off x="5442041" y="1615633"/>
              <a:ext cx="5176568" cy="1198080"/>
              <a:chOff x="5841004" y="1447486"/>
              <a:chExt cx="5176568" cy="1198080"/>
            </a:xfrm>
          </p:grpSpPr>
          <p:sp>
            <p:nvSpPr>
              <p:cNvPr id="14" name="MH_SubTitle_1"/>
              <p:cNvSpPr>
                <a:spLocks noChangeArrowheads="1"/>
              </p:cNvSpPr>
              <p:nvPr/>
            </p:nvSpPr>
            <p:spPr bwMode="auto">
              <a:xfrm flipH="1">
                <a:off x="5841004" y="1447486"/>
                <a:ext cx="12721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zh-CN" altLang="en-US" sz="1500" kern="0" dirty="0">
                    <a:solidFill>
                      <a:srgbClr val="1443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总体目</a:t>
                </a:r>
                <a:r>
                  <a:rPr lang="zh-CN" altLang="en-US" sz="1500" kern="0" dirty="0" smtClean="0">
                    <a:solidFill>
                      <a:srgbClr val="1443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标</a:t>
                </a:r>
                <a:endParaRPr lang="zh-CN" altLang="en-US" sz="1500" kern="0" dirty="0">
                  <a:solidFill>
                    <a:srgbClr val="1443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5" name="Rectangle 5"/>
              <p:cNvSpPr/>
              <p:nvPr/>
            </p:nvSpPr>
            <p:spPr bwMode="auto">
              <a:xfrm>
                <a:off x="5980703" y="1833058"/>
                <a:ext cx="5036869" cy="812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kern="0" dirty="0" smtClean="0"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完成项目中的效果以及业务逻辑的处理</a:t>
                </a:r>
                <a:endParaRPr lang="en-US" altLang="zh-CN" sz="14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5233132" y="1985192"/>
              <a:ext cx="2966458" cy="0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50000"/>
                </a:srgbClr>
              </a:solidFill>
              <a:prstDash val="sysDot"/>
              <a:miter lim="800000"/>
              <a:tailEnd type="oval"/>
            </a:ln>
            <a:effectLst/>
          </p:spPr>
        </p:cxnSp>
      </p:grpSp>
      <p:grpSp>
        <p:nvGrpSpPr>
          <p:cNvPr id="16" name="组合 15"/>
          <p:cNvGrpSpPr/>
          <p:nvPr/>
        </p:nvGrpSpPr>
        <p:grpSpPr>
          <a:xfrm>
            <a:off x="4430857" y="2460495"/>
            <a:ext cx="3900023" cy="918620"/>
            <a:chOff x="5907805" y="3279600"/>
            <a:chExt cx="5200030" cy="1224827"/>
          </a:xfrm>
        </p:grpSpPr>
        <p:grpSp>
          <p:nvGrpSpPr>
            <p:cNvPr id="17" name="组合 16"/>
            <p:cNvGrpSpPr/>
            <p:nvPr/>
          </p:nvGrpSpPr>
          <p:grpSpPr>
            <a:xfrm>
              <a:off x="5931266" y="3279600"/>
              <a:ext cx="5176569" cy="1224827"/>
              <a:chOff x="5841004" y="2711041"/>
              <a:chExt cx="5176569" cy="1224827"/>
            </a:xfrm>
          </p:grpSpPr>
          <p:sp>
            <p:nvSpPr>
              <p:cNvPr id="19" name="MH_SubTitle_1"/>
              <p:cNvSpPr>
                <a:spLocks noChangeArrowheads="1"/>
              </p:cNvSpPr>
              <p:nvPr/>
            </p:nvSpPr>
            <p:spPr bwMode="auto">
              <a:xfrm flipH="1">
                <a:off x="5841004" y="2711041"/>
                <a:ext cx="12721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zh-CN" altLang="en-US" sz="1500" kern="0" dirty="0">
                    <a:solidFill>
                      <a:srgbClr val="1443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完</a:t>
                </a:r>
                <a:r>
                  <a:rPr lang="zh-CN" altLang="en-US" sz="1500" kern="0" dirty="0" smtClean="0">
                    <a:solidFill>
                      <a:srgbClr val="1443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成情况</a:t>
                </a:r>
                <a:endParaRPr lang="zh-CN" altLang="en-US" sz="1500" kern="0" dirty="0">
                  <a:solidFill>
                    <a:srgbClr val="1443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Rectangle 5"/>
              <p:cNvSpPr/>
              <p:nvPr/>
            </p:nvSpPr>
            <p:spPr bwMode="auto">
              <a:xfrm>
                <a:off x="5980705" y="3123360"/>
                <a:ext cx="5036868" cy="812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kern="0" dirty="0" smtClean="0"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业务逻辑部分基本完成</a:t>
                </a:r>
                <a:r>
                  <a:rPr lang="en-US" altLang="zh-CN" sz="1400" kern="0" dirty="0" smtClean="0"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,</a:t>
                </a:r>
                <a:r>
                  <a:rPr lang="zh-CN" altLang="en-US" sz="1400" kern="0" dirty="0" smtClean="0"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但页面效果有点强差人意</a:t>
                </a:r>
                <a:endParaRPr lang="en-US" altLang="zh-CN" sz="14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>
              <a:off x="5907805" y="3669060"/>
              <a:ext cx="2966458" cy="0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50000"/>
                </a:srgbClr>
              </a:solidFill>
              <a:prstDash val="sysDot"/>
              <a:miter lim="800000"/>
              <a:tailEnd type="oval"/>
            </a:ln>
            <a:effectLst/>
          </p:spPr>
        </p:cxnSp>
      </p:grpSp>
      <p:grpSp>
        <p:nvGrpSpPr>
          <p:cNvPr id="21" name="组合 20"/>
          <p:cNvGrpSpPr/>
          <p:nvPr/>
        </p:nvGrpSpPr>
        <p:grpSpPr>
          <a:xfrm>
            <a:off x="3907704" y="3765826"/>
            <a:ext cx="4264696" cy="944980"/>
            <a:chOff x="5210272" y="5020042"/>
            <a:chExt cx="5268637" cy="1259973"/>
          </a:xfrm>
        </p:grpSpPr>
        <p:grpSp>
          <p:nvGrpSpPr>
            <p:cNvPr id="22" name="组合 21"/>
            <p:cNvGrpSpPr/>
            <p:nvPr/>
          </p:nvGrpSpPr>
          <p:grpSpPr>
            <a:xfrm>
              <a:off x="5302340" y="5020042"/>
              <a:ext cx="5176569" cy="1259973"/>
              <a:chOff x="5678803" y="4973323"/>
              <a:chExt cx="5176569" cy="1259973"/>
            </a:xfrm>
          </p:grpSpPr>
          <p:sp>
            <p:nvSpPr>
              <p:cNvPr id="24" name="MH_SubTitle_1"/>
              <p:cNvSpPr>
                <a:spLocks noChangeArrowheads="1"/>
              </p:cNvSpPr>
              <p:nvPr/>
            </p:nvSpPr>
            <p:spPr bwMode="auto">
              <a:xfrm flipH="1">
                <a:off x="5678803" y="4973323"/>
                <a:ext cx="12721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zh-CN" altLang="en-US" sz="1500" kern="0" dirty="0">
                    <a:solidFill>
                      <a:srgbClr val="1443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技术</a:t>
                </a:r>
                <a:r>
                  <a:rPr lang="zh-CN" altLang="en-US" sz="1500" kern="0" dirty="0" smtClean="0">
                    <a:solidFill>
                      <a:srgbClr val="1443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强</a:t>
                </a:r>
                <a:r>
                  <a:rPr lang="zh-CN" altLang="en-US" sz="1500" kern="0" dirty="0">
                    <a:solidFill>
                      <a:srgbClr val="1443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化</a:t>
                </a:r>
              </a:p>
            </p:txBody>
          </p:sp>
          <p:sp>
            <p:nvSpPr>
              <p:cNvPr id="25" name="Rectangle 5"/>
              <p:cNvSpPr/>
              <p:nvPr/>
            </p:nvSpPr>
            <p:spPr bwMode="auto">
              <a:xfrm>
                <a:off x="5818504" y="5420788"/>
                <a:ext cx="5036868" cy="812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kern="0" dirty="0" smtClean="0"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通过这次项目</a:t>
                </a:r>
                <a:r>
                  <a:rPr lang="en-US" altLang="zh-CN" sz="1200" kern="0" dirty="0" smtClean="0"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,</a:t>
                </a:r>
                <a:r>
                  <a:rPr lang="zh-CN" altLang="en-US" sz="1200" kern="0" dirty="0" smtClean="0"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又增加了</a:t>
                </a:r>
                <a:r>
                  <a:rPr lang="en-US" altLang="zh-CN" sz="1200" kern="0" dirty="0" smtClean="0"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vue</a:t>
                </a:r>
                <a:r>
                  <a:rPr lang="zh-CN" altLang="en-US" sz="1200" kern="0" dirty="0" smtClean="0"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框架的项目经验</a:t>
                </a:r>
                <a:r>
                  <a:rPr lang="en-US" altLang="zh-CN" sz="1200" kern="0" dirty="0" smtClean="0"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,</a:t>
                </a:r>
                <a:r>
                  <a:rPr lang="zh-CN" altLang="en-US" sz="1200" kern="0" dirty="0" smtClean="0"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对</a:t>
                </a:r>
                <a:r>
                  <a:rPr lang="en-US" altLang="zh-CN" sz="1200" kern="0" dirty="0" smtClean="0"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vuex,vue-waterfall,vue-waterfall-easy,vue-pull-to,vue-pull-refresh</a:t>
                </a:r>
                <a:r>
                  <a:rPr lang="zh-CN" altLang="en-US" sz="1200" kern="0" dirty="0" smtClean="0"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等组件有了深入的认识</a:t>
                </a:r>
                <a:endParaRPr lang="en-US" altLang="zh-CN" sz="12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cxnSp>
          <p:nvCxnSpPr>
            <p:cNvPr id="23" name="直接连接符 22"/>
            <p:cNvCxnSpPr/>
            <p:nvPr/>
          </p:nvCxnSpPr>
          <p:spPr>
            <a:xfrm>
              <a:off x="5210272" y="5432319"/>
              <a:ext cx="2966458" cy="0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50000"/>
                </a:srgbClr>
              </a:solidFill>
              <a:prstDash val="sysDot"/>
              <a:miter lim="800000"/>
              <a:tailEnd type="oval"/>
            </a:ln>
            <a:effectLst/>
          </p:spPr>
        </p:cxnSp>
      </p:grpSp>
      <p:grpSp>
        <p:nvGrpSpPr>
          <p:cNvPr id="26" name="组合 25"/>
          <p:cNvGrpSpPr/>
          <p:nvPr/>
        </p:nvGrpSpPr>
        <p:grpSpPr>
          <a:xfrm>
            <a:off x="3087712" y="1204746"/>
            <a:ext cx="724182" cy="724182"/>
            <a:chOff x="4116949" y="1605269"/>
            <a:chExt cx="965576" cy="965576"/>
          </a:xfrm>
        </p:grpSpPr>
        <p:sp>
          <p:nvSpPr>
            <p:cNvPr id="27" name="椭圆 26"/>
            <p:cNvSpPr/>
            <p:nvPr/>
          </p:nvSpPr>
          <p:spPr>
            <a:xfrm>
              <a:off x="4116949" y="1605269"/>
              <a:ext cx="965576" cy="965576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</a:gsLst>
              <a:lin ang="0" scaled="0"/>
            </a:gra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KSO_Shape"/>
            <p:cNvSpPr/>
            <p:nvPr/>
          </p:nvSpPr>
          <p:spPr bwMode="auto">
            <a:xfrm>
              <a:off x="4365794" y="1854116"/>
              <a:ext cx="467886" cy="467882"/>
            </a:xfrm>
            <a:custGeom>
              <a:avLst/>
              <a:gdLst>
                <a:gd name="T0" fmla="*/ 1767542 w 3927"/>
                <a:gd name="T1" fmla="*/ 308011 h 3928"/>
                <a:gd name="T2" fmla="*/ 1684137 w 3927"/>
                <a:gd name="T3" fmla="*/ 390514 h 3928"/>
                <a:gd name="T4" fmla="*/ 1406885 w 3927"/>
                <a:gd name="T5" fmla="*/ 115046 h 3928"/>
                <a:gd name="T6" fmla="*/ 1490290 w 3927"/>
                <a:gd name="T7" fmla="*/ 32084 h 3928"/>
                <a:gd name="T8" fmla="*/ 1597525 w 3927"/>
                <a:gd name="T9" fmla="*/ 28876 h 3928"/>
                <a:gd name="T10" fmla="*/ 1770750 w 3927"/>
                <a:gd name="T11" fmla="*/ 200757 h 3928"/>
                <a:gd name="T12" fmla="*/ 1767542 w 3927"/>
                <a:gd name="T13" fmla="*/ 308011 h 3928"/>
                <a:gd name="T14" fmla="*/ 1032021 w 3927"/>
                <a:gd name="T15" fmla="*/ 1039078 h 3928"/>
                <a:gd name="T16" fmla="*/ 754768 w 3927"/>
                <a:gd name="T17" fmla="*/ 763152 h 3928"/>
                <a:gd name="T18" fmla="*/ 1364724 w 3927"/>
                <a:gd name="T19" fmla="*/ 156756 h 3928"/>
                <a:gd name="T20" fmla="*/ 1641977 w 3927"/>
                <a:gd name="T21" fmla="*/ 432682 h 3928"/>
                <a:gd name="T22" fmla="*/ 1032021 w 3927"/>
                <a:gd name="T23" fmla="*/ 1039078 h 3928"/>
                <a:gd name="T24" fmla="*/ 993526 w 3927"/>
                <a:gd name="T25" fmla="*/ 1077121 h 3928"/>
                <a:gd name="T26" fmla="*/ 605373 w 3927"/>
                <a:gd name="T27" fmla="*/ 1187584 h 3928"/>
                <a:gd name="T28" fmla="*/ 716274 w 3927"/>
                <a:gd name="T29" fmla="*/ 801653 h 3928"/>
                <a:gd name="T30" fmla="*/ 993526 w 3927"/>
                <a:gd name="T31" fmla="*/ 1077121 h 3928"/>
                <a:gd name="T32" fmla="*/ 352867 w 3927"/>
                <a:gd name="T33" fmla="*/ 226883 h 3928"/>
                <a:gd name="T34" fmla="*/ 179641 w 3927"/>
                <a:gd name="T35" fmla="*/ 400597 h 3928"/>
                <a:gd name="T36" fmla="*/ 179641 w 3927"/>
                <a:gd name="T37" fmla="*/ 1447468 h 3928"/>
                <a:gd name="T38" fmla="*/ 352867 w 3927"/>
                <a:gd name="T39" fmla="*/ 1620724 h 3928"/>
                <a:gd name="T40" fmla="*/ 1400011 w 3927"/>
                <a:gd name="T41" fmla="*/ 1620724 h 3928"/>
                <a:gd name="T42" fmla="*/ 1573236 w 3927"/>
                <a:gd name="T43" fmla="*/ 1447468 h 3928"/>
                <a:gd name="T44" fmla="*/ 1573236 w 3927"/>
                <a:gd name="T45" fmla="*/ 759485 h 3928"/>
                <a:gd name="T46" fmla="*/ 1752419 w 3927"/>
                <a:gd name="T47" fmla="*/ 585771 h 3928"/>
                <a:gd name="T48" fmla="*/ 1752419 w 3927"/>
                <a:gd name="T49" fmla="*/ 1511178 h 3928"/>
                <a:gd name="T50" fmla="*/ 1457753 w 3927"/>
                <a:gd name="T51" fmla="*/ 1800397 h 3928"/>
                <a:gd name="T52" fmla="*/ 289168 w 3927"/>
                <a:gd name="T53" fmla="*/ 1800397 h 3928"/>
                <a:gd name="T54" fmla="*/ 0 w 3927"/>
                <a:gd name="T55" fmla="*/ 1511178 h 3928"/>
                <a:gd name="T56" fmla="*/ 0 w 3927"/>
                <a:gd name="T57" fmla="*/ 354304 h 3928"/>
                <a:gd name="T58" fmla="*/ 289168 w 3927"/>
                <a:gd name="T59" fmla="*/ 47210 h 3928"/>
                <a:gd name="T60" fmla="*/ 1214412 w 3927"/>
                <a:gd name="T61" fmla="*/ 47210 h 3928"/>
                <a:gd name="T62" fmla="*/ 1040728 w 3927"/>
                <a:gd name="T63" fmla="*/ 226883 h 3928"/>
                <a:gd name="T64" fmla="*/ 352867 w 3927"/>
                <a:gd name="T65" fmla="*/ 226883 h 39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27" h="3928">
                  <a:moveTo>
                    <a:pt x="3857" y="672"/>
                  </a:moveTo>
                  <a:cubicBezTo>
                    <a:pt x="3675" y="852"/>
                    <a:pt x="3675" y="852"/>
                    <a:pt x="3675" y="852"/>
                  </a:cubicBezTo>
                  <a:cubicBezTo>
                    <a:pt x="3070" y="251"/>
                    <a:pt x="3070" y="251"/>
                    <a:pt x="3070" y="251"/>
                  </a:cubicBezTo>
                  <a:cubicBezTo>
                    <a:pt x="3252" y="70"/>
                    <a:pt x="3252" y="70"/>
                    <a:pt x="3252" y="70"/>
                  </a:cubicBezTo>
                  <a:cubicBezTo>
                    <a:pt x="3319" y="4"/>
                    <a:pt x="3424" y="0"/>
                    <a:pt x="3486" y="63"/>
                  </a:cubicBezTo>
                  <a:cubicBezTo>
                    <a:pt x="3864" y="438"/>
                    <a:pt x="3864" y="438"/>
                    <a:pt x="3864" y="438"/>
                  </a:cubicBezTo>
                  <a:cubicBezTo>
                    <a:pt x="3927" y="501"/>
                    <a:pt x="3924" y="605"/>
                    <a:pt x="3857" y="672"/>
                  </a:cubicBezTo>
                  <a:close/>
                  <a:moveTo>
                    <a:pt x="2252" y="2267"/>
                  </a:moveTo>
                  <a:cubicBezTo>
                    <a:pt x="1647" y="1665"/>
                    <a:pt x="1647" y="1665"/>
                    <a:pt x="1647" y="1665"/>
                  </a:cubicBezTo>
                  <a:cubicBezTo>
                    <a:pt x="2978" y="342"/>
                    <a:pt x="2978" y="342"/>
                    <a:pt x="2978" y="342"/>
                  </a:cubicBezTo>
                  <a:cubicBezTo>
                    <a:pt x="3583" y="944"/>
                    <a:pt x="3583" y="944"/>
                    <a:pt x="3583" y="944"/>
                  </a:cubicBezTo>
                  <a:lnTo>
                    <a:pt x="2252" y="2267"/>
                  </a:lnTo>
                  <a:close/>
                  <a:moveTo>
                    <a:pt x="2168" y="2350"/>
                  </a:moveTo>
                  <a:cubicBezTo>
                    <a:pt x="1321" y="2591"/>
                    <a:pt x="1321" y="2591"/>
                    <a:pt x="1321" y="2591"/>
                  </a:cubicBezTo>
                  <a:cubicBezTo>
                    <a:pt x="1563" y="1749"/>
                    <a:pt x="1563" y="1749"/>
                    <a:pt x="1563" y="1749"/>
                  </a:cubicBezTo>
                  <a:lnTo>
                    <a:pt x="2168" y="2350"/>
                  </a:lnTo>
                  <a:close/>
                  <a:moveTo>
                    <a:pt x="770" y="495"/>
                  </a:moveTo>
                  <a:cubicBezTo>
                    <a:pt x="561" y="495"/>
                    <a:pt x="392" y="665"/>
                    <a:pt x="392" y="874"/>
                  </a:cubicBezTo>
                  <a:cubicBezTo>
                    <a:pt x="392" y="3158"/>
                    <a:pt x="392" y="3158"/>
                    <a:pt x="392" y="3158"/>
                  </a:cubicBezTo>
                  <a:cubicBezTo>
                    <a:pt x="392" y="3367"/>
                    <a:pt x="561" y="3536"/>
                    <a:pt x="770" y="3536"/>
                  </a:cubicBezTo>
                  <a:cubicBezTo>
                    <a:pt x="3055" y="3536"/>
                    <a:pt x="3055" y="3536"/>
                    <a:pt x="3055" y="3536"/>
                  </a:cubicBezTo>
                  <a:cubicBezTo>
                    <a:pt x="3264" y="3536"/>
                    <a:pt x="3433" y="3367"/>
                    <a:pt x="3433" y="3158"/>
                  </a:cubicBezTo>
                  <a:cubicBezTo>
                    <a:pt x="3433" y="1657"/>
                    <a:pt x="3433" y="1657"/>
                    <a:pt x="3433" y="1657"/>
                  </a:cubicBezTo>
                  <a:cubicBezTo>
                    <a:pt x="3824" y="1278"/>
                    <a:pt x="3824" y="1278"/>
                    <a:pt x="3824" y="1278"/>
                  </a:cubicBezTo>
                  <a:cubicBezTo>
                    <a:pt x="3824" y="3297"/>
                    <a:pt x="3824" y="3297"/>
                    <a:pt x="3824" y="3297"/>
                  </a:cubicBezTo>
                  <a:cubicBezTo>
                    <a:pt x="3824" y="3645"/>
                    <a:pt x="3529" y="3928"/>
                    <a:pt x="3181" y="3928"/>
                  </a:cubicBezTo>
                  <a:cubicBezTo>
                    <a:pt x="631" y="3928"/>
                    <a:pt x="631" y="3928"/>
                    <a:pt x="631" y="3928"/>
                  </a:cubicBezTo>
                  <a:cubicBezTo>
                    <a:pt x="283" y="3928"/>
                    <a:pt x="0" y="3645"/>
                    <a:pt x="0" y="3297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0" y="425"/>
                    <a:pt x="283" y="103"/>
                    <a:pt x="631" y="103"/>
                  </a:cubicBezTo>
                  <a:cubicBezTo>
                    <a:pt x="2650" y="103"/>
                    <a:pt x="2650" y="103"/>
                    <a:pt x="2650" y="103"/>
                  </a:cubicBezTo>
                  <a:cubicBezTo>
                    <a:pt x="2271" y="495"/>
                    <a:pt x="2271" y="495"/>
                    <a:pt x="2271" y="495"/>
                  </a:cubicBezTo>
                  <a:lnTo>
                    <a:pt x="770" y="495"/>
                  </a:lnTo>
                  <a:close/>
                </a:path>
              </a:pathLst>
            </a:custGeom>
            <a:solidFill>
              <a:srgbClr val="14436A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83012" y="2480948"/>
            <a:ext cx="724182" cy="724182"/>
            <a:chOff x="4777349" y="3344972"/>
            <a:chExt cx="965576" cy="965576"/>
          </a:xfrm>
        </p:grpSpPr>
        <p:sp>
          <p:nvSpPr>
            <p:cNvPr id="30" name="椭圆 29"/>
            <p:cNvSpPr/>
            <p:nvPr/>
          </p:nvSpPr>
          <p:spPr>
            <a:xfrm>
              <a:off x="4777349" y="3344972"/>
              <a:ext cx="965576" cy="965576"/>
            </a:xfrm>
            <a:prstGeom prst="ellipse">
              <a:avLst/>
            </a:prstGeom>
            <a:solidFill>
              <a:srgbClr val="123E61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1" name="KSO_Shape"/>
            <p:cNvSpPr/>
            <p:nvPr/>
          </p:nvSpPr>
          <p:spPr bwMode="auto">
            <a:xfrm>
              <a:off x="4974429" y="3534853"/>
              <a:ext cx="546016" cy="509614"/>
            </a:xfrm>
            <a:custGeom>
              <a:avLst/>
              <a:gdLst>
                <a:gd name="T0" fmla="*/ 1264650 w 2063750"/>
                <a:gd name="T1" fmla="*/ 933236 h 1925638"/>
                <a:gd name="T2" fmla="*/ 1205010 w 2063750"/>
                <a:gd name="T3" fmla="*/ 981200 h 1925638"/>
                <a:gd name="T4" fmla="*/ 1169637 w 2063750"/>
                <a:gd name="T5" fmla="*/ 913641 h 1925638"/>
                <a:gd name="T6" fmla="*/ 1863628 w 2063750"/>
                <a:gd name="T7" fmla="*/ 619424 h 1925638"/>
                <a:gd name="T8" fmla="*/ 1873035 w 2063750"/>
                <a:gd name="T9" fmla="*/ 667280 h 1925638"/>
                <a:gd name="T10" fmla="*/ 1691374 w 2063750"/>
                <a:gd name="T11" fmla="*/ 669322 h 1925638"/>
                <a:gd name="T12" fmla="*/ 1696077 w 2063750"/>
                <a:gd name="T13" fmla="*/ 621175 h 1925638"/>
                <a:gd name="T14" fmla="*/ 742063 w 2063750"/>
                <a:gd name="T15" fmla="*/ 629637 h 1925638"/>
                <a:gd name="T16" fmla="*/ 727975 w 2063750"/>
                <a:gd name="T17" fmla="*/ 676034 h 1925638"/>
                <a:gd name="T18" fmla="*/ 550987 w 2063750"/>
                <a:gd name="T19" fmla="*/ 656483 h 1925638"/>
                <a:gd name="T20" fmla="*/ 577990 w 2063750"/>
                <a:gd name="T21" fmla="*/ 615922 h 1925638"/>
                <a:gd name="T22" fmla="*/ 1273128 w 2063750"/>
                <a:gd name="T23" fmla="*/ 560052 h 1925638"/>
                <a:gd name="T24" fmla="*/ 1196826 w 2063750"/>
                <a:gd name="T25" fmla="*/ 846374 h 1925638"/>
                <a:gd name="T26" fmla="*/ 1157651 w 2063750"/>
                <a:gd name="T27" fmla="*/ 551279 h 1925638"/>
                <a:gd name="T28" fmla="*/ 1196634 w 2063750"/>
                <a:gd name="T29" fmla="*/ 394965 h 1925638"/>
                <a:gd name="T30" fmla="*/ 1004375 w 2063750"/>
                <a:gd name="T31" fmla="*/ 453667 h 1925638"/>
                <a:gd name="T32" fmla="*/ 916159 w 2063750"/>
                <a:gd name="T33" fmla="*/ 617446 h 1925638"/>
                <a:gd name="T34" fmla="*/ 942243 w 2063750"/>
                <a:gd name="T35" fmla="*/ 775648 h 1925638"/>
                <a:gd name="T36" fmla="*/ 1065042 w 2063750"/>
                <a:gd name="T37" fmla="*/ 952636 h 1925638"/>
                <a:gd name="T38" fmla="*/ 1352258 w 2063750"/>
                <a:gd name="T39" fmla="*/ 1009577 h 1925638"/>
                <a:gd name="T40" fmla="*/ 1456007 w 2063750"/>
                <a:gd name="T41" fmla="*/ 831122 h 1925638"/>
                <a:gd name="T42" fmla="*/ 1514915 w 2063750"/>
                <a:gd name="T43" fmla="*/ 694346 h 1925638"/>
                <a:gd name="T44" fmla="*/ 1484729 w 2063750"/>
                <a:gd name="T45" fmla="*/ 506499 h 1925638"/>
                <a:gd name="T46" fmla="*/ 1323829 w 2063750"/>
                <a:gd name="T47" fmla="*/ 407879 h 1925638"/>
                <a:gd name="T48" fmla="*/ 1277230 w 2063750"/>
                <a:gd name="T49" fmla="*/ 330686 h 1925638"/>
                <a:gd name="T50" fmla="*/ 1483556 w 2063750"/>
                <a:gd name="T51" fmla="*/ 408467 h 1925638"/>
                <a:gd name="T52" fmla="*/ 1585840 w 2063750"/>
                <a:gd name="T53" fmla="*/ 598074 h 1925638"/>
                <a:gd name="T54" fmla="*/ 1556532 w 2063750"/>
                <a:gd name="T55" fmla="*/ 799717 h 1925638"/>
                <a:gd name="T56" fmla="*/ 1444577 w 2063750"/>
                <a:gd name="T57" fmla="*/ 953809 h 1925638"/>
                <a:gd name="T58" fmla="*/ 1379514 w 2063750"/>
                <a:gd name="T59" fmla="*/ 1234993 h 1925638"/>
                <a:gd name="T60" fmla="*/ 1224769 w 2063750"/>
                <a:gd name="T61" fmla="*/ 1299859 h 1925638"/>
                <a:gd name="T62" fmla="*/ 973458 w 2063750"/>
                <a:gd name="T63" fmla="*/ 1301550 h 1925638"/>
                <a:gd name="T64" fmla="*/ 884643 w 2063750"/>
                <a:gd name="T65" fmla="*/ 1352828 h 1925638"/>
                <a:gd name="T66" fmla="*/ 1171315 w 2063750"/>
                <a:gd name="T67" fmla="*/ 1381250 h 1925638"/>
                <a:gd name="T68" fmla="*/ 1609826 w 2063750"/>
                <a:gd name="T69" fmla="*/ 1205732 h 1925638"/>
                <a:gd name="T70" fmla="*/ 1769285 w 2063750"/>
                <a:gd name="T71" fmla="*/ 1202215 h 1925638"/>
                <a:gd name="T72" fmla="*/ 1698033 w 2063750"/>
                <a:gd name="T73" fmla="*/ 1343539 h 1925638"/>
                <a:gd name="T74" fmla="*/ 1830840 w 2063750"/>
                <a:gd name="T75" fmla="*/ 1309461 h 1925638"/>
                <a:gd name="T76" fmla="*/ 1902362 w 2063750"/>
                <a:gd name="T77" fmla="*/ 1344330 h 1925638"/>
                <a:gd name="T78" fmla="*/ 1805632 w 2063750"/>
                <a:gd name="T79" fmla="*/ 1426962 h 1925638"/>
                <a:gd name="T80" fmla="*/ 1115916 w 2063750"/>
                <a:gd name="T81" fmla="*/ 1759833 h 1925638"/>
                <a:gd name="T82" fmla="*/ 544327 w 2063750"/>
                <a:gd name="T83" fmla="*/ 1713829 h 1925638"/>
                <a:gd name="T84" fmla="*/ 50124 w 2063750"/>
                <a:gd name="T85" fmla="*/ 1388576 h 1925638"/>
                <a:gd name="T86" fmla="*/ 277587 w 2063750"/>
                <a:gd name="T87" fmla="*/ 1364841 h 1925638"/>
                <a:gd name="T88" fmla="*/ 557812 w 2063750"/>
                <a:gd name="T89" fmla="*/ 1209541 h 1925638"/>
                <a:gd name="T90" fmla="*/ 1023426 w 2063750"/>
                <a:gd name="T91" fmla="*/ 1057126 h 1925638"/>
                <a:gd name="T92" fmla="*/ 919090 w 2063750"/>
                <a:gd name="T93" fmla="*/ 864876 h 1925638"/>
                <a:gd name="T94" fmla="*/ 854320 w 2063750"/>
                <a:gd name="T95" fmla="*/ 707847 h 1925638"/>
                <a:gd name="T96" fmla="*/ 887730 w 2063750"/>
                <a:gd name="T97" fmla="*/ 478909 h 1925638"/>
                <a:gd name="T98" fmla="*/ 1065042 w 2063750"/>
                <a:gd name="T99" fmla="*/ 350938 h 1925638"/>
                <a:gd name="T100" fmla="*/ 1690144 w 2063750"/>
                <a:gd name="T101" fmla="*/ 203159 h 1925638"/>
                <a:gd name="T102" fmla="*/ 1700127 w 2063750"/>
                <a:gd name="T103" fmla="*/ 250943 h 1925638"/>
                <a:gd name="T104" fmla="*/ 1558014 w 2063750"/>
                <a:gd name="T105" fmla="*/ 348271 h 1925638"/>
                <a:gd name="T106" fmla="*/ 1655497 w 2063750"/>
                <a:gd name="T107" fmla="*/ 206383 h 1925638"/>
                <a:gd name="T108" fmla="*/ 904489 w 2063750"/>
                <a:gd name="T109" fmla="*/ 306056 h 1925638"/>
                <a:gd name="T110" fmla="*/ 895180 w 2063750"/>
                <a:gd name="T111" fmla="*/ 353841 h 1925638"/>
                <a:gd name="T112" fmla="*/ 757001 w 2063750"/>
                <a:gd name="T113" fmla="*/ 243028 h 1925638"/>
                <a:gd name="T114" fmla="*/ 779982 w 2063750"/>
                <a:gd name="T115" fmla="*/ 199933 h 1925638"/>
                <a:gd name="T116" fmla="*/ 1248509 w 2063750"/>
                <a:gd name="T117" fmla="*/ 28478 h 1925638"/>
                <a:gd name="T118" fmla="*/ 1217149 w 2063750"/>
                <a:gd name="T119" fmla="*/ 197882 h 1925638"/>
                <a:gd name="T120" fmla="*/ 1185497 w 2063750"/>
                <a:gd name="T121" fmla="*/ 28478 h 1925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063750" h="1925638">
                  <a:moveTo>
                    <a:pt x="1310496" y="957198"/>
                  </a:moveTo>
                  <a:lnTo>
                    <a:pt x="1315880" y="957198"/>
                  </a:lnTo>
                  <a:lnTo>
                    <a:pt x="1321581" y="957198"/>
                  </a:lnTo>
                  <a:lnTo>
                    <a:pt x="1326965" y="958465"/>
                  </a:lnTo>
                  <a:lnTo>
                    <a:pt x="1332032" y="959732"/>
                  </a:lnTo>
                  <a:lnTo>
                    <a:pt x="1337099" y="961316"/>
                  </a:lnTo>
                  <a:lnTo>
                    <a:pt x="1341850" y="963533"/>
                  </a:lnTo>
                  <a:lnTo>
                    <a:pt x="1346284" y="966383"/>
                  </a:lnTo>
                  <a:lnTo>
                    <a:pt x="1350718" y="969234"/>
                  </a:lnTo>
                  <a:lnTo>
                    <a:pt x="1354202" y="973035"/>
                  </a:lnTo>
                  <a:lnTo>
                    <a:pt x="1357685" y="976519"/>
                  </a:lnTo>
                  <a:lnTo>
                    <a:pt x="1360536" y="980637"/>
                  </a:lnTo>
                  <a:lnTo>
                    <a:pt x="1363386" y="985072"/>
                  </a:lnTo>
                  <a:lnTo>
                    <a:pt x="1365603" y="989506"/>
                  </a:lnTo>
                  <a:lnTo>
                    <a:pt x="1367503" y="994574"/>
                  </a:lnTo>
                  <a:lnTo>
                    <a:pt x="1369087" y="999959"/>
                  </a:lnTo>
                  <a:lnTo>
                    <a:pt x="1369720" y="1005344"/>
                  </a:lnTo>
                  <a:lnTo>
                    <a:pt x="1370037" y="1010728"/>
                  </a:lnTo>
                  <a:lnTo>
                    <a:pt x="1369720" y="1016113"/>
                  </a:lnTo>
                  <a:lnTo>
                    <a:pt x="1369087" y="1021181"/>
                  </a:lnTo>
                  <a:lnTo>
                    <a:pt x="1367503" y="1026566"/>
                  </a:lnTo>
                  <a:lnTo>
                    <a:pt x="1365603" y="1031634"/>
                  </a:lnTo>
                  <a:lnTo>
                    <a:pt x="1363386" y="1036385"/>
                  </a:lnTo>
                  <a:lnTo>
                    <a:pt x="1360536" y="1040503"/>
                  </a:lnTo>
                  <a:lnTo>
                    <a:pt x="1357685" y="1044620"/>
                  </a:lnTo>
                  <a:lnTo>
                    <a:pt x="1354202" y="1048738"/>
                  </a:lnTo>
                  <a:lnTo>
                    <a:pt x="1350718" y="1051906"/>
                  </a:lnTo>
                  <a:lnTo>
                    <a:pt x="1346284" y="1055073"/>
                  </a:lnTo>
                  <a:lnTo>
                    <a:pt x="1341850" y="1057290"/>
                  </a:lnTo>
                  <a:lnTo>
                    <a:pt x="1337099" y="1059507"/>
                  </a:lnTo>
                  <a:lnTo>
                    <a:pt x="1332032" y="1061408"/>
                  </a:lnTo>
                  <a:lnTo>
                    <a:pt x="1326965" y="1062675"/>
                  </a:lnTo>
                  <a:lnTo>
                    <a:pt x="1321581" y="1063308"/>
                  </a:lnTo>
                  <a:lnTo>
                    <a:pt x="1315880" y="1063625"/>
                  </a:lnTo>
                  <a:lnTo>
                    <a:pt x="1310496" y="1063308"/>
                  </a:lnTo>
                  <a:lnTo>
                    <a:pt x="1305428" y="1062675"/>
                  </a:lnTo>
                  <a:lnTo>
                    <a:pt x="1300361" y="1061408"/>
                  </a:lnTo>
                  <a:lnTo>
                    <a:pt x="1295294" y="1059507"/>
                  </a:lnTo>
                  <a:lnTo>
                    <a:pt x="1290543" y="1057290"/>
                  </a:lnTo>
                  <a:lnTo>
                    <a:pt x="1286109" y="1055073"/>
                  </a:lnTo>
                  <a:lnTo>
                    <a:pt x="1281992" y="1051906"/>
                  </a:lnTo>
                  <a:lnTo>
                    <a:pt x="1278191" y="1048738"/>
                  </a:lnTo>
                  <a:lnTo>
                    <a:pt x="1275024" y="1044620"/>
                  </a:lnTo>
                  <a:lnTo>
                    <a:pt x="1271857" y="1040503"/>
                  </a:lnTo>
                  <a:lnTo>
                    <a:pt x="1269324" y="1036385"/>
                  </a:lnTo>
                  <a:lnTo>
                    <a:pt x="1267107" y="1031634"/>
                  </a:lnTo>
                  <a:lnTo>
                    <a:pt x="1265206" y="1026566"/>
                  </a:lnTo>
                  <a:lnTo>
                    <a:pt x="1263940" y="1021181"/>
                  </a:lnTo>
                  <a:lnTo>
                    <a:pt x="1263306" y="1016113"/>
                  </a:lnTo>
                  <a:lnTo>
                    <a:pt x="1262989" y="1010728"/>
                  </a:lnTo>
                  <a:lnTo>
                    <a:pt x="1263306" y="1005344"/>
                  </a:lnTo>
                  <a:lnTo>
                    <a:pt x="1263940" y="999959"/>
                  </a:lnTo>
                  <a:lnTo>
                    <a:pt x="1265206" y="994574"/>
                  </a:lnTo>
                  <a:lnTo>
                    <a:pt x="1267107" y="989506"/>
                  </a:lnTo>
                  <a:lnTo>
                    <a:pt x="1269324" y="985072"/>
                  </a:lnTo>
                  <a:lnTo>
                    <a:pt x="1271857" y="980637"/>
                  </a:lnTo>
                  <a:lnTo>
                    <a:pt x="1275024" y="976519"/>
                  </a:lnTo>
                  <a:lnTo>
                    <a:pt x="1278191" y="973035"/>
                  </a:lnTo>
                  <a:lnTo>
                    <a:pt x="1281992" y="969234"/>
                  </a:lnTo>
                  <a:lnTo>
                    <a:pt x="1286109" y="966383"/>
                  </a:lnTo>
                  <a:lnTo>
                    <a:pt x="1290543" y="963533"/>
                  </a:lnTo>
                  <a:lnTo>
                    <a:pt x="1295294" y="961316"/>
                  </a:lnTo>
                  <a:lnTo>
                    <a:pt x="1300361" y="959732"/>
                  </a:lnTo>
                  <a:lnTo>
                    <a:pt x="1305428" y="958465"/>
                  </a:lnTo>
                  <a:lnTo>
                    <a:pt x="1310496" y="957198"/>
                  </a:lnTo>
                  <a:close/>
                  <a:moveTo>
                    <a:pt x="1856524" y="666750"/>
                  </a:moveTo>
                  <a:lnTo>
                    <a:pt x="2002690" y="666750"/>
                  </a:lnTo>
                  <a:lnTo>
                    <a:pt x="2005874" y="667066"/>
                  </a:lnTo>
                  <a:lnTo>
                    <a:pt x="2009695" y="667382"/>
                  </a:lnTo>
                  <a:lnTo>
                    <a:pt x="2012561" y="668330"/>
                  </a:lnTo>
                  <a:lnTo>
                    <a:pt x="2016064" y="669595"/>
                  </a:lnTo>
                  <a:lnTo>
                    <a:pt x="2018930" y="670859"/>
                  </a:lnTo>
                  <a:lnTo>
                    <a:pt x="2021796" y="672755"/>
                  </a:lnTo>
                  <a:lnTo>
                    <a:pt x="2024344" y="674335"/>
                  </a:lnTo>
                  <a:lnTo>
                    <a:pt x="2026891" y="676863"/>
                  </a:lnTo>
                  <a:lnTo>
                    <a:pt x="2029121" y="679076"/>
                  </a:lnTo>
                  <a:lnTo>
                    <a:pt x="2031031" y="681920"/>
                  </a:lnTo>
                  <a:lnTo>
                    <a:pt x="2032623" y="684764"/>
                  </a:lnTo>
                  <a:lnTo>
                    <a:pt x="2034216" y="687292"/>
                  </a:lnTo>
                  <a:lnTo>
                    <a:pt x="2035489" y="690769"/>
                  </a:lnTo>
                  <a:lnTo>
                    <a:pt x="2036126" y="693929"/>
                  </a:lnTo>
                  <a:lnTo>
                    <a:pt x="2036763" y="697405"/>
                  </a:lnTo>
                  <a:lnTo>
                    <a:pt x="2036763" y="700566"/>
                  </a:lnTo>
                  <a:lnTo>
                    <a:pt x="2036763" y="704358"/>
                  </a:lnTo>
                  <a:lnTo>
                    <a:pt x="2036126" y="707834"/>
                  </a:lnTo>
                  <a:lnTo>
                    <a:pt x="2035489" y="710995"/>
                  </a:lnTo>
                  <a:lnTo>
                    <a:pt x="2034216" y="714155"/>
                  </a:lnTo>
                  <a:lnTo>
                    <a:pt x="2032623" y="716999"/>
                  </a:lnTo>
                  <a:lnTo>
                    <a:pt x="2031031" y="720160"/>
                  </a:lnTo>
                  <a:lnTo>
                    <a:pt x="2029121" y="722688"/>
                  </a:lnTo>
                  <a:lnTo>
                    <a:pt x="2026891" y="724900"/>
                  </a:lnTo>
                  <a:lnTo>
                    <a:pt x="2024344" y="727112"/>
                  </a:lnTo>
                  <a:lnTo>
                    <a:pt x="2021796" y="729009"/>
                  </a:lnTo>
                  <a:lnTo>
                    <a:pt x="2018930" y="730905"/>
                  </a:lnTo>
                  <a:lnTo>
                    <a:pt x="2016064" y="732169"/>
                  </a:lnTo>
                  <a:lnTo>
                    <a:pt x="2012561" y="733433"/>
                  </a:lnTo>
                  <a:lnTo>
                    <a:pt x="2009695" y="734381"/>
                  </a:lnTo>
                  <a:lnTo>
                    <a:pt x="2005874" y="734697"/>
                  </a:lnTo>
                  <a:lnTo>
                    <a:pt x="2002690" y="735013"/>
                  </a:lnTo>
                  <a:lnTo>
                    <a:pt x="1856524" y="735013"/>
                  </a:lnTo>
                  <a:lnTo>
                    <a:pt x="1853339" y="734697"/>
                  </a:lnTo>
                  <a:lnTo>
                    <a:pt x="1849518" y="734381"/>
                  </a:lnTo>
                  <a:lnTo>
                    <a:pt x="1846652" y="733433"/>
                  </a:lnTo>
                  <a:lnTo>
                    <a:pt x="1843149" y="732169"/>
                  </a:lnTo>
                  <a:lnTo>
                    <a:pt x="1840283" y="730905"/>
                  </a:lnTo>
                  <a:lnTo>
                    <a:pt x="1837417" y="729009"/>
                  </a:lnTo>
                  <a:lnTo>
                    <a:pt x="1834870" y="727112"/>
                  </a:lnTo>
                  <a:lnTo>
                    <a:pt x="1832322" y="724900"/>
                  </a:lnTo>
                  <a:lnTo>
                    <a:pt x="1830093" y="722688"/>
                  </a:lnTo>
                  <a:lnTo>
                    <a:pt x="1828182" y="720160"/>
                  </a:lnTo>
                  <a:lnTo>
                    <a:pt x="1826590" y="716999"/>
                  </a:lnTo>
                  <a:lnTo>
                    <a:pt x="1824998" y="714155"/>
                  </a:lnTo>
                  <a:lnTo>
                    <a:pt x="1823724" y="710995"/>
                  </a:lnTo>
                  <a:lnTo>
                    <a:pt x="1823087" y="707834"/>
                  </a:lnTo>
                  <a:lnTo>
                    <a:pt x="1822450" y="704358"/>
                  </a:lnTo>
                  <a:lnTo>
                    <a:pt x="1822450" y="700566"/>
                  </a:lnTo>
                  <a:lnTo>
                    <a:pt x="1822450" y="697405"/>
                  </a:lnTo>
                  <a:lnTo>
                    <a:pt x="1823087" y="693929"/>
                  </a:lnTo>
                  <a:lnTo>
                    <a:pt x="1823724" y="690769"/>
                  </a:lnTo>
                  <a:lnTo>
                    <a:pt x="1824998" y="687292"/>
                  </a:lnTo>
                  <a:lnTo>
                    <a:pt x="1826590" y="684764"/>
                  </a:lnTo>
                  <a:lnTo>
                    <a:pt x="1828182" y="681920"/>
                  </a:lnTo>
                  <a:lnTo>
                    <a:pt x="1830093" y="679076"/>
                  </a:lnTo>
                  <a:lnTo>
                    <a:pt x="1832322" y="676863"/>
                  </a:lnTo>
                  <a:lnTo>
                    <a:pt x="1834870" y="674335"/>
                  </a:lnTo>
                  <a:lnTo>
                    <a:pt x="1837417" y="672755"/>
                  </a:lnTo>
                  <a:lnTo>
                    <a:pt x="1840283" y="670859"/>
                  </a:lnTo>
                  <a:lnTo>
                    <a:pt x="1843149" y="669595"/>
                  </a:lnTo>
                  <a:lnTo>
                    <a:pt x="1846652" y="668330"/>
                  </a:lnTo>
                  <a:lnTo>
                    <a:pt x="1849518" y="667382"/>
                  </a:lnTo>
                  <a:lnTo>
                    <a:pt x="1853339" y="667066"/>
                  </a:lnTo>
                  <a:lnTo>
                    <a:pt x="1856524" y="666750"/>
                  </a:lnTo>
                  <a:close/>
                  <a:moveTo>
                    <a:pt x="629654" y="666750"/>
                  </a:moveTo>
                  <a:lnTo>
                    <a:pt x="775285" y="666750"/>
                  </a:lnTo>
                  <a:lnTo>
                    <a:pt x="778783" y="667066"/>
                  </a:lnTo>
                  <a:lnTo>
                    <a:pt x="781962" y="667382"/>
                  </a:lnTo>
                  <a:lnTo>
                    <a:pt x="785460" y="668330"/>
                  </a:lnTo>
                  <a:lnTo>
                    <a:pt x="788640" y="669595"/>
                  </a:lnTo>
                  <a:lnTo>
                    <a:pt x="791819" y="670859"/>
                  </a:lnTo>
                  <a:lnTo>
                    <a:pt x="794363" y="672755"/>
                  </a:lnTo>
                  <a:lnTo>
                    <a:pt x="797225" y="674335"/>
                  </a:lnTo>
                  <a:lnTo>
                    <a:pt x="799451" y="676863"/>
                  </a:lnTo>
                  <a:lnTo>
                    <a:pt x="801677" y="679076"/>
                  </a:lnTo>
                  <a:lnTo>
                    <a:pt x="803902" y="681920"/>
                  </a:lnTo>
                  <a:lnTo>
                    <a:pt x="805492" y="684764"/>
                  </a:lnTo>
                  <a:lnTo>
                    <a:pt x="806764" y="687292"/>
                  </a:lnTo>
                  <a:lnTo>
                    <a:pt x="808036" y="690769"/>
                  </a:lnTo>
                  <a:lnTo>
                    <a:pt x="808990" y="693929"/>
                  </a:lnTo>
                  <a:lnTo>
                    <a:pt x="809626" y="697405"/>
                  </a:lnTo>
                  <a:lnTo>
                    <a:pt x="809626" y="700566"/>
                  </a:lnTo>
                  <a:lnTo>
                    <a:pt x="809626" y="704358"/>
                  </a:lnTo>
                  <a:lnTo>
                    <a:pt x="808990" y="707834"/>
                  </a:lnTo>
                  <a:lnTo>
                    <a:pt x="808036" y="710995"/>
                  </a:lnTo>
                  <a:lnTo>
                    <a:pt x="806764" y="714155"/>
                  </a:lnTo>
                  <a:lnTo>
                    <a:pt x="805492" y="716999"/>
                  </a:lnTo>
                  <a:lnTo>
                    <a:pt x="803902" y="720160"/>
                  </a:lnTo>
                  <a:lnTo>
                    <a:pt x="801677" y="722688"/>
                  </a:lnTo>
                  <a:lnTo>
                    <a:pt x="799451" y="724900"/>
                  </a:lnTo>
                  <a:lnTo>
                    <a:pt x="797225" y="727112"/>
                  </a:lnTo>
                  <a:lnTo>
                    <a:pt x="794363" y="729009"/>
                  </a:lnTo>
                  <a:lnTo>
                    <a:pt x="791819" y="730905"/>
                  </a:lnTo>
                  <a:lnTo>
                    <a:pt x="788640" y="732169"/>
                  </a:lnTo>
                  <a:lnTo>
                    <a:pt x="785460" y="733433"/>
                  </a:lnTo>
                  <a:lnTo>
                    <a:pt x="781962" y="734381"/>
                  </a:lnTo>
                  <a:lnTo>
                    <a:pt x="778783" y="734697"/>
                  </a:lnTo>
                  <a:lnTo>
                    <a:pt x="775285" y="735013"/>
                  </a:lnTo>
                  <a:lnTo>
                    <a:pt x="629654" y="735013"/>
                  </a:lnTo>
                  <a:lnTo>
                    <a:pt x="626156" y="734697"/>
                  </a:lnTo>
                  <a:lnTo>
                    <a:pt x="622976" y="734381"/>
                  </a:lnTo>
                  <a:lnTo>
                    <a:pt x="619479" y="733433"/>
                  </a:lnTo>
                  <a:lnTo>
                    <a:pt x="616299" y="732169"/>
                  </a:lnTo>
                  <a:lnTo>
                    <a:pt x="613119" y="730905"/>
                  </a:lnTo>
                  <a:lnTo>
                    <a:pt x="610576" y="729009"/>
                  </a:lnTo>
                  <a:lnTo>
                    <a:pt x="607714" y="727112"/>
                  </a:lnTo>
                  <a:lnTo>
                    <a:pt x="605488" y="724900"/>
                  </a:lnTo>
                  <a:lnTo>
                    <a:pt x="603262" y="722688"/>
                  </a:lnTo>
                  <a:lnTo>
                    <a:pt x="601036" y="720160"/>
                  </a:lnTo>
                  <a:lnTo>
                    <a:pt x="599447" y="716999"/>
                  </a:lnTo>
                  <a:lnTo>
                    <a:pt x="598175" y="714155"/>
                  </a:lnTo>
                  <a:lnTo>
                    <a:pt x="596903" y="710995"/>
                  </a:lnTo>
                  <a:lnTo>
                    <a:pt x="596267" y="707834"/>
                  </a:lnTo>
                  <a:lnTo>
                    <a:pt x="595313" y="704358"/>
                  </a:lnTo>
                  <a:lnTo>
                    <a:pt x="595313" y="700566"/>
                  </a:lnTo>
                  <a:lnTo>
                    <a:pt x="595313" y="697405"/>
                  </a:lnTo>
                  <a:lnTo>
                    <a:pt x="596267" y="693929"/>
                  </a:lnTo>
                  <a:lnTo>
                    <a:pt x="596903" y="690769"/>
                  </a:lnTo>
                  <a:lnTo>
                    <a:pt x="598175" y="687292"/>
                  </a:lnTo>
                  <a:lnTo>
                    <a:pt x="599447" y="684764"/>
                  </a:lnTo>
                  <a:lnTo>
                    <a:pt x="601036" y="681920"/>
                  </a:lnTo>
                  <a:lnTo>
                    <a:pt x="603262" y="679076"/>
                  </a:lnTo>
                  <a:lnTo>
                    <a:pt x="605488" y="676863"/>
                  </a:lnTo>
                  <a:lnTo>
                    <a:pt x="607714" y="674335"/>
                  </a:lnTo>
                  <a:lnTo>
                    <a:pt x="610576" y="672755"/>
                  </a:lnTo>
                  <a:lnTo>
                    <a:pt x="613119" y="670859"/>
                  </a:lnTo>
                  <a:lnTo>
                    <a:pt x="616299" y="669595"/>
                  </a:lnTo>
                  <a:lnTo>
                    <a:pt x="619479" y="668330"/>
                  </a:lnTo>
                  <a:lnTo>
                    <a:pt x="622976" y="667382"/>
                  </a:lnTo>
                  <a:lnTo>
                    <a:pt x="626156" y="667066"/>
                  </a:lnTo>
                  <a:lnTo>
                    <a:pt x="629654" y="666750"/>
                  </a:lnTo>
                  <a:close/>
                  <a:moveTo>
                    <a:pt x="1315880" y="528637"/>
                  </a:moveTo>
                  <a:lnTo>
                    <a:pt x="1321897" y="528954"/>
                  </a:lnTo>
                  <a:lnTo>
                    <a:pt x="1327598" y="529904"/>
                  </a:lnTo>
                  <a:lnTo>
                    <a:pt x="1333615" y="531805"/>
                  </a:lnTo>
                  <a:lnTo>
                    <a:pt x="1339316" y="534655"/>
                  </a:lnTo>
                  <a:lnTo>
                    <a:pt x="1345017" y="537823"/>
                  </a:lnTo>
                  <a:lnTo>
                    <a:pt x="1350084" y="541941"/>
                  </a:lnTo>
                  <a:lnTo>
                    <a:pt x="1354835" y="546375"/>
                  </a:lnTo>
                  <a:lnTo>
                    <a:pt x="1359586" y="551760"/>
                  </a:lnTo>
                  <a:lnTo>
                    <a:pt x="1364020" y="557778"/>
                  </a:lnTo>
                  <a:lnTo>
                    <a:pt x="1367503" y="564430"/>
                  </a:lnTo>
                  <a:lnTo>
                    <a:pt x="1370987" y="571398"/>
                  </a:lnTo>
                  <a:lnTo>
                    <a:pt x="1373837" y="579634"/>
                  </a:lnTo>
                  <a:lnTo>
                    <a:pt x="1375104" y="583751"/>
                  </a:lnTo>
                  <a:lnTo>
                    <a:pt x="1376371" y="588186"/>
                  </a:lnTo>
                  <a:lnTo>
                    <a:pt x="1377955" y="597055"/>
                  </a:lnTo>
                  <a:lnTo>
                    <a:pt x="1379222" y="606557"/>
                  </a:lnTo>
                  <a:lnTo>
                    <a:pt x="1379538" y="616377"/>
                  </a:lnTo>
                  <a:lnTo>
                    <a:pt x="1379222" y="627463"/>
                  </a:lnTo>
                  <a:lnTo>
                    <a:pt x="1378905" y="637915"/>
                  </a:lnTo>
                  <a:lnTo>
                    <a:pt x="1378588" y="647101"/>
                  </a:lnTo>
                  <a:lnTo>
                    <a:pt x="1377955" y="655970"/>
                  </a:lnTo>
                  <a:lnTo>
                    <a:pt x="1376054" y="673074"/>
                  </a:lnTo>
                  <a:lnTo>
                    <a:pt x="1373204" y="690179"/>
                  </a:lnTo>
                  <a:lnTo>
                    <a:pt x="1370037" y="706967"/>
                  </a:lnTo>
                  <a:lnTo>
                    <a:pt x="1366237" y="725021"/>
                  </a:lnTo>
                  <a:lnTo>
                    <a:pt x="1361803" y="745293"/>
                  </a:lnTo>
                  <a:lnTo>
                    <a:pt x="1357369" y="769366"/>
                  </a:lnTo>
                  <a:lnTo>
                    <a:pt x="1352301" y="797873"/>
                  </a:lnTo>
                  <a:lnTo>
                    <a:pt x="1346917" y="830815"/>
                  </a:lnTo>
                  <a:lnTo>
                    <a:pt x="1344384" y="849503"/>
                  </a:lnTo>
                  <a:lnTo>
                    <a:pt x="1341533" y="870092"/>
                  </a:lnTo>
                  <a:lnTo>
                    <a:pt x="1338683" y="892264"/>
                  </a:lnTo>
                  <a:lnTo>
                    <a:pt x="1335832" y="916654"/>
                  </a:lnTo>
                  <a:lnTo>
                    <a:pt x="1296561" y="916654"/>
                  </a:lnTo>
                  <a:lnTo>
                    <a:pt x="1293710" y="892264"/>
                  </a:lnTo>
                  <a:lnTo>
                    <a:pt x="1290860" y="870092"/>
                  </a:lnTo>
                  <a:lnTo>
                    <a:pt x="1288326" y="849820"/>
                  </a:lnTo>
                  <a:lnTo>
                    <a:pt x="1285792" y="831132"/>
                  </a:lnTo>
                  <a:lnTo>
                    <a:pt x="1280092" y="797873"/>
                  </a:lnTo>
                  <a:lnTo>
                    <a:pt x="1275341" y="769366"/>
                  </a:lnTo>
                  <a:lnTo>
                    <a:pt x="1270590" y="745293"/>
                  </a:lnTo>
                  <a:lnTo>
                    <a:pt x="1266473" y="725021"/>
                  </a:lnTo>
                  <a:lnTo>
                    <a:pt x="1262356" y="706967"/>
                  </a:lnTo>
                  <a:lnTo>
                    <a:pt x="1258872" y="690179"/>
                  </a:lnTo>
                  <a:lnTo>
                    <a:pt x="1256339" y="673074"/>
                  </a:lnTo>
                  <a:lnTo>
                    <a:pt x="1254438" y="655970"/>
                  </a:lnTo>
                  <a:lnTo>
                    <a:pt x="1253805" y="647101"/>
                  </a:lnTo>
                  <a:lnTo>
                    <a:pt x="1252855" y="637915"/>
                  </a:lnTo>
                  <a:lnTo>
                    <a:pt x="1252538" y="627463"/>
                  </a:lnTo>
                  <a:lnTo>
                    <a:pt x="1252538" y="616377"/>
                  </a:lnTo>
                  <a:lnTo>
                    <a:pt x="1252855" y="606557"/>
                  </a:lnTo>
                  <a:lnTo>
                    <a:pt x="1254122" y="597055"/>
                  </a:lnTo>
                  <a:lnTo>
                    <a:pt x="1255705" y="588186"/>
                  </a:lnTo>
                  <a:lnTo>
                    <a:pt x="1256972" y="583751"/>
                  </a:lnTo>
                  <a:lnTo>
                    <a:pt x="1258239" y="579634"/>
                  </a:lnTo>
                  <a:lnTo>
                    <a:pt x="1261406" y="571398"/>
                  </a:lnTo>
                  <a:lnTo>
                    <a:pt x="1264573" y="564430"/>
                  </a:lnTo>
                  <a:lnTo>
                    <a:pt x="1268374" y="557778"/>
                  </a:lnTo>
                  <a:lnTo>
                    <a:pt x="1272807" y="551760"/>
                  </a:lnTo>
                  <a:lnTo>
                    <a:pt x="1277241" y="546375"/>
                  </a:lnTo>
                  <a:lnTo>
                    <a:pt x="1281992" y="541941"/>
                  </a:lnTo>
                  <a:lnTo>
                    <a:pt x="1287376" y="537823"/>
                  </a:lnTo>
                  <a:lnTo>
                    <a:pt x="1293077" y="534655"/>
                  </a:lnTo>
                  <a:lnTo>
                    <a:pt x="1298778" y="531805"/>
                  </a:lnTo>
                  <a:lnTo>
                    <a:pt x="1304162" y="529904"/>
                  </a:lnTo>
                  <a:lnTo>
                    <a:pt x="1310179" y="528954"/>
                  </a:lnTo>
                  <a:lnTo>
                    <a:pt x="1315880" y="528637"/>
                  </a:lnTo>
                  <a:close/>
                  <a:moveTo>
                    <a:pt x="1316038" y="427125"/>
                  </a:moveTo>
                  <a:lnTo>
                    <a:pt x="1306196" y="427443"/>
                  </a:lnTo>
                  <a:lnTo>
                    <a:pt x="1296353" y="427761"/>
                  </a:lnTo>
                  <a:lnTo>
                    <a:pt x="1283971" y="428715"/>
                  </a:lnTo>
                  <a:lnTo>
                    <a:pt x="1269048" y="430622"/>
                  </a:lnTo>
                  <a:lnTo>
                    <a:pt x="1252221" y="432529"/>
                  </a:lnTo>
                  <a:lnTo>
                    <a:pt x="1233806" y="435390"/>
                  </a:lnTo>
                  <a:lnTo>
                    <a:pt x="1224281" y="437615"/>
                  </a:lnTo>
                  <a:lnTo>
                    <a:pt x="1214121" y="439523"/>
                  </a:lnTo>
                  <a:lnTo>
                    <a:pt x="1204278" y="441748"/>
                  </a:lnTo>
                  <a:lnTo>
                    <a:pt x="1193483" y="444609"/>
                  </a:lnTo>
                  <a:lnTo>
                    <a:pt x="1183323" y="447470"/>
                  </a:lnTo>
                  <a:lnTo>
                    <a:pt x="1172528" y="450967"/>
                  </a:lnTo>
                  <a:lnTo>
                    <a:pt x="1161733" y="454463"/>
                  </a:lnTo>
                  <a:lnTo>
                    <a:pt x="1150938" y="458914"/>
                  </a:lnTo>
                  <a:lnTo>
                    <a:pt x="1140143" y="463364"/>
                  </a:lnTo>
                  <a:lnTo>
                    <a:pt x="1129348" y="467814"/>
                  </a:lnTo>
                  <a:lnTo>
                    <a:pt x="1118871" y="473218"/>
                  </a:lnTo>
                  <a:lnTo>
                    <a:pt x="1108393" y="478940"/>
                  </a:lnTo>
                  <a:lnTo>
                    <a:pt x="1097916" y="484980"/>
                  </a:lnTo>
                  <a:lnTo>
                    <a:pt x="1088073" y="491338"/>
                  </a:lnTo>
                  <a:lnTo>
                    <a:pt x="1078231" y="498331"/>
                  </a:lnTo>
                  <a:lnTo>
                    <a:pt x="1069023" y="505960"/>
                  </a:lnTo>
                  <a:lnTo>
                    <a:pt x="1059498" y="514225"/>
                  </a:lnTo>
                  <a:lnTo>
                    <a:pt x="1050926" y="522808"/>
                  </a:lnTo>
                  <a:lnTo>
                    <a:pt x="1043623" y="530755"/>
                  </a:lnTo>
                  <a:lnTo>
                    <a:pt x="1036638" y="539656"/>
                  </a:lnTo>
                  <a:lnTo>
                    <a:pt x="1029971" y="548557"/>
                  </a:lnTo>
                  <a:lnTo>
                    <a:pt x="1023938" y="557775"/>
                  </a:lnTo>
                  <a:lnTo>
                    <a:pt x="1018541" y="567312"/>
                  </a:lnTo>
                  <a:lnTo>
                    <a:pt x="1013461" y="577166"/>
                  </a:lnTo>
                  <a:lnTo>
                    <a:pt x="1009333" y="587656"/>
                  </a:lnTo>
                  <a:lnTo>
                    <a:pt x="1005206" y="598464"/>
                  </a:lnTo>
                  <a:lnTo>
                    <a:pt x="1001713" y="608954"/>
                  </a:lnTo>
                  <a:lnTo>
                    <a:pt x="998856" y="620398"/>
                  </a:lnTo>
                  <a:lnTo>
                    <a:pt x="996633" y="632160"/>
                  </a:lnTo>
                  <a:lnTo>
                    <a:pt x="994728" y="643922"/>
                  </a:lnTo>
                  <a:lnTo>
                    <a:pt x="993458" y="656319"/>
                  </a:lnTo>
                  <a:lnTo>
                    <a:pt x="992506" y="668716"/>
                  </a:lnTo>
                  <a:lnTo>
                    <a:pt x="992506" y="681750"/>
                  </a:lnTo>
                  <a:lnTo>
                    <a:pt x="992506" y="694783"/>
                  </a:lnTo>
                  <a:lnTo>
                    <a:pt x="993141" y="707498"/>
                  </a:lnTo>
                  <a:lnTo>
                    <a:pt x="994093" y="719260"/>
                  </a:lnTo>
                  <a:lnTo>
                    <a:pt x="994728" y="730704"/>
                  </a:lnTo>
                  <a:lnTo>
                    <a:pt x="996316" y="741829"/>
                  </a:lnTo>
                  <a:lnTo>
                    <a:pt x="997586" y="752002"/>
                  </a:lnTo>
                  <a:lnTo>
                    <a:pt x="998856" y="762174"/>
                  </a:lnTo>
                  <a:lnTo>
                    <a:pt x="1000443" y="771393"/>
                  </a:lnTo>
                  <a:lnTo>
                    <a:pt x="1002031" y="780611"/>
                  </a:lnTo>
                  <a:lnTo>
                    <a:pt x="1003936" y="789194"/>
                  </a:lnTo>
                  <a:lnTo>
                    <a:pt x="1005841" y="797777"/>
                  </a:lnTo>
                  <a:lnTo>
                    <a:pt x="1008063" y="805724"/>
                  </a:lnTo>
                  <a:lnTo>
                    <a:pt x="1010603" y="813035"/>
                  </a:lnTo>
                  <a:lnTo>
                    <a:pt x="1012826" y="820347"/>
                  </a:lnTo>
                  <a:lnTo>
                    <a:pt x="1015683" y="827022"/>
                  </a:lnTo>
                  <a:lnTo>
                    <a:pt x="1018223" y="833698"/>
                  </a:lnTo>
                  <a:lnTo>
                    <a:pt x="1020763" y="840055"/>
                  </a:lnTo>
                  <a:lnTo>
                    <a:pt x="1023621" y="846095"/>
                  </a:lnTo>
                  <a:lnTo>
                    <a:pt x="1026478" y="851817"/>
                  </a:lnTo>
                  <a:lnTo>
                    <a:pt x="1032828" y="862943"/>
                  </a:lnTo>
                  <a:lnTo>
                    <a:pt x="1039496" y="872797"/>
                  </a:lnTo>
                  <a:lnTo>
                    <a:pt x="1046481" y="882652"/>
                  </a:lnTo>
                  <a:lnTo>
                    <a:pt x="1053466" y="891552"/>
                  </a:lnTo>
                  <a:lnTo>
                    <a:pt x="1061086" y="900135"/>
                  </a:lnTo>
                  <a:lnTo>
                    <a:pt x="1076643" y="917301"/>
                  </a:lnTo>
                  <a:lnTo>
                    <a:pt x="1091883" y="934467"/>
                  </a:lnTo>
                  <a:lnTo>
                    <a:pt x="1099821" y="943367"/>
                  </a:lnTo>
                  <a:lnTo>
                    <a:pt x="1107441" y="952904"/>
                  </a:lnTo>
                  <a:lnTo>
                    <a:pt x="1115061" y="962758"/>
                  </a:lnTo>
                  <a:lnTo>
                    <a:pt x="1122681" y="973566"/>
                  </a:lnTo>
                  <a:lnTo>
                    <a:pt x="1129983" y="985010"/>
                  </a:lnTo>
                  <a:lnTo>
                    <a:pt x="1136968" y="996772"/>
                  </a:lnTo>
                  <a:lnTo>
                    <a:pt x="1143953" y="1009805"/>
                  </a:lnTo>
                  <a:lnTo>
                    <a:pt x="1150938" y="1024427"/>
                  </a:lnTo>
                  <a:lnTo>
                    <a:pt x="1153796" y="1031739"/>
                  </a:lnTo>
                  <a:lnTo>
                    <a:pt x="1157288" y="1039686"/>
                  </a:lnTo>
                  <a:lnTo>
                    <a:pt x="1160146" y="1047633"/>
                  </a:lnTo>
                  <a:lnTo>
                    <a:pt x="1162686" y="1056216"/>
                  </a:lnTo>
                  <a:lnTo>
                    <a:pt x="1165543" y="1064799"/>
                  </a:lnTo>
                  <a:lnTo>
                    <a:pt x="1168083" y="1074017"/>
                  </a:lnTo>
                  <a:lnTo>
                    <a:pt x="1170941" y="1083554"/>
                  </a:lnTo>
                  <a:lnTo>
                    <a:pt x="1173163" y="1093408"/>
                  </a:lnTo>
                  <a:lnTo>
                    <a:pt x="1175386" y="1103580"/>
                  </a:lnTo>
                  <a:lnTo>
                    <a:pt x="1177608" y="1114388"/>
                  </a:lnTo>
                  <a:lnTo>
                    <a:pt x="1179513" y="1125196"/>
                  </a:lnTo>
                  <a:lnTo>
                    <a:pt x="1181418" y="1136958"/>
                  </a:lnTo>
                  <a:lnTo>
                    <a:pt x="1181680" y="1141412"/>
                  </a:lnTo>
                  <a:lnTo>
                    <a:pt x="1456680" y="1141412"/>
                  </a:lnTo>
                  <a:lnTo>
                    <a:pt x="1456691" y="1136958"/>
                  </a:lnTo>
                  <a:lnTo>
                    <a:pt x="1458596" y="1125196"/>
                  </a:lnTo>
                  <a:lnTo>
                    <a:pt x="1460818" y="1114388"/>
                  </a:lnTo>
                  <a:lnTo>
                    <a:pt x="1462723" y="1103580"/>
                  </a:lnTo>
                  <a:lnTo>
                    <a:pt x="1464946" y="1093408"/>
                  </a:lnTo>
                  <a:lnTo>
                    <a:pt x="1467486" y="1083554"/>
                  </a:lnTo>
                  <a:lnTo>
                    <a:pt x="1470026" y="1074017"/>
                  </a:lnTo>
                  <a:lnTo>
                    <a:pt x="1472883" y="1064799"/>
                  </a:lnTo>
                  <a:lnTo>
                    <a:pt x="1475423" y="1056216"/>
                  </a:lnTo>
                  <a:lnTo>
                    <a:pt x="1478281" y="1047633"/>
                  </a:lnTo>
                  <a:lnTo>
                    <a:pt x="1481456" y="1039686"/>
                  </a:lnTo>
                  <a:lnTo>
                    <a:pt x="1484313" y="1031739"/>
                  </a:lnTo>
                  <a:lnTo>
                    <a:pt x="1487806" y="1024427"/>
                  </a:lnTo>
                  <a:lnTo>
                    <a:pt x="1494156" y="1009805"/>
                  </a:lnTo>
                  <a:lnTo>
                    <a:pt x="1501141" y="996772"/>
                  </a:lnTo>
                  <a:lnTo>
                    <a:pt x="1508443" y="985010"/>
                  </a:lnTo>
                  <a:lnTo>
                    <a:pt x="1515746" y="973566"/>
                  </a:lnTo>
                  <a:lnTo>
                    <a:pt x="1523048" y="962758"/>
                  </a:lnTo>
                  <a:lnTo>
                    <a:pt x="1530986" y="952904"/>
                  </a:lnTo>
                  <a:lnTo>
                    <a:pt x="1538606" y="943367"/>
                  </a:lnTo>
                  <a:lnTo>
                    <a:pt x="1546543" y="934467"/>
                  </a:lnTo>
                  <a:lnTo>
                    <a:pt x="1561466" y="917301"/>
                  </a:lnTo>
                  <a:lnTo>
                    <a:pt x="1577341" y="900135"/>
                  </a:lnTo>
                  <a:lnTo>
                    <a:pt x="1584643" y="891552"/>
                  </a:lnTo>
                  <a:lnTo>
                    <a:pt x="1591946" y="882652"/>
                  </a:lnTo>
                  <a:lnTo>
                    <a:pt x="1598613" y="872797"/>
                  </a:lnTo>
                  <a:lnTo>
                    <a:pt x="1605281" y="862943"/>
                  </a:lnTo>
                  <a:lnTo>
                    <a:pt x="1611631" y="851817"/>
                  </a:lnTo>
                  <a:lnTo>
                    <a:pt x="1614806" y="846095"/>
                  </a:lnTo>
                  <a:lnTo>
                    <a:pt x="1617346" y="840055"/>
                  </a:lnTo>
                  <a:lnTo>
                    <a:pt x="1620203" y="833698"/>
                  </a:lnTo>
                  <a:lnTo>
                    <a:pt x="1623061" y="827022"/>
                  </a:lnTo>
                  <a:lnTo>
                    <a:pt x="1625283" y="820347"/>
                  </a:lnTo>
                  <a:lnTo>
                    <a:pt x="1628141" y="813035"/>
                  </a:lnTo>
                  <a:lnTo>
                    <a:pt x="1630046" y="805724"/>
                  </a:lnTo>
                  <a:lnTo>
                    <a:pt x="1632268" y="797777"/>
                  </a:lnTo>
                  <a:lnTo>
                    <a:pt x="1634491" y="789194"/>
                  </a:lnTo>
                  <a:lnTo>
                    <a:pt x="1636396" y="780611"/>
                  </a:lnTo>
                  <a:lnTo>
                    <a:pt x="1637983" y="771393"/>
                  </a:lnTo>
                  <a:lnTo>
                    <a:pt x="1639571" y="762174"/>
                  </a:lnTo>
                  <a:lnTo>
                    <a:pt x="1641158" y="752002"/>
                  </a:lnTo>
                  <a:lnTo>
                    <a:pt x="1642428" y="741829"/>
                  </a:lnTo>
                  <a:lnTo>
                    <a:pt x="1643381" y="730704"/>
                  </a:lnTo>
                  <a:lnTo>
                    <a:pt x="1644333" y="719260"/>
                  </a:lnTo>
                  <a:lnTo>
                    <a:pt x="1644968" y="707498"/>
                  </a:lnTo>
                  <a:lnTo>
                    <a:pt x="1645603" y="694783"/>
                  </a:lnTo>
                  <a:lnTo>
                    <a:pt x="1645921" y="681750"/>
                  </a:lnTo>
                  <a:lnTo>
                    <a:pt x="1645603" y="668716"/>
                  </a:lnTo>
                  <a:lnTo>
                    <a:pt x="1644968" y="656319"/>
                  </a:lnTo>
                  <a:lnTo>
                    <a:pt x="1643698" y="643922"/>
                  </a:lnTo>
                  <a:lnTo>
                    <a:pt x="1641793" y="632160"/>
                  </a:lnTo>
                  <a:lnTo>
                    <a:pt x="1639253" y="620398"/>
                  </a:lnTo>
                  <a:lnTo>
                    <a:pt x="1636396" y="608954"/>
                  </a:lnTo>
                  <a:lnTo>
                    <a:pt x="1632903" y="598464"/>
                  </a:lnTo>
                  <a:lnTo>
                    <a:pt x="1629411" y="587656"/>
                  </a:lnTo>
                  <a:lnTo>
                    <a:pt x="1624648" y="577166"/>
                  </a:lnTo>
                  <a:lnTo>
                    <a:pt x="1619568" y="567312"/>
                  </a:lnTo>
                  <a:lnTo>
                    <a:pt x="1614488" y="557775"/>
                  </a:lnTo>
                  <a:lnTo>
                    <a:pt x="1608456" y="548557"/>
                  </a:lnTo>
                  <a:lnTo>
                    <a:pt x="1602106" y="539656"/>
                  </a:lnTo>
                  <a:lnTo>
                    <a:pt x="1595121" y="530755"/>
                  </a:lnTo>
                  <a:lnTo>
                    <a:pt x="1587183" y="522808"/>
                  </a:lnTo>
                  <a:lnTo>
                    <a:pt x="1578611" y="514225"/>
                  </a:lnTo>
                  <a:lnTo>
                    <a:pt x="1569721" y="505960"/>
                  </a:lnTo>
                  <a:lnTo>
                    <a:pt x="1559878" y="498331"/>
                  </a:lnTo>
                  <a:lnTo>
                    <a:pt x="1550353" y="491338"/>
                  </a:lnTo>
                  <a:lnTo>
                    <a:pt x="1540193" y="484980"/>
                  </a:lnTo>
                  <a:lnTo>
                    <a:pt x="1529716" y="478622"/>
                  </a:lnTo>
                  <a:lnTo>
                    <a:pt x="1519556" y="473218"/>
                  </a:lnTo>
                  <a:lnTo>
                    <a:pt x="1508761" y="467814"/>
                  </a:lnTo>
                  <a:lnTo>
                    <a:pt x="1497966" y="463046"/>
                  </a:lnTo>
                  <a:lnTo>
                    <a:pt x="1487488" y="458596"/>
                  </a:lnTo>
                  <a:lnTo>
                    <a:pt x="1476376" y="454463"/>
                  </a:lnTo>
                  <a:lnTo>
                    <a:pt x="1465581" y="450967"/>
                  </a:lnTo>
                  <a:lnTo>
                    <a:pt x="1455103" y="447470"/>
                  </a:lnTo>
                  <a:lnTo>
                    <a:pt x="1444308" y="444609"/>
                  </a:lnTo>
                  <a:lnTo>
                    <a:pt x="1434148" y="441748"/>
                  </a:lnTo>
                  <a:lnTo>
                    <a:pt x="1423988" y="439523"/>
                  </a:lnTo>
                  <a:lnTo>
                    <a:pt x="1413828" y="437615"/>
                  </a:lnTo>
                  <a:lnTo>
                    <a:pt x="1404303" y="435390"/>
                  </a:lnTo>
                  <a:lnTo>
                    <a:pt x="1385888" y="432529"/>
                  </a:lnTo>
                  <a:lnTo>
                    <a:pt x="1369061" y="430304"/>
                  </a:lnTo>
                  <a:lnTo>
                    <a:pt x="1354456" y="428715"/>
                  </a:lnTo>
                  <a:lnTo>
                    <a:pt x="1342073" y="427761"/>
                  </a:lnTo>
                  <a:lnTo>
                    <a:pt x="1332866" y="427443"/>
                  </a:lnTo>
                  <a:lnTo>
                    <a:pt x="1323023" y="427125"/>
                  </a:lnTo>
                  <a:lnTo>
                    <a:pt x="1316038" y="427125"/>
                  </a:lnTo>
                  <a:close/>
                  <a:moveTo>
                    <a:pt x="1309371" y="354012"/>
                  </a:moveTo>
                  <a:lnTo>
                    <a:pt x="1315403" y="354012"/>
                  </a:lnTo>
                  <a:lnTo>
                    <a:pt x="1322071" y="354012"/>
                  </a:lnTo>
                  <a:lnTo>
                    <a:pt x="1328103" y="354012"/>
                  </a:lnTo>
                  <a:lnTo>
                    <a:pt x="1337628" y="354330"/>
                  </a:lnTo>
                  <a:lnTo>
                    <a:pt x="1350011" y="354966"/>
                  </a:lnTo>
                  <a:lnTo>
                    <a:pt x="1365568" y="356237"/>
                  </a:lnTo>
                  <a:lnTo>
                    <a:pt x="1383666" y="358145"/>
                  </a:lnTo>
                  <a:lnTo>
                    <a:pt x="1403351" y="361006"/>
                  </a:lnTo>
                  <a:lnTo>
                    <a:pt x="1413828" y="362913"/>
                  </a:lnTo>
                  <a:lnTo>
                    <a:pt x="1424941" y="364820"/>
                  </a:lnTo>
                  <a:lnTo>
                    <a:pt x="1436371" y="367363"/>
                  </a:lnTo>
                  <a:lnTo>
                    <a:pt x="1448118" y="369906"/>
                  </a:lnTo>
                  <a:lnTo>
                    <a:pt x="1460183" y="373085"/>
                  </a:lnTo>
                  <a:lnTo>
                    <a:pt x="1471931" y="376264"/>
                  </a:lnTo>
                  <a:lnTo>
                    <a:pt x="1484313" y="380079"/>
                  </a:lnTo>
                  <a:lnTo>
                    <a:pt x="1497013" y="383893"/>
                  </a:lnTo>
                  <a:lnTo>
                    <a:pt x="1509396" y="388661"/>
                  </a:lnTo>
                  <a:lnTo>
                    <a:pt x="1522096" y="393748"/>
                  </a:lnTo>
                  <a:lnTo>
                    <a:pt x="1534478" y="399152"/>
                  </a:lnTo>
                  <a:lnTo>
                    <a:pt x="1547178" y="405191"/>
                  </a:lnTo>
                  <a:lnTo>
                    <a:pt x="1559561" y="411549"/>
                  </a:lnTo>
                  <a:lnTo>
                    <a:pt x="1571943" y="418542"/>
                  </a:lnTo>
                  <a:lnTo>
                    <a:pt x="1584008" y="425854"/>
                  </a:lnTo>
                  <a:lnTo>
                    <a:pt x="1595756" y="433801"/>
                  </a:lnTo>
                  <a:lnTo>
                    <a:pt x="1607186" y="442384"/>
                  </a:lnTo>
                  <a:lnTo>
                    <a:pt x="1618616" y="451602"/>
                  </a:lnTo>
                  <a:lnTo>
                    <a:pt x="1629728" y="461139"/>
                  </a:lnTo>
                  <a:lnTo>
                    <a:pt x="1640206" y="471629"/>
                  </a:lnTo>
                  <a:lnTo>
                    <a:pt x="1650366" y="483073"/>
                  </a:lnTo>
                  <a:lnTo>
                    <a:pt x="1659891" y="494199"/>
                  </a:lnTo>
                  <a:lnTo>
                    <a:pt x="1668463" y="506278"/>
                  </a:lnTo>
                  <a:lnTo>
                    <a:pt x="1672591" y="512318"/>
                  </a:lnTo>
                  <a:lnTo>
                    <a:pt x="1676401" y="518676"/>
                  </a:lnTo>
                  <a:lnTo>
                    <a:pt x="1680211" y="525033"/>
                  </a:lnTo>
                  <a:lnTo>
                    <a:pt x="1683703" y="531391"/>
                  </a:lnTo>
                  <a:lnTo>
                    <a:pt x="1690371" y="544424"/>
                  </a:lnTo>
                  <a:lnTo>
                    <a:pt x="1696403" y="558093"/>
                  </a:lnTo>
                  <a:lnTo>
                    <a:pt x="1701801" y="572398"/>
                  </a:lnTo>
                  <a:lnTo>
                    <a:pt x="1706563" y="586703"/>
                  </a:lnTo>
                  <a:lnTo>
                    <a:pt x="1710056" y="601325"/>
                  </a:lnTo>
                  <a:lnTo>
                    <a:pt x="1713548" y="616266"/>
                  </a:lnTo>
                  <a:lnTo>
                    <a:pt x="1715771" y="631842"/>
                  </a:lnTo>
                  <a:lnTo>
                    <a:pt x="1717993" y="647736"/>
                  </a:lnTo>
                  <a:lnTo>
                    <a:pt x="1718946" y="663948"/>
                  </a:lnTo>
                  <a:lnTo>
                    <a:pt x="1719263" y="680478"/>
                  </a:lnTo>
                  <a:lnTo>
                    <a:pt x="1718946" y="697644"/>
                  </a:lnTo>
                  <a:lnTo>
                    <a:pt x="1718311" y="712584"/>
                  </a:lnTo>
                  <a:lnTo>
                    <a:pt x="1717041" y="727207"/>
                  </a:lnTo>
                  <a:lnTo>
                    <a:pt x="1716088" y="740876"/>
                  </a:lnTo>
                  <a:lnTo>
                    <a:pt x="1714501" y="753909"/>
                  </a:lnTo>
                  <a:lnTo>
                    <a:pt x="1712913" y="766624"/>
                  </a:lnTo>
                  <a:lnTo>
                    <a:pt x="1711326" y="778704"/>
                  </a:lnTo>
                  <a:lnTo>
                    <a:pt x="1709103" y="790148"/>
                  </a:lnTo>
                  <a:lnTo>
                    <a:pt x="1706881" y="801274"/>
                  </a:lnTo>
                  <a:lnTo>
                    <a:pt x="1704658" y="812082"/>
                  </a:lnTo>
                  <a:lnTo>
                    <a:pt x="1701801" y="821936"/>
                  </a:lnTo>
                  <a:lnTo>
                    <a:pt x="1698943" y="831790"/>
                  </a:lnTo>
                  <a:lnTo>
                    <a:pt x="1696086" y="841009"/>
                  </a:lnTo>
                  <a:lnTo>
                    <a:pt x="1692911" y="849910"/>
                  </a:lnTo>
                  <a:lnTo>
                    <a:pt x="1689736" y="858175"/>
                  </a:lnTo>
                  <a:lnTo>
                    <a:pt x="1686243" y="866122"/>
                  </a:lnTo>
                  <a:lnTo>
                    <a:pt x="1682751" y="874069"/>
                  </a:lnTo>
                  <a:lnTo>
                    <a:pt x="1679258" y="881698"/>
                  </a:lnTo>
                  <a:lnTo>
                    <a:pt x="1675448" y="888691"/>
                  </a:lnTo>
                  <a:lnTo>
                    <a:pt x="1671321" y="895367"/>
                  </a:lnTo>
                  <a:lnTo>
                    <a:pt x="1667828" y="902042"/>
                  </a:lnTo>
                  <a:lnTo>
                    <a:pt x="1659573" y="914440"/>
                  </a:lnTo>
                  <a:lnTo>
                    <a:pt x="1651001" y="925884"/>
                  </a:lnTo>
                  <a:lnTo>
                    <a:pt x="1642428" y="936692"/>
                  </a:lnTo>
                  <a:lnTo>
                    <a:pt x="1633856" y="947182"/>
                  </a:lnTo>
                  <a:lnTo>
                    <a:pt x="1624648" y="957036"/>
                  </a:lnTo>
                  <a:lnTo>
                    <a:pt x="1615758" y="966891"/>
                  </a:lnTo>
                  <a:lnTo>
                    <a:pt x="1602423" y="981831"/>
                  </a:lnTo>
                  <a:lnTo>
                    <a:pt x="1595756" y="989460"/>
                  </a:lnTo>
                  <a:lnTo>
                    <a:pt x="1589406" y="997407"/>
                  </a:lnTo>
                  <a:lnTo>
                    <a:pt x="1583056" y="1005672"/>
                  </a:lnTo>
                  <a:lnTo>
                    <a:pt x="1576706" y="1014255"/>
                  </a:lnTo>
                  <a:lnTo>
                    <a:pt x="1570991" y="1023474"/>
                  </a:lnTo>
                  <a:lnTo>
                    <a:pt x="1564958" y="1033010"/>
                  </a:lnTo>
                  <a:lnTo>
                    <a:pt x="1559561" y="1043818"/>
                  </a:lnTo>
                  <a:lnTo>
                    <a:pt x="1554163" y="1054626"/>
                  </a:lnTo>
                  <a:lnTo>
                    <a:pt x="1549083" y="1067024"/>
                  </a:lnTo>
                  <a:lnTo>
                    <a:pt x="1544638" y="1080057"/>
                  </a:lnTo>
                  <a:lnTo>
                    <a:pt x="1540193" y="1094680"/>
                  </a:lnTo>
                  <a:lnTo>
                    <a:pt x="1536383" y="1110256"/>
                  </a:lnTo>
                  <a:lnTo>
                    <a:pt x="1532891" y="1127104"/>
                  </a:lnTo>
                  <a:lnTo>
                    <a:pt x="1529716" y="1144905"/>
                  </a:lnTo>
                  <a:lnTo>
                    <a:pt x="1529716" y="1286999"/>
                  </a:lnTo>
                  <a:lnTo>
                    <a:pt x="1526858" y="1293992"/>
                  </a:lnTo>
                  <a:lnTo>
                    <a:pt x="1525906" y="1296535"/>
                  </a:lnTo>
                  <a:lnTo>
                    <a:pt x="1523366" y="1300986"/>
                  </a:lnTo>
                  <a:lnTo>
                    <a:pt x="1520508" y="1306072"/>
                  </a:lnTo>
                  <a:lnTo>
                    <a:pt x="1516063" y="1312747"/>
                  </a:lnTo>
                  <a:lnTo>
                    <a:pt x="1510348" y="1320694"/>
                  </a:lnTo>
                  <a:lnTo>
                    <a:pt x="1503046" y="1328641"/>
                  </a:lnTo>
                  <a:lnTo>
                    <a:pt x="1499236" y="1333410"/>
                  </a:lnTo>
                  <a:lnTo>
                    <a:pt x="1494473" y="1337542"/>
                  </a:lnTo>
                  <a:lnTo>
                    <a:pt x="1489393" y="1342310"/>
                  </a:lnTo>
                  <a:lnTo>
                    <a:pt x="1483996" y="1346761"/>
                  </a:lnTo>
                  <a:lnTo>
                    <a:pt x="1478281" y="1351211"/>
                  </a:lnTo>
                  <a:lnTo>
                    <a:pt x="1471931" y="1355979"/>
                  </a:lnTo>
                  <a:lnTo>
                    <a:pt x="1465263" y="1360748"/>
                  </a:lnTo>
                  <a:lnTo>
                    <a:pt x="1457961" y="1365516"/>
                  </a:lnTo>
                  <a:lnTo>
                    <a:pt x="1450341" y="1369648"/>
                  </a:lnTo>
                  <a:lnTo>
                    <a:pt x="1442086" y="1374417"/>
                  </a:lnTo>
                  <a:lnTo>
                    <a:pt x="1432878" y="1378867"/>
                  </a:lnTo>
                  <a:lnTo>
                    <a:pt x="1423671" y="1382682"/>
                  </a:lnTo>
                  <a:lnTo>
                    <a:pt x="1413511" y="1386814"/>
                  </a:lnTo>
                  <a:lnTo>
                    <a:pt x="1403351" y="1390311"/>
                  </a:lnTo>
                  <a:lnTo>
                    <a:pt x="1392238" y="1394125"/>
                  </a:lnTo>
                  <a:lnTo>
                    <a:pt x="1380173" y="1397622"/>
                  </a:lnTo>
                  <a:lnTo>
                    <a:pt x="1367791" y="1400483"/>
                  </a:lnTo>
                  <a:lnTo>
                    <a:pt x="1354773" y="1403662"/>
                  </a:lnTo>
                  <a:lnTo>
                    <a:pt x="1341121" y="1405887"/>
                  </a:lnTo>
                  <a:lnTo>
                    <a:pt x="1326833" y="1407794"/>
                  </a:lnTo>
                  <a:lnTo>
                    <a:pt x="1324611" y="1408112"/>
                  </a:lnTo>
                  <a:lnTo>
                    <a:pt x="1311276" y="1407794"/>
                  </a:lnTo>
                  <a:lnTo>
                    <a:pt x="1296988" y="1405887"/>
                  </a:lnTo>
                  <a:lnTo>
                    <a:pt x="1283336" y="1403662"/>
                  </a:lnTo>
                  <a:lnTo>
                    <a:pt x="1270318" y="1400483"/>
                  </a:lnTo>
                  <a:lnTo>
                    <a:pt x="1257936" y="1397622"/>
                  </a:lnTo>
                  <a:lnTo>
                    <a:pt x="1246188" y="1394125"/>
                  </a:lnTo>
                  <a:lnTo>
                    <a:pt x="1235076" y="1390311"/>
                  </a:lnTo>
                  <a:lnTo>
                    <a:pt x="1224598" y="1386814"/>
                  </a:lnTo>
                  <a:lnTo>
                    <a:pt x="1214438" y="1382682"/>
                  </a:lnTo>
                  <a:lnTo>
                    <a:pt x="1205231" y="1378867"/>
                  </a:lnTo>
                  <a:lnTo>
                    <a:pt x="1196658" y="1374417"/>
                  </a:lnTo>
                  <a:lnTo>
                    <a:pt x="1192940" y="1372348"/>
                  </a:lnTo>
                  <a:lnTo>
                    <a:pt x="1177471" y="1376937"/>
                  </a:lnTo>
                  <a:lnTo>
                    <a:pt x="1156831" y="1382967"/>
                  </a:lnTo>
                  <a:lnTo>
                    <a:pt x="1135872" y="1388679"/>
                  </a:lnTo>
                  <a:lnTo>
                    <a:pt x="1094591" y="1399787"/>
                  </a:lnTo>
                  <a:lnTo>
                    <a:pt x="1054580" y="1409625"/>
                  </a:lnTo>
                  <a:lnTo>
                    <a:pt x="1017744" y="1419462"/>
                  </a:lnTo>
                  <a:lnTo>
                    <a:pt x="985672" y="1428031"/>
                  </a:lnTo>
                  <a:lnTo>
                    <a:pt x="971700" y="1432157"/>
                  </a:lnTo>
                  <a:lnTo>
                    <a:pt x="959633" y="1436282"/>
                  </a:lnTo>
                  <a:lnTo>
                    <a:pt x="949471" y="1439773"/>
                  </a:lnTo>
                  <a:lnTo>
                    <a:pt x="941215" y="1443581"/>
                  </a:lnTo>
                  <a:lnTo>
                    <a:pt x="938357" y="1445168"/>
                  </a:lnTo>
                  <a:lnTo>
                    <a:pt x="935499" y="1446755"/>
                  </a:lnTo>
                  <a:lnTo>
                    <a:pt x="933594" y="1448024"/>
                  </a:lnTo>
                  <a:lnTo>
                    <a:pt x="932324" y="1449928"/>
                  </a:lnTo>
                  <a:lnTo>
                    <a:pt x="932006" y="1451198"/>
                  </a:lnTo>
                  <a:lnTo>
                    <a:pt x="932006" y="1452784"/>
                  </a:lnTo>
                  <a:lnTo>
                    <a:pt x="932641" y="1454054"/>
                  </a:lnTo>
                  <a:lnTo>
                    <a:pt x="934229" y="1455641"/>
                  </a:lnTo>
                  <a:lnTo>
                    <a:pt x="938675" y="1457862"/>
                  </a:lnTo>
                  <a:lnTo>
                    <a:pt x="944390" y="1460401"/>
                  </a:lnTo>
                  <a:lnTo>
                    <a:pt x="950741" y="1462940"/>
                  </a:lnTo>
                  <a:lnTo>
                    <a:pt x="958363" y="1465161"/>
                  </a:lnTo>
                  <a:lnTo>
                    <a:pt x="966619" y="1467065"/>
                  </a:lnTo>
                  <a:lnTo>
                    <a:pt x="976145" y="1469604"/>
                  </a:lnTo>
                  <a:lnTo>
                    <a:pt x="985672" y="1471508"/>
                  </a:lnTo>
                  <a:lnTo>
                    <a:pt x="996468" y="1473412"/>
                  </a:lnTo>
                  <a:lnTo>
                    <a:pt x="1019014" y="1477538"/>
                  </a:lnTo>
                  <a:lnTo>
                    <a:pt x="1043783" y="1481029"/>
                  </a:lnTo>
                  <a:lnTo>
                    <a:pt x="1069505" y="1484202"/>
                  </a:lnTo>
                  <a:lnTo>
                    <a:pt x="1095861" y="1486741"/>
                  </a:lnTo>
                  <a:lnTo>
                    <a:pt x="1122218" y="1489597"/>
                  </a:lnTo>
                  <a:lnTo>
                    <a:pt x="1147939" y="1491819"/>
                  </a:lnTo>
                  <a:lnTo>
                    <a:pt x="1172708" y="1493723"/>
                  </a:lnTo>
                  <a:lnTo>
                    <a:pt x="1195889" y="1495309"/>
                  </a:lnTo>
                  <a:lnTo>
                    <a:pt x="1233995" y="1497214"/>
                  </a:lnTo>
                  <a:lnTo>
                    <a:pt x="1247967" y="1497848"/>
                  </a:lnTo>
                  <a:lnTo>
                    <a:pt x="1257811" y="1497848"/>
                  </a:lnTo>
                  <a:lnTo>
                    <a:pt x="1260034" y="1497848"/>
                  </a:lnTo>
                  <a:lnTo>
                    <a:pt x="1262574" y="1497531"/>
                  </a:lnTo>
                  <a:lnTo>
                    <a:pt x="1268925" y="1495944"/>
                  </a:lnTo>
                  <a:lnTo>
                    <a:pt x="1276864" y="1493723"/>
                  </a:lnTo>
                  <a:lnTo>
                    <a:pt x="1286391" y="1490549"/>
                  </a:lnTo>
                  <a:lnTo>
                    <a:pt x="1297187" y="1486106"/>
                  </a:lnTo>
                  <a:lnTo>
                    <a:pt x="1309254" y="1481663"/>
                  </a:lnTo>
                  <a:lnTo>
                    <a:pt x="1337516" y="1470239"/>
                  </a:lnTo>
                  <a:lnTo>
                    <a:pt x="1369588" y="1456593"/>
                  </a:lnTo>
                  <a:lnTo>
                    <a:pt x="1404836" y="1440725"/>
                  </a:lnTo>
                  <a:lnTo>
                    <a:pt x="1483271" y="1406768"/>
                  </a:lnTo>
                  <a:lnTo>
                    <a:pt x="1524870" y="1388679"/>
                  </a:lnTo>
                  <a:lnTo>
                    <a:pt x="1566786" y="1370908"/>
                  </a:lnTo>
                  <a:lnTo>
                    <a:pt x="1608703" y="1354088"/>
                  </a:lnTo>
                  <a:lnTo>
                    <a:pt x="1629343" y="1346154"/>
                  </a:lnTo>
                  <a:lnTo>
                    <a:pt x="1649666" y="1337903"/>
                  </a:lnTo>
                  <a:lnTo>
                    <a:pt x="1669672" y="1330604"/>
                  </a:lnTo>
                  <a:lnTo>
                    <a:pt x="1689043" y="1323622"/>
                  </a:lnTo>
                  <a:lnTo>
                    <a:pt x="1708095" y="1317275"/>
                  </a:lnTo>
                  <a:lnTo>
                    <a:pt x="1726513" y="1311246"/>
                  </a:lnTo>
                  <a:lnTo>
                    <a:pt x="1743978" y="1305851"/>
                  </a:lnTo>
                  <a:lnTo>
                    <a:pt x="1760491" y="1301725"/>
                  </a:lnTo>
                  <a:lnTo>
                    <a:pt x="1776368" y="1297599"/>
                  </a:lnTo>
                  <a:lnTo>
                    <a:pt x="1790976" y="1294743"/>
                  </a:lnTo>
                  <a:lnTo>
                    <a:pt x="1804630" y="1292204"/>
                  </a:lnTo>
                  <a:lnTo>
                    <a:pt x="1817650" y="1290618"/>
                  </a:lnTo>
                  <a:lnTo>
                    <a:pt x="1829717" y="1289031"/>
                  </a:lnTo>
                  <a:lnTo>
                    <a:pt x="1840831" y="1288396"/>
                  </a:lnTo>
                  <a:lnTo>
                    <a:pt x="1851310" y="1287762"/>
                  </a:lnTo>
                  <a:lnTo>
                    <a:pt x="1860836" y="1287127"/>
                  </a:lnTo>
                  <a:lnTo>
                    <a:pt x="1869728" y="1287762"/>
                  </a:lnTo>
                  <a:lnTo>
                    <a:pt x="1877984" y="1288396"/>
                  </a:lnTo>
                  <a:lnTo>
                    <a:pt x="1885605" y="1289348"/>
                  </a:lnTo>
                  <a:lnTo>
                    <a:pt x="1892274" y="1290618"/>
                  </a:lnTo>
                  <a:lnTo>
                    <a:pt x="1898307" y="1292204"/>
                  </a:lnTo>
                  <a:lnTo>
                    <a:pt x="1904023" y="1294426"/>
                  </a:lnTo>
                  <a:lnTo>
                    <a:pt x="1908469" y="1296647"/>
                  </a:lnTo>
                  <a:lnTo>
                    <a:pt x="1912914" y="1298869"/>
                  </a:lnTo>
                  <a:lnTo>
                    <a:pt x="1916725" y="1302042"/>
                  </a:lnTo>
                  <a:lnTo>
                    <a:pt x="1919901" y="1304899"/>
                  </a:lnTo>
                  <a:lnTo>
                    <a:pt x="1922441" y="1308389"/>
                  </a:lnTo>
                  <a:lnTo>
                    <a:pt x="1924664" y="1311880"/>
                  </a:lnTo>
                  <a:lnTo>
                    <a:pt x="1926252" y="1315688"/>
                  </a:lnTo>
                  <a:lnTo>
                    <a:pt x="1927522" y="1319497"/>
                  </a:lnTo>
                  <a:lnTo>
                    <a:pt x="1928157" y="1323622"/>
                  </a:lnTo>
                  <a:lnTo>
                    <a:pt x="1928474" y="1328065"/>
                  </a:lnTo>
                  <a:lnTo>
                    <a:pt x="1928474" y="1332825"/>
                  </a:lnTo>
                  <a:lnTo>
                    <a:pt x="1928157" y="1336951"/>
                  </a:lnTo>
                  <a:lnTo>
                    <a:pt x="1927522" y="1342029"/>
                  </a:lnTo>
                  <a:lnTo>
                    <a:pt x="1926252" y="1346789"/>
                  </a:lnTo>
                  <a:lnTo>
                    <a:pt x="1924981" y="1351549"/>
                  </a:lnTo>
                  <a:lnTo>
                    <a:pt x="1923711" y="1356627"/>
                  </a:lnTo>
                  <a:lnTo>
                    <a:pt x="1921488" y="1361704"/>
                  </a:lnTo>
                  <a:lnTo>
                    <a:pt x="1919583" y="1366782"/>
                  </a:lnTo>
                  <a:lnTo>
                    <a:pt x="1917728" y="1370490"/>
                  </a:lnTo>
                  <a:lnTo>
                    <a:pt x="1673225" y="1539875"/>
                  </a:lnTo>
                  <a:lnTo>
                    <a:pt x="1839536" y="1455101"/>
                  </a:lnTo>
                  <a:lnTo>
                    <a:pt x="1835829" y="1457509"/>
                  </a:lnTo>
                  <a:lnTo>
                    <a:pt x="1835750" y="1457545"/>
                  </a:lnTo>
                  <a:lnTo>
                    <a:pt x="1831940" y="1459449"/>
                  </a:lnTo>
                  <a:lnTo>
                    <a:pt x="1834797" y="1458179"/>
                  </a:lnTo>
                  <a:lnTo>
                    <a:pt x="1835829" y="1457509"/>
                  </a:lnTo>
                  <a:lnTo>
                    <a:pt x="1846229" y="1452784"/>
                  </a:lnTo>
                  <a:lnTo>
                    <a:pt x="1861789" y="1446437"/>
                  </a:lnTo>
                  <a:lnTo>
                    <a:pt x="1871633" y="1442629"/>
                  </a:lnTo>
                  <a:lnTo>
                    <a:pt x="1882112" y="1438821"/>
                  </a:lnTo>
                  <a:lnTo>
                    <a:pt x="1893226" y="1435013"/>
                  </a:lnTo>
                  <a:lnTo>
                    <a:pt x="1905293" y="1431204"/>
                  </a:lnTo>
                  <a:lnTo>
                    <a:pt x="1917995" y="1427714"/>
                  </a:lnTo>
                  <a:lnTo>
                    <a:pt x="1930697" y="1424857"/>
                  </a:lnTo>
                  <a:lnTo>
                    <a:pt x="1944034" y="1422001"/>
                  </a:lnTo>
                  <a:lnTo>
                    <a:pt x="1957054" y="1420097"/>
                  </a:lnTo>
                  <a:lnTo>
                    <a:pt x="1970391" y="1418828"/>
                  </a:lnTo>
                  <a:lnTo>
                    <a:pt x="1977059" y="1418510"/>
                  </a:lnTo>
                  <a:lnTo>
                    <a:pt x="1983410" y="1418193"/>
                  </a:lnTo>
                  <a:lnTo>
                    <a:pt x="1989761" y="1418510"/>
                  </a:lnTo>
                  <a:lnTo>
                    <a:pt x="1995795" y="1418828"/>
                  </a:lnTo>
                  <a:lnTo>
                    <a:pt x="2001828" y="1419780"/>
                  </a:lnTo>
                  <a:lnTo>
                    <a:pt x="2007862" y="1420732"/>
                  </a:lnTo>
                  <a:lnTo>
                    <a:pt x="2013577" y="1421684"/>
                  </a:lnTo>
                  <a:lnTo>
                    <a:pt x="2018658" y="1423588"/>
                  </a:lnTo>
                  <a:lnTo>
                    <a:pt x="2023739" y="1425175"/>
                  </a:lnTo>
                  <a:lnTo>
                    <a:pt x="2028820" y="1427079"/>
                  </a:lnTo>
                  <a:lnTo>
                    <a:pt x="2033265" y="1429618"/>
                  </a:lnTo>
                  <a:lnTo>
                    <a:pt x="2037394" y="1431839"/>
                  </a:lnTo>
                  <a:lnTo>
                    <a:pt x="2041839" y="1434378"/>
                  </a:lnTo>
                  <a:lnTo>
                    <a:pt x="2045650" y="1437234"/>
                  </a:lnTo>
                  <a:lnTo>
                    <a:pt x="2048825" y="1439773"/>
                  </a:lnTo>
                  <a:lnTo>
                    <a:pt x="2052001" y="1442946"/>
                  </a:lnTo>
                  <a:lnTo>
                    <a:pt x="2054859" y="1445803"/>
                  </a:lnTo>
                  <a:lnTo>
                    <a:pt x="2057082" y="1449294"/>
                  </a:lnTo>
                  <a:lnTo>
                    <a:pt x="2059305" y="1452467"/>
                  </a:lnTo>
                  <a:lnTo>
                    <a:pt x="2060892" y="1455958"/>
                  </a:lnTo>
                  <a:lnTo>
                    <a:pt x="2062162" y="1459131"/>
                  </a:lnTo>
                  <a:lnTo>
                    <a:pt x="2063115" y="1462622"/>
                  </a:lnTo>
                  <a:lnTo>
                    <a:pt x="2063433" y="1465796"/>
                  </a:lnTo>
                  <a:lnTo>
                    <a:pt x="2063750" y="1469287"/>
                  </a:lnTo>
                  <a:lnTo>
                    <a:pt x="2063433" y="1472778"/>
                  </a:lnTo>
                  <a:lnTo>
                    <a:pt x="2062480" y="1476268"/>
                  </a:lnTo>
                  <a:lnTo>
                    <a:pt x="2061210" y="1479442"/>
                  </a:lnTo>
                  <a:lnTo>
                    <a:pt x="2059622" y="1482933"/>
                  </a:lnTo>
                  <a:lnTo>
                    <a:pt x="2057082" y="1485789"/>
                  </a:lnTo>
                  <a:lnTo>
                    <a:pt x="2054541" y="1489280"/>
                  </a:lnTo>
                  <a:lnTo>
                    <a:pt x="2051048" y="1492136"/>
                  </a:lnTo>
                  <a:lnTo>
                    <a:pt x="2047555" y="1495309"/>
                  </a:lnTo>
                  <a:lnTo>
                    <a:pt x="2043110" y="1497848"/>
                  </a:lnTo>
                  <a:lnTo>
                    <a:pt x="2038029" y="1500704"/>
                  </a:lnTo>
                  <a:lnTo>
                    <a:pt x="2017071" y="1511494"/>
                  </a:lnTo>
                  <a:lnTo>
                    <a:pt x="1995795" y="1522919"/>
                  </a:lnTo>
                  <a:lnTo>
                    <a:pt x="1975154" y="1534344"/>
                  </a:lnTo>
                  <a:lnTo>
                    <a:pt x="1956101" y="1545451"/>
                  </a:lnTo>
                  <a:lnTo>
                    <a:pt x="1926252" y="1562271"/>
                  </a:lnTo>
                  <a:lnTo>
                    <a:pt x="1914502" y="1569252"/>
                  </a:lnTo>
                  <a:lnTo>
                    <a:pt x="1983410" y="1527997"/>
                  </a:lnTo>
                  <a:lnTo>
                    <a:pt x="1511215" y="1778704"/>
                  </a:lnTo>
                  <a:lnTo>
                    <a:pt x="1498196" y="1785369"/>
                  </a:lnTo>
                  <a:lnTo>
                    <a:pt x="1482953" y="1792985"/>
                  </a:lnTo>
                  <a:lnTo>
                    <a:pt x="1462948" y="1802823"/>
                  </a:lnTo>
                  <a:lnTo>
                    <a:pt x="1438814" y="1814248"/>
                  </a:lnTo>
                  <a:lnTo>
                    <a:pt x="1410870" y="1827259"/>
                  </a:lnTo>
                  <a:lnTo>
                    <a:pt x="1380385" y="1841223"/>
                  </a:lnTo>
                  <a:lnTo>
                    <a:pt x="1347678" y="1855186"/>
                  </a:lnTo>
                  <a:lnTo>
                    <a:pt x="1313382" y="1869150"/>
                  </a:lnTo>
                  <a:lnTo>
                    <a:pt x="1295917" y="1876131"/>
                  </a:lnTo>
                  <a:lnTo>
                    <a:pt x="1278769" y="1882796"/>
                  </a:lnTo>
                  <a:lnTo>
                    <a:pt x="1260987" y="1889143"/>
                  </a:lnTo>
                  <a:lnTo>
                    <a:pt x="1243204" y="1895172"/>
                  </a:lnTo>
                  <a:lnTo>
                    <a:pt x="1225739" y="1900885"/>
                  </a:lnTo>
                  <a:lnTo>
                    <a:pt x="1208909" y="1905962"/>
                  </a:lnTo>
                  <a:lnTo>
                    <a:pt x="1191761" y="1910723"/>
                  </a:lnTo>
                  <a:lnTo>
                    <a:pt x="1175248" y="1914848"/>
                  </a:lnTo>
                  <a:lnTo>
                    <a:pt x="1159371" y="1918656"/>
                  </a:lnTo>
                  <a:lnTo>
                    <a:pt x="1144129" y="1921513"/>
                  </a:lnTo>
                  <a:lnTo>
                    <a:pt x="1129204" y="1923417"/>
                  </a:lnTo>
                  <a:lnTo>
                    <a:pt x="1115232" y="1925004"/>
                  </a:lnTo>
                  <a:lnTo>
                    <a:pt x="1108563" y="1925321"/>
                  </a:lnTo>
                  <a:lnTo>
                    <a:pt x="1102212" y="1925638"/>
                  </a:lnTo>
                  <a:lnTo>
                    <a:pt x="1095861" y="1925638"/>
                  </a:lnTo>
                  <a:lnTo>
                    <a:pt x="1089828" y="1925321"/>
                  </a:lnTo>
                  <a:lnTo>
                    <a:pt x="1076808" y="1924051"/>
                  </a:lnTo>
                  <a:lnTo>
                    <a:pt x="1061884" y="1922465"/>
                  </a:lnTo>
                  <a:lnTo>
                    <a:pt x="1025683" y="1918656"/>
                  </a:lnTo>
                  <a:lnTo>
                    <a:pt x="983131" y="1912944"/>
                  </a:lnTo>
                  <a:lnTo>
                    <a:pt x="934546" y="1906280"/>
                  </a:lnTo>
                  <a:lnTo>
                    <a:pt x="824992" y="1890412"/>
                  </a:lnTo>
                  <a:lnTo>
                    <a:pt x="707181" y="1872958"/>
                  </a:lnTo>
                  <a:lnTo>
                    <a:pt x="589688" y="1856138"/>
                  </a:lnTo>
                  <a:lnTo>
                    <a:pt x="534117" y="1848522"/>
                  </a:lnTo>
                  <a:lnTo>
                    <a:pt x="482357" y="1841540"/>
                  </a:lnTo>
                  <a:lnTo>
                    <a:pt x="435677" y="1835828"/>
                  </a:lnTo>
                  <a:lnTo>
                    <a:pt x="394713" y="1831385"/>
                  </a:lnTo>
                  <a:lnTo>
                    <a:pt x="376613" y="1829798"/>
                  </a:lnTo>
                  <a:lnTo>
                    <a:pt x="361053" y="1828529"/>
                  </a:lnTo>
                  <a:lnTo>
                    <a:pt x="347399" y="1827577"/>
                  </a:lnTo>
                  <a:lnTo>
                    <a:pt x="335967" y="1827259"/>
                  </a:lnTo>
                  <a:lnTo>
                    <a:pt x="314056" y="1827577"/>
                  </a:lnTo>
                  <a:lnTo>
                    <a:pt x="289922" y="1827894"/>
                  </a:lnTo>
                  <a:lnTo>
                    <a:pt x="237209" y="1829481"/>
                  </a:lnTo>
                  <a:lnTo>
                    <a:pt x="181321" y="1831385"/>
                  </a:lnTo>
                  <a:lnTo>
                    <a:pt x="126702" y="1833606"/>
                  </a:lnTo>
                  <a:lnTo>
                    <a:pt x="37153" y="1837732"/>
                  </a:lnTo>
                  <a:lnTo>
                    <a:pt x="0" y="1839636"/>
                  </a:lnTo>
                  <a:lnTo>
                    <a:pt x="19053" y="1500704"/>
                  </a:lnTo>
                  <a:lnTo>
                    <a:pt x="28580" y="1501657"/>
                  </a:lnTo>
                  <a:lnTo>
                    <a:pt x="54301" y="1503878"/>
                  </a:lnTo>
                  <a:lnTo>
                    <a:pt x="72084" y="1505147"/>
                  </a:lnTo>
                  <a:lnTo>
                    <a:pt x="92089" y="1506099"/>
                  </a:lnTo>
                  <a:lnTo>
                    <a:pt x="114318" y="1507369"/>
                  </a:lnTo>
                  <a:lnTo>
                    <a:pt x="137499" y="1507686"/>
                  </a:lnTo>
                  <a:lnTo>
                    <a:pt x="161632" y="1507369"/>
                  </a:lnTo>
                  <a:lnTo>
                    <a:pt x="173699" y="1506734"/>
                  </a:lnTo>
                  <a:lnTo>
                    <a:pt x="186084" y="1505782"/>
                  </a:lnTo>
                  <a:lnTo>
                    <a:pt x="198151" y="1504830"/>
                  </a:lnTo>
                  <a:lnTo>
                    <a:pt x="210217" y="1503878"/>
                  </a:lnTo>
                  <a:lnTo>
                    <a:pt x="221649" y="1502291"/>
                  </a:lnTo>
                  <a:lnTo>
                    <a:pt x="233399" y="1500704"/>
                  </a:lnTo>
                  <a:lnTo>
                    <a:pt x="244513" y="1498483"/>
                  </a:lnTo>
                  <a:lnTo>
                    <a:pt x="255627" y="1496262"/>
                  </a:lnTo>
                  <a:lnTo>
                    <a:pt x="265471" y="1493088"/>
                  </a:lnTo>
                  <a:lnTo>
                    <a:pt x="275315" y="1490232"/>
                  </a:lnTo>
                  <a:lnTo>
                    <a:pt x="284524" y="1486424"/>
                  </a:lnTo>
                  <a:lnTo>
                    <a:pt x="292780" y="1482615"/>
                  </a:lnTo>
                  <a:lnTo>
                    <a:pt x="300719" y="1478172"/>
                  </a:lnTo>
                  <a:lnTo>
                    <a:pt x="304212" y="1475634"/>
                  </a:lnTo>
                  <a:lnTo>
                    <a:pt x="307705" y="1473095"/>
                  </a:lnTo>
                  <a:lnTo>
                    <a:pt x="321677" y="1462622"/>
                  </a:lnTo>
                  <a:lnTo>
                    <a:pt x="337872" y="1450880"/>
                  </a:lnTo>
                  <a:lnTo>
                    <a:pt x="355972" y="1438821"/>
                  </a:lnTo>
                  <a:lnTo>
                    <a:pt x="375978" y="1426127"/>
                  </a:lnTo>
                  <a:lnTo>
                    <a:pt x="396936" y="1413433"/>
                  </a:lnTo>
                  <a:lnTo>
                    <a:pt x="418847" y="1400421"/>
                  </a:lnTo>
                  <a:lnTo>
                    <a:pt x="441075" y="1387727"/>
                  </a:lnTo>
                  <a:lnTo>
                    <a:pt x="463621" y="1375351"/>
                  </a:lnTo>
                  <a:lnTo>
                    <a:pt x="485850" y="1363291"/>
                  </a:lnTo>
                  <a:lnTo>
                    <a:pt x="508078" y="1352184"/>
                  </a:lnTo>
                  <a:lnTo>
                    <a:pt x="529037" y="1341711"/>
                  </a:lnTo>
                  <a:lnTo>
                    <a:pt x="549042" y="1332191"/>
                  </a:lnTo>
                  <a:lnTo>
                    <a:pt x="567142" y="1323940"/>
                  </a:lnTo>
                  <a:lnTo>
                    <a:pt x="583972" y="1317275"/>
                  </a:lnTo>
                  <a:lnTo>
                    <a:pt x="597945" y="1311880"/>
                  </a:lnTo>
                  <a:lnTo>
                    <a:pt x="604296" y="1309976"/>
                  </a:lnTo>
                  <a:lnTo>
                    <a:pt x="609694" y="1308389"/>
                  </a:lnTo>
                  <a:lnTo>
                    <a:pt x="616680" y="1307120"/>
                  </a:lnTo>
                  <a:lnTo>
                    <a:pt x="626524" y="1304899"/>
                  </a:lnTo>
                  <a:lnTo>
                    <a:pt x="655103" y="1299821"/>
                  </a:lnTo>
                  <a:lnTo>
                    <a:pt x="693844" y="1293474"/>
                  </a:lnTo>
                  <a:lnTo>
                    <a:pt x="740842" y="1286492"/>
                  </a:lnTo>
                  <a:lnTo>
                    <a:pt x="794507" y="1279193"/>
                  </a:lnTo>
                  <a:lnTo>
                    <a:pt x="853254" y="1271894"/>
                  </a:lnTo>
                  <a:lnTo>
                    <a:pt x="884056" y="1268403"/>
                  </a:lnTo>
                  <a:lnTo>
                    <a:pt x="915176" y="1264912"/>
                  </a:lnTo>
                  <a:lnTo>
                    <a:pt x="946931" y="1261421"/>
                  </a:lnTo>
                  <a:lnTo>
                    <a:pt x="979003" y="1258565"/>
                  </a:lnTo>
                  <a:lnTo>
                    <a:pt x="1010758" y="1256026"/>
                  </a:lnTo>
                  <a:lnTo>
                    <a:pt x="1042195" y="1253488"/>
                  </a:lnTo>
                  <a:lnTo>
                    <a:pt x="1073633" y="1251583"/>
                  </a:lnTo>
                  <a:lnTo>
                    <a:pt x="1103800" y="1249997"/>
                  </a:lnTo>
                  <a:lnTo>
                    <a:pt x="1108711" y="1249733"/>
                  </a:lnTo>
                  <a:lnTo>
                    <a:pt x="1108711" y="1144905"/>
                  </a:lnTo>
                  <a:lnTo>
                    <a:pt x="1105218" y="1127104"/>
                  </a:lnTo>
                  <a:lnTo>
                    <a:pt x="1102043" y="1110256"/>
                  </a:lnTo>
                  <a:lnTo>
                    <a:pt x="1097916" y="1094680"/>
                  </a:lnTo>
                  <a:lnTo>
                    <a:pt x="1093788" y="1080057"/>
                  </a:lnTo>
                  <a:lnTo>
                    <a:pt x="1089026" y="1067024"/>
                  </a:lnTo>
                  <a:lnTo>
                    <a:pt x="1083946" y="1054626"/>
                  </a:lnTo>
                  <a:lnTo>
                    <a:pt x="1078866" y="1043818"/>
                  </a:lnTo>
                  <a:lnTo>
                    <a:pt x="1073468" y="1033010"/>
                  </a:lnTo>
                  <a:lnTo>
                    <a:pt x="1067753" y="1023474"/>
                  </a:lnTo>
                  <a:lnTo>
                    <a:pt x="1061721" y="1014255"/>
                  </a:lnTo>
                  <a:lnTo>
                    <a:pt x="1055371" y="1005672"/>
                  </a:lnTo>
                  <a:lnTo>
                    <a:pt x="1049021" y="997407"/>
                  </a:lnTo>
                  <a:lnTo>
                    <a:pt x="1042671" y="989460"/>
                  </a:lnTo>
                  <a:lnTo>
                    <a:pt x="1036003" y="981831"/>
                  </a:lnTo>
                  <a:lnTo>
                    <a:pt x="1022668" y="966891"/>
                  </a:lnTo>
                  <a:lnTo>
                    <a:pt x="1013461" y="957036"/>
                  </a:lnTo>
                  <a:lnTo>
                    <a:pt x="1004888" y="947182"/>
                  </a:lnTo>
                  <a:lnTo>
                    <a:pt x="995681" y="936692"/>
                  </a:lnTo>
                  <a:lnTo>
                    <a:pt x="987108" y="925884"/>
                  </a:lnTo>
                  <a:lnTo>
                    <a:pt x="978853" y="914440"/>
                  </a:lnTo>
                  <a:lnTo>
                    <a:pt x="970916" y="902042"/>
                  </a:lnTo>
                  <a:lnTo>
                    <a:pt x="966788" y="895367"/>
                  </a:lnTo>
                  <a:lnTo>
                    <a:pt x="962978" y="888691"/>
                  </a:lnTo>
                  <a:lnTo>
                    <a:pt x="959168" y="881698"/>
                  </a:lnTo>
                  <a:lnTo>
                    <a:pt x="955676" y="874069"/>
                  </a:lnTo>
                  <a:lnTo>
                    <a:pt x="952183" y="866122"/>
                  </a:lnTo>
                  <a:lnTo>
                    <a:pt x="948691" y="858175"/>
                  </a:lnTo>
                  <a:lnTo>
                    <a:pt x="945516" y="849910"/>
                  </a:lnTo>
                  <a:lnTo>
                    <a:pt x="942341" y="841009"/>
                  </a:lnTo>
                  <a:lnTo>
                    <a:pt x="939483" y="831790"/>
                  </a:lnTo>
                  <a:lnTo>
                    <a:pt x="936626" y="821936"/>
                  </a:lnTo>
                  <a:lnTo>
                    <a:pt x="934086" y="812082"/>
                  </a:lnTo>
                  <a:lnTo>
                    <a:pt x="931863" y="801274"/>
                  </a:lnTo>
                  <a:lnTo>
                    <a:pt x="929323" y="790148"/>
                  </a:lnTo>
                  <a:lnTo>
                    <a:pt x="927418" y="778704"/>
                  </a:lnTo>
                  <a:lnTo>
                    <a:pt x="925513" y="766624"/>
                  </a:lnTo>
                  <a:lnTo>
                    <a:pt x="923608" y="753909"/>
                  </a:lnTo>
                  <a:lnTo>
                    <a:pt x="922338" y="740876"/>
                  </a:lnTo>
                  <a:lnTo>
                    <a:pt x="921068" y="727207"/>
                  </a:lnTo>
                  <a:lnTo>
                    <a:pt x="920433" y="712584"/>
                  </a:lnTo>
                  <a:lnTo>
                    <a:pt x="919481" y="697644"/>
                  </a:lnTo>
                  <a:lnTo>
                    <a:pt x="919163" y="680478"/>
                  </a:lnTo>
                  <a:lnTo>
                    <a:pt x="919481" y="663948"/>
                  </a:lnTo>
                  <a:lnTo>
                    <a:pt x="920751" y="647736"/>
                  </a:lnTo>
                  <a:lnTo>
                    <a:pt x="922338" y="631842"/>
                  </a:lnTo>
                  <a:lnTo>
                    <a:pt x="924561" y="616266"/>
                  </a:lnTo>
                  <a:lnTo>
                    <a:pt x="928053" y="601325"/>
                  </a:lnTo>
                  <a:lnTo>
                    <a:pt x="932181" y="586703"/>
                  </a:lnTo>
                  <a:lnTo>
                    <a:pt x="936308" y="572398"/>
                  </a:lnTo>
                  <a:lnTo>
                    <a:pt x="941706" y="558093"/>
                  </a:lnTo>
                  <a:lnTo>
                    <a:pt x="947738" y="544424"/>
                  </a:lnTo>
                  <a:lnTo>
                    <a:pt x="954406" y="531391"/>
                  </a:lnTo>
                  <a:lnTo>
                    <a:pt x="958216" y="525033"/>
                  </a:lnTo>
                  <a:lnTo>
                    <a:pt x="961708" y="518676"/>
                  </a:lnTo>
                  <a:lnTo>
                    <a:pt x="965836" y="512318"/>
                  </a:lnTo>
                  <a:lnTo>
                    <a:pt x="969646" y="506278"/>
                  </a:lnTo>
                  <a:lnTo>
                    <a:pt x="978853" y="494199"/>
                  </a:lnTo>
                  <a:lnTo>
                    <a:pt x="988061" y="483073"/>
                  </a:lnTo>
                  <a:lnTo>
                    <a:pt x="998221" y="471629"/>
                  </a:lnTo>
                  <a:lnTo>
                    <a:pt x="1008698" y="461139"/>
                  </a:lnTo>
                  <a:lnTo>
                    <a:pt x="1019811" y="451602"/>
                  </a:lnTo>
                  <a:lnTo>
                    <a:pt x="1030923" y="442384"/>
                  </a:lnTo>
                  <a:lnTo>
                    <a:pt x="1042671" y="433801"/>
                  </a:lnTo>
                  <a:lnTo>
                    <a:pt x="1054736" y="425854"/>
                  </a:lnTo>
                  <a:lnTo>
                    <a:pt x="1066483" y="418542"/>
                  </a:lnTo>
                  <a:lnTo>
                    <a:pt x="1078866" y="411549"/>
                  </a:lnTo>
                  <a:lnTo>
                    <a:pt x="1091248" y="405191"/>
                  </a:lnTo>
                  <a:lnTo>
                    <a:pt x="1103631" y="399152"/>
                  </a:lnTo>
                  <a:lnTo>
                    <a:pt x="1116331" y="393748"/>
                  </a:lnTo>
                  <a:lnTo>
                    <a:pt x="1128713" y="388661"/>
                  </a:lnTo>
                  <a:lnTo>
                    <a:pt x="1141413" y="383893"/>
                  </a:lnTo>
                  <a:lnTo>
                    <a:pt x="1153796" y="380079"/>
                  </a:lnTo>
                  <a:lnTo>
                    <a:pt x="1166178" y="376264"/>
                  </a:lnTo>
                  <a:lnTo>
                    <a:pt x="1178243" y="373085"/>
                  </a:lnTo>
                  <a:lnTo>
                    <a:pt x="1190308" y="369906"/>
                  </a:lnTo>
                  <a:lnTo>
                    <a:pt x="1201738" y="367363"/>
                  </a:lnTo>
                  <a:lnTo>
                    <a:pt x="1213168" y="364820"/>
                  </a:lnTo>
                  <a:lnTo>
                    <a:pt x="1224281" y="362595"/>
                  </a:lnTo>
                  <a:lnTo>
                    <a:pt x="1235076" y="361006"/>
                  </a:lnTo>
                  <a:lnTo>
                    <a:pt x="1254761" y="358145"/>
                  </a:lnTo>
                  <a:lnTo>
                    <a:pt x="1272223" y="356237"/>
                  </a:lnTo>
                  <a:lnTo>
                    <a:pt x="1287781" y="354966"/>
                  </a:lnTo>
                  <a:lnTo>
                    <a:pt x="1300163" y="354330"/>
                  </a:lnTo>
                  <a:lnTo>
                    <a:pt x="1309371" y="354012"/>
                  </a:lnTo>
                  <a:close/>
                  <a:moveTo>
                    <a:pt x="1815403" y="215900"/>
                  </a:moveTo>
                  <a:lnTo>
                    <a:pt x="1818266" y="216218"/>
                  </a:lnTo>
                  <a:lnTo>
                    <a:pt x="1821764" y="216535"/>
                  </a:lnTo>
                  <a:lnTo>
                    <a:pt x="1824945" y="217170"/>
                  </a:lnTo>
                  <a:lnTo>
                    <a:pt x="1828126" y="218758"/>
                  </a:lnTo>
                  <a:lnTo>
                    <a:pt x="1830989" y="220028"/>
                  </a:lnTo>
                  <a:lnTo>
                    <a:pt x="1834170" y="221615"/>
                  </a:lnTo>
                  <a:lnTo>
                    <a:pt x="1836715" y="223520"/>
                  </a:lnTo>
                  <a:lnTo>
                    <a:pt x="1839577" y="226060"/>
                  </a:lnTo>
                  <a:lnTo>
                    <a:pt x="1841804" y="228600"/>
                  </a:lnTo>
                  <a:lnTo>
                    <a:pt x="1843713" y="231458"/>
                  </a:lnTo>
                  <a:lnTo>
                    <a:pt x="1845621" y="234315"/>
                  </a:lnTo>
                  <a:lnTo>
                    <a:pt x="1847212" y="237490"/>
                  </a:lnTo>
                  <a:lnTo>
                    <a:pt x="1848166" y="240348"/>
                  </a:lnTo>
                  <a:lnTo>
                    <a:pt x="1848802" y="243523"/>
                  </a:lnTo>
                  <a:lnTo>
                    <a:pt x="1849438" y="247015"/>
                  </a:lnTo>
                  <a:lnTo>
                    <a:pt x="1849438" y="250508"/>
                  </a:lnTo>
                  <a:lnTo>
                    <a:pt x="1849438" y="253365"/>
                  </a:lnTo>
                  <a:lnTo>
                    <a:pt x="1848802" y="256858"/>
                  </a:lnTo>
                  <a:lnTo>
                    <a:pt x="1848166" y="260033"/>
                  </a:lnTo>
                  <a:lnTo>
                    <a:pt x="1847212" y="263208"/>
                  </a:lnTo>
                  <a:lnTo>
                    <a:pt x="1845621" y="266065"/>
                  </a:lnTo>
                  <a:lnTo>
                    <a:pt x="1843713" y="268923"/>
                  </a:lnTo>
                  <a:lnTo>
                    <a:pt x="1841804" y="271780"/>
                  </a:lnTo>
                  <a:lnTo>
                    <a:pt x="1839577" y="274320"/>
                  </a:lnTo>
                  <a:lnTo>
                    <a:pt x="1736517" y="377190"/>
                  </a:lnTo>
                  <a:lnTo>
                    <a:pt x="1733654" y="379730"/>
                  </a:lnTo>
                  <a:lnTo>
                    <a:pt x="1731109" y="381635"/>
                  </a:lnTo>
                  <a:lnTo>
                    <a:pt x="1727928" y="383223"/>
                  </a:lnTo>
                  <a:lnTo>
                    <a:pt x="1725065" y="384810"/>
                  </a:lnTo>
                  <a:lnTo>
                    <a:pt x="1721885" y="386080"/>
                  </a:lnTo>
                  <a:lnTo>
                    <a:pt x="1718704" y="386715"/>
                  </a:lnTo>
                  <a:lnTo>
                    <a:pt x="1715205" y="387350"/>
                  </a:lnTo>
                  <a:lnTo>
                    <a:pt x="1712342" y="387350"/>
                  </a:lnTo>
                  <a:lnTo>
                    <a:pt x="1708843" y="387350"/>
                  </a:lnTo>
                  <a:lnTo>
                    <a:pt x="1705662" y="386715"/>
                  </a:lnTo>
                  <a:lnTo>
                    <a:pt x="1702163" y="386080"/>
                  </a:lnTo>
                  <a:lnTo>
                    <a:pt x="1699300" y="384810"/>
                  </a:lnTo>
                  <a:lnTo>
                    <a:pt x="1696119" y="383223"/>
                  </a:lnTo>
                  <a:lnTo>
                    <a:pt x="1693257" y="381635"/>
                  </a:lnTo>
                  <a:lnTo>
                    <a:pt x="1690394" y="379730"/>
                  </a:lnTo>
                  <a:lnTo>
                    <a:pt x="1687849" y="377190"/>
                  </a:lnTo>
                  <a:lnTo>
                    <a:pt x="1685622" y="374650"/>
                  </a:lnTo>
                  <a:lnTo>
                    <a:pt x="1683396" y="371793"/>
                  </a:lnTo>
                  <a:lnTo>
                    <a:pt x="1681805" y="368935"/>
                  </a:lnTo>
                  <a:lnTo>
                    <a:pt x="1680533" y="365760"/>
                  </a:lnTo>
                  <a:lnTo>
                    <a:pt x="1679261" y="362903"/>
                  </a:lnTo>
                  <a:lnTo>
                    <a:pt x="1678624" y="359410"/>
                  </a:lnTo>
                  <a:lnTo>
                    <a:pt x="1678306" y="356235"/>
                  </a:lnTo>
                  <a:lnTo>
                    <a:pt x="1677988" y="353378"/>
                  </a:lnTo>
                  <a:lnTo>
                    <a:pt x="1678306" y="349885"/>
                  </a:lnTo>
                  <a:lnTo>
                    <a:pt x="1678624" y="346393"/>
                  </a:lnTo>
                  <a:lnTo>
                    <a:pt x="1679261" y="343218"/>
                  </a:lnTo>
                  <a:lnTo>
                    <a:pt x="1680533" y="340043"/>
                  </a:lnTo>
                  <a:lnTo>
                    <a:pt x="1681805" y="337185"/>
                  </a:lnTo>
                  <a:lnTo>
                    <a:pt x="1683396" y="334328"/>
                  </a:lnTo>
                  <a:lnTo>
                    <a:pt x="1685622" y="331470"/>
                  </a:lnTo>
                  <a:lnTo>
                    <a:pt x="1687849" y="328930"/>
                  </a:lnTo>
                  <a:lnTo>
                    <a:pt x="1790910" y="226060"/>
                  </a:lnTo>
                  <a:lnTo>
                    <a:pt x="1793455" y="223520"/>
                  </a:lnTo>
                  <a:lnTo>
                    <a:pt x="1796317" y="221615"/>
                  </a:lnTo>
                  <a:lnTo>
                    <a:pt x="1799180" y="220028"/>
                  </a:lnTo>
                  <a:lnTo>
                    <a:pt x="1802361" y="218758"/>
                  </a:lnTo>
                  <a:lnTo>
                    <a:pt x="1805224" y="217170"/>
                  </a:lnTo>
                  <a:lnTo>
                    <a:pt x="1808723" y="216535"/>
                  </a:lnTo>
                  <a:lnTo>
                    <a:pt x="1811904" y="216218"/>
                  </a:lnTo>
                  <a:lnTo>
                    <a:pt x="1815403" y="215900"/>
                  </a:lnTo>
                  <a:close/>
                  <a:moveTo>
                    <a:pt x="851599" y="215900"/>
                  </a:moveTo>
                  <a:lnTo>
                    <a:pt x="855065" y="216218"/>
                  </a:lnTo>
                  <a:lnTo>
                    <a:pt x="857902" y="216535"/>
                  </a:lnTo>
                  <a:lnTo>
                    <a:pt x="861368" y="217170"/>
                  </a:lnTo>
                  <a:lnTo>
                    <a:pt x="864205" y="218758"/>
                  </a:lnTo>
                  <a:lnTo>
                    <a:pt x="867356" y="220028"/>
                  </a:lnTo>
                  <a:lnTo>
                    <a:pt x="870192" y="221615"/>
                  </a:lnTo>
                  <a:lnTo>
                    <a:pt x="872713" y="223520"/>
                  </a:lnTo>
                  <a:lnTo>
                    <a:pt x="875550" y="226060"/>
                  </a:lnTo>
                  <a:lnTo>
                    <a:pt x="977657" y="328930"/>
                  </a:lnTo>
                  <a:lnTo>
                    <a:pt x="979863" y="331470"/>
                  </a:lnTo>
                  <a:lnTo>
                    <a:pt x="981754" y="334328"/>
                  </a:lnTo>
                  <a:lnTo>
                    <a:pt x="983960" y="337185"/>
                  </a:lnTo>
                  <a:lnTo>
                    <a:pt x="985220" y="340043"/>
                  </a:lnTo>
                  <a:lnTo>
                    <a:pt x="986166" y="343218"/>
                  </a:lnTo>
                  <a:lnTo>
                    <a:pt x="986796" y="346393"/>
                  </a:lnTo>
                  <a:lnTo>
                    <a:pt x="987426" y="349885"/>
                  </a:lnTo>
                  <a:lnTo>
                    <a:pt x="987426" y="353378"/>
                  </a:lnTo>
                  <a:lnTo>
                    <a:pt x="987426" y="356235"/>
                  </a:lnTo>
                  <a:lnTo>
                    <a:pt x="986796" y="359410"/>
                  </a:lnTo>
                  <a:lnTo>
                    <a:pt x="986166" y="362903"/>
                  </a:lnTo>
                  <a:lnTo>
                    <a:pt x="985220" y="365760"/>
                  </a:lnTo>
                  <a:lnTo>
                    <a:pt x="983960" y="368935"/>
                  </a:lnTo>
                  <a:lnTo>
                    <a:pt x="981754" y="371793"/>
                  </a:lnTo>
                  <a:lnTo>
                    <a:pt x="979863" y="374650"/>
                  </a:lnTo>
                  <a:lnTo>
                    <a:pt x="977657" y="377190"/>
                  </a:lnTo>
                  <a:lnTo>
                    <a:pt x="975135" y="379730"/>
                  </a:lnTo>
                  <a:lnTo>
                    <a:pt x="972299" y="381635"/>
                  </a:lnTo>
                  <a:lnTo>
                    <a:pt x="969778" y="383223"/>
                  </a:lnTo>
                  <a:lnTo>
                    <a:pt x="966627" y="384810"/>
                  </a:lnTo>
                  <a:lnTo>
                    <a:pt x="963475" y="386080"/>
                  </a:lnTo>
                  <a:lnTo>
                    <a:pt x="960324" y="386715"/>
                  </a:lnTo>
                  <a:lnTo>
                    <a:pt x="957172" y="387350"/>
                  </a:lnTo>
                  <a:lnTo>
                    <a:pt x="953706" y="387350"/>
                  </a:lnTo>
                  <a:lnTo>
                    <a:pt x="950554" y="387350"/>
                  </a:lnTo>
                  <a:lnTo>
                    <a:pt x="947088" y="386715"/>
                  </a:lnTo>
                  <a:lnTo>
                    <a:pt x="944251" y="386080"/>
                  </a:lnTo>
                  <a:lnTo>
                    <a:pt x="940785" y="384810"/>
                  </a:lnTo>
                  <a:lnTo>
                    <a:pt x="937948" y="383223"/>
                  </a:lnTo>
                  <a:lnTo>
                    <a:pt x="935112" y="381635"/>
                  </a:lnTo>
                  <a:lnTo>
                    <a:pt x="932276" y="379730"/>
                  </a:lnTo>
                  <a:lnTo>
                    <a:pt x="929440" y="377190"/>
                  </a:lnTo>
                  <a:lnTo>
                    <a:pt x="827333" y="274320"/>
                  </a:lnTo>
                  <a:lnTo>
                    <a:pt x="825127" y="271780"/>
                  </a:lnTo>
                  <a:lnTo>
                    <a:pt x="823236" y="268923"/>
                  </a:lnTo>
                  <a:lnTo>
                    <a:pt x="821345" y="266065"/>
                  </a:lnTo>
                  <a:lnTo>
                    <a:pt x="820084" y="263208"/>
                  </a:lnTo>
                  <a:lnTo>
                    <a:pt x="819139" y="260033"/>
                  </a:lnTo>
                  <a:lnTo>
                    <a:pt x="818193" y="256858"/>
                  </a:lnTo>
                  <a:lnTo>
                    <a:pt x="817878" y="253365"/>
                  </a:lnTo>
                  <a:lnTo>
                    <a:pt x="817563" y="250508"/>
                  </a:lnTo>
                  <a:lnTo>
                    <a:pt x="817878" y="247015"/>
                  </a:lnTo>
                  <a:lnTo>
                    <a:pt x="818193" y="243523"/>
                  </a:lnTo>
                  <a:lnTo>
                    <a:pt x="819139" y="240348"/>
                  </a:lnTo>
                  <a:lnTo>
                    <a:pt x="820084" y="237490"/>
                  </a:lnTo>
                  <a:lnTo>
                    <a:pt x="821345" y="234315"/>
                  </a:lnTo>
                  <a:lnTo>
                    <a:pt x="823236" y="231458"/>
                  </a:lnTo>
                  <a:lnTo>
                    <a:pt x="825127" y="228600"/>
                  </a:lnTo>
                  <a:lnTo>
                    <a:pt x="827333" y="226060"/>
                  </a:lnTo>
                  <a:lnTo>
                    <a:pt x="830169" y="223520"/>
                  </a:lnTo>
                  <a:lnTo>
                    <a:pt x="832690" y="221615"/>
                  </a:lnTo>
                  <a:lnTo>
                    <a:pt x="835842" y="220028"/>
                  </a:lnTo>
                  <a:lnTo>
                    <a:pt x="838678" y="218758"/>
                  </a:lnTo>
                  <a:lnTo>
                    <a:pt x="842144" y="217170"/>
                  </a:lnTo>
                  <a:lnTo>
                    <a:pt x="844981" y="216535"/>
                  </a:lnTo>
                  <a:lnTo>
                    <a:pt x="848447" y="216218"/>
                  </a:lnTo>
                  <a:lnTo>
                    <a:pt x="851599" y="215900"/>
                  </a:lnTo>
                  <a:close/>
                  <a:moveTo>
                    <a:pt x="1318578" y="0"/>
                  </a:moveTo>
                  <a:lnTo>
                    <a:pt x="1321753" y="318"/>
                  </a:lnTo>
                  <a:lnTo>
                    <a:pt x="1325563" y="636"/>
                  </a:lnTo>
                  <a:lnTo>
                    <a:pt x="1328421" y="1590"/>
                  </a:lnTo>
                  <a:lnTo>
                    <a:pt x="1331913" y="2544"/>
                  </a:lnTo>
                  <a:lnTo>
                    <a:pt x="1334771" y="4133"/>
                  </a:lnTo>
                  <a:lnTo>
                    <a:pt x="1337629" y="6041"/>
                  </a:lnTo>
                  <a:lnTo>
                    <a:pt x="1340169" y="7949"/>
                  </a:lnTo>
                  <a:lnTo>
                    <a:pt x="1342391" y="9857"/>
                  </a:lnTo>
                  <a:lnTo>
                    <a:pt x="1344931" y="12719"/>
                  </a:lnTo>
                  <a:lnTo>
                    <a:pt x="1346836" y="15262"/>
                  </a:lnTo>
                  <a:lnTo>
                    <a:pt x="1348424" y="18124"/>
                  </a:lnTo>
                  <a:lnTo>
                    <a:pt x="1350011" y="20986"/>
                  </a:lnTo>
                  <a:lnTo>
                    <a:pt x="1351281" y="23848"/>
                  </a:lnTo>
                  <a:lnTo>
                    <a:pt x="1351916" y="27345"/>
                  </a:lnTo>
                  <a:lnTo>
                    <a:pt x="1352551" y="30843"/>
                  </a:lnTo>
                  <a:lnTo>
                    <a:pt x="1352551" y="34341"/>
                  </a:lnTo>
                  <a:lnTo>
                    <a:pt x="1352551" y="180290"/>
                  </a:lnTo>
                  <a:lnTo>
                    <a:pt x="1352551" y="183469"/>
                  </a:lnTo>
                  <a:lnTo>
                    <a:pt x="1351916" y="186967"/>
                  </a:lnTo>
                  <a:lnTo>
                    <a:pt x="1351281" y="190147"/>
                  </a:lnTo>
                  <a:lnTo>
                    <a:pt x="1350011" y="193327"/>
                  </a:lnTo>
                  <a:lnTo>
                    <a:pt x="1348424" y="196188"/>
                  </a:lnTo>
                  <a:lnTo>
                    <a:pt x="1346836" y="199368"/>
                  </a:lnTo>
                  <a:lnTo>
                    <a:pt x="1344931" y="201912"/>
                  </a:lnTo>
                  <a:lnTo>
                    <a:pt x="1342391" y="204138"/>
                  </a:lnTo>
                  <a:lnTo>
                    <a:pt x="1340169" y="206681"/>
                  </a:lnTo>
                  <a:lnTo>
                    <a:pt x="1337629" y="208271"/>
                  </a:lnTo>
                  <a:lnTo>
                    <a:pt x="1334771" y="210179"/>
                  </a:lnTo>
                  <a:lnTo>
                    <a:pt x="1331913" y="211769"/>
                  </a:lnTo>
                  <a:lnTo>
                    <a:pt x="1328421" y="212723"/>
                  </a:lnTo>
                  <a:lnTo>
                    <a:pt x="1325563" y="213677"/>
                  </a:lnTo>
                  <a:lnTo>
                    <a:pt x="1321753" y="213995"/>
                  </a:lnTo>
                  <a:lnTo>
                    <a:pt x="1318578" y="214313"/>
                  </a:lnTo>
                  <a:lnTo>
                    <a:pt x="1315086" y="213995"/>
                  </a:lnTo>
                  <a:lnTo>
                    <a:pt x="1311593" y="213677"/>
                  </a:lnTo>
                  <a:lnTo>
                    <a:pt x="1308418" y="212723"/>
                  </a:lnTo>
                  <a:lnTo>
                    <a:pt x="1305243" y="211769"/>
                  </a:lnTo>
                  <a:lnTo>
                    <a:pt x="1302068" y="210179"/>
                  </a:lnTo>
                  <a:lnTo>
                    <a:pt x="1299528" y="208271"/>
                  </a:lnTo>
                  <a:lnTo>
                    <a:pt x="1296671" y="206681"/>
                  </a:lnTo>
                  <a:lnTo>
                    <a:pt x="1294448" y="204138"/>
                  </a:lnTo>
                  <a:lnTo>
                    <a:pt x="1292226" y="201912"/>
                  </a:lnTo>
                  <a:lnTo>
                    <a:pt x="1290003" y="199368"/>
                  </a:lnTo>
                  <a:lnTo>
                    <a:pt x="1288416" y="196188"/>
                  </a:lnTo>
                  <a:lnTo>
                    <a:pt x="1287146" y="193327"/>
                  </a:lnTo>
                  <a:lnTo>
                    <a:pt x="1285876" y="190147"/>
                  </a:lnTo>
                  <a:lnTo>
                    <a:pt x="1285241" y="186967"/>
                  </a:lnTo>
                  <a:lnTo>
                    <a:pt x="1284288" y="183469"/>
                  </a:lnTo>
                  <a:lnTo>
                    <a:pt x="1284288" y="180290"/>
                  </a:lnTo>
                  <a:lnTo>
                    <a:pt x="1284288" y="34341"/>
                  </a:lnTo>
                  <a:lnTo>
                    <a:pt x="1284288" y="30843"/>
                  </a:lnTo>
                  <a:lnTo>
                    <a:pt x="1285241" y="27345"/>
                  </a:lnTo>
                  <a:lnTo>
                    <a:pt x="1285876" y="23848"/>
                  </a:lnTo>
                  <a:lnTo>
                    <a:pt x="1287146" y="20986"/>
                  </a:lnTo>
                  <a:lnTo>
                    <a:pt x="1288416" y="18124"/>
                  </a:lnTo>
                  <a:lnTo>
                    <a:pt x="1290003" y="15262"/>
                  </a:lnTo>
                  <a:lnTo>
                    <a:pt x="1292226" y="12719"/>
                  </a:lnTo>
                  <a:lnTo>
                    <a:pt x="1294448" y="9857"/>
                  </a:lnTo>
                  <a:lnTo>
                    <a:pt x="1296671" y="7949"/>
                  </a:lnTo>
                  <a:lnTo>
                    <a:pt x="1299528" y="6041"/>
                  </a:lnTo>
                  <a:lnTo>
                    <a:pt x="1302068" y="4133"/>
                  </a:lnTo>
                  <a:lnTo>
                    <a:pt x="1305243" y="2544"/>
                  </a:lnTo>
                  <a:lnTo>
                    <a:pt x="1308418" y="1590"/>
                  </a:lnTo>
                  <a:lnTo>
                    <a:pt x="1311593" y="636"/>
                  </a:lnTo>
                  <a:lnTo>
                    <a:pt x="1315086" y="318"/>
                  </a:lnTo>
                  <a:lnTo>
                    <a:pt x="1318578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073424" y="3735719"/>
            <a:ext cx="724182" cy="724182"/>
            <a:chOff x="4097899" y="4979900"/>
            <a:chExt cx="965576" cy="965576"/>
          </a:xfrm>
        </p:grpSpPr>
        <p:sp>
          <p:nvSpPr>
            <p:cNvPr id="33" name="椭圆 32"/>
            <p:cNvSpPr/>
            <p:nvPr/>
          </p:nvSpPr>
          <p:spPr>
            <a:xfrm>
              <a:off x="4097899" y="4979900"/>
              <a:ext cx="965576" cy="965576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</a:gsLst>
              <a:lin ang="0" scaled="0"/>
            </a:gra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4" name="KSO_Shape"/>
            <p:cNvSpPr/>
            <p:nvPr/>
          </p:nvSpPr>
          <p:spPr bwMode="auto">
            <a:xfrm>
              <a:off x="4349773" y="5169775"/>
              <a:ext cx="461828" cy="585826"/>
            </a:xfrm>
            <a:custGeom>
              <a:avLst/>
              <a:gdLst>
                <a:gd name="T0" fmla="*/ 259322 w 2665412"/>
                <a:gd name="T1" fmla="*/ 2895285 h 3382963"/>
                <a:gd name="T2" fmla="*/ 511017 w 2665412"/>
                <a:gd name="T3" fmla="*/ 3155147 h 3382963"/>
                <a:gd name="T4" fmla="*/ 770965 w 2665412"/>
                <a:gd name="T5" fmla="*/ 2903852 h 3382963"/>
                <a:gd name="T6" fmla="*/ 519587 w 2665412"/>
                <a:gd name="T7" fmla="*/ 2643989 h 3382963"/>
                <a:gd name="T8" fmla="*/ 875071 w 2665412"/>
                <a:gd name="T9" fmla="*/ 2732514 h 3382963"/>
                <a:gd name="T10" fmla="*/ 732560 w 2665412"/>
                <a:gd name="T11" fmla="*/ 3231615 h 3382963"/>
                <a:gd name="T12" fmla="*/ 265987 w 2665412"/>
                <a:gd name="T13" fmla="*/ 3315697 h 3382963"/>
                <a:gd name="T14" fmla="*/ 147598 w 2665412"/>
                <a:gd name="T15" fmla="*/ 2750917 h 3382963"/>
                <a:gd name="T16" fmla="*/ 1831415 w 2665412"/>
                <a:gd name="T17" fmla="*/ 2257426 h 3382963"/>
                <a:gd name="T18" fmla="*/ 1993961 w 2665412"/>
                <a:gd name="T19" fmla="*/ 2438401 h 3382963"/>
                <a:gd name="T20" fmla="*/ 1847258 w 2665412"/>
                <a:gd name="T21" fmla="*/ 2409508 h 3382963"/>
                <a:gd name="T22" fmla="*/ 1685662 w 2665412"/>
                <a:gd name="T23" fmla="*/ 2468563 h 3382963"/>
                <a:gd name="T24" fmla="*/ 1995229 w 2665412"/>
                <a:gd name="T25" fmla="*/ 2640966 h 3382963"/>
                <a:gd name="T26" fmla="*/ 1952137 w 2665412"/>
                <a:gd name="T27" fmla="*/ 2838768 h 3382963"/>
                <a:gd name="T28" fmla="*/ 1735409 w 2665412"/>
                <a:gd name="T29" fmla="*/ 2918143 h 3382963"/>
                <a:gd name="T30" fmla="*/ 1580784 w 2665412"/>
                <a:gd name="T31" fmla="*/ 2728596 h 3382963"/>
                <a:gd name="T32" fmla="*/ 1742380 w 2665412"/>
                <a:gd name="T33" fmla="*/ 2773998 h 3382963"/>
                <a:gd name="T34" fmla="*/ 1881478 w 2665412"/>
                <a:gd name="T35" fmla="*/ 2691766 h 3382963"/>
                <a:gd name="T36" fmla="*/ 1563357 w 2665412"/>
                <a:gd name="T37" fmla="*/ 2467293 h 3382963"/>
                <a:gd name="T38" fmla="*/ 1692634 w 2665412"/>
                <a:gd name="T39" fmla="*/ 2322831 h 3382963"/>
                <a:gd name="T40" fmla="*/ 1625723 w 2665412"/>
                <a:gd name="T41" fmla="*/ 2198771 h 3382963"/>
                <a:gd name="T42" fmla="*/ 1410098 w 2665412"/>
                <a:gd name="T43" fmla="*/ 2430592 h 3382963"/>
                <a:gd name="T44" fmla="*/ 1421847 w 2665412"/>
                <a:gd name="T45" fmla="*/ 2757048 h 3382963"/>
                <a:gd name="T46" fmla="*/ 1653351 w 2665412"/>
                <a:gd name="T47" fmla="*/ 2972991 h 3382963"/>
                <a:gd name="T48" fmla="*/ 1980125 w 2665412"/>
                <a:gd name="T49" fmla="*/ 2960924 h 3382963"/>
                <a:gd name="T50" fmla="*/ 2195433 w 2665412"/>
                <a:gd name="T51" fmla="*/ 2729420 h 3382963"/>
                <a:gd name="T52" fmla="*/ 2184001 w 2665412"/>
                <a:gd name="T53" fmla="*/ 2402964 h 3382963"/>
                <a:gd name="T54" fmla="*/ 1952179 w 2665412"/>
                <a:gd name="T55" fmla="*/ 2187021 h 3382963"/>
                <a:gd name="T56" fmla="*/ 2156055 w 2665412"/>
                <a:gd name="T57" fmla="*/ 2032367 h 3382963"/>
                <a:gd name="T58" fmla="*/ 2395816 w 2665412"/>
                <a:gd name="T59" fmla="*/ 2850094 h 3382963"/>
                <a:gd name="T60" fmla="*/ 1619054 w 2665412"/>
                <a:gd name="T61" fmla="*/ 3205130 h 3382963"/>
                <a:gd name="T62" fmla="*/ 1161763 w 2665412"/>
                <a:gd name="T63" fmla="*/ 2697981 h 3382963"/>
                <a:gd name="T64" fmla="*/ 1590474 w 2665412"/>
                <a:gd name="T65" fmla="*/ 1963774 h 3382963"/>
                <a:gd name="T66" fmla="*/ 247746 w 2665412"/>
                <a:gd name="T67" fmla="*/ 2374875 h 3382963"/>
                <a:gd name="T68" fmla="*/ 90506 w 2665412"/>
                <a:gd name="T69" fmla="*/ 2382501 h 3382963"/>
                <a:gd name="T70" fmla="*/ 82882 w 2665412"/>
                <a:gd name="T71" fmla="*/ 2224911 h 3382963"/>
                <a:gd name="T72" fmla="*/ 1925231 w 2665412"/>
                <a:gd name="T73" fmla="*/ 1275421 h 3382963"/>
                <a:gd name="T74" fmla="*/ 2142932 w 2665412"/>
                <a:gd name="T75" fmla="*/ 1565745 h 3382963"/>
                <a:gd name="T76" fmla="*/ 2433411 w 2665412"/>
                <a:gd name="T77" fmla="*/ 1348081 h 3382963"/>
                <a:gd name="T78" fmla="*/ 2215710 w 2665412"/>
                <a:gd name="T79" fmla="*/ 1057758 h 3382963"/>
                <a:gd name="T80" fmla="*/ 2557039 w 2665412"/>
                <a:gd name="T81" fmla="*/ 1184676 h 3382963"/>
                <a:gd name="T82" fmla="*/ 2359043 w 2665412"/>
                <a:gd name="T83" fmla="*/ 1666644 h 3382963"/>
                <a:gd name="T84" fmla="*/ 1943029 w 2665412"/>
                <a:gd name="T85" fmla="*/ 1631742 h 3382963"/>
                <a:gd name="T86" fmla="*/ 1831795 w 2665412"/>
                <a:gd name="T87" fmla="*/ 1117727 h 3382963"/>
                <a:gd name="T88" fmla="*/ 1543971 w 2665412"/>
                <a:gd name="T89" fmla="*/ 596250 h 3382963"/>
                <a:gd name="T90" fmla="*/ 1297460 w 2665412"/>
                <a:gd name="T91" fmla="*/ 948099 h 3382963"/>
                <a:gd name="T92" fmla="*/ 1031888 w 2665412"/>
                <a:gd name="T93" fmla="*/ 755548 h 3382963"/>
                <a:gd name="T94" fmla="*/ 814631 w 2665412"/>
                <a:gd name="T95" fmla="*/ 602286 h 3382963"/>
                <a:gd name="T96" fmla="*/ 863801 w 2665412"/>
                <a:gd name="T97" fmla="*/ 640380 h 3382963"/>
                <a:gd name="T98" fmla="*/ 958650 w 2665412"/>
                <a:gd name="T99" fmla="*/ 731486 h 3382963"/>
                <a:gd name="T100" fmla="*/ 915825 w 2665412"/>
                <a:gd name="T101" fmla="*/ 1047026 h 3382963"/>
                <a:gd name="T102" fmla="*/ 1093788 w 2665412"/>
                <a:gd name="T103" fmla="*/ 1742545 h 3382963"/>
                <a:gd name="T104" fmla="*/ 941203 w 2665412"/>
                <a:gd name="T105" fmla="*/ 2331086 h 3382963"/>
                <a:gd name="T106" fmla="*/ 804162 w 2665412"/>
                <a:gd name="T107" fmla="*/ 2246646 h 3382963"/>
                <a:gd name="T108" fmla="*/ 518978 w 2665412"/>
                <a:gd name="T109" fmla="*/ 1458116 h 3382963"/>
                <a:gd name="T110" fmla="*/ 425714 w 2665412"/>
                <a:gd name="T111" fmla="*/ 1302568 h 3382963"/>
                <a:gd name="T112" fmla="*/ 154488 w 2665412"/>
                <a:gd name="T113" fmla="*/ 951475 h 3382963"/>
                <a:gd name="T114" fmla="*/ 4758 w 2665412"/>
                <a:gd name="T115" fmla="*/ 912429 h 3382963"/>
                <a:gd name="T116" fmla="*/ 912333 w 2665412"/>
                <a:gd name="T117" fmla="*/ 0 h 3382963"/>
                <a:gd name="T118" fmla="*/ 1112519 w 2665412"/>
                <a:gd name="T119" fmla="*/ 199433 h 3382963"/>
                <a:gd name="T120" fmla="*/ 953005 w 2665412"/>
                <a:gd name="T121" fmla="*/ 526732 h 3382963"/>
                <a:gd name="T122" fmla="*/ 719772 w 2665412"/>
                <a:gd name="T123" fmla="*/ 209293 h 3382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65412" h="3382963">
                  <a:moveTo>
                    <a:pt x="506574" y="2643989"/>
                  </a:moveTo>
                  <a:lnTo>
                    <a:pt x="493243" y="2644624"/>
                  </a:lnTo>
                  <a:lnTo>
                    <a:pt x="480230" y="2646210"/>
                  </a:lnTo>
                  <a:lnTo>
                    <a:pt x="467217" y="2648431"/>
                  </a:lnTo>
                  <a:lnTo>
                    <a:pt x="454521" y="2650970"/>
                  </a:lnTo>
                  <a:lnTo>
                    <a:pt x="442460" y="2654460"/>
                  </a:lnTo>
                  <a:lnTo>
                    <a:pt x="430399" y="2658585"/>
                  </a:lnTo>
                  <a:lnTo>
                    <a:pt x="418655" y="2663027"/>
                  </a:lnTo>
                  <a:lnTo>
                    <a:pt x="407229" y="2667786"/>
                  </a:lnTo>
                  <a:lnTo>
                    <a:pt x="396120" y="2673180"/>
                  </a:lnTo>
                  <a:lnTo>
                    <a:pt x="385328" y="2679526"/>
                  </a:lnTo>
                  <a:lnTo>
                    <a:pt x="374854" y="2685872"/>
                  </a:lnTo>
                  <a:lnTo>
                    <a:pt x="364380" y="2692852"/>
                  </a:lnTo>
                  <a:lnTo>
                    <a:pt x="354858" y="2700784"/>
                  </a:lnTo>
                  <a:lnTo>
                    <a:pt x="345336" y="2708717"/>
                  </a:lnTo>
                  <a:lnTo>
                    <a:pt x="336449" y="2717284"/>
                  </a:lnTo>
                  <a:lnTo>
                    <a:pt x="327562" y="2725533"/>
                  </a:lnTo>
                  <a:lnTo>
                    <a:pt x="319310" y="2735052"/>
                  </a:lnTo>
                  <a:lnTo>
                    <a:pt x="312010" y="2744571"/>
                  </a:lnTo>
                  <a:lnTo>
                    <a:pt x="304710" y="2754724"/>
                  </a:lnTo>
                  <a:lnTo>
                    <a:pt x="298044" y="2764878"/>
                  </a:lnTo>
                  <a:lnTo>
                    <a:pt x="291696" y="2775348"/>
                  </a:lnTo>
                  <a:lnTo>
                    <a:pt x="285983" y="2786136"/>
                  </a:lnTo>
                  <a:lnTo>
                    <a:pt x="280905" y="2797241"/>
                  </a:lnTo>
                  <a:lnTo>
                    <a:pt x="276144" y="2808981"/>
                  </a:lnTo>
                  <a:lnTo>
                    <a:pt x="272018" y="2820721"/>
                  </a:lnTo>
                  <a:lnTo>
                    <a:pt x="268209" y="2832461"/>
                  </a:lnTo>
                  <a:lnTo>
                    <a:pt x="265353" y="2844835"/>
                  </a:lnTo>
                  <a:lnTo>
                    <a:pt x="263131" y="2857210"/>
                  </a:lnTo>
                  <a:lnTo>
                    <a:pt x="261226" y="2869584"/>
                  </a:lnTo>
                  <a:lnTo>
                    <a:pt x="259957" y="2882276"/>
                  </a:lnTo>
                  <a:lnTo>
                    <a:pt x="259322" y="2895285"/>
                  </a:lnTo>
                  <a:lnTo>
                    <a:pt x="259639" y="2908294"/>
                  </a:lnTo>
                  <a:lnTo>
                    <a:pt x="260274" y="2921620"/>
                  </a:lnTo>
                  <a:lnTo>
                    <a:pt x="261861" y="2934629"/>
                  </a:lnTo>
                  <a:lnTo>
                    <a:pt x="264083" y="2947638"/>
                  </a:lnTo>
                  <a:lnTo>
                    <a:pt x="266622" y="2960330"/>
                  </a:lnTo>
                  <a:lnTo>
                    <a:pt x="270113" y="2972704"/>
                  </a:lnTo>
                  <a:lnTo>
                    <a:pt x="273922" y="2984444"/>
                  </a:lnTo>
                  <a:lnTo>
                    <a:pt x="278366" y="2996501"/>
                  </a:lnTo>
                  <a:lnTo>
                    <a:pt x="283444" y="3007924"/>
                  </a:lnTo>
                  <a:lnTo>
                    <a:pt x="288840" y="3019029"/>
                  </a:lnTo>
                  <a:lnTo>
                    <a:pt x="294870" y="3029817"/>
                  </a:lnTo>
                  <a:lnTo>
                    <a:pt x="301536" y="3040605"/>
                  </a:lnTo>
                  <a:lnTo>
                    <a:pt x="308836" y="3050441"/>
                  </a:lnTo>
                  <a:lnTo>
                    <a:pt x="316136" y="3060277"/>
                  </a:lnTo>
                  <a:lnTo>
                    <a:pt x="323753" y="3069478"/>
                  </a:lnTo>
                  <a:lnTo>
                    <a:pt x="332323" y="3078680"/>
                  </a:lnTo>
                  <a:lnTo>
                    <a:pt x="341210" y="3087247"/>
                  </a:lnTo>
                  <a:lnTo>
                    <a:pt x="350732" y="3095496"/>
                  </a:lnTo>
                  <a:lnTo>
                    <a:pt x="360254" y="3103429"/>
                  </a:lnTo>
                  <a:lnTo>
                    <a:pt x="370411" y="3110409"/>
                  </a:lnTo>
                  <a:lnTo>
                    <a:pt x="380250" y="3117072"/>
                  </a:lnTo>
                  <a:lnTo>
                    <a:pt x="391041" y="3123418"/>
                  </a:lnTo>
                  <a:lnTo>
                    <a:pt x="401833" y="3128812"/>
                  </a:lnTo>
                  <a:lnTo>
                    <a:pt x="412942" y="3134206"/>
                  </a:lnTo>
                  <a:lnTo>
                    <a:pt x="424685" y="3138965"/>
                  </a:lnTo>
                  <a:lnTo>
                    <a:pt x="436429" y="3143090"/>
                  </a:lnTo>
                  <a:lnTo>
                    <a:pt x="448173" y="3146580"/>
                  </a:lnTo>
                  <a:lnTo>
                    <a:pt x="460551" y="3149753"/>
                  </a:lnTo>
                  <a:lnTo>
                    <a:pt x="472930" y="3151974"/>
                  </a:lnTo>
                  <a:lnTo>
                    <a:pt x="485626" y="3153878"/>
                  </a:lnTo>
                  <a:lnTo>
                    <a:pt x="498004" y="3154830"/>
                  </a:lnTo>
                  <a:lnTo>
                    <a:pt x="511017" y="3155147"/>
                  </a:lnTo>
                  <a:lnTo>
                    <a:pt x="524030" y="3155147"/>
                  </a:lnTo>
                  <a:lnTo>
                    <a:pt x="537044" y="3154513"/>
                  </a:lnTo>
                  <a:lnTo>
                    <a:pt x="550374" y="3152926"/>
                  </a:lnTo>
                  <a:lnTo>
                    <a:pt x="563070" y="3150705"/>
                  </a:lnTo>
                  <a:lnTo>
                    <a:pt x="575766" y="3148167"/>
                  </a:lnTo>
                  <a:lnTo>
                    <a:pt x="588462" y="3144994"/>
                  </a:lnTo>
                  <a:lnTo>
                    <a:pt x="600206" y="3141186"/>
                  </a:lnTo>
                  <a:lnTo>
                    <a:pt x="612267" y="3136744"/>
                  </a:lnTo>
                  <a:lnTo>
                    <a:pt x="623693" y="3131668"/>
                  </a:lnTo>
                  <a:lnTo>
                    <a:pt x="634802" y="3125956"/>
                  </a:lnTo>
                  <a:lnTo>
                    <a:pt x="645593" y="3119928"/>
                  </a:lnTo>
                  <a:lnTo>
                    <a:pt x="656067" y="3113265"/>
                  </a:lnTo>
                  <a:lnTo>
                    <a:pt x="665907" y="3106284"/>
                  </a:lnTo>
                  <a:lnTo>
                    <a:pt x="676063" y="3098986"/>
                  </a:lnTo>
                  <a:lnTo>
                    <a:pt x="685268" y="3090737"/>
                  </a:lnTo>
                  <a:lnTo>
                    <a:pt x="694155" y="3082487"/>
                  </a:lnTo>
                  <a:lnTo>
                    <a:pt x="702725" y="3073603"/>
                  </a:lnTo>
                  <a:lnTo>
                    <a:pt x="710977" y="3064402"/>
                  </a:lnTo>
                  <a:lnTo>
                    <a:pt x="718594" y="3054566"/>
                  </a:lnTo>
                  <a:lnTo>
                    <a:pt x="725894" y="3045047"/>
                  </a:lnTo>
                  <a:lnTo>
                    <a:pt x="732560" y="3034576"/>
                  </a:lnTo>
                  <a:lnTo>
                    <a:pt x="738908" y="3023788"/>
                  </a:lnTo>
                  <a:lnTo>
                    <a:pt x="744621" y="3013000"/>
                  </a:lnTo>
                  <a:lnTo>
                    <a:pt x="750017" y="3001895"/>
                  </a:lnTo>
                  <a:lnTo>
                    <a:pt x="754460" y="2990472"/>
                  </a:lnTo>
                  <a:lnTo>
                    <a:pt x="758586" y="2979050"/>
                  </a:lnTo>
                  <a:lnTo>
                    <a:pt x="762078" y="2966676"/>
                  </a:lnTo>
                  <a:lnTo>
                    <a:pt x="765252" y="2954618"/>
                  </a:lnTo>
                  <a:lnTo>
                    <a:pt x="767473" y="2942244"/>
                  </a:lnTo>
                  <a:lnTo>
                    <a:pt x="769378" y="2929870"/>
                  </a:lnTo>
                  <a:lnTo>
                    <a:pt x="770330" y="2916861"/>
                  </a:lnTo>
                  <a:lnTo>
                    <a:pt x="770965" y="2903852"/>
                  </a:lnTo>
                  <a:lnTo>
                    <a:pt x="770647" y="2890843"/>
                  </a:lnTo>
                  <a:lnTo>
                    <a:pt x="770013" y="2877834"/>
                  </a:lnTo>
                  <a:lnTo>
                    <a:pt x="768426" y="2864507"/>
                  </a:lnTo>
                  <a:lnTo>
                    <a:pt x="766521" y="2851816"/>
                  </a:lnTo>
                  <a:lnTo>
                    <a:pt x="763982" y="2839441"/>
                  </a:lnTo>
                  <a:lnTo>
                    <a:pt x="760808" y="2827067"/>
                  </a:lnTo>
                  <a:lnTo>
                    <a:pt x="756682" y="2814692"/>
                  </a:lnTo>
                  <a:lnTo>
                    <a:pt x="752238" y="2802953"/>
                  </a:lnTo>
                  <a:lnTo>
                    <a:pt x="747160" y="2791530"/>
                  </a:lnTo>
                  <a:lnTo>
                    <a:pt x="741764" y="2780108"/>
                  </a:lnTo>
                  <a:lnTo>
                    <a:pt x="735416" y="2769637"/>
                  </a:lnTo>
                  <a:lnTo>
                    <a:pt x="729068" y="2759166"/>
                  </a:lnTo>
                  <a:lnTo>
                    <a:pt x="722086" y="2749013"/>
                  </a:lnTo>
                  <a:lnTo>
                    <a:pt x="714468" y="2739177"/>
                  </a:lnTo>
                  <a:lnTo>
                    <a:pt x="706533" y="2729658"/>
                  </a:lnTo>
                  <a:lnTo>
                    <a:pt x="697964" y="2720774"/>
                  </a:lnTo>
                  <a:lnTo>
                    <a:pt x="689394" y="2712207"/>
                  </a:lnTo>
                  <a:lnTo>
                    <a:pt x="680189" y="2704275"/>
                  </a:lnTo>
                  <a:lnTo>
                    <a:pt x="670350" y="2696342"/>
                  </a:lnTo>
                  <a:lnTo>
                    <a:pt x="660511" y="2689362"/>
                  </a:lnTo>
                  <a:lnTo>
                    <a:pt x="650037" y="2682382"/>
                  </a:lnTo>
                  <a:lnTo>
                    <a:pt x="639563" y="2676353"/>
                  </a:lnTo>
                  <a:lnTo>
                    <a:pt x="628771" y="2670324"/>
                  </a:lnTo>
                  <a:lnTo>
                    <a:pt x="617662" y="2665248"/>
                  </a:lnTo>
                  <a:lnTo>
                    <a:pt x="606236" y="2660171"/>
                  </a:lnTo>
                  <a:lnTo>
                    <a:pt x="594175" y="2656364"/>
                  </a:lnTo>
                  <a:lnTo>
                    <a:pt x="582431" y="2652873"/>
                  </a:lnTo>
                  <a:lnTo>
                    <a:pt x="570053" y="2650018"/>
                  </a:lnTo>
                  <a:lnTo>
                    <a:pt x="557992" y="2647479"/>
                  </a:lnTo>
                  <a:lnTo>
                    <a:pt x="545296" y="2645576"/>
                  </a:lnTo>
                  <a:lnTo>
                    <a:pt x="532600" y="2644306"/>
                  </a:lnTo>
                  <a:lnTo>
                    <a:pt x="519587" y="2643989"/>
                  </a:lnTo>
                  <a:lnTo>
                    <a:pt x="506574" y="2643989"/>
                  </a:lnTo>
                  <a:close/>
                  <a:moveTo>
                    <a:pt x="552279" y="2413000"/>
                  </a:moveTo>
                  <a:lnTo>
                    <a:pt x="560214" y="2505650"/>
                  </a:lnTo>
                  <a:lnTo>
                    <a:pt x="569736" y="2506602"/>
                  </a:lnTo>
                  <a:lnTo>
                    <a:pt x="578940" y="2508188"/>
                  </a:lnTo>
                  <a:lnTo>
                    <a:pt x="588779" y="2510092"/>
                  </a:lnTo>
                  <a:lnTo>
                    <a:pt x="597984" y="2511678"/>
                  </a:lnTo>
                  <a:lnTo>
                    <a:pt x="607506" y="2513582"/>
                  </a:lnTo>
                  <a:lnTo>
                    <a:pt x="617028" y="2516120"/>
                  </a:lnTo>
                  <a:lnTo>
                    <a:pt x="626232" y="2518976"/>
                  </a:lnTo>
                  <a:lnTo>
                    <a:pt x="635119" y="2521514"/>
                  </a:lnTo>
                  <a:lnTo>
                    <a:pt x="644006" y="2524370"/>
                  </a:lnTo>
                  <a:lnTo>
                    <a:pt x="653211" y="2527860"/>
                  </a:lnTo>
                  <a:lnTo>
                    <a:pt x="661780" y="2531033"/>
                  </a:lnTo>
                  <a:lnTo>
                    <a:pt x="670668" y="2534841"/>
                  </a:lnTo>
                  <a:lnTo>
                    <a:pt x="679237" y="2538648"/>
                  </a:lnTo>
                  <a:lnTo>
                    <a:pt x="687807" y="2542773"/>
                  </a:lnTo>
                  <a:lnTo>
                    <a:pt x="696377" y="2547215"/>
                  </a:lnTo>
                  <a:lnTo>
                    <a:pt x="704629" y="2551657"/>
                  </a:lnTo>
                  <a:lnTo>
                    <a:pt x="764299" y="2480266"/>
                  </a:lnTo>
                  <a:lnTo>
                    <a:pt x="884275" y="2581165"/>
                  </a:lnTo>
                  <a:lnTo>
                    <a:pt x="824922" y="2651921"/>
                  </a:lnTo>
                  <a:lnTo>
                    <a:pt x="830953" y="2659219"/>
                  </a:lnTo>
                  <a:lnTo>
                    <a:pt x="836348" y="2666517"/>
                  </a:lnTo>
                  <a:lnTo>
                    <a:pt x="842062" y="2674449"/>
                  </a:lnTo>
                  <a:lnTo>
                    <a:pt x="847140" y="2682382"/>
                  </a:lnTo>
                  <a:lnTo>
                    <a:pt x="852536" y="2690314"/>
                  </a:lnTo>
                  <a:lnTo>
                    <a:pt x="857297" y="2698563"/>
                  </a:lnTo>
                  <a:lnTo>
                    <a:pt x="862057" y="2706813"/>
                  </a:lnTo>
                  <a:lnTo>
                    <a:pt x="866501" y="2715380"/>
                  </a:lnTo>
                  <a:lnTo>
                    <a:pt x="870945" y="2723947"/>
                  </a:lnTo>
                  <a:lnTo>
                    <a:pt x="875071" y="2732514"/>
                  </a:lnTo>
                  <a:lnTo>
                    <a:pt x="879197" y="2741398"/>
                  </a:lnTo>
                  <a:lnTo>
                    <a:pt x="883006" y="2750282"/>
                  </a:lnTo>
                  <a:lnTo>
                    <a:pt x="886497" y="2759166"/>
                  </a:lnTo>
                  <a:lnTo>
                    <a:pt x="889671" y="2768050"/>
                  </a:lnTo>
                  <a:lnTo>
                    <a:pt x="892845" y="2777252"/>
                  </a:lnTo>
                  <a:lnTo>
                    <a:pt x="896019" y="2786453"/>
                  </a:lnTo>
                  <a:lnTo>
                    <a:pt x="986794" y="2779156"/>
                  </a:lnTo>
                  <a:lnTo>
                    <a:pt x="1000125" y="2934629"/>
                  </a:lnTo>
                  <a:lnTo>
                    <a:pt x="909667" y="2942879"/>
                  </a:lnTo>
                  <a:lnTo>
                    <a:pt x="908397" y="2952397"/>
                  </a:lnTo>
                  <a:lnTo>
                    <a:pt x="907128" y="2962233"/>
                  </a:lnTo>
                  <a:lnTo>
                    <a:pt x="905541" y="2971752"/>
                  </a:lnTo>
                  <a:lnTo>
                    <a:pt x="903636" y="2981588"/>
                  </a:lnTo>
                  <a:lnTo>
                    <a:pt x="901415" y="2990790"/>
                  </a:lnTo>
                  <a:lnTo>
                    <a:pt x="899193" y="3000309"/>
                  </a:lnTo>
                  <a:lnTo>
                    <a:pt x="896654" y="3009827"/>
                  </a:lnTo>
                  <a:lnTo>
                    <a:pt x="893797" y="3019029"/>
                  </a:lnTo>
                  <a:lnTo>
                    <a:pt x="890623" y="3027913"/>
                  </a:lnTo>
                  <a:lnTo>
                    <a:pt x="887449" y="3036797"/>
                  </a:lnTo>
                  <a:lnTo>
                    <a:pt x="883958" y="3045999"/>
                  </a:lnTo>
                  <a:lnTo>
                    <a:pt x="880149" y="3054566"/>
                  </a:lnTo>
                  <a:lnTo>
                    <a:pt x="876658" y="3063450"/>
                  </a:lnTo>
                  <a:lnTo>
                    <a:pt x="872532" y="3072017"/>
                  </a:lnTo>
                  <a:lnTo>
                    <a:pt x="868088" y="3080584"/>
                  </a:lnTo>
                  <a:lnTo>
                    <a:pt x="863644" y="3089150"/>
                  </a:lnTo>
                  <a:lnTo>
                    <a:pt x="933154" y="3147532"/>
                  </a:lnTo>
                  <a:lnTo>
                    <a:pt x="831905" y="3267151"/>
                  </a:lnTo>
                  <a:lnTo>
                    <a:pt x="763347" y="3209404"/>
                  </a:lnTo>
                  <a:lnTo>
                    <a:pt x="755730" y="3215433"/>
                  </a:lnTo>
                  <a:lnTo>
                    <a:pt x="748112" y="3221144"/>
                  </a:lnTo>
                  <a:lnTo>
                    <a:pt x="740177" y="3226538"/>
                  </a:lnTo>
                  <a:lnTo>
                    <a:pt x="732560" y="3231615"/>
                  </a:lnTo>
                  <a:lnTo>
                    <a:pt x="724307" y="3237009"/>
                  </a:lnTo>
                  <a:lnTo>
                    <a:pt x="716055" y="3242085"/>
                  </a:lnTo>
                  <a:lnTo>
                    <a:pt x="707485" y="3246527"/>
                  </a:lnTo>
                  <a:lnTo>
                    <a:pt x="698916" y="3251287"/>
                  </a:lnTo>
                  <a:lnTo>
                    <a:pt x="690346" y="3256046"/>
                  </a:lnTo>
                  <a:lnTo>
                    <a:pt x="681459" y="3259854"/>
                  </a:lnTo>
                  <a:lnTo>
                    <a:pt x="672572" y="3263979"/>
                  </a:lnTo>
                  <a:lnTo>
                    <a:pt x="663685" y="3267786"/>
                  </a:lnTo>
                  <a:lnTo>
                    <a:pt x="654480" y="3271276"/>
                  </a:lnTo>
                  <a:lnTo>
                    <a:pt x="645593" y="3274449"/>
                  </a:lnTo>
                  <a:lnTo>
                    <a:pt x="635754" y="3277305"/>
                  </a:lnTo>
                  <a:lnTo>
                    <a:pt x="626549" y="3280478"/>
                  </a:lnTo>
                  <a:lnTo>
                    <a:pt x="634484" y="3369637"/>
                  </a:lnTo>
                  <a:lnTo>
                    <a:pt x="478008" y="3382963"/>
                  </a:lnTo>
                  <a:lnTo>
                    <a:pt x="470390" y="3293804"/>
                  </a:lnTo>
                  <a:lnTo>
                    <a:pt x="460551" y="3292535"/>
                  </a:lnTo>
                  <a:lnTo>
                    <a:pt x="451029" y="3291266"/>
                  </a:lnTo>
                  <a:lnTo>
                    <a:pt x="441190" y="3289362"/>
                  </a:lnTo>
                  <a:lnTo>
                    <a:pt x="431668" y="3287458"/>
                  </a:lnTo>
                  <a:lnTo>
                    <a:pt x="421829" y="3285237"/>
                  </a:lnTo>
                  <a:lnTo>
                    <a:pt x="412624" y="3283016"/>
                  </a:lnTo>
                  <a:lnTo>
                    <a:pt x="403420" y="3280478"/>
                  </a:lnTo>
                  <a:lnTo>
                    <a:pt x="394215" y="3277305"/>
                  </a:lnTo>
                  <a:lnTo>
                    <a:pt x="384693" y="3274449"/>
                  </a:lnTo>
                  <a:lnTo>
                    <a:pt x="375806" y="3271276"/>
                  </a:lnTo>
                  <a:lnTo>
                    <a:pt x="366919" y="3267786"/>
                  </a:lnTo>
                  <a:lnTo>
                    <a:pt x="358032" y="3263979"/>
                  </a:lnTo>
                  <a:lnTo>
                    <a:pt x="349145" y="3259854"/>
                  </a:lnTo>
                  <a:lnTo>
                    <a:pt x="340575" y="3256046"/>
                  </a:lnTo>
                  <a:lnTo>
                    <a:pt x="332006" y="3251921"/>
                  </a:lnTo>
                  <a:lnTo>
                    <a:pt x="323436" y="3246845"/>
                  </a:lnTo>
                  <a:lnTo>
                    <a:pt x="265987" y="3315697"/>
                  </a:lnTo>
                  <a:lnTo>
                    <a:pt x="146012" y="3214798"/>
                  </a:lnTo>
                  <a:lnTo>
                    <a:pt x="204412" y="3145628"/>
                  </a:lnTo>
                  <a:lnTo>
                    <a:pt x="198382" y="3138331"/>
                  </a:lnTo>
                  <a:lnTo>
                    <a:pt x="192669" y="3130398"/>
                  </a:lnTo>
                  <a:lnTo>
                    <a:pt x="187273" y="3122466"/>
                  </a:lnTo>
                  <a:lnTo>
                    <a:pt x="181877" y="3114851"/>
                  </a:lnTo>
                  <a:lnTo>
                    <a:pt x="176799" y="3106602"/>
                  </a:lnTo>
                  <a:lnTo>
                    <a:pt x="172038" y="3098352"/>
                  </a:lnTo>
                  <a:lnTo>
                    <a:pt x="167277" y="3089785"/>
                  </a:lnTo>
                  <a:lnTo>
                    <a:pt x="162834" y="3081853"/>
                  </a:lnTo>
                  <a:lnTo>
                    <a:pt x="158390" y="3072969"/>
                  </a:lnTo>
                  <a:lnTo>
                    <a:pt x="154264" y="3064402"/>
                  </a:lnTo>
                  <a:lnTo>
                    <a:pt x="150455" y="3055517"/>
                  </a:lnTo>
                  <a:lnTo>
                    <a:pt x="146646" y="3046633"/>
                  </a:lnTo>
                  <a:lnTo>
                    <a:pt x="143155" y="3037114"/>
                  </a:lnTo>
                  <a:lnTo>
                    <a:pt x="139664" y="3028230"/>
                  </a:lnTo>
                  <a:lnTo>
                    <a:pt x="136807" y="3018711"/>
                  </a:lnTo>
                  <a:lnTo>
                    <a:pt x="133633" y="3009193"/>
                  </a:lnTo>
                  <a:lnTo>
                    <a:pt x="43175" y="3017125"/>
                  </a:lnTo>
                  <a:lnTo>
                    <a:pt x="30162" y="2861334"/>
                  </a:lnTo>
                  <a:lnTo>
                    <a:pt x="121255" y="2853402"/>
                  </a:lnTo>
                  <a:lnTo>
                    <a:pt x="122207" y="2843249"/>
                  </a:lnTo>
                  <a:lnTo>
                    <a:pt x="123794" y="2833730"/>
                  </a:lnTo>
                  <a:lnTo>
                    <a:pt x="125698" y="2824529"/>
                  </a:lnTo>
                  <a:lnTo>
                    <a:pt x="127285" y="2814692"/>
                  </a:lnTo>
                  <a:lnTo>
                    <a:pt x="129824" y="2805491"/>
                  </a:lnTo>
                  <a:lnTo>
                    <a:pt x="132046" y="2796290"/>
                  </a:lnTo>
                  <a:lnTo>
                    <a:pt x="134903" y="2787088"/>
                  </a:lnTo>
                  <a:lnTo>
                    <a:pt x="137442" y="2777569"/>
                  </a:lnTo>
                  <a:lnTo>
                    <a:pt x="140298" y="2768685"/>
                  </a:lnTo>
                  <a:lnTo>
                    <a:pt x="143790" y="2759801"/>
                  </a:lnTo>
                  <a:lnTo>
                    <a:pt x="147598" y="2750917"/>
                  </a:lnTo>
                  <a:lnTo>
                    <a:pt x="151090" y="2742032"/>
                  </a:lnTo>
                  <a:lnTo>
                    <a:pt x="154899" y="2733466"/>
                  </a:lnTo>
                  <a:lnTo>
                    <a:pt x="159025" y="2724899"/>
                  </a:lnTo>
                  <a:lnTo>
                    <a:pt x="167912" y="2707765"/>
                  </a:lnTo>
                  <a:lnTo>
                    <a:pt x="97450" y="2648749"/>
                  </a:lnTo>
                  <a:lnTo>
                    <a:pt x="198382" y="2528812"/>
                  </a:lnTo>
                  <a:lnTo>
                    <a:pt x="269161" y="2588780"/>
                  </a:lnTo>
                  <a:lnTo>
                    <a:pt x="284079" y="2577675"/>
                  </a:lnTo>
                  <a:lnTo>
                    <a:pt x="299631" y="2566887"/>
                  </a:lnTo>
                  <a:lnTo>
                    <a:pt x="307884" y="2561493"/>
                  </a:lnTo>
                  <a:lnTo>
                    <a:pt x="315819" y="2556734"/>
                  </a:lnTo>
                  <a:lnTo>
                    <a:pt x="324388" y="2552292"/>
                  </a:lnTo>
                  <a:lnTo>
                    <a:pt x="332323" y="2547532"/>
                  </a:lnTo>
                  <a:lnTo>
                    <a:pt x="340893" y="2543407"/>
                  </a:lnTo>
                  <a:lnTo>
                    <a:pt x="349463" y="2539283"/>
                  </a:lnTo>
                  <a:lnTo>
                    <a:pt x="358350" y="2535158"/>
                  </a:lnTo>
                  <a:lnTo>
                    <a:pt x="367237" y="2531350"/>
                  </a:lnTo>
                  <a:lnTo>
                    <a:pt x="376124" y="2528177"/>
                  </a:lnTo>
                  <a:lnTo>
                    <a:pt x="385646" y="2524687"/>
                  </a:lnTo>
                  <a:lnTo>
                    <a:pt x="394533" y="2521832"/>
                  </a:lnTo>
                  <a:lnTo>
                    <a:pt x="403737" y="2518976"/>
                  </a:lnTo>
                  <a:lnTo>
                    <a:pt x="396120" y="2426327"/>
                  </a:lnTo>
                  <a:lnTo>
                    <a:pt x="552279" y="2413000"/>
                  </a:lnTo>
                  <a:close/>
                  <a:moveTo>
                    <a:pt x="1753153" y="2246313"/>
                  </a:moveTo>
                  <a:lnTo>
                    <a:pt x="1813988" y="2246313"/>
                  </a:lnTo>
                  <a:lnTo>
                    <a:pt x="1817474" y="2246631"/>
                  </a:lnTo>
                  <a:lnTo>
                    <a:pt x="1820959" y="2247583"/>
                  </a:lnTo>
                  <a:lnTo>
                    <a:pt x="1823811" y="2248536"/>
                  </a:lnTo>
                  <a:lnTo>
                    <a:pt x="1826346" y="2250441"/>
                  </a:lnTo>
                  <a:lnTo>
                    <a:pt x="1828564" y="2252346"/>
                  </a:lnTo>
                  <a:lnTo>
                    <a:pt x="1830148" y="2254886"/>
                  </a:lnTo>
                  <a:lnTo>
                    <a:pt x="1831415" y="2257426"/>
                  </a:lnTo>
                  <a:lnTo>
                    <a:pt x="1831732" y="2259966"/>
                  </a:lnTo>
                  <a:lnTo>
                    <a:pt x="1831732" y="2310766"/>
                  </a:lnTo>
                  <a:lnTo>
                    <a:pt x="1842188" y="2312036"/>
                  </a:lnTo>
                  <a:lnTo>
                    <a:pt x="1852011" y="2313623"/>
                  </a:lnTo>
                  <a:lnTo>
                    <a:pt x="1862467" y="2315528"/>
                  </a:lnTo>
                  <a:lnTo>
                    <a:pt x="1871973" y="2317751"/>
                  </a:lnTo>
                  <a:lnTo>
                    <a:pt x="1880528" y="2319973"/>
                  </a:lnTo>
                  <a:lnTo>
                    <a:pt x="1889400" y="2322513"/>
                  </a:lnTo>
                  <a:lnTo>
                    <a:pt x="1897955" y="2325371"/>
                  </a:lnTo>
                  <a:lnTo>
                    <a:pt x="1907460" y="2328863"/>
                  </a:lnTo>
                  <a:lnTo>
                    <a:pt x="1916332" y="2332673"/>
                  </a:lnTo>
                  <a:lnTo>
                    <a:pt x="1925204" y="2336801"/>
                  </a:lnTo>
                  <a:lnTo>
                    <a:pt x="1934393" y="2341246"/>
                  </a:lnTo>
                  <a:lnTo>
                    <a:pt x="1942948" y="2345691"/>
                  </a:lnTo>
                  <a:lnTo>
                    <a:pt x="1951503" y="2350771"/>
                  </a:lnTo>
                  <a:lnTo>
                    <a:pt x="1960058" y="2355851"/>
                  </a:lnTo>
                  <a:lnTo>
                    <a:pt x="1967662" y="2361566"/>
                  </a:lnTo>
                  <a:lnTo>
                    <a:pt x="1975267" y="2367281"/>
                  </a:lnTo>
                  <a:lnTo>
                    <a:pt x="1982238" y="2372996"/>
                  </a:lnTo>
                  <a:lnTo>
                    <a:pt x="1988575" y="2379346"/>
                  </a:lnTo>
                  <a:lnTo>
                    <a:pt x="1994278" y="2385378"/>
                  </a:lnTo>
                  <a:lnTo>
                    <a:pt x="1999665" y="2392046"/>
                  </a:lnTo>
                  <a:lnTo>
                    <a:pt x="2002199" y="2396491"/>
                  </a:lnTo>
                  <a:lnTo>
                    <a:pt x="2004100" y="2401253"/>
                  </a:lnTo>
                  <a:lnTo>
                    <a:pt x="2005051" y="2406016"/>
                  </a:lnTo>
                  <a:lnTo>
                    <a:pt x="2005685" y="2411413"/>
                  </a:lnTo>
                  <a:lnTo>
                    <a:pt x="2005051" y="2416493"/>
                  </a:lnTo>
                  <a:lnTo>
                    <a:pt x="2003784" y="2421891"/>
                  </a:lnTo>
                  <a:lnTo>
                    <a:pt x="2001566" y="2427288"/>
                  </a:lnTo>
                  <a:lnTo>
                    <a:pt x="1998397" y="2432368"/>
                  </a:lnTo>
                  <a:lnTo>
                    <a:pt x="1996179" y="2435543"/>
                  </a:lnTo>
                  <a:lnTo>
                    <a:pt x="1993961" y="2438401"/>
                  </a:lnTo>
                  <a:lnTo>
                    <a:pt x="1991426" y="2441576"/>
                  </a:lnTo>
                  <a:lnTo>
                    <a:pt x="1988575" y="2444433"/>
                  </a:lnTo>
                  <a:lnTo>
                    <a:pt x="1985406" y="2447291"/>
                  </a:lnTo>
                  <a:lnTo>
                    <a:pt x="1982238" y="2449831"/>
                  </a:lnTo>
                  <a:lnTo>
                    <a:pt x="1978435" y="2452688"/>
                  </a:lnTo>
                  <a:lnTo>
                    <a:pt x="1974633" y="2454911"/>
                  </a:lnTo>
                  <a:lnTo>
                    <a:pt x="1971148" y="2457133"/>
                  </a:lnTo>
                  <a:lnTo>
                    <a:pt x="1967029" y="2459038"/>
                  </a:lnTo>
                  <a:lnTo>
                    <a:pt x="1962910" y="2460626"/>
                  </a:lnTo>
                  <a:lnTo>
                    <a:pt x="1958790" y="2462213"/>
                  </a:lnTo>
                  <a:lnTo>
                    <a:pt x="1954671" y="2463483"/>
                  </a:lnTo>
                  <a:lnTo>
                    <a:pt x="1950235" y="2464118"/>
                  </a:lnTo>
                  <a:lnTo>
                    <a:pt x="1945799" y="2464753"/>
                  </a:lnTo>
                  <a:lnTo>
                    <a:pt x="1941364" y="2464753"/>
                  </a:lnTo>
                  <a:lnTo>
                    <a:pt x="1936294" y="2464753"/>
                  </a:lnTo>
                  <a:lnTo>
                    <a:pt x="1931541" y="2464118"/>
                  </a:lnTo>
                  <a:lnTo>
                    <a:pt x="1926471" y="2462531"/>
                  </a:lnTo>
                  <a:lnTo>
                    <a:pt x="1922035" y="2460626"/>
                  </a:lnTo>
                  <a:lnTo>
                    <a:pt x="1917916" y="2458403"/>
                  </a:lnTo>
                  <a:lnTo>
                    <a:pt x="1914431" y="2455546"/>
                  </a:lnTo>
                  <a:lnTo>
                    <a:pt x="1910946" y="2452688"/>
                  </a:lnTo>
                  <a:lnTo>
                    <a:pt x="1908094" y="2448878"/>
                  </a:lnTo>
                  <a:lnTo>
                    <a:pt x="1904925" y="2445068"/>
                  </a:lnTo>
                  <a:lnTo>
                    <a:pt x="1903341" y="2443798"/>
                  </a:lnTo>
                  <a:lnTo>
                    <a:pt x="1897004" y="2438401"/>
                  </a:lnTo>
                  <a:lnTo>
                    <a:pt x="1890667" y="2433638"/>
                  </a:lnTo>
                  <a:lnTo>
                    <a:pt x="1883696" y="2429193"/>
                  </a:lnTo>
                  <a:lnTo>
                    <a:pt x="1876092" y="2424431"/>
                  </a:lnTo>
                  <a:lnTo>
                    <a:pt x="1868804" y="2419986"/>
                  </a:lnTo>
                  <a:lnTo>
                    <a:pt x="1861200" y="2415858"/>
                  </a:lnTo>
                  <a:lnTo>
                    <a:pt x="1853912" y="2412366"/>
                  </a:lnTo>
                  <a:lnTo>
                    <a:pt x="1847258" y="2409508"/>
                  </a:lnTo>
                  <a:lnTo>
                    <a:pt x="1840921" y="2407286"/>
                  </a:lnTo>
                  <a:lnTo>
                    <a:pt x="1834267" y="2405381"/>
                  </a:lnTo>
                  <a:lnTo>
                    <a:pt x="1827296" y="2403793"/>
                  </a:lnTo>
                  <a:lnTo>
                    <a:pt x="1820642" y="2402523"/>
                  </a:lnTo>
                  <a:lnTo>
                    <a:pt x="1813355" y="2401253"/>
                  </a:lnTo>
                  <a:lnTo>
                    <a:pt x="1806384" y="2400301"/>
                  </a:lnTo>
                  <a:lnTo>
                    <a:pt x="1799730" y="2399666"/>
                  </a:lnTo>
                  <a:lnTo>
                    <a:pt x="1792759" y="2399348"/>
                  </a:lnTo>
                  <a:lnTo>
                    <a:pt x="1786105" y="2399031"/>
                  </a:lnTo>
                  <a:lnTo>
                    <a:pt x="1776917" y="2399348"/>
                  </a:lnTo>
                  <a:lnTo>
                    <a:pt x="1767094" y="2400301"/>
                  </a:lnTo>
                  <a:lnTo>
                    <a:pt x="1756321" y="2401571"/>
                  </a:lnTo>
                  <a:lnTo>
                    <a:pt x="1745548" y="2404428"/>
                  </a:lnTo>
                  <a:lnTo>
                    <a:pt x="1740162" y="2405698"/>
                  </a:lnTo>
                  <a:lnTo>
                    <a:pt x="1734458" y="2407603"/>
                  </a:lnTo>
                  <a:lnTo>
                    <a:pt x="1729072" y="2409826"/>
                  </a:lnTo>
                  <a:lnTo>
                    <a:pt x="1723368" y="2412048"/>
                  </a:lnTo>
                  <a:lnTo>
                    <a:pt x="1717982" y="2414906"/>
                  </a:lnTo>
                  <a:lnTo>
                    <a:pt x="1712279" y="2418081"/>
                  </a:lnTo>
                  <a:lnTo>
                    <a:pt x="1706575" y="2421256"/>
                  </a:lnTo>
                  <a:lnTo>
                    <a:pt x="1701506" y="2425383"/>
                  </a:lnTo>
                  <a:lnTo>
                    <a:pt x="1698337" y="2427923"/>
                  </a:lnTo>
                  <a:lnTo>
                    <a:pt x="1695168" y="2431416"/>
                  </a:lnTo>
                  <a:lnTo>
                    <a:pt x="1692634" y="2434908"/>
                  </a:lnTo>
                  <a:lnTo>
                    <a:pt x="1690415" y="2438401"/>
                  </a:lnTo>
                  <a:lnTo>
                    <a:pt x="1688514" y="2442211"/>
                  </a:lnTo>
                  <a:lnTo>
                    <a:pt x="1686930" y="2446338"/>
                  </a:lnTo>
                  <a:lnTo>
                    <a:pt x="1686296" y="2450783"/>
                  </a:lnTo>
                  <a:lnTo>
                    <a:pt x="1685662" y="2455228"/>
                  </a:lnTo>
                  <a:lnTo>
                    <a:pt x="1685346" y="2459673"/>
                  </a:lnTo>
                  <a:lnTo>
                    <a:pt x="1685346" y="2464118"/>
                  </a:lnTo>
                  <a:lnTo>
                    <a:pt x="1685662" y="2468563"/>
                  </a:lnTo>
                  <a:lnTo>
                    <a:pt x="1686296" y="2473008"/>
                  </a:lnTo>
                  <a:lnTo>
                    <a:pt x="1687880" y="2477136"/>
                  </a:lnTo>
                  <a:lnTo>
                    <a:pt x="1689148" y="2481581"/>
                  </a:lnTo>
                  <a:lnTo>
                    <a:pt x="1691366" y="2485708"/>
                  </a:lnTo>
                  <a:lnTo>
                    <a:pt x="1693584" y="2489518"/>
                  </a:lnTo>
                  <a:lnTo>
                    <a:pt x="1698654" y="2495233"/>
                  </a:lnTo>
                  <a:lnTo>
                    <a:pt x="1703723" y="2500631"/>
                  </a:lnTo>
                  <a:lnTo>
                    <a:pt x="1709427" y="2505076"/>
                  </a:lnTo>
                  <a:lnTo>
                    <a:pt x="1715130" y="2508568"/>
                  </a:lnTo>
                  <a:lnTo>
                    <a:pt x="1721784" y="2512378"/>
                  </a:lnTo>
                  <a:lnTo>
                    <a:pt x="1729389" y="2515871"/>
                  </a:lnTo>
                  <a:lnTo>
                    <a:pt x="1745865" y="2522538"/>
                  </a:lnTo>
                  <a:lnTo>
                    <a:pt x="1750618" y="2524443"/>
                  </a:lnTo>
                  <a:lnTo>
                    <a:pt x="1778501" y="2534603"/>
                  </a:lnTo>
                  <a:lnTo>
                    <a:pt x="1797829" y="2542223"/>
                  </a:lnTo>
                  <a:lnTo>
                    <a:pt x="1816523" y="2549208"/>
                  </a:lnTo>
                  <a:lnTo>
                    <a:pt x="1827613" y="2553336"/>
                  </a:lnTo>
                  <a:lnTo>
                    <a:pt x="1854546" y="2562861"/>
                  </a:lnTo>
                  <a:lnTo>
                    <a:pt x="1868804" y="2568258"/>
                  </a:lnTo>
                  <a:lnTo>
                    <a:pt x="1882746" y="2573656"/>
                  </a:lnTo>
                  <a:lnTo>
                    <a:pt x="1897004" y="2579688"/>
                  </a:lnTo>
                  <a:lnTo>
                    <a:pt x="1911262" y="2585721"/>
                  </a:lnTo>
                  <a:lnTo>
                    <a:pt x="1925204" y="2592388"/>
                  </a:lnTo>
                  <a:lnTo>
                    <a:pt x="1938512" y="2599373"/>
                  </a:lnTo>
                  <a:lnTo>
                    <a:pt x="1951503" y="2606676"/>
                  </a:lnTo>
                  <a:lnTo>
                    <a:pt x="1964177" y="2614613"/>
                  </a:lnTo>
                  <a:lnTo>
                    <a:pt x="1969563" y="2618741"/>
                  </a:lnTo>
                  <a:lnTo>
                    <a:pt x="1975584" y="2622868"/>
                  </a:lnTo>
                  <a:lnTo>
                    <a:pt x="1980653" y="2627313"/>
                  </a:lnTo>
                  <a:lnTo>
                    <a:pt x="1986040" y="2631758"/>
                  </a:lnTo>
                  <a:lnTo>
                    <a:pt x="1990793" y="2636203"/>
                  </a:lnTo>
                  <a:lnTo>
                    <a:pt x="1995229" y="2640966"/>
                  </a:lnTo>
                  <a:lnTo>
                    <a:pt x="1999665" y="2645728"/>
                  </a:lnTo>
                  <a:lnTo>
                    <a:pt x="2003467" y="2651126"/>
                  </a:lnTo>
                  <a:lnTo>
                    <a:pt x="2006952" y="2656206"/>
                  </a:lnTo>
                  <a:lnTo>
                    <a:pt x="2010438" y="2661286"/>
                  </a:lnTo>
                  <a:lnTo>
                    <a:pt x="2012972" y="2667001"/>
                  </a:lnTo>
                  <a:lnTo>
                    <a:pt x="2015507" y="2672398"/>
                  </a:lnTo>
                  <a:lnTo>
                    <a:pt x="2017408" y="2677796"/>
                  </a:lnTo>
                  <a:lnTo>
                    <a:pt x="2019309" y="2682876"/>
                  </a:lnTo>
                  <a:lnTo>
                    <a:pt x="2020260" y="2688273"/>
                  </a:lnTo>
                  <a:lnTo>
                    <a:pt x="2021844" y="2693671"/>
                  </a:lnTo>
                  <a:lnTo>
                    <a:pt x="2022478" y="2699068"/>
                  </a:lnTo>
                  <a:lnTo>
                    <a:pt x="2023429" y="2704148"/>
                  </a:lnTo>
                  <a:lnTo>
                    <a:pt x="2023745" y="2709546"/>
                  </a:lnTo>
                  <a:lnTo>
                    <a:pt x="2024062" y="2714943"/>
                  </a:lnTo>
                  <a:lnTo>
                    <a:pt x="2024062" y="2720023"/>
                  </a:lnTo>
                  <a:lnTo>
                    <a:pt x="2024062" y="2725738"/>
                  </a:lnTo>
                  <a:lnTo>
                    <a:pt x="2023429" y="2730818"/>
                  </a:lnTo>
                  <a:lnTo>
                    <a:pt x="2022478" y="2736216"/>
                  </a:lnTo>
                  <a:lnTo>
                    <a:pt x="2021844" y="2741296"/>
                  </a:lnTo>
                  <a:lnTo>
                    <a:pt x="2020894" y="2746376"/>
                  </a:lnTo>
                  <a:lnTo>
                    <a:pt x="2019309" y="2751773"/>
                  </a:lnTo>
                  <a:lnTo>
                    <a:pt x="2017725" y="2756853"/>
                  </a:lnTo>
                  <a:lnTo>
                    <a:pt x="2014240" y="2767331"/>
                  </a:lnTo>
                  <a:lnTo>
                    <a:pt x="2009170" y="2777173"/>
                  </a:lnTo>
                  <a:lnTo>
                    <a:pt x="2004100" y="2787016"/>
                  </a:lnTo>
                  <a:lnTo>
                    <a:pt x="1997763" y="2796223"/>
                  </a:lnTo>
                  <a:lnTo>
                    <a:pt x="1990476" y="2805431"/>
                  </a:lnTo>
                  <a:lnTo>
                    <a:pt x="1982554" y="2814003"/>
                  </a:lnTo>
                  <a:lnTo>
                    <a:pt x="1973683" y="2822576"/>
                  </a:lnTo>
                  <a:lnTo>
                    <a:pt x="1964177" y="2830513"/>
                  </a:lnTo>
                  <a:lnTo>
                    <a:pt x="1958474" y="2834641"/>
                  </a:lnTo>
                  <a:lnTo>
                    <a:pt x="1952137" y="2838768"/>
                  </a:lnTo>
                  <a:lnTo>
                    <a:pt x="1945799" y="2842261"/>
                  </a:lnTo>
                  <a:lnTo>
                    <a:pt x="1938829" y="2845753"/>
                  </a:lnTo>
                  <a:lnTo>
                    <a:pt x="1931541" y="2848928"/>
                  </a:lnTo>
                  <a:lnTo>
                    <a:pt x="1923937" y="2852421"/>
                  </a:lnTo>
                  <a:lnTo>
                    <a:pt x="1915698" y="2854961"/>
                  </a:lnTo>
                  <a:lnTo>
                    <a:pt x="1907777" y="2857818"/>
                  </a:lnTo>
                  <a:lnTo>
                    <a:pt x="1899222" y="2860041"/>
                  </a:lnTo>
                  <a:lnTo>
                    <a:pt x="1890350" y="2862263"/>
                  </a:lnTo>
                  <a:lnTo>
                    <a:pt x="1880845" y="2864486"/>
                  </a:lnTo>
                  <a:lnTo>
                    <a:pt x="1871656" y="2866391"/>
                  </a:lnTo>
                  <a:lnTo>
                    <a:pt x="1862150" y="2867978"/>
                  </a:lnTo>
                  <a:lnTo>
                    <a:pt x="1852011" y="2869566"/>
                  </a:lnTo>
                  <a:lnTo>
                    <a:pt x="1842188" y="2870201"/>
                  </a:lnTo>
                  <a:lnTo>
                    <a:pt x="1831732" y="2871471"/>
                  </a:lnTo>
                  <a:lnTo>
                    <a:pt x="1831732" y="2918143"/>
                  </a:lnTo>
                  <a:lnTo>
                    <a:pt x="1831415" y="2921001"/>
                  </a:lnTo>
                  <a:lnTo>
                    <a:pt x="1830148" y="2923858"/>
                  </a:lnTo>
                  <a:lnTo>
                    <a:pt x="1828564" y="2926081"/>
                  </a:lnTo>
                  <a:lnTo>
                    <a:pt x="1826346" y="2928303"/>
                  </a:lnTo>
                  <a:lnTo>
                    <a:pt x="1823811" y="2929573"/>
                  </a:lnTo>
                  <a:lnTo>
                    <a:pt x="1820959" y="2931161"/>
                  </a:lnTo>
                  <a:lnTo>
                    <a:pt x="1817474" y="2931796"/>
                  </a:lnTo>
                  <a:lnTo>
                    <a:pt x="1813988" y="2932113"/>
                  </a:lnTo>
                  <a:lnTo>
                    <a:pt x="1753153" y="2932113"/>
                  </a:lnTo>
                  <a:lnTo>
                    <a:pt x="1749350" y="2931796"/>
                  </a:lnTo>
                  <a:lnTo>
                    <a:pt x="1745865" y="2931161"/>
                  </a:lnTo>
                  <a:lnTo>
                    <a:pt x="1743013" y="2929573"/>
                  </a:lnTo>
                  <a:lnTo>
                    <a:pt x="1740478" y="2928303"/>
                  </a:lnTo>
                  <a:lnTo>
                    <a:pt x="1738261" y="2926081"/>
                  </a:lnTo>
                  <a:lnTo>
                    <a:pt x="1736676" y="2923858"/>
                  </a:lnTo>
                  <a:lnTo>
                    <a:pt x="1735726" y="2921001"/>
                  </a:lnTo>
                  <a:lnTo>
                    <a:pt x="1735409" y="2918143"/>
                  </a:lnTo>
                  <a:lnTo>
                    <a:pt x="1735409" y="2867661"/>
                  </a:lnTo>
                  <a:lnTo>
                    <a:pt x="1722418" y="2865438"/>
                  </a:lnTo>
                  <a:lnTo>
                    <a:pt x="1708793" y="2863216"/>
                  </a:lnTo>
                  <a:lnTo>
                    <a:pt x="1696436" y="2860041"/>
                  </a:lnTo>
                  <a:lnTo>
                    <a:pt x="1683444" y="2857183"/>
                  </a:lnTo>
                  <a:lnTo>
                    <a:pt x="1670770" y="2853373"/>
                  </a:lnTo>
                  <a:lnTo>
                    <a:pt x="1658413" y="2849246"/>
                  </a:lnTo>
                  <a:lnTo>
                    <a:pt x="1646689" y="2844801"/>
                  </a:lnTo>
                  <a:lnTo>
                    <a:pt x="1635283" y="2840038"/>
                  </a:lnTo>
                  <a:lnTo>
                    <a:pt x="1624193" y="2834958"/>
                  </a:lnTo>
                  <a:lnTo>
                    <a:pt x="1613420" y="2829243"/>
                  </a:lnTo>
                  <a:lnTo>
                    <a:pt x="1603280" y="2823528"/>
                  </a:lnTo>
                  <a:lnTo>
                    <a:pt x="1594092" y="2816543"/>
                  </a:lnTo>
                  <a:lnTo>
                    <a:pt x="1585220" y="2809876"/>
                  </a:lnTo>
                  <a:lnTo>
                    <a:pt x="1576982" y="2802573"/>
                  </a:lnTo>
                  <a:lnTo>
                    <a:pt x="1569377" y="2794636"/>
                  </a:lnTo>
                  <a:lnTo>
                    <a:pt x="1566209" y="2790826"/>
                  </a:lnTo>
                  <a:lnTo>
                    <a:pt x="1563357" y="2786698"/>
                  </a:lnTo>
                  <a:lnTo>
                    <a:pt x="1560188" y="2782253"/>
                  </a:lnTo>
                  <a:lnTo>
                    <a:pt x="1558287" y="2777173"/>
                  </a:lnTo>
                  <a:lnTo>
                    <a:pt x="1557337" y="2772411"/>
                  </a:lnTo>
                  <a:lnTo>
                    <a:pt x="1557337" y="2767331"/>
                  </a:lnTo>
                  <a:lnTo>
                    <a:pt x="1557654" y="2761933"/>
                  </a:lnTo>
                  <a:lnTo>
                    <a:pt x="1559238" y="2756853"/>
                  </a:lnTo>
                  <a:lnTo>
                    <a:pt x="1561456" y="2751456"/>
                  </a:lnTo>
                  <a:lnTo>
                    <a:pt x="1564308" y="2746058"/>
                  </a:lnTo>
                  <a:lnTo>
                    <a:pt x="1566209" y="2743201"/>
                  </a:lnTo>
                  <a:lnTo>
                    <a:pt x="1568743" y="2740026"/>
                  </a:lnTo>
                  <a:lnTo>
                    <a:pt x="1571278" y="2737168"/>
                  </a:lnTo>
                  <a:lnTo>
                    <a:pt x="1574447" y="2734311"/>
                  </a:lnTo>
                  <a:lnTo>
                    <a:pt x="1577299" y="2731136"/>
                  </a:lnTo>
                  <a:lnTo>
                    <a:pt x="1580784" y="2728596"/>
                  </a:lnTo>
                  <a:lnTo>
                    <a:pt x="1583952" y="2726056"/>
                  </a:lnTo>
                  <a:lnTo>
                    <a:pt x="1587755" y="2723833"/>
                  </a:lnTo>
                  <a:lnTo>
                    <a:pt x="1591874" y="2721611"/>
                  </a:lnTo>
                  <a:lnTo>
                    <a:pt x="1595359" y="2719706"/>
                  </a:lnTo>
                  <a:lnTo>
                    <a:pt x="1599478" y="2717801"/>
                  </a:lnTo>
                  <a:lnTo>
                    <a:pt x="1603914" y="2716531"/>
                  </a:lnTo>
                  <a:lnTo>
                    <a:pt x="1608033" y="2715261"/>
                  </a:lnTo>
                  <a:lnTo>
                    <a:pt x="1612469" y="2714626"/>
                  </a:lnTo>
                  <a:lnTo>
                    <a:pt x="1616905" y="2713673"/>
                  </a:lnTo>
                  <a:lnTo>
                    <a:pt x="1621341" y="2713673"/>
                  </a:lnTo>
                  <a:lnTo>
                    <a:pt x="1626411" y="2713673"/>
                  </a:lnTo>
                  <a:lnTo>
                    <a:pt x="1631480" y="2714943"/>
                  </a:lnTo>
                  <a:lnTo>
                    <a:pt x="1635916" y="2715896"/>
                  </a:lnTo>
                  <a:lnTo>
                    <a:pt x="1640352" y="2717801"/>
                  </a:lnTo>
                  <a:lnTo>
                    <a:pt x="1644471" y="2720023"/>
                  </a:lnTo>
                  <a:lnTo>
                    <a:pt x="1648274" y="2723198"/>
                  </a:lnTo>
                  <a:lnTo>
                    <a:pt x="1651759" y="2726056"/>
                  </a:lnTo>
                  <a:lnTo>
                    <a:pt x="1654928" y="2729866"/>
                  </a:lnTo>
                  <a:lnTo>
                    <a:pt x="1657462" y="2733041"/>
                  </a:lnTo>
                  <a:lnTo>
                    <a:pt x="1658096" y="2733993"/>
                  </a:lnTo>
                  <a:lnTo>
                    <a:pt x="1659364" y="2734946"/>
                  </a:lnTo>
                  <a:lnTo>
                    <a:pt x="1665701" y="2740026"/>
                  </a:lnTo>
                  <a:lnTo>
                    <a:pt x="1671721" y="2744471"/>
                  </a:lnTo>
                  <a:lnTo>
                    <a:pt x="1678692" y="2748598"/>
                  </a:lnTo>
                  <a:lnTo>
                    <a:pt x="1685662" y="2752726"/>
                  </a:lnTo>
                  <a:lnTo>
                    <a:pt x="1692634" y="2756853"/>
                  </a:lnTo>
                  <a:lnTo>
                    <a:pt x="1699921" y="2760346"/>
                  </a:lnTo>
                  <a:lnTo>
                    <a:pt x="1707526" y="2763521"/>
                  </a:lnTo>
                  <a:lnTo>
                    <a:pt x="1714497" y="2766061"/>
                  </a:lnTo>
                  <a:lnTo>
                    <a:pt x="1720834" y="2768283"/>
                  </a:lnTo>
                  <a:lnTo>
                    <a:pt x="1731607" y="2771458"/>
                  </a:lnTo>
                  <a:lnTo>
                    <a:pt x="1742380" y="2773998"/>
                  </a:lnTo>
                  <a:lnTo>
                    <a:pt x="1753153" y="2776221"/>
                  </a:lnTo>
                  <a:lnTo>
                    <a:pt x="1764242" y="2778126"/>
                  </a:lnTo>
                  <a:lnTo>
                    <a:pt x="1775016" y="2779396"/>
                  </a:lnTo>
                  <a:lnTo>
                    <a:pt x="1785789" y="2780666"/>
                  </a:lnTo>
                  <a:lnTo>
                    <a:pt x="1795928" y="2780983"/>
                  </a:lnTo>
                  <a:lnTo>
                    <a:pt x="1806067" y="2781301"/>
                  </a:lnTo>
                  <a:lnTo>
                    <a:pt x="1817157" y="2780983"/>
                  </a:lnTo>
                  <a:lnTo>
                    <a:pt x="1827613" y="2780348"/>
                  </a:lnTo>
                  <a:lnTo>
                    <a:pt x="1837119" y="2778761"/>
                  </a:lnTo>
                  <a:lnTo>
                    <a:pt x="1845991" y="2776856"/>
                  </a:lnTo>
                  <a:lnTo>
                    <a:pt x="1854546" y="2774633"/>
                  </a:lnTo>
                  <a:lnTo>
                    <a:pt x="1862467" y="2771776"/>
                  </a:lnTo>
                  <a:lnTo>
                    <a:pt x="1869121" y="2768283"/>
                  </a:lnTo>
                  <a:lnTo>
                    <a:pt x="1875458" y="2764791"/>
                  </a:lnTo>
                  <a:lnTo>
                    <a:pt x="1879260" y="2761616"/>
                  </a:lnTo>
                  <a:lnTo>
                    <a:pt x="1882429" y="2758441"/>
                  </a:lnTo>
                  <a:lnTo>
                    <a:pt x="1885280" y="2754948"/>
                  </a:lnTo>
                  <a:lnTo>
                    <a:pt x="1888132" y="2751456"/>
                  </a:lnTo>
                  <a:lnTo>
                    <a:pt x="1890350" y="2747646"/>
                  </a:lnTo>
                  <a:lnTo>
                    <a:pt x="1892251" y="2743518"/>
                  </a:lnTo>
                  <a:lnTo>
                    <a:pt x="1893519" y="2739391"/>
                  </a:lnTo>
                  <a:lnTo>
                    <a:pt x="1894786" y="2734946"/>
                  </a:lnTo>
                  <a:lnTo>
                    <a:pt x="1895420" y="2730818"/>
                  </a:lnTo>
                  <a:lnTo>
                    <a:pt x="1895737" y="2726373"/>
                  </a:lnTo>
                  <a:lnTo>
                    <a:pt x="1895420" y="2721928"/>
                  </a:lnTo>
                  <a:lnTo>
                    <a:pt x="1895103" y="2717483"/>
                  </a:lnTo>
                  <a:lnTo>
                    <a:pt x="1893836" y="2713038"/>
                  </a:lnTo>
                  <a:lnTo>
                    <a:pt x="1892885" y="2708911"/>
                  </a:lnTo>
                  <a:lnTo>
                    <a:pt x="1890984" y="2704783"/>
                  </a:lnTo>
                  <a:lnTo>
                    <a:pt x="1888766" y="2700656"/>
                  </a:lnTo>
                  <a:lnTo>
                    <a:pt x="1885280" y="2696211"/>
                  </a:lnTo>
                  <a:lnTo>
                    <a:pt x="1881478" y="2691766"/>
                  </a:lnTo>
                  <a:lnTo>
                    <a:pt x="1876092" y="2687321"/>
                  </a:lnTo>
                  <a:lnTo>
                    <a:pt x="1870705" y="2682876"/>
                  </a:lnTo>
                  <a:lnTo>
                    <a:pt x="1864368" y="2678748"/>
                  </a:lnTo>
                  <a:lnTo>
                    <a:pt x="1857714" y="2674621"/>
                  </a:lnTo>
                  <a:lnTo>
                    <a:pt x="1850110" y="2671128"/>
                  </a:lnTo>
                  <a:lnTo>
                    <a:pt x="1842188" y="2667318"/>
                  </a:lnTo>
                  <a:lnTo>
                    <a:pt x="1817474" y="2657158"/>
                  </a:lnTo>
                  <a:lnTo>
                    <a:pt x="1720517" y="2617471"/>
                  </a:lnTo>
                  <a:lnTo>
                    <a:pt x="1673305" y="2597786"/>
                  </a:lnTo>
                  <a:lnTo>
                    <a:pt x="1644471" y="2585086"/>
                  </a:lnTo>
                  <a:lnTo>
                    <a:pt x="1639085" y="2582546"/>
                  </a:lnTo>
                  <a:lnTo>
                    <a:pt x="1634015" y="2580006"/>
                  </a:lnTo>
                  <a:lnTo>
                    <a:pt x="1624827" y="2574608"/>
                  </a:lnTo>
                  <a:lnTo>
                    <a:pt x="1615638" y="2567623"/>
                  </a:lnTo>
                  <a:lnTo>
                    <a:pt x="1607083" y="2560638"/>
                  </a:lnTo>
                  <a:lnTo>
                    <a:pt x="1598845" y="2552383"/>
                  </a:lnTo>
                  <a:lnTo>
                    <a:pt x="1591874" y="2544446"/>
                  </a:lnTo>
                  <a:lnTo>
                    <a:pt x="1588072" y="2540001"/>
                  </a:lnTo>
                  <a:lnTo>
                    <a:pt x="1585220" y="2534921"/>
                  </a:lnTo>
                  <a:lnTo>
                    <a:pt x="1581734" y="2530476"/>
                  </a:lnTo>
                  <a:lnTo>
                    <a:pt x="1579200" y="2525713"/>
                  </a:lnTo>
                  <a:lnTo>
                    <a:pt x="1576348" y="2520633"/>
                  </a:lnTo>
                  <a:lnTo>
                    <a:pt x="1574130" y="2515236"/>
                  </a:lnTo>
                  <a:lnTo>
                    <a:pt x="1571912" y="2510156"/>
                  </a:lnTo>
                  <a:lnTo>
                    <a:pt x="1570011" y="2505076"/>
                  </a:lnTo>
                  <a:lnTo>
                    <a:pt x="1568110" y="2499678"/>
                  </a:lnTo>
                  <a:lnTo>
                    <a:pt x="1566525" y="2494598"/>
                  </a:lnTo>
                  <a:lnTo>
                    <a:pt x="1565575" y="2488883"/>
                  </a:lnTo>
                  <a:lnTo>
                    <a:pt x="1564624" y="2483803"/>
                  </a:lnTo>
                  <a:lnTo>
                    <a:pt x="1563991" y="2478088"/>
                  </a:lnTo>
                  <a:lnTo>
                    <a:pt x="1563674" y="2473008"/>
                  </a:lnTo>
                  <a:lnTo>
                    <a:pt x="1563357" y="2467293"/>
                  </a:lnTo>
                  <a:lnTo>
                    <a:pt x="1563674" y="2461896"/>
                  </a:lnTo>
                  <a:lnTo>
                    <a:pt x="1563991" y="2456816"/>
                  </a:lnTo>
                  <a:lnTo>
                    <a:pt x="1564308" y="2451101"/>
                  </a:lnTo>
                  <a:lnTo>
                    <a:pt x="1565575" y="2446021"/>
                  </a:lnTo>
                  <a:lnTo>
                    <a:pt x="1566525" y="2440306"/>
                  </a:lnTo>
                  <a:lnTo>
                    <a:pt x="1567793" y="2435226"/>
                  </a:lnTo>
                  <a:lnTo>
                    <a:pt x="1569060" y="2429828"/>
                  </a:lnTo>
                  <a:lnTo>
                    <a:pt x="1570961" y="2424748"/>
                  </a:lnTo>
                  <a:lnTo>
                    <a:pt x="1573179" y="2419668"/>
                  </a:lnTo>
                  <a:lnTo>
                    <a:pt x="1575397" y="2414271"/>
                  </a:lnTo>
                  <a:lnTo>
                    <a:pt x="1577932" y="2409191"/>
                  </a:lnTo>
                  <a:lnTo>
                    <a:pt x="1580784" y="2404428"/>
                  </a:lnTo>
                  <a:lnTo>
                    <a:pt x="1583636" y="2399031"/>
                  </a:lnTo>
                  <a:lnTo>
                    <a:pt x="1586804" y="2394268"/>
                  </a:lnTo>
                  <a:lnTo>
                    <a:pt x="1590290" y="2389506"/>
                  </a:lnTo>
                  <a:lnTo>
                    <a:pt x="1594092" y="2385061"/>
                  </a:lnTo>
                  <a:lnTo>
                    <a:pt x="1598211" y="2379981"/>
                  </a:lnTo>
                  <a:lnTo>
                    <a:pt x="1602013" y="2375536"/>
                  </a:lnTo>
                  <a:lnTo>
                    <a:pt x="1606766" y="2371091"/>
                  </a:lnTo>
                  <a:lnTo>
                    <a:pt x="1611202" y="2367281"/>
                  </a:lnTo>
                  <a:lnTo>
                    <a:pt x="1615955" y="2363153"/>
                  </a:lnTo>
                  <a:lnTo>
                    <a:pt x="1621658" y="2358073"/>
                  </a:lnTo>
                  <a:lnTo>
                    <a:pt x="1627678" y="2353628"/>
                  </a:lnTo>
                  <a:lnTo>
                    <a:pt x="1634015" y="2349818"/>
                  </a:lnTo>
                  <a:lnTo>
                    <a:pt x="1640669" y="2345691"/>
                  </a:lnTo>
                  <a:lnTo>
                    <a:pt x="1647323" y="2341881"/>
                  </a:lnTo>
                  <a:lnTo>
                    <a:pt x="1654294" y="2338071"/>
                  </a:lnTo>
                  <a:lnTo>
                    <a:pt x="1661898" y="2334896"/>
                  </a:lnTo>
                  <a:lnTo>
                    <a:pt x="1669186" y="2331403"/>
                  </a:lnTo>
                  <a:lnTo>
                    <a:pt x="1676790" y="2328546"/>
                  </a:lnTo>
                  <a:lnTo>
                    <a:pt x="1684395" y="2325371"/>
                  </a:lnTo>
                  <a:lnTo>
                    <a:pt x="1692634" y="2322831"/>
                  </a:lnTo>
                  <a:lnTo>
                    <a:pt x="1700872" y="2320608"/>
                  </a:lnTo>
                  <a:lnTo>
                    <a:pt x="1709427" y="2318386"/>
                  </a:lnTo>
                  <a:lnTo>
                    <a:pt x="1717982" y="2316163"/>
                  </a:lnTo>
                  <a:lnTo>
                    <a:pt x="1726220" y="2314893"/>
                  </a:lnTo>
                  <a:lnTo>
                    <a:pt x="1735409" y="2312988"/>
                  </a:lnTo>
                  <a:lnTo>
                    <a:pt x="1735409" y="2259966"/>
                  </a:lnTo>
                  <a:lnTo>
                    <a:pt x="1735726" y="2257426"/>
                  </a:lnTo>
                  <a:lnTo>
                    <a:pt x="1736676" y="2254886"/>
                  </a:lnTo>
                  <a:lnTo>
                    <a:pt x="1738261" y="2252346"/>
                  </a:lnTo>
                  <a:lnTo>
                    <a:pt x="1740478" y="2250441"/>
                  </a:lnTo>
                  <a:lnTo>
                    <a:pt x="1743013" y="2248536"/>
                  </a:lnTo>
                  <a:lnTo>
                    <a:pt x="1745865" y="2247583"/>
                  </a:lnTo>
                  <a:lnTo>
                    <a:pt x="1749350" y="2246631"/>
                  </a:lnTo>
                  <a:lnTo>
                    <a:pt x="1753153" y="2246313"/>
                  </a:lnTo>
                  <a:close/>
                  <a:moveTo>
                    <a:pt x="1796891" y="2159710"/>
                  </a:moveTo>
                  <a:lnTo>
                    <a:pt x="1786093" y="2160028"/>
                  </a:lnTo>
                  <a:lnTo>
                    <a:pt x="1775296" y="2160663"/>
                  </a:lnTo>
                  <a:lnTo>
                    <a:pt x="1764817" y="2161298"/>
                  </a:lnTo>
                  <a:lnTo>
                    <a:pt x="1754337" y="2162251"/>
                  </a:lnTo>
                  <a:lnTo>
                    <a:pt x="1743540" y="2163839"/>
                  </a:lnTo>
                  <a:lnTo>
                    <a:pt x="1733695" y="2165427"/>
                  </a:lnTo>
                  <a:lnTo>
                    <a:pt x="1723216" y="2167332"/>
                  </a:lnTo>
                  <a:lnTo>
                    <a:pt x="1712736" y="2169555"/>
                  </a:lnTo>
                  <a:lnTo>
                    <a:pt x="1702892" y="2171778"/>
                  </a:lnTo>
                  <a:lnTo>
                    <a:pt x="1692730" y="2174318"/>
                  </a:lnTo>
                  <a:lnTo>
                    <a:pt x="1683202" y="2177177"/>
                  </a:lnTo>
                  <a:lnTo>
                    <a:pt x="1673040" y="2180352"/>
                  </a:lnTo>
                  <a:lnTo>
                    <a:pt x="1663513" y="2183528"/>
                  </a:lnTo>
                  <a:lnTo>
                    <a:pt x="1653669" y="2187021"/>
                  </a:lnTo>
                  <a:lnTo>
                    <a:pt x="1644460" y="2190514"/>
                  </a:lnTo>
                  <a:lnTo>
                    <a:pt x="1635250" y="2194643"/>
                  </a:lnTo>
                  <a:lnTo>
                    <a:pt x="1625723" y="2198771"/>
                  </a:lnTo>
                  <a:lnTo>
                    <a:pt x="1616514" y="2203217"/>
                  </a:lnTo>
                  <a:lnTo>
                    <a:pt x="1607622" y="2207663"/>
                  </a:lnTo>
                  <a:lnTo>
                    <a:pt x="1598730" y="2213061"/>
                  </a:lnTo>
                  <a:lnTo>
                    <a:pt x="1589839" y="2217825"/>
                  </a:lnTo>
                  <a:lnTo>
                    <a:pt x="1581264" y="2222906"/>
                  </a:lnTo>
                  <a:lnTo>
                    <a:pt x="1572690" y="2228622"/>
                  </a:lnTo>
                  <a:lnTo>
                    <a:pt x="1564116" y="2234020"/>
                  </a:lnTo>
                  <a:lnTo>
                    <a:pt x="1555859" y="2240054"/>
                  </a:lnTo>
                  <a:lnTo>
                    <a:pt x="1547920" y="2246088"/>
                  </a:lnTo>
                  <a:lnTo>
                    <a:pt x="1539981" y="2252439"/>
                  </a:lnTo>
                  <a:lnTo>
                    <a:pt x="1532042" y="2258473"/>
                  </a:lnTo>
                  <a:lnTo>
                    <a:pt x="1524420" y="2265459"/>
                  </a:lnTo>
                  <a:lnTo>
                    <a:pt x="1517117" y="2272128"/>
                  </a:lnTo>
                  <a:lnTo>
                    <a:pt x="1509495" y="2279114"/>
                  </a:lnTo>
                  <a:lnTo>
                    <a:pt x="1502509" y="2286101"/>
                  </a:lnTo>
                  <a:lnTo>
                    <a:pt x="1495522" y="2293405"/>
                  </a:lnTo>
                  <a:lnTo>
                    <a:pt x="1488853" y="2301026"/>
                  </a:lnTo>
                  <a:lnTo>
                    <a:pt x="1482185" y="2308648"/>
                  </a:lnTo>
                  <a:lnTo>
                    <a:pt x="1475833" y="2316269"/>
                  </a:lnTo>
                  <a:lnTo>
                    <a:pt x="1469482" y="2324526"/>
                  </a:lnTo>
                  <a:lnTo>
                    <a:pt x="1463131" y="2332465"/>
                  </a:lnTo>
                  <a:lnTo>
                    <a:pt x="1457415" y="2340722"/>
                  </a:lnTo>
                  <a:lnTo>
                    <a:pt x="1451698" y="2348978"/>
                  </a:lnTo>
                  <a:lnTo>
                    <a:pt x="1446300" y="2357553"/>
                  </a:lnTo>
                  <a:lnTo>
                    <a:pt x="1440901" y="2366444"/>
                  </a:lnTo>
                  <a:lnTo>
                    <a:pt x="1435820" y="2375019"/>
                  </a:lnTo>
                  <a:lnTo>
                    <a:pt x="1431057" y="2383910"/>
                  </a:lnTo>
                  <a:lnTo>
                    <a:pt x="1426293" y="2393120"/>
                  </a:lnTo>
                  <a:lnTo>
                    <a:pt x="1421847" y="2402012"/>
                  </a:lnTo>
                  <a:lnTo>
                    <a:pt x="1417719" y="2411221"/>
                  </a:lnTo>
                  <a:lnTo>
                    <a:pt x="1413591" y="2421065"/>
                  </a:lnTo>
                  <a:lnTo>
                    <a:pt x="1410098" y="2430592"/>
                  </a:lnTo>
                  <a:lnTo>
                    <a:pt x="1406287" y="2440437"/>
                  </a:lnTo>
                  <a:lnTo>
                    <a:pt x="1403111" y="2449964"/>
                  </a:lnTo>
                  <a:lnTo>
                    <a:pt x="1399936" y="2460126"/>
                  </a:lnTo>
                  <a:lnTo>
                    <a:pt x="1397395" y="2469653"/>
                  </a:lnTo>
                  <a:lnTo>
                    <a:pt x="1394855" y="2480132"/>
                  </a:lnTo>
                  <a:lnTo>
                    <a:pt x="1391996" y="2490294"/>
                  </a:lnTo>
                  <a:lnTo>
                    <a:pt x="1390091" y="2500456"/>
                  </a:lnTo>
                  <a:lnTo>
                    <a:pt x="1388503" y="2510936"/>
                  </a:lnTo>
                  <a:lnTo>
                    <a:pt x="1386598" y="2521416"/>
                  </a:lnTo>
                  <a:lnTo>
                    <a:pt x="1385328" y="2532213"/>
                  </a:lnTo>
                  <a:lnTo>
                    <a:pt x="1384375" y="2542692"/>
                  </a:lnTo>
                  <a:lnTo>
                    <a:pt x="1383422" y="2553172"/>
                  </a:lnTo>
                  <a:lnTo>
                    <a:pt x="1382787" y="2564604"/>
                  </a:lnTo>
                  <a:lnTo>
                    <a:pt x="1382787" y="2575401"/>
                  </a:lnTo>
                  <a:lnTo>
                    <a:pt x="1382787" y="2585881"/>
                  </a:lnTo>
                  <a:lnTo>
                    <a:pt x="1382787" y="2596678"/>
                  </a:lnTo>
                  <a:lnTo>
                    <a:pt x="1383422" y="2607475"/>
                  </a:lnTo>
                  <a:lnTo>
                    <a:pt x="1384375" y="2617955"/>
                  </a:lnTo>
                  <a:lnTo>
                    <a:pt x="1385328" y="2628434"/>
                  </a:lnTo>
                  <a:lnTo>
                    <a:pt x="1386598" y="2638914"/>
                  </a:lnTo>
                  <a:lnTo>
                    <a:pt x="1388503" y="2649076"/>
                  </a:lnTo>
                  <a:lnTo>
                    <a:pt x="1390091" y="2659556"/>
                  </a:lnTo>
                  <a:lnTo>
                    <a:pt x="1391996" y="2669718"/>
                  </a:lnTo>
                  <a:lnTo>
                    <a:pt x="1394855" y="2680197"/>
                  </a:lnTo>
                  <a:lnTo>
                    <a:pt x="1397077" y="2690042"/>
                  </a:lnTo>
                  <a:lnTo>
                    <a:pt x="1399936" y="2699886"/>
                  </a:lnTo>
                  <a:lnTo>
                    <a:pt x="1402794" y="2709731"/>
                  </a:lnTo>
                  <a:lnTo>
                    <a:pt x="1406287" y="2719575"/>
                  </a:lnTo>
                  <a:lnTo>
                    <a:pt x="1409462" y="2729102"/>
                  </a:lnTo>
                  <a:lnTo>
                    <a:pt x="1413591" y="2738312"/>
                  </a:lnTo>
                  <a:lnTo>
                    <a:pt x="1417402" y="2748156"/>
                  </a:lnTo>
                  <a:lnTo>
                    <a:pt x="1421847" y="2757048"/>
                  </a:lnTo>
                  <a:lnTo>
                    <a:pt x="1425976" y="2766257"/>
                  </a:lnTo>
                  <a:lnTo>
                    <a:pt x="1430739" y="2775149"/>
                  </a:lnTo>
                  <a:lnTo>
                    <a:pt x="1435503" y="2784041"/>
                  </a:lnTo>
                  <a:lnTo>
                    <a:pt x="1440266" y="2792932"/>
                  </a:lnTo>
                  <a:lnTo>
                    <a:pt x="1445982" y="2801507"/>
                  </a:lnTo>
                  <a:lnTo>
                    <a:pt x="1451063" y="2810081"/>
                  </a:lnTo>
                  <a:lnTo>
                    <a:pt x="1456779" y="2818655"/>
                  </a:lnTo>
                  <a:lnTo>
                    <a:pt x="1462813" y="2826912"/>
                  </a:lnTo>
                  <a:lnTo>
                    <a:pt x="1468529" y="2834851"/>
                  </a:lnTo>
                  <a:lnTo>
                    <a:pt x="1474881" y="2842790"/>
                  </a:lnTo>
                  <a:lnTo>
                    <a:pt x="1481549" y="2850729"/>
                  </a:lnTo>
                  <a:lnTo>
                    <a:pt x="1487901" y="2858351"/>
                  </a:lnTo>
                  <a:lnTo>
                    <a:pt x="1494887" y="2865972"/>
                  </a:lnTo>
                  <a:lnTo>
                    <a:pt x="1501873" y="2873276"/>
                  </a:lnTo>
                  <a:lnTo>
                    <a:pt x="1509177" y="2880262"/>
                  </a:lnTo>
                  <a:lnTo>
                    <a:pt x="1516164" y="2887249"/>
                  </a:lnTo>
                  <a:lnTo>
                    <a:pt x="1524103" y="2894235"/>
                  </a:lnTo>
                  <a:lnTo>
                    <a:pt x="1531407" y="2900904"/>
                  </a:lnTo>
                  <a:lnTo>
                    <a:pt x="1539346" y="2907255"/>
                  </a:lnTo>
                  <a:lnTo>
                    <a:pt x="1546968" y="2913289"/>
                  </a:lnTo>
                  <a:lnTo>
                    <a:pt x="1555224" y="2919323"/>
                  </a:lnTo>
                  <a:lnTo>
                    <a:pt x="1563481" y="2925356"/>
                  </a:lnTo>
                  <a:lnTo>
                    <a:pt x="1572055" y="2930755"/>
                  </a:lnTo>
                  <a:lnTo>
                    <a:pt x="1580629" y="2936471"/>
                  </a:lnTo>
                  <a:lnTo>
                    <a:pt x="1589203" y="2941552"/>
                  </a:lnTo>
                  <a:lnTo>
                    <a:pt x="1598095" y="2946951"/>
                  </a:lnTo>
                  <a:lnTo>
                    <a:pt x="1606987" y="2951714"/>
                  </a:lnTo>
                  <a:lnTo>
                    <a:pt x="1615879" y="2956478"/>
                  </a:lnTo>
                  <a:lnTo>
                    <a:pt x="1625088" y="2960606"/>
                  </a:lnTo>
                  <a:lnTo>
                    <a:pt x="1634298" y="2965052"/>
                  </a:lnTo>
                  <a:lnTo>
                    <a:pt x="1643824" y="2969180"/>
                  </a:lnTo>
                  <a:lnTo>
                    <a:pt x="1653351" y="2972991"/>
                  </a:lnTo>
                  <a:lnTo>
                    <a:pt x="1662878" y="2976167"/>
                  </a:lnTo>
                  <a:lnTo>
                    <a:pt x="1672723" y="2979660"/>
                  </a:lnTo>
                  <a:lnTo>
                    <a:pt x="1682567" y="2982518"/>
                  </a:lnTo>
                  <a:lnTo>
                    <a:pt x="1692730" y="2985376"/>
                  </a:lnTo>
                  <a:lnTo>
                    <a:pt x="1702892" y="2988234"/>
                  </a:lnTo>
                  <a:lnTo>
                    <a:pt x="1713054" y="2990457"/>
                  </a:lnTo>
                  <a:lnTo>
                    <a:pt x="1723216" y="2992680"/>
                  </a:lnTo>
                  <a:lnTo>
                    <a:pt x="1733695" y="2994585"/>
                  </a:lnTo>
                  <a:lnTo>
                    <a:pt x="1744493" y="2995856"/>
                  </a:lnTo>
                  <a:lnTo>
                    <a:pt x="1754655" y="2997443"/>
                  </a:lnTo>
                  <a:lnTo>
                    <a:pt x="1765452" y="2998396"/>
                  </a:lnTo>
                  <a:lnTo>
                    <a:pt x="1776249" y="2999349"/>
                  </a:lnTo>
                  <a:lnTo>
                    <a:pt x="1787046" y="2999666"/>
                  </a:lnTo>
                  <a:lnTo>
                    <a:pt x="1797843" y="2999984"/>
                  </a:lnTo>
                  <a:lnTo>
                    <a:pt x="1808958" y="2999984"/>
                  </a:lnTo>
                  <a:lnTo>
                    <a:pt x="1819438" y="2999666"/>
                  </a:lnTo>
                  <a:lnTo>
                    <a:pt x="1830235" y="2999349"/>
                  </a:lnTo>
                  <a:lnTo>
                    <a:pt x="1841032" y="2998396"/>
                  </a:lnTo>
                  <a:lnTo>
                    <a:pt x="1851512" y="2997443"/>
                  </a:lnTo>
                  <a:lnTo>
                    <a:pt x="1861674" y="2995856"/>
                  </a:lnTo>
                  <a:lnTo>
                    <a:pt x="1872153" y="2994585"/>
                  </a:lnTo>
                  <a:lnTo>
                    <a:pt x="1882633" y="2992680"/>
                  </a:lnTo>
                  <a:lnTo>
                    <a:pt x="1892795" y="2990457"/>
                  </a:lnTo>
                  <a:lnTo>
                    <a:pt x="1902639" y="2988234"/>
                  </a:lnTo>
                  <a:lnTo>
                    <a:pt x="1912801" y="2985376"/>
                  </a:lnTo>
                  <a:lnTo>
                    <a:pt x="1922646" y="2982836"/>
                  </a:lnTo>
                  <a:lnTo>
                    <a:pt x="1932490" y="2979660"/>
                  </a:lnTo>
                  <a:lnTo>
                    <a:pt x="1942017" y="2976484"/>
                  </a:lnTo>
                  <a:lnTo>
                    <a:pt x="1951862" y="2972991"/>
                  </a:lnTo>
                  <a:lnTo>
                    <a:pt x="1961389" y="2969180"/>
                  </a:lnTo>
                  <a:lnTo>
                    <a:pt x="1970598" y="2965052"/>
                  </a:lnTo>
                  <a:lnTo>
                    <a:pt x="1980125" y="2960924"/>
                  </a:lnTo>
                  <a:lnTo>
                    <a:pt x="1989334" y="2956478"/>
                  </a:lnTo>
                  <a:lnTo>
                    <a:pt x="1998226" y="2952032"/>
                  </a:lnTo>
                  <a:lnTo>
                    <a:pt x="2007118" y="2947268"/>
                  </a:lnTo>
                  <a:lnTo>
                    <a:pt x="2016010" y="2942187"/>
                  </a:lnTo>
                  <a:lnTo>
                    <a:pt x="2024584" y="2936789"/>
                  </a:lnTo>
                  <a:lnTo>
                    <a:pt x="2033158" y="2931390"/>
                  </a:lnTo>
                  <a:lnTo>
                    <a:pt x="2041415" y="2925674"/>
                  </a:lnTo>
                  <a:lnTo>
                    <a:pt x="2049354" y="2919640"/>
                  </a:lnTo>
                  <a:lnTo>
                    <a:pt x="2057610" y="2913924"/>
                  </a:lnTo>
                  <a:lnTo>
                    <a:pt x="2065867" y="2907573"/>
                  </a:lnTo>
                  <a:lnTo>
                    <a:pt x="2073489" y="2901222"/>
                  </a:lnTo>
                  <a:lnTo>
                    <a:pt x="2081110" y="2894553"/>
                  </a:lnTo>
                  <a:lnTo>
                    <a:pt x="2088414" y="2887884"/>
                  </a:lnTo>
                  <a:lnTo>
                    <a:pt x="2096036" y="2880580"/>
                  </a:lnTo>
                  <a:lnTo>
                    <a:pt x="2103022" y="2873594"/>
                  </a:lnTo>
                  <a:lnTo>
                    <a:pt x="2110008" y="2866290"/>
                  </a:lnTo>
                  <a:lnTo>
                    <a:pt x="2116677" y="2858668"/>
                  </a:lnTo>
                  <a:lnTo>
                    <a:pt x="2123346" y="2851364"/>
                  </a:lnTo>
                  <a:lnTo>
                    <a:pt x="2130015" y="2843425"/>
                  </a:lnTo>
                  <a:lnTo>
                    <a:pt x="2136049" y="2835804"/>
                  </a:lnTo>
                  <a:lnTo>
                    <a:pt x="2142400" y="2827547"/>
                  </a:lnTo>
                  <a:lnTo>
                    <a:pt x="2148434" y="2819290"/>
                  </a:lnTo>
                  <a:lnTo>
                    <a:pt x="2153832" y="2810716"/>
                  </a:lnTo>
                  <a:lnTo>
                    <a:pt x="2159548" y="2802459"/>
                  </a:lnTo>
                  <a:lnTo>
                    <a:pt x="2164629" y="2793885"/>
                  </a:lnTo>
                  <a:lnTo>
                    <a:pt x="2169393" y="2784993"/>
                  </a:lnTo>
                  <a:lnTo>
                    <a:pt x="2174474" y="2775784"/>
                  </a:lnTo>
                  <a:lnTo>
                    <a:pt x="2179237" y="2766892"/>
                  </a:lnTo>
                  <a:lnTo>
                    <a:pt x="2183683" y="2757683"/>
                  </a:lnTo>
                  <a:lnTo>
                    <a:pt x="2187811" y="2748474"/>
                  </a:lnTo>
                  <a:lnTo>
                    <a:pt x="2191622" y="2739264"/>
                  </a:lnTo>
                  <a:lnTo>
                    <a:pt x="2195433" y="2729420"/>
                  </a:lnTo>
                  <a:lnTo>
                    <a:pt x="2199244" y="2719893"/>
                  </a:lnTo>
                  <a:lnTo>
                    <a:pt x="2202102" y="2710048"/>
                  </a:lnTo>
                  <a:lnTo>
                    <a:pt x="2205595" y="2700204"/>
                  </a:lnTo>
                  <a:lnTo>
                    <a:pt x="2208136" y="2690042"/>
                  </a:lnTo>
                  <a:lnTo>
                    <a:pt x="2210676" y="2680197"/>
                  </a:lnTo>
                  <a:lnTo>
                    <a:pt x="2213217" y="2669718"/>
                  </a:lnTo>
                  <a:lnTo>
                    <a:pt x="2215122" y="2659556"/>
                  </a:lnTo>
                  <a:lnTo>
                    <a:pt x="2217027" y="2649076"/>
                  </a:lnTo>
                  <a:lnTo>
                    <a:pt x="2218615" y="2638279"/>
                  </a:lnTo>
                  <a:lnTo>
                    <a:pt x="2219885" y="2628117"/>
                  </a:lnTo>
                  <a:lnTo>
                    <a:pt x="2221156" y="2617320"/>
                  </a:lnTo>
                  <a:lnTo>
                    <a:pt x="2221791" y="2606523"/>
                  </a:lnTo>
                  <a:lnTo>
                    <a:pt x="2222743" y="2595725"/>
                  </a:lnTo>
                  <a:lnTo>
                    <a:pt x="2222743" y="2584611"/>
                  </a:lnTo>
                  <a:lnTo>
                    <a:pt x="2222743" y="2573814"/>
                  </a:lnTo>
                  <a:lnTo>
                    <a:pt x="2222743" y="2563016"/>
                  </a:lnTo>
                  <a:lnTo>
                    <a:pt x="2221791" y="2552537"/>
                  </a:lnTo>
                  <a:lnTo>
                    <a:pt x="2221156" y="2541740"/>
                  </a:lnTo>
                  <a:lnTo>
                    <a:pt x="2219885" y="2531260"/>
                  </a:lnTo>
                  <a:lnTo>
                    <a:pt x="2218933" y="2521098"/>
                  </a:lnTo>
                  <a:lnTo>
                    <a:pt x="2217027" y="2510618"/>
                  </a:lnTo>
                  <a:lnTo>
                    <a:pt x="2215122" y="2500139"/>
                  </a:lnTo>
                  <a:lnTo>
                    <a:pt x="2213217" y="2490294"/>
                  </a:lnTo>
                  <a:lnTo>
                    <a:pt x="2210994" y="2479815"/>
                  </a:lnTo>
                  <a:lnTo>
                    <a:pt x="2208453" y="2469970"/>
                  </a:lnTo>
                  <a:lnTo>
                    <a:pt x="2205595" y="2460126"/>
                  </a:lnTo>
                  <a:lnTo>
                    <a:pt x="2202419" y="2449964"/>
                  </a:lnTo>
                  <a:lnTo>
                    <a:pt x="2199244" y="2440437"/>
                  </a:lnTo>
                  <a:lnTo>
                    <a:pt x="2195751" y="2430910"/>
                  </a:lnTo>
                  <a:lnTo>
                    <a:pt x="2192257" y="2421383"/>
                  </a:lnTo>
                  <a:lnTo>
                    <a:pt x="2188129" y="2412174"/>
                  </a:lnTo>
                  <a:lnTo>
                    <a:pt x="2184001" y="2402964"/>
                  </a:lnTo>
                  <a:lnTo>
                    <a:pt x="2179555" y="2393437"/>
                  </a:lnTo>
                  <a:lnTo>
                    <a:pt x="2174791" y="2384546"/>
                  </a:lnTo>
                  <a:lnTo>
                    <a:pt x="2169710" y="2375654"/>
                  </a:lnTo>
                  <a:lnTo>
                    <a:pt x="2164947" y="2366762"/>
                  </a:lnTo>
                  <a:lnTo>
                    <a:pt x="2159866" y="2358188"/>
                  </a:lnTo>
                  <a:lnTo>
                    <a:pt x="2154150" y="2349614"/>
                  </a:lnTo>
                  <a:lnTo>
                    <a:pt x="2148751" y="2341357"/>
                  </a:lnTo>
                  <a:lnTo>
                    <a:pt x="2142717" y="2333418"/>
                  </a:lnTo>
                  <a:lnTo>
                    <a:pt x="2136684" y="2325161"/>
                  </a:lnTo>
                  <a:lnTo>
                    <a:pt x="2130332" y="2316905"/>
                  </a:lnTo>
                  <a:lnTo>
                    <a:pt x="2124299" y="2309283"/>
                  </a:lnTo>
                  <a:lnTo>
                    <a:pt x="2117312" y="2301661"/>
                  </a:lnTo>
                  <a:lnTo>
                    <a:pt x="2110643" y="2294357"/>
                  </a:lnTo>
                  <a:lnTo>
                    <a:pt x="2103657" y="2286736"/>
                  </a:lnTo>
                  <a:lnTo>
                    <a:pt x="2096671" y="2279750"/>
                  </a:lnTo>
                  <a:lnTo>
                    <a:pt x="2089367" y="2272763"/>
                  </a:lnTo>
                  <a:lnTo>
                    <a:pt x="2081745" y="2265777"/>
                  </a:lnTo>
                  <a:lnTo>
                    <a:pt x="2074124" y="2259425"/>
                  </a:lnTo>
                  <a:lnTo>
                    <a:pt x="2066185" y="2252757"/>
                  </a:lnTo>
                  <a:lnTo>
                    <a:pt x="2058245" y="2246405"/>
                  </a:lnTo>
                  <a:lnTo>
                    <a:pt x="2050306" y="2240372"/>
                  </a:lnTo>
                  <a:lnTo>
                    <a:pt x="2042050" y="2234338"/>
                  </a:lnTo>
                  <a:lnTo>
                    <a:pt x="2033793" y="2228939"/>
                  </a:lnTo>
                  <a:lnTo>
                    <a:pt x="2025219" y="2223223"/>
                  </a:lnTo>
                  <a:lnTo>
                    <a:pt x="2016327" y="2218142"/>
                  </a:lnTo>
                  <a:lnTo>
                    <a:pt x="2007753" y="2213061"/>
                  </a:lnTo>
                  <a:lnTo>
                    <a:pt x="1998861" y="2207980"/>
                  </a:lnTo>
                  <a:lnTo>
                    <a:pt x="1989652" y="2203534"/>
                  </a:lnTo>
                  <a:lnTo>
                    <a:pt x="1980760" y="2199088"/>
                  </a:lnTo>
                  <a:lnTo>
                    <a:pt x="1971551" y="2194643"/>
                  </a:lnTo>
                  <a:lnTo>
                    <a:pt x="1961706" y="2190832"/>
                  </a:lnTo>
                  <a:lnTo>
                    <a:pt x="1952179" y="2187021"/>
                  </a:lnTo>
                  <a:lnTo>
                    <a:pt x="1942335" y="2183528"/>
                  </a:lnTo>
                  <a:lnTo>
                    <a:pt x="1932808" y="2180352"/>
                  </a:lnTo>
                  <a:lnTo>
                    <a:pt x="1922963" y="2177177"/>
                  </a:lnTo>
                  <a:lnTo>
                    <a:pt x="1913119" y="2174318"/>
                  </a:lnTo>
                  <a:lnTo>
                    <a:pt x="1902639" y="2171778"/>
                  </a:lnTo>
                  <a:lnTo>
                    <a:pt x="1892795" y="2169555"/>
                  </a:lnTo>
                  <a:lnTo>
                    <a:pt x="1882315" y="2167332"/>
                  </a:lnTo>
                  <a:lnTo>
                    <a:pt x="1871836" y="2165427"/>
                  </a:lnTo>
                  <a:lnTo>
                    <a:pt x="1861356" y="2163839"/>
                  </a:lnTo>
                  <a:lnTo>
                    <a:pt x="1850559" y="2162251"/>
                  </a:lnTo>
                  <a:lnTo>
                    <a:pt x="1840397" y="2161298"/>
                  </a:lnTo>
                  <a:lnTo>
                    <a:pt x="1829600" y="2160663"/>
                  </a:lnTo>
                  <a:lnTo>
                    <a:pt x="1818167" y="2160028"/>
                  </a:lnTo>
                  <a:lnTo>
                    <a:pt x="1807688" y="2159710"/>
                  </a:lnTo>
                  <a:lnTo>
                    <a:pt x="1796891" y="2159710"/>
                  </a:lnTo>
                  <a:close/>
                  <a:moveTo>
                    <a:pt x="1703527" y="1784350"/>
                  </a:moveTo>
                  <a:lnTo>
                    <a:pt x="1960753" y="1793877"/>
                  </a:lnTo>
                  <a:lnTo>
                    <a:pt x="1955037" y="1945990"/>
                  </a:lnTo>
                  <a:lnTo>
                    <a:pt x="1970280" y="1950118"/>
                  </a:lnTo>
                  <a:lnTo>
                    <a:pt x="1985841" y="1954247"/>
                  </a:lnTo>
                  <a:lnTo>
                    <a:pt x="2000766" y="1959010"/>
                  </a:lnTo>
                  <a:lnTo>
                    <a:pt x="2016010" y="1963774"/>
                  </a:lnTo>
                  <a:lnTo>
                    <a:pt x="2030935" y="1969172"/>
                  </a:lnTo>
                  <a:lnTo>
                    <a:pt x="2045225" y="1975206"/>
                  </a:lnTo>
                  <a:lnTo>
                    <a:pt x="2059833" y="1980922"/>
                  </a:lnTo>
                  <a:lnTo>
                    <a:pt x="2074441" y="1987273"/>
                  </a:lnTo>
                  <a:lnTo>
                    <a:pt x="2088414" y="1993942"/>
                  </a:lnTo>
                  <a:lnTo>
                    <a:pt x="2102069" y="2001246"/>
                  </a:lnTo>
                  <a:lnTo>
                    <a:pt x="2116042" y="2008550"/>
                  </a:lnTo>
                  <a:lnTo>
                    <a:pt x="2129697" y="2016172"/>
                  </a:lnTo>
                  <a:lnTo>
                    <a:pt x="2143035" y="2024111"/>
                  </a:lnTo>
                  <a:lnTo>
                    <a:pt x="2156055" y="2032367"/>
                  </a:lnTo>
                  <a:lnTo>
                    <a:pt x="2169075" y="2041259"/>
                  </a:lnTo>
                  <a:lnTo>
                    <a:pt x="2181778" y="2050151"/>
                  </a:lnTo>
                  <a:lnTo>
                    <a:pt x="2293243" y="1945990"/>
                  </a:lnTo>
                  <a:lnTo>
                    <a:pt x="2468220" y="2134941"/>
                  </a:lnTo>
                  <a:lnTo>
                    <a:pt x="2357390" y="2237831"/>
                  </a:lnTo>
                  <a:lnTo>
                    <a:pt x="2365330" y="2251169"/>
                  </a:lnTo>
                  <a:lnTo>
                    <a:pt x="2373269" y="2264507"/>
                  </a:lnTo>
                  <a:lnTo>
                    <a:pt x="2380573" y="2278162"/>
                  </a:lnTo>
                  <a:lnTo>
                    <a:pt x="2387559" y="2292135"/>
                  </a:lnTo>
                  <a:lnTo>
                    <a:pt x="2394228" y="2306107"/>
                  </a:lnTo>
                  <a:lnTo>
                    <a:pt x="2400897" y="2320715"/>
                  </a:lnTo>
                  <a:lnTo>
                    <a:pt x="2406930" y="2335323"/>
                  </a:lnTo>
                  <a:lnTo>
                    <a:pt x="2412647" y="2349614"/>
                  </a:lnTo>
                  <a:lnTo>
                    <a:pt x="2418045" y="2364539"/>
                  </a:lnTo>
                  <a:lnTo>
                    <a:pt x="2423444" y="2379465"/>
                  </a:lnTo>
                  <a:lnTo>
                    <a:pt x="2427890" y="2394708"/>
                  </a:lnTo>
                  <a:lnTo>
                    <a:pt x="2432335" y="2409951"/>
                  </a:lnTo>
                  <a:lnTo>
                    <a:pt x="2435829" y="2425194"/>
                  </a:lnTo>
                  <a:lnTo>
                    <a:pt x="2439639" y="2440754"/>
                  </a:lnTo>
                  <a:lnTo>
                    <a:pt x="2443133" y="2456315"/>
                  </a:lnTo>
                  <a:lnTo>
                    <a:pt x="2445673" y="2472193"/>
                  </a:lnTo>
                  <a:lnTo>
                    <a:pt x="2595563" y="2477909"/>
                  </a:lnTo>
                  <a:lnTo>
                    <a:pt x="2586354" y="2735136"/>
                  </a:lnTo>
                  <a:lnTo>
                    <a:pt x="2437099" y="2729420"/>
                  </a:lnTo>
                  <a:lnTo>
                    <a:pt x="2432971" y="2744980"/>
                  </a:lnTo>
                  <a:lnTo>
                    <a:pt x="2428842" y="2760541"/>
                  </a:lnTo>
                  <a:lnTo>
                    <a:pt x="2424079" y="2776419"/>
                  </a:lnTo>
                  <a:lnTo>
                    <a:pt x="2419315" y="2791027"/>
                  </a:lnTo>
                  <a:lnTo>
                    <a:pt x="2413599" y="2806270"/>
                  </a:lnTo>
                  <a:lnTo>
                    <a:pt x="2408201" y="2821196"/>
                  </a:lnTo>
                  <a:lnTo>
                    <a:pt x="2402167" y="2835804"/>
                  </a:lnTo>
                  <a:lnTo>
                    <a:pt x="2395816" y="2850094"/>
                  </a:lnTo>
                  <a:lnTo>
                    <a:pt x="2388829" y="2864702"/>
                  </a:lnTo>
                  <a:lnTo>
                    <a:pt x="2381525" y="2878992"/>
                  </a:lnTo>
                  <a:lnTo>
                    <a:pt x="2374221" y="2892647"/>
                  </a:lnTo>
                  <a:lnTo>
                    <a:pt x="2366917" y="2906303"/>
                  </a:lnTo>
                  <a:lnTo>
                    <a:pt x="2358661" y="2919640"/>
                  </a:lnTo>
                  <a:lnTo>
                    <a:pt x="2350404" y="2932978"/>
                  </a:lnTo>
                  <a:lnTo>
                    <a:pt x="2341512" y="2945998"/>
                  </a:lnTo>
                  <a:lnTo>
                    <a:pt x="2332620" y="2958701"/>
                  </a:lnTo>
                  <a:lnTo>
                    <a:pt x="2433606" y="3067625"/>
                  </a:lnTo>
                  <a:lnTo>
                    <a:pt x="2245290" y="3242603"/>
                  </a:lnTo>
                  <a:lnTo>
                    <a:pt x="2144940" y="3134949"/>
                  </a:lnTo>
                  <a:lnTo>
                    <a:pt x="2131285" y="3143205"/>
                  </a:lnTo>
                  <a:lnTo>
                    <a:pt x="2117947" y="3150509"/>
                  </a:lnTo>
                  <a:lnTo>
                    <a:pt x="2103657" y="3157813"/>
                  </a:lnTo>
                  <a:lnTo>
                    <a:pt x="2089684" y="3165117"/>
                  </a:lnTo>
                  <a:lnTo>
                    <a:pt x="2075394" y="3172103"/>
                  </a:lnTo>
                  <a:lnTo>
                    <a:pt x="2061104" y="3178455"/>
                  </a:lnTo>
                  <a:lnTo>
                    <a:pt x="2046496" y="3184488"/>
                  </a:lnTo>
                  <a:lnTo>
                    <a:pt x="2031570" y="3190205"/>
                  </a:lnTo>
                  <a:lnTo>
                    <a:pt x="2016645" y="3195603"/>
                  </a:lnTo>
                  <a:lnTo>
                    <a:pt x="2001402" y="3200684"/>
                  </a:lnTo>
                  <a:lnTo>
                    <a:pt x="1986159" y="3205448"/>
                  </a:lnTo>
                  <a:lnTo>
                    <a:pt x="1970598" y="3209576"/>
                  </a:lnTo>
                  <a:lnTo>
                    <a:pt x="1955037" y="3213704"/>
                  </a:lnTo>
                  <a:lnTo>
                    <a:pt x="1939477" y="3217515"/>
                  </a:lnTo>
                  <a:lnTo>
                    <a:pt x="1923916" y="3220373"/>
                  </a:lnTo>
                  <a:lnTo>
                    <a:pt x="1908038" y="3223231"/>
                  </a:lnTo>
                  <a:lnTo>
                    <a:pt x="1902322" y="3370263"/>
                  </a:lnTo>
                  <a:lnTo>
                    <a:pt x="1645095" y="3360736"/>
                  </a:lnTo>
                  <a:lnTo>
                    <a:pt x="1650493" y="3213704"/>
                  </a:lnTo>
                  <a:lnTo>
                    <a:pt x="1634615" y="3209576"/>
                  </a:lnTo>
                  <a:lnTo>
                    <a:pt x="1619054" y="3205130"/>
                  </a:lnTo>
                  <a:lnTo>
                    <a:pt x="1603494" y="3200684"/>
                  </a:lnTo>
                  <a:lnTo>
                    <a:pt x="1588251" y="3195603"/>
                  </a:lnTo>
                  <a:lnTo>
                    <a:pt x="1573325" y="3189887"/>
                  </a:lnTo>
                  <a:lnTo>
                    <a:pt x="1558717" y="3184488"/>
                  </a:lnTo>
                  <a:lnTo>
                    <a:pt x="1543792" y="3178137"/>
                  </a:lnTo>
                  <a:lnTo>
                    <a:pt x="1529184" y="3171786"/>
                  </a:lnTo>
                  <a:lnTo>
                    <a:pt x="1515211" y="3164482"/>
                  </a:lnTo>
                  <a:lnTo>
                    <a:pt x="1500921" y="3157496"/>
                  </a:lnTo>
                  <a:lnTo>
                    <a:pt x="1486948" y="3150192"/>
                  </a:lnTo>
                  <a:lnTo>
                    <a:pt x="1472975" y="3142252"/>
                  </a:lnTo>
                  <a:lnTo>
                    <a:pt x="1459637" y="3134313"/>
                  </a:lnTo>
                  <a:lnTo>
                    <a:pt x="1446300" y="3125739"/>
                  </a:lnTo>
                  <a:lnTo>
                    <a:pt x="1433280" y="3117165"/>
                  </a:lnTo>
                  <a:lnTo>
                    <a:pt x="1420577" y="3107638"/>
                  </a:lnTo>
                  <a:lnTo>
                    <a:pt x="1312606" y="3207988"/>
                  </a:lnTo>
                  <a:lnTo>
                    <a:pt x="1137310" y="3019673"/>
                  </a:lnTo>
                  <a:lnTo>
                    <a:pt x="1245917" y="2918688"/>
                  </a:lnTo>
                  <a:lnTo>
                    <a:pt x="1238296" y="2905350"/>
                  </a:lnTo>
                  <a:lnTo>
                    <a:pt x="1230357" y="2891377"/>
                  </a:lnTo>
                  <a:lnTo>
                    <a:pt x="1223053" y="2877722"/>
                  </a:lnTo>
                  <a:lnTo>
                    <a:pt x="1216066" y="2863749"/>
                  </a:lnTo>
                  <a:lnTo>
                    <a:pt x="1209397" y="2849459"/>
                  </a:lnTo>
                  <a:lnTo>
                    <a:pt x="1203046" y="2834851"/>
                  </a:lnTo>
                  <a:lnTo>
                    <a:pt x="1197012" y="2820560"/>
                  </a:lnTo>
                  <a:lnTo>
                    <a:pt x="1191296" y="2805635"/>
                  </a:lnTo>
                  <a:lnTo>
                    <a:pt x="1186215" y="2790710"/>
                  </a:lnTo>
                  <a:lnTo>
                    <a:pt x="1181134" y="2775466"/>
                  </a:lnTo>
                  <a:lnTo>
                    <a:pt x="1176688" y="2760223"/>
                  </a:lnTo>
                  <a:lnTo>
                    <a:pt x="1172560" y="2744980"/>
                  </a:lnTo>
                  <a:lnTo>
                    <a:pt x="1168432" y="2729420"/>
                  </a:lnTo>
                  <a:lnTo>
                    <a:pt x="1164938" y="2713859"/>
                  </a:lnTo>
                  <a:lnTo>
                    <a:pt x="1161763" y="2697981"/>
                  </a:lnTo>
                  <a:lnTo>
                    <a:pt x="1159222" y="2682420"/>
                  </a:lnTo>
                  <a:lnTo>
                    <a:pt x="1009650" y="2676704"/>
                  </a:lnTo>
                  <a:lnTo>
                    <a:pt x="1019494" y="2419478"/>
                  </a:lnTo>
                  <a:lnTo>
                    <a:pt x="1169384" y="2425194"/>
                  </a:lnTo>
                  <a:lnTo>
                    <a:pt x="1173513" y="2409633"/>
                  </a:lnTo>
                  <a:lnTo>
                    <a:pt x="1177641" y="2393755"/>
                  </a:lnTo>
                  <a:lnTo>
                    <a:pt x="1182404" y="2378512"/>
                  </a:lnTo>
                  <a:lnTo>
                    <a:pt x="1187803" y="2363904"/>
                  </a:lnTo>
                  <a:lnTo>
                    <a:pt x="1193202" y="2348978"/>
                  </a:lnTo>
                  <a:lnTo>
                    <a:pt x="1198918" y="2334053"/>
                  </a:lnTo>
                  <a:lnTo>
                    <a:pt x="1205269" y="2319445"/>
                  </a:lnTo>
                  <a:lnTo>
                    <a:pt x="1211620" y="2305155"/>
                  </a:lnTo>
                  <a:lnTo>
                    <a:pt x="1218607" y="2290864"/>
                  </a:lnTo>
                  <a:lnTo>
                    <a:pt x="1225593" y="2277209"/>
                  </a:lnTo>
                  <a:lnTo>
                    <a:pt x="1233215" y="2263554"/>
                  </a:lnTo>
                  <a:lnTo>
                    <a:pt x="1240836" y="2249581"/>
                  </a:lnTo>
                  <a:lnTo>
                    <a:pt x="1248775" y="2236243"/>
                  </a:lnTo>
                  <a:lnTo>
                    <a:pt x="1257349" y="2223223"/>
                  </a:lnTo>
                  <a:lnTo>
                    <a:pt x="1265606" y="2210203"/>
                  </a:lnTo>
                  <a:lnTo>
                    <a:pt x="1274815" y="2197818"/>
                  </a:lnTo>
                  <a:lnTo>
                    <a:pt x="1171607" y="2086988"/>
                  </a:lnTo>
                  <a:lnTo>
                    <a:pt x="1360558" y="1912011"/>
                  </a:lnTo>
                  <a:lnTo>
                    <a:pt x="1464083" y="2023476"/>
                  </a:lnTo>
                  <a:lnTo>
                    <a:pt x="1477421" y="2015537"/>
                  </a:lnTo>
                  <a:lnTo>
                    <a:pt x="1491076" y="2007915"/>
                  </a:lnTo>
                  <a:lnTo>
                    <a:pt x="1504732" y="2000611"/>
                  </a:lnTo>
                  <a:lnTo>
                    <a:pt x="1518387" y="1993625"/>
                  </a:lnTo>
                  <a:lnTo>
                    <a:pt x="1532677" y="1986956"/>
                  </a:lnTo>
                  <a:lnTo>
                    <a:pt x="1546650" y="1980605"/>
                  </a:lnTo>
                  <a:lnTo>
                    <a:pt x="1561258" y="1974571"/>
                  </a:lnTo>
                  <a:lnTo>
                    <a:pt x="1575548" y="1969172"/>
                  </a:lnTo>
                  <a:lnTo>
                    <a:pt x="1590474" y="1963774"/>
                  </a:lnTo>
                  <a:lnTo>
                    <a:pt x="1605399" y="1958693"/>
                  </a:lnTo>
                  <a:lnTo>
                    <a:pt x="1620325" y="1954247"/>
                  </a:lnTo>
                  <a:lnTo>
                    <a:pt x="1635568" y="1950118"/>
                  </a:lnTo>
                  <a:lnTo>
                    <a:pt x="1650811" y="1945990"/>
                  </a:lnTo>
                  <a:lnTo>
                    <a:pt x="1666371" y="1942815"/>
                  </a:lnTo>
                  <a:lnTo>
                    <a:pt x="1681932" y="1939321"/>
                  </a:lnTo>
                  <a:lnTo>
                    <a:pt x="1697493" y="1936781"/>
                  </a:lnTo>
                  <a:lnTo>
                    <a:pt x="1703527" y="1784350"/>
                  </a:lnTo>
                  <a:close/>
                  <a:moveTo>
                    <a:pt x="499967" y="1495425"/>
                  </a:moveTo>
                  <a:lnTo>
                    <a:pt x="512673" y="1507816"/>
                  </a:lnTo>
                  <a:lnTo>
                    <a:pt x="526015" y="1520207"/>
                  </a:lnTo>
                  <a:lnTo>
                    <a:pt x="540309" y="1532916"/>
                  </a:lnTo>
                  <a:lnTo>
                    <a:pt x="555557" y="1545307"/>
                  </a:lnTo>
                  <a:lnTo>
                    <a:pt x="571122" y="1557381"/>
                  </a:lnTo>
                  <a:lnTo>
                    <a:pt x="587958" y="1569136"/>
                  </a:lnTo>
                  <a:lnTo>
                    <a:pt x="596217" y="1574220"/>
                  </a:lnTo>
                  <a:lnTo>
                    <a:pt x="604794" y="1579939"/>
                  </a:lnTo>
                  <a:lnTo>
                    <a:pt x="613371" y="1584705"/>
                  </a:lnTo>
                  <a:lnTo>
                    <a:pt x="622265" y="1589788"/>
                  </a:lnTo>
                  <a:lnTo>
                    <a:pt x="639736" y="1608851"/>
                  </a:lnTo>
                  <a:lnTo>
                    <a:pt x="657525" y="1628868"/>
                  </a:lnTo>
                  <a:lnTo>
                    <a:pt x="692150" y="1668583"/>
                  </a:lnTo>
                  <a:lnTo>
                    <a:pt x="641960" y="1916723"/>
                  </a:lnTo>
                  <a:lnTo>
                    <a:pt x="640054" y="1924030"/>
                  </a:lnTo>
                  <a:lnTo>
                    <a:pt x="637830" y="1931338"/>
                  </a:lnTo>
                  <a:lnTo>
                    <a:pt x="635289" y="1938328"/>
                  </a:lnTo>
                  <a:lnTo>
                    <a:pt x="631795" y="1945000"/>
                  </a:lnTo>
                  <a:lnTo>
                    <a:pt x="628618" y="1951672"/>
                  </a:lnTo>
                  <a:lnTo>
                    <a:pt x="624489" y="1958026"/>
                  </a:lnTo>
                  <a:lnTo>
                    <a:pt x="620041" y="1963745"/>
                  </a:lnTo>
                  <a:lnTo>
                    <a:pt x="615277" y="1969464"/>
                  </a:lnTo>
                  <a:lnTo>
                    <a:pt x="247746" y="2374875"/>
                  </a:lnTo>
                  <a:lnTo>
                    <a:pt x="244252" y="2379323"/>
                  </a:lnTo>
                  <a:lnTo>
                    <a:pt x="240122" y="2382818"/>
                  </a:lnTo>
                  <a:lnTo>
                    <a:pt x="235675" y="2386631"/>
                  </a:lnTo>
                  <a:lnTo>
                    <a:pt x="231228" y="2390126"/>
                  </a:lnTo>
                  <a:lnTo>
                    <a:pt x="226781" y="2393303"/>
                  </a:lnTo>
                  <a:lnTo>
                    <a:pt x="222334" y="2395845"/>
                  </a:lnTo>
                  <a:lnTo>
                    <a:pt x="217251" y="2399022"/>
                  </a:lnTo>
                  <a:lnTo>
                    <a:pt x="212486" y="2401246"/>
                  </a:lnTo>
                  <a:lnTo>
                    <a:pt x="207404" y="2403470"/>
                  </a:lnTo>
                  <a:lnTo>
                    <a:pt x="202639" y="2405377"/>
                  </a:lnTo>
                  <a:lnTo>
                    <a:pt x="197239" y="2406965"/>
                  </a:lnTo>
                  <a:lnTo>
                    <a:pt x="192156" y="2408236"/>
                  </a:lnTo>
                  <a:lnTo>
                    <a:pt x="187074" y="2409189"/>
                  </a:lnTo>
                  <a:lnTo>
                    <a:pt x="181673" y="2410460"/>
                  </a:lnTo>
                  <a:lnTo>
                    <a:pt x="176273" y="2411095"/>
                  </a:lnTo>
                  <a:lnTo>
                    <a:pt x="170873" y="2411413"/>
                  </a:lnTo>
                  <a:lnTo>
                    <a:pt x="165473" y="2411413"/>
                  </a:lnTo>
                  <a:lnTo>
                    <a:pt x="160073" y="2411413"/>
                  </a:lnTo>
                  <a:lnTo>
                    <a:pt x="154990" y="2411095"/>
                  </a:lnTo>
                  <a:lnTo>
                    <a:pt x="149272" y="2410460"/>
                  </a:lnTo>
                  <a:lnTo>
                    <a:pt x="144190" y="2409825"/>
                  </a:lnTo>
                  <a:lnTo>
                    <a:pt x="139107" y="2408554"/>
                  </a:lnTo>
                  <a:lnTo>
                    <a:pt x="133707" y="2406965"/>
                  </a:lnTo>
                  <a:lnTo>
                    <a:pt x="128625" y="2405377"/>
                  </a:lnTo>
                  <a:lnTo>
                    <a:pt x="123224" y="2403470"/>
                  </a:lnTo>
                  <a:lnTo>
                    <a:pt x="118459" y="2401246"/>
                  </a:lnTo>
                  <a:lnTo>
                    <a:pt x="113377" y="2399022"/>
                  </a:lnTo>
                  <a:lnTo>
                    <a:pt x="108612" y="2395845"/>
                  </a:lnTo>
                  <a:lnTo>
                    <a:pt x="104165" y="2392985"/>
                  </a:lnTo>
                  <a:lnTo>
                    <a:pt x="99082" y="2390126"/>
                  </a:lnTo>
                  <a:lnTo>
                    <a:pt x="94635" y="2386313"/>
                  </a:lnTo>
                  <a:lnTo>
                    <a:pt x="90506" y="2382501"/>
                  </a:lnTo>
                  <a:lnTo>
                    <a:pt x="86058" y="2378688"/>
                  </a:lnTo>
                  <a:lnTo>
                    <a:pt x="82564" y="2374875"/>
                  </a:lnTo>
                  <a:lnTo>
                    <a:pt x="78752" y="2370427"/>
                  </a:lnTo>
                  <a:lnTo>
                    <a:pt x="75258" y="2365661"/>
                  </a:lnTo>
                  <a:lnTo>
                    <a:pt x="72081" y="2361213"/>
                  </a:lnTo>
                  <a:lnTo>
                    <a:pt x="69222" y="2356448"/>
                  </a:lnTo>
                  <a:lnTo>
                    <a:pt x="66364" y="2351999"/>
                  </a:lnTo>
                  <a:lnTo>
                    <a:pt x="64140" y="2346916"/>
                  </a:lnTo>
                  <a:lnTo>
                    <a:pt x="61916" y="2342150"/>
                  </a:lnTo>
                  <a:lnTo>
                    <a:pt x="60328" y="2336749"/>
                  </a:lnTo>
                  <a:lnTo>
                    <a:pt x="58422" y="2331983"/>
                  </a:lnTo>
                  <a:lnTo>
                    <a:pt x="57151" y="2326900"/>
                  </a:lnTo>
                  <a:lnTo>
                    <a:pt x="55563" y="2321498"/>
                  </a:lnTo>
                  <a:lnTo>
                    <a:pt x="54928" y="2316097"/>
                  </a:lnTo>
                  <a:lnTo>
                    <a:pt x="54293" y="2310696"/>
                  </a:lnTo>
                  <a:lnTo>
                    <a:pt x="53975" y="2305612"/>
                  </a:lnTo>
                  <a:lnTo>
                    <a:pt x="53975" y="2299893"/>
                  </a:lnTo>
                  <a:lnTo>
                    <a:pt x="53975" y="2294810"/>
                  </a:lnTo>
                  <a:lnTo>
                    <a:pt x="54293" y="2289726"/>
                  </a:lnTo>
                  <a:lnTo>
                    <a:pt x="54928" y="2284007"/>
                  </a:lnTo>
                  <a:lnTo>
                    <a:pt x="55563" y="2278924"/>
                  </a:lnTo>
                  <a:lnTo>
                    <a:pt x="56834" y="2273523"/>
                  </a:lnTo>
                  <a:lnTo>
                    <a:pt x="58422" y="2268439"/>
                  </a:lnTo>
                  <a:lnTo>
                    <a:pt x="60328" y="2263355"/>
                  </a:lnTo>
                  <a:lnTo>
                    <a:pt x="61916" y="2257954"/>
                  </a:lnTo>
                  <a:lnTo>
                    <a:pt x="64140" y="2253188"/>
                  </a:lnTo>
                  <a:lnTo>
                    <a:pt x="66364" y="2248105"/>
                  </a:lnTo>
                  <a:lnTo>
                    <a:pt x="69222" y="2243021"/>
                  </a:lnTo>
                  <a:lnTo>
                    <a:pt x="72081" y="2238573"/>
                  </a:lnTo>
                  <a:lnTo>
                    <a:pt x="75258" y="2233807"/>
                  </a:lnTo>
                  <a:lnTo>
                    <a:pt x="78752" y="2229359"/>
                  </a:lnTo>
                  <a:lnTo>
                    <a:pt x="82882" y="2224911"/>
                  </a:lnTo>
                  <a:lnTo>
                    <a:pt x="429129" y="1842376"/>
                  </a:lnTo>
                  <a:lnTo>
                    <a:pt x="499967" y="1495425"/>
                  </a:lnTo>
                  <a:close/>
                  <a:moveTo>
                    <a:pt x="2178844" y="1055220"/>
                  </a:moveTo>
                  <a:lnTo>
                    <a:pt x="2166450" y="1055537"/>
                  </a:lnTo>
                  <a:lnTo>
                    <a:pt x="2154055" y="1056172"/>
                  </a:lnTo>
                  <a:lnTo>
                    <a:pt x="2141978" y="1058076"/>
                  </a:lnTo>
                  <a:lnTo>
                    <a:pt x="2129584" y="1059979"/>
                  </a:lnTo>
                  <a:lnTo>
                    <a:pt x="2117507" y="1062518"/>
                  </a:lnTo>
                  <a:lnTo>
                    <a:pt x="2105430" y="1066008"/>
                  </a:lnTo>
                  <a:lnTo>
                    <a:pt x="2093671" y="1070133"/>
                  </a:lnTo>
                  <a:lnTo>
                    <a:pt x="2081594" y="1074575"/>
                  </a:lnTo>
                  <a:lnTo>
                    <a:pt x="2070153" y="1079334"/>
                  </a:lnTo>
                  <a:lnTo>
                    <a:pt x="2058712" y="1085363"/>
                  </a:lnTo>
                  <a:lnTo>
                    <a:pt x="2047588" y="1091709"/>
                  </a:lnTo>
                  <a:lnTo>
                    <a:pt x="2036783" y="1098372"/>
                  </a:lnTo>
                  <a:lnTo>
                    <a:pt x="2025977" y="1105987"/>
                  </a:lnTo>
                  <a:lnTo>
                    <a:pt x="2015490" y="1114236"/>
                  </a:lnTo>
                  <a:lnTo>
                    <a:pt x="2005320" y="1122803"/>
                  </a:lnTo>
                  <a:lnTo>
                    <a:pt x="1996103" y="1132005"/>
                  </a:lnTo>
                  <a:lnTo>
                    <a:pt x="1987204" y="1141206"/>
                  </a:lnTo>
                  <a:lnTo>
                    <a:pt x="1978941" y="1151042"/>
                  </a:lnTo>
                  <a:lnTo>
                    <a:pt x="1971314" y="1161513"/>
                  </a:lnTo>
                  <a:lnTo>
                    <a:pt x="1964322" y="1171666"/>
                  </a:lnTo>
                  <a:lnTo>
                    <a:pt x="1957330" y="1182454"/>
                  </a:lnTo>
                  <a:lnTo>
                    <a:pt x="1951610" y="1193242"/>
                  </a:lnTo>
                  <a:lnTo>
                    <a:pt x="1945889" y="1204348"/>
                  </a:lnTo>
                  <a:lnTo>
                    <a:pt x="1941122" y="1216088"/>
                  </a:lnTo>
                  <a:lnTo>
                    <a:pt x="1936673" y="1227510"/>
                  </a:lnTo>
                  <a:lnTo>
                    <a:pt x="1932859" y="1239250"/>
                  </a:lnTo>
                  <a:lnTo>
                    <a:pt x="1929999" y="1251307"/>
                  </a:lnTo>
                  <a:lnTo>
                    <a:pt x="1927456" y="1263047"/>
                  </a:lnTo>
                  <a:lnTo>
                    <a:pt x="1925231" y="1275421"/>
                  </a:lnTo>
                  <a:lnTo>
                    <a:pt x="1923642" y="1287796"/>
                  </a:lnTo>
                  <a:lnTo>
                    <a:pt x="1923007" y="1299853"/>
                  </a:lnTo>
                  <a:lnTo>
                    <a:pt x="1922371" y="1312545"/>
                  </a:lnTo>
                  <a:lnTo>
                    <a:pt x="1923007" y="1324919"/>
                  </a:lnTo>
                  <a:lnTo>
                    <a:pt x="1923642" y="1336976"/>
                  </a:lnTo>
                  <a:lnTo>
                    <a:pt x="1925231" y="1349351"/>
                  </a:lnTo>
                  <a:lnTo>
                    <a:pt x="1927456" y="1361408"/>
                  </a:lnTo>
                  <a:lnTo>
                    <a:pt x="1929999" y="1373465"/>
                  </a:lnTo>
                  <a:lnTo>
                    <a:pt x="1933177" y="1385522"/>
                  </a:lnTo>
                  <a:lnTo>
                    <a:pt x="1936990" y="1397579"/>
                  </a:lnTo>
                  <a:lnTo>
                    <a:pt x="1941440" y="1409002"/>
                  </a:lnTo>
                  <a:lnTo>
                    <a:pt x="1946843" y="1420424"/>
                  </a:lnTo>
                  <a:lnTo>
                    <a:pt x="1952563" y="1432164"/>
                  </a:lnTo>
                  <a:lnTo>
                    <a:pt x="1958919" y="1443269"/>
                  </a:lnTo>
                  <a:lnTo>
                    <a:pt x="1965593" y="1454375"/>
                  </a:lnTo>
                  <a:lnTo>
                    <a:pt x="1973539" y="1465163"/>
                  </a:lnTo>
                  <a:lnTo>
                    <a:pt x="1981802" y="1475633"/>
                  </a:lnTo>
                  <a:lnTo>
                    <a:pt x="1990065" y="1485152"/>
                  </a:lnTo>
                  <a:lnTo>
                    <a:pt x="1999281" y="1494671"/>
                  </a:lnTo>
                  <a:lnTo>
                    <a:pt x="2008816" y="1503872"/>
                  </a:lnTo>
                  <a:lnTo>
                    <a:pt x="2018350" y="1511805"/>
                  </a:lnTo>
                  <a:lnTo>
                    <a:pt x="2028838" y="1519737"/>
                  </a:lnTo>
                  <a:lnTo>
                    <a:pt x="2039325" y="1526717"/>
                  </a:lnTo>
                  <a:lnTo>
                    <a:pt x="2049813" y="1533381"/>
                  </a:lnTo>
                  <a:lnTo>
                    <a:pt x="2060937" y="1539409"/>
                  </a:lnTo>
                  <a:lnTo>
                    <a:pt x="2072060" y="1544803"/>
                  </a:lnTo>
                  <a:lnTo>
                    <a:pt x="2083501" y="1549880"/>
                  </a:lnTo>
                  <a:lnTo>
                    <a:pt x="2094942" y="1554005"/>
                  </a:lnTo>
                  <a:lnTo>
                    <a:pt x="2107019" y="1557812"/>
                  </a:lnTo>
                  <a:lnTo>
                    <a:pt x="2118778" y="1560985"/>
                  </a:lnTo>
                  <a:lnTo>
                    <a:pt x="2130855" y="1563523"/>
                  </a:lnTo>
                  <a:lnTo>
                    <a:pt x="2142932" y="1565745"/>
                  </a:lnTo>
                  <a:lnTo>
                    <a:pt x="2155326" y="1567331"/>
                  </a:lnTo>
                  <a:lnTo>
                    <a:pt x="2167721" y="1567966"/>
                  </a:lnTo>
                  <a:lnTo>
                    <a:pt x="2179798" y="1568283"/>
                  </a:lnTo>
                  <a:lnTo>
                    <a:pt x="2192510" y="1567966"/>
                  </a:lnTo>
                  <a:lnTo>
                    <a:pt x="2204905" y="1567014"/>
                  </a:lnTo>
                  <a:lnTo>
                    <a:pt x="2216982" y="1565427"/>
                  </a:lnTo>
                  <a:lnTo>
                    <a:pt x="2229058" y="1563206"/>
                  </a:lnTo>
                  <a:lnTo>
                    <a:pt x="2241135" y="1560668"/>
                  </a:lnTo>
                  <a:lnTo>
                    <a:pt x="2253212" y="1557178"/>
                  </a:lnTo>
                  <a:lnTo>
                    <a:pt x="2264971" y="1553370"/>
                  </a:lnTo>
                  <a:lnTo>
                    <a:pt x="2277048" y="1548928"/>
                  </a:lnTo>
                  <a:lnTo>
                    <a:pt x="2288489" y="1543851"/>
                  </a:lnTo>
                  <a:lnTo>
                    <a:pt x="2299930" y="1538140"/>
                  </a:lnTo>
                  <a:lnTo>
                    <a:pt x="2311053" y="1532111"/>
                  </a:lnTo>
                  <a:lnTo>
                    <a:pt x="2321859" y="1524814"/>
                  </a:lnTo>
                  <a:lnTo>
                    <a:pt x="2332665" y="1517516"/>
                  </a:lnTo>
                  <a:lnTo>
                    <a:pt x="2343152" y="1509266"/>
                  </a:lnTo>
                  <a:lnTo>
                    <a:pt x="2353322" y="1500382"/>
                  </a:lnTo>
                  <a:lnTo>
                    <a:pt x="2362539" y="1491498"/>
                  </a:lnTo>
                  <a:lnTo>
                    <a:pt x="2371437" y="1482296"/>
                  </a:lnTo>
                  <a:lnTo>
                    <a:pt x="2379701" y="1472143"/>
                  </a:lnTo>
                  <a:lnTo>
                    <a:pt x="2387328" y="1462307"/>
                  </a:lnTo>
                  <a:lnTo>
                    <a:pt x="2394955" y="1451836"/>
                  </a:lnTo>
                  <a:lnTo>
                    <a:pt x="2400994" y="1441048"/>
                  </a:lnTo>
                  <a:lnTo>
                    <a:pt x="2407350" y="1430260"/>
                  </a:lnTo>
                  <a:lnTo>
                    <a:pt x="2412753" y="1419155"/>
                  </a:lnTo>
                  <a:lnTo>
                    <a:pt x="2417520" y="1407415"/>
                  </a:lnTo>
                  <a:lnTo>
                    <a:pt x="2421969" y="1395993"/>
                  </a:lnTo>
                  <a:lnTo>
                    <a:pt x="2425783" y="1384253"/>
                  </a:lnTo>
                  <a:lnTo>
                    <a:pt x="2428961" y="1372196"/>
                  </a:lnTo>
                  <a:lnTo>
                    <a:pt x="2431504" y="1360139"/>
                  </a:lnTo>
                  <a:lnTo>
                    <a:pt x="2433411" y="1348081"/>
                  </a:lnTo>
                  <a:lnTo>
                    <a:pt x="2435000" y="1336024"/>
                  </a:lnTo>
                  <a:lnTo>
                    <a:pt x="2435635" y="1323333"/>
                  </a:lnTo>
                  <a:lnTo>
                    <a:pt x="2435953" y="1310958"/>
                  </a:lnTo>
                  <a:lnTo>
                    <a:pt x="2435635" y="1298901"/>
                  </a:lnTo>
                  <a:lnTo>
                    <a:pt x="2435000" y="1286527"/>
                  </a:lnTo>
                  <a:lnTo>
                    <a:pt x="2433411" y="1274152"/>
                  </a:lnTo>
                  <a:lnTo>
                    <a:pt x="2431186" y="1262095"/>
                  </a:lnTo>
                  <a:lnTo>
                    <a:pt x="2428643" y="1250038"/>
                  </a:lnTo>
                  <a:lnTo>
                    <a:pt x="2425465" y="1237981"/>
                  </a:lnTo>
                  <a:lnTo>
                    <a:pt x="2421652" y="1225924"/>
                  </a:lnTo>
                  <a:lnTo>
                    <a:pt x="2416884" y="1214501"/>
                  </a:lnTo>
                  <a:lnTo>
                    <a:pt x="2411799" y="1203079"/>
                  </a:lnTo>
                  <a:lnTo>
                    <a:pt x="2406079" y="1191339"/>
                  </a:lnTo>
                  <a:lnTo>
                    <a:pt x="2399723" y="1180233"/>
                  </a:lnTo>
                  <a:lnTo>
                    <a:pt x="2393049" y="1169128"/>
                  </a:lnTo>
                  <a:lnTo>
                    <a:pt x="2385103" y="1158657"/>
                  </a:lnTo>
                  <a:lnTo>
                    <a:pt x="2376840" y="1148187"/>
                  </a:lnTo>
                  <a:lnTo>
                    <a:pt x="2368259" y="1138351"/>
                  </a:lnTo>
                  <a:lnTo>
                    <a:pt x="2359043" y="1128832"/>
                  </a:lnTo>
                  <a:lnTo>
                    <a:pt x="2349826" y="1120265"/>
                  </a:lnTo>
                  <a:lnTo>
                    <a:pt x="2340292" y="1111698"/>
                  </a:lnTo>
                  <a:lnTo>
                    <a:pt x="2329804" y="1103766"/>
                  </a:lnTo>
                  <a:lnTo>
                    <a:pt x="2319317" y="1096785"/>
                  </a:lnTo>
                  <a:lnTo>
                    <a:pt x="2308829" y="1090122"/>
                  </a:lnTo>
                  <a:lnTo>
                    <a:pt x="2297705" y="1084094"/>
                  </a:lnTo>
                  <a:lnTo>
                    <a:pt x="2286582" y="1078700"/>
                  </a:lnTo>
                  <a:lnTo>
                    <a:pt x="2275141" y="1073623"/>
                  </a:lnTo>
                  <a:lnTo>
                    <a:pt x="2263700" y="1069181"/>
                  </a:lnTo>
                  <a:lnTo>
                    <a:pt x="2251623" y="1065691"/>
                  </a:lnTo>
                  <a:lnTo>
                    <a:pt x="2239864" y="1062518"/>
                  </a:lnTo>
                  <a:lnTo>
                    <a:pt x="2227787" y="1059979"/>
                  </a:lnTo>
                  <a:lnTo>
                    <a:pt x="2215710" y="1057758"/>
                  </a:lnTo>
                  <a:lnTo>
                    <a:pt x="2203316" y="1056172"/>
                  </a:lnTo>
                  <a:lnTo>
                    <a:pt x="2190921" y="1055537"/>
                  </a:lnTo>
                  <a:lnTo>
                    <a:pt x="2178844" y="1055220"/>
                  </a:lnTo>
                  <a:close/>
                  <a:moveTo>
                    <a:pt x="2144839" y="823913"/>
                  </a:moveTo>
                  <a:lnTo>
                    <a:pt x="2301519" y="838826"/>
                  </a:lnTo>
                  <a:lnTo>
                    <a:pt x="2292938" y="930841"/>
                  </a:lnTo>
                  <a:lnTo>
                    <a:pt x="2302155" y="933379"/>
                  </a:lnTo>
                  <a:lnTo>
                    <a:pt x="2311053" y="936235"/>
                  </a:lnTo>
                  <a:lnTo>
                    <a:pt x="2319952" y="939725"/>
                  </a:lnTo>
                  <a:lnTo>
                    <a:pt x="2328851" y="943215"/>
                  </a:lnTo>
                  <a:lnTo>
                    <a:pt x="2338067" y="946706"/>
                  </a:lnTo>
                  <a:lnTo>
                    <a:pt x="2346330" y="950513"/>
                  </a:lnTo>
                  <a:lnTo>
                    <a:pt x="2354911" y="954638"/>
                  </a:lnTo>
                  <a:lnTo>
                    <a:pt x="2363492" y="959080"/>
                  </a:lnTo>
                  <a:lnTo>
                    <a:pt x="2372073" y="963522"/>
                  </a:lnTo>
                  <a:lnTo>
                    <a:pt x="2380654" y="968282"/>
                  </a:lnTo>
                  <a:lnTo>
                    <a:pt x="2388917" y="973358"/>
                  </a:lnTo>
                  <a:lnTo>
                    <a:pt x="2397180" y="978752"/>
                  </a:lnTo>
                  <a:lnTo>
                    <a:pt x="2405125" y="983829"/>
                  </a:lnTo>
                  <a:lnTo>
                    <a:pt x="2413071" y="989540"/>
                  </a:lnTo>
                  <a:lnTo>
                    <a:pt x="2420698" y="995569"/>
                  </a:lnTo>
                  <a:lnTo>
                    <a:pt x="2428643" y="1001280"/>
                  </a:lnTo>
                  <a:lnTo>
                    <a:pt x="2499197" y="943215"/>
                  </a:lnTo>
                  <a:lnTo>
                    <a:pt x="2599625" y="1063787"/>
                  </a:lnTo>
                  <a:lnTo>
                    <a:pt x="2529389" y="1122169"/>
                  </a:lnTo>
                  <a:lnTo>
                    <a:pt x="2533839" y="1130736"/>
                  </a:lnTo>
                  <a:lnTo>
                    <a:pt x="2538288" y="1139620"/>
                  </a:lnTo>
                  <a:lnTo>
                    <a:pt x="2542420" y="1148504"/>
                  </a:lnTo>
                  <a:lnTo>
                    <a:pt x="2546551" y="1157388"/>
                  </a:lnTo>
                  <a:lnTo>
                    <a:pt x="2550365" y="1166590"/>
                  </a:lnTo>
                  <a:lnTo>
                    <a:pt x="2553543" y="1175474"/>
                  </a:lnTo>
                  <a:lnTo>
                    <a:pt x="2557039" y="1184676"/>
                  </a:lnTo>
                  <a:lnTo>
                    <a:pt x="2559899" y="1193560"/>
                  </a:lnTo>
                  <a:lnTo>
                    <a:pt x="2562442" y="1203079"/>
                  </a:lnTo>
                  <a:lnTo>
                    <a:pt x="2564984" y="1212280"/>
                  </a:lnTo>
                  <a:lnTo>
                    <a:pt x="2567527" y="1221799"/>
                  </a:lnTo>
                  <a:lnTo>
                    <a:pt x="2569116" y="1231318"/>
                  </a:lnTo>
                  <a:lnTo>
                    <a:pt x="2571022" y="1240519"/>
                  </a:lnTo>
                  <a:lnTo>
                    <a:pt x="2572612" y="1249721"/>
                  </a:lnTo>
                  <a:lnTo>
                    <a:pt x="2574201" y="1259557"/>
                  </a:lnTo>
                  <a:lnTo>
                    <a:pt x="2575154" y="1269075"/>
                  </a:lnTo>
                  <a:lnTo>
                    <a:pt x="2665412" y="1277325"/>
                  </a:lnTo>
                  <a:lnTo>
                    <a:pt x="2650793" y="1433433"/>
                  </a:lnTo>
                  <a:lnTo>
                    <a:pt x="2561170" y="1425501"/>
                  </a:lnTo>
                  <a:lnTo>
                    <a:pt x="2558310" y="1434385"/>
                  </a:lnTo>
                  <a:lnTo>
                    <a:pt x="2555132" y="1443587"/>
                  </a:lnTo>
                  <a:lnTo>
                    <a:pt x="2552272" y="1452471"/>
                  </a:lnTo>
                  <a:lnTo>
                    <a:pt x="2548458" y="1461355"/>
                  </a:lnTo>
                  <a:lnTo>
                    <a:pt x="2544644" y="1470239"/>
                  </a:lnTo>
                  <a:lnTo>
                    <a:pt x="2540513" y="1479124"/>
                  </a:lnTo>
                  <a:lnTo>
                    <a:pt x="2536381" y="1488008"/>
                  </a:lnTo>
                  <a:lnTo>
                    <a:pt x="2531932" y="1496575"/>
                  </a:lnTo>
                  <a:lnTo>
                    <a:pt x="2527482" y="1505142"/>
                  </a:lnTo>
                  <a:lnTo>
                    <a:pt x="2522715" y="1513708"/>
                  </a:lnTo>
                  <a:lnTo>
                    <a:pt x="2517630" y="1521958"/>
                  </a:lnTo>
                  <a:lnTo>
                    <a:pt x="2512228" y="1530208"/>
                  </a:lnTo>
                  <a:lnTo>
                    <a:pt x="2506825" y="1538140"/>
                  </a:lnTo>
                  <a:lnTo>
                    <a:pt x="2501104" y="1546390"/>
                  </a:lnTo>
                  <a:lnTo>
                    <a:pt x="2495384" y="1554322"/>
                  </a:lnTo>
                  <a:lnTo>
                    <a:pt x="2489027" y="1561937"/>
                  </a:lnTo>
                  <a:lnTo>
                    <a:pt x="2546233" y="1631107"/>
                  </a:lnTo>
                  <a:lnTo>
                    <a:pt x="2425465" y="1731372"/>
                  </a:lnTo>
                  <a:lnTo>
                    <a:pt x="2367624" y="1662202"/>
                  </a:lnTo>
                  <a:lnTo>
                    <a:pt x="2359043" y="1666644"/>
                  </a:lnTo>
                  <a:lnTo>
                    <a:pt x="2350144" y="1671086"/>
                  </a:lnTo>
                  <a:lnTo>
                    <a:pt x="2341245" y="1675211"/>
                  </a:lnTo>
                  <a:lnTo>
                    <a:pt x="2332029" y="1679018"/>
                  </a:lnTo>
                  <a:lnTo>
                    <a:pt x="2323130" y="1682826"/>
                  </a:lnTo>
                  <a:lnTo>
                    <a:pt x="2313596" y="1685999"/>
                  </a:lnTo>
                  <a:lnTo>
                    <a:pt x="2304697" y="1689489"/>
                  </a:lnTo>
                  <a:lnTo>
                    <a:pt x="2295481" y="1692344"/>
                  </a:lnTo>
                  <a:lnTo>
                    <a:pt x="2286264" y="1694883"/>
                  </a:lnTo>
                  <a:lnTo>
                    <a:pt x="2277048" y="1697421"/>
                  </a:lnTo>
                  <a:lnTo>
                    <a:pt x="2267196" y="1699642"/>
                  </a:lnTo>
                  <a:lnTo>
                    <a:pt x="2257979" y="1701546"/>
                  </a:lnTo>
                  <a:lnTo>
                    <a:pt x="2248763" y="1703450"/>
                  </a:lnTo>
                  <a:lnTo>
                    <a:pt x="2238910" y="1705036"/>
                  </a:lnTo>
                  <a:lnTo>
                    <a:pt x="2229376" y="1706623"/>
                  </a:lnTo>
                  <a:lnTo>
                    <a:pt x="2220160" y="1707575"/>
                  </a:lnTo>
                  <a:lnTo>
                    <a:pt x="2211579" y="1797051"/>
                  </a:lnTo>
                  <a:lnTo>
                    <a:pt x="2054898" y="1782138"/>
                  </a:lnTo>
                  <a:lnTo>
                    <a:pt x="2063161" y="1692027"/>
                  </a:lnTo>
                  <a:lnTo>
                    <a:pt x="2054263" y="1689172"/>
                  </a:lnTo>
                  <a:lnTo>
                    <a:pt x="2045364" y="1685999"/>
                  </a:lnTo>
                  <a:lnTo>
                    <a:pt x="2035830" y="1682826"/>
                  </a:lnTo>
                  <a:lnTo>
                    <a:pt x="2027249" y="1679335"/>
                  </a:lnTo>
                  <a:lnTo>
                    <a:pt x="2018350" y="1675528"/>
                  </a:lnTo>
                  <a:lnTo>
                    <a:pt x="2009451" y="1671720"/>
                  </a:lnTo>
                  <a:lnTo>
                    <a:pt x="2000870" y="1667596"/>
                  </a:lnTo>
                  <a:lnTo>
                    <a:pt x="1992289" y="1663154"/>
                  </a:lnTo>
                  <a:lnTo>
                    <a:pt x="1984026" y="1658077"/>
                  </a:lnTo>
                  <a:lnTo>
                    <a:pt x="1975445" y="1653317"/>
                  </a:lnTo>
                  <a:lnTo>
                    <a:pt x="1967182" y="1648241"/>
                  </a:lnTo>
                  <a:lnTo>
                    <a:pt x="1958919" y="1642847"/>
                  </a:lnTo>
                  <a:lnTo>
                    <a:pt x="1950656" y="1637453"/>
                  </a:lnTo>
                  <a:lnTo>
                    <a:pt x="1943029" y="1631742"/>
                  </a:lnTo>
                  <a:lnTo>
                    <a:pt x="1935084" y="1626030"/>
                  </a:lnTo>
                  <a:lnTo>
                    <a:pt x="1927456" y="1620002"/>
                  </a:lnTo>
                  <a:lnTo>
                    <a:pt x="1857220" y="1678384"/>
                  </a:lnTo>
                  <a:lnTo>
                    <a:pt x="1756792" y="1556860"/>
                  </a:lnTo>
                  <a:lnTo>
                    <a:pt x="1827346" y="1498478"/>
                  </a:lnTo>
                  <a:lnTo>
                    <a:pt x="1822896" y="1489594"/>
                  </a:lnTo>
                  <a:lnTo>
                    <a:pt x="1818765" y="1481027"/>
                  </a:lnTo>
                  <a:lnTo>
                    <a:pt x="1814633" y="1472143"/>
                  </a:lnTo>
                  <a:lnTo>
                    <a:pt x="1810820" y="1463259"/>
                  </a:lnTo>
                  <a:lnTo>
                    <a:pt x="1807324" y="1454057"/>
                  </a:lnTo>
                  <a:lnTo>
                    <a:pt x="1803828" y="1445173"/>
                  </a:lnTo>
                  <a:lnTo>
                    <a:pt x="1800968" y="1436289"/>
                  </a:lnTo>
                  <a:lnTo>
                    <a:pt x="1797789" y="1426770"/>
                  </a:lnTo>
                  <a:lnTo>
                    <a:pt x="1795247" y="1417569"/>
                  </a:lnTo>
                  <a:lnTo>
                    <a:pt x="1792704" y="1408367"/>
                  </a:lnTo>
                  <a:lnTo>
                    <a:pt x="1790480" y="1399166"/>
                  </a:lnTo>
                  <a:lnTo>
                    <a:pt x="1788573" y="1389647"/>
                  </a:lnTo>
                  <a:lnTo>
                    <a:pt x="1786666" y="1380445"/>
                  </a:lnTo>
                  <a:lnTo>
                    <a:pt x="1785395" y="1371244"/>
                  </a:lnTo>
                  <a:lnTo>
                    <a:pt x="1783170" y="1352206"/>
                  </a:lnTo>
                  <a:lnTo>
                    <a:pt x="1690687" y="1343639"/>
                  </a:lnTo>
                  <a:lnTo>
                    <a:pt x="1705624" y="1186897"/>
                  </a:lnTo>
                  <a:lnTo>
                    <a:pt x="1798425" y="1195781"/>
                  </a:lnTo>
                  <a:lnTo>
                    <a:pt x="1801285" y="1186897"/>
                  </a:lnTo>
                  <a:lnTo>
                    <a:pt x="1804146" y="1178012"/>
                  </a:lnTo>
                  <a:lnTo>
                    <a:pt x="1807642" y="1169128"/>
                  </a:lnTo>
                  <a:lnTo>
                    <a:pt x="1810820" y="1160244"/>
                  </a:lnTo>
                  <a:lnTo>
                    <a:pt x="1814633" y="1151677"/>
                  </a:lnTo>
                  <a:lnTo>
                    <a:pt x="1818765" y="1142793"/>
                  </a:lnTo>
                  <a:lnTo>
                    <a:pt x="1822896" y="1134226"/>
                  </a:lnTo>
                  <a:lnTo>
                    <a:pt x="1827346" y="1125659"/>
                  </a:lnTo>
                  <a:lnTo>
                    <a:pt x="1831795" y="1117727"/>
                  </a:lnTo>
                  <a:lnTo>
                    <a:pt x="1836562" y="1109160"/>
                  </a:lnTo>
                  <a:lnTo>
                    <a:pt x="1841329" y="1100910"/>
                  </a:lnTo>
                  <a:lnTo>
                    <a:pt x="1846732" y="1092661"/>
                  </a:lnTo>
                  <a:lnTo>
                    <a:pt x="1852135" y="1085045"/>
                  </a:lnTo>
                  <a:lnTo>
                    <a:pt x="1857856" y="1077113"/>
                  </a:lnTo>
                  <a:lnTo>
                    <a:pt x="1863894" y="1069181"/>
                  </a:lnTo>
                  <a:lnTo>
                    <a:pt x="1869615" y="1061566"/>
                  </a:lnTo>
                  <a:lnTo>
                    <a:pt x="1810184" y="989858"/>
                  </a:lnTo>
                  <a:lnTo>
                    <a:pt x="1931588" y="889593"/>
                  </a:lnTo>
                  <a:lnTo>
                    <a:pt x="1990700" y="961301"/>
                  </a:lnTo>
                  <a:lnTo>
                    <a:pt x="1999599" y="956859"/>
                  </a:lnTo>
                  <a:lnTo>
                    <a:pt x="2008180" y="952734"/>
                  </a:lnTo>
                  <a:lnTo>
                    <a:pt x="2017079" y="948609"/>
                  </a:lnTo>
                  <a:lnTo>
                    <a:pt x="2025977" y="944485"/>
                  </a:lnTo>
                  <a:lnTo>
                    <a:pt x="2034876" y="941312"/>
                  </a:lnTo>
                  <a:lnTo>
                    <a:pt x="2043775" y="937504"/>
                  </a:lnTo>
                  <a:lnTo>
                    <a:pt x="2052673" y="934649"/>
                  </a:lnTo>
                  <a:lnTo>
                    <a:pt x="2061890" y="931476"/>
                  </a:lnTo>
                  <a:lnTo>
                    <a:pt x="2071424" y="928937"/>
                  </a:lnTo>
                  <a:lnTo>
                    <a:pt x="2080641" y="926399"/>
                  </a:lnTo>
                  <a:lnTo>
                    <a:pt x="2089539" y="924178"/>
                  </a:lnTo>
                  <a:lnTo>
                    <a:pt x="2099074" y="922274"/>
                  </a:lnTo>
                  <a:lnTo>
                    <a:pt x="2108608" y="920370"/>
                  </a:lnTo>
                  <a:lnTo>
                    <a:pt x="2117825" y="918784"/>
                  </a:lnTo>
                  <a:lnTo>
                    <a:pt x="2127041" y="917515"/>
                  </a:lnTo>
                  <a:lnTo>
                    <a:pt x="2136258" y="916246"/>
                  </a:lnTo>
                  <a:lnTo>
                    <a:pt x="2144839" y="823913"/>
                  </a:lnTo>
                  <a:close/>
                  <a:moveTo>
                    <a:pt x="1509345" y="590550"/>
                  </a:moveTo>
                  <a:lnTo>
                    <a:pt x="1518239" y="590550"/>
                  </a:lnTo>
                  <a:lnTo>
                    <a:pt x="1526817" y="591817"/>
                  </a:lnTo>
                  <a:lnTo>
                    <a:pt x="1535394" y="593400"/>
                  </a:lnTo>
                  <a:lnTo>
                    <a:pt x="1543971" y="596250"/>
                  </a:lnTo>
                  <a:lnTo>
                    <a:pt x="1551912" y="599417"/>
                  </a:lnTo>
                  <a:lnTo>
                    <a:pt x="1559854" y="603534"/>
                  </a:lnTo>
                  <a:lnTo>
                    <a:pt x="1566843" y="608601"/>
                  </a:lnTo>
                  <a:lnTo>
                    <a:pt x="1570655" y="611452"/>
                  </a:lnTo>
                  <a:lnTo>
                    <a:pt x="1574149" y="614302"/>
                  </a:lnTo>
                  <a:lnTo>
                    <a:pt x="1577326" y="617469"/>
                  </a:lnTo>
                  <a:lnTo>
                    <a:pt x="1580185" y="620953"/>
                  </a:lnTo>
                  <a:lnTo>
                    <a:pt x="1583362" y="624753"/>
                  </a:lnTo>
                  <a:lnTo>
                    <a:pt x="1586221" y="628237"/>
                  </a:lnTo>
                  <a:lnTo>
                    <a:pt x="1588762" y="632037"/>
                  </a:lnTo>
                  <a:lnTo>
                    <a:pt x="1591621" y="636154"/>
                  </a:lnTo>
                  <a:lnTo>
                    <a:pt x="1593845" y="640271"/>
                  </a:lnTo>
                  <a:lnTo>
                    <a:pt x="1595433" y="644388"/>
                  </a:lnTo>
                  <a:lnTo>
                    <a:pt x="1597339" y="648505"/>
                  </a:lnTo>
                  <a:lnTo>
                    <a:pt x="1598927" y="652305"/>
                  </a:lnTo>
                  <a:lnTo>
                    <a:pt x="1601151" y="660856"/>
                  </a:lnTo>
                  <a:lnTo>
                    <a:pt x="1603057" y="669724"/>
                  </a:lnTo>
                  <a:lnTo>
                    <a:pt x="1603375" y="678274"/>
                  </a:lnTo>
                  <a:lnTo>
                    <a:pt x="1603375" y="687142"/>
                  </a:lnTo>
                  <a:lnTo>
                    <a:pt x="1602104" y="696326"/>
                  </a:lnTo>
                  <a:lnTo>
                    <a:pt x="1600516" y="704560"/>
                  </a:lnTo>
                  <a:lnTo>
                    <a:pt x="1597657" y="712794"/>
                  </a:lnTo>
                  <a:lnTo>
                    <a:pt x="1594480" y="721028"/>
                  </a:lnTo>
                  <a:lnTo>
                    <a:pt x="1590350" y="728629"/>
                  </a:lnTo>
                  <a:lnTo>
                    <a:pt x="1585268" y="736229"/>
                  </a:lnTo>
                  <a:lnTo>
                    <a:pt x="1582409" y="739396"/>
                  </a:lnTo>
                  <a:lnTo>
                    <a:pt x="1579550" y="742880"/>
                  </a:lnTo>
                  <a:lnTo>
                    <a:pt x="1576373" y="746047"/>
                  </a:lnTo>
                  <a:lnTo>
                    <a:pt x="1572879" y="749531"/>
                  </a:lnTo>
                  <a:lnTo>
                    <a:pt x="1569384" y="752381"/>
                  </a:lnTo>
                  <a:lnTo>
                    <a:pt x="1565572" y="755231"/>
                  </a:lnTo>
                  <a:lnTo>
                    <a:pt x="1297460" y="948099"/>
                  </a:lnTo>
                  <a:lnTo>
                    <a:pt x="1293012" y="951266"/>
                  </a:lnTo>
                  <a:lnTo>
                    <a:pt x="1288247" y="953799"/>
                  </a:lnTo>
                  <a:lnTo>
                    <a:pt x="1283164" y="956333"/>
                  </a:lnTo>
                  <a:lnTo>
                    <a:pt x="1278399" y="958550"/>
                  </a:lnTo>
                  <a:lnTo>
                    <a:pt x="1273634" y="960450"/>
                  </a:lnTo>
                  <a:lnTo>
                    <a:pt x="1268869" y="962033"/>
                  </a:lnTo>
                  <a:lnTo>
                    <a:pt x="1263469" y="962983"/>
                  </a:lnTo>
                  <a:lnTo>
                    <a:pt x="1258386" y="964250"/>
                  </a:lnTo>
                  <a:lnTo>
                    <a:pt x="1253304" y="964884"/>
                  </a:lnTo>
                  <a:lnTo>
                    <a:pt x="1247903" y="965200"/>
                  </a:lnTo>
                  <a:lnTo>
                    <a:pt x="1242820" y="965200"/>
                  </a:lnTo>
                  <a:lnTo>
                    <a:pt x="1237102" y="964884"/>
                  </a:lnTo>
                  <a:lnTo>
                    <a:pt x="1232020" y="964567"/>
                  </a:lnTo>
                  <a:lnTo>
                    <a:pt x="1226937" y="963617"/>
                  </a:lnTo>
                  <a:lnTo>
                    <a:pt x="1221537" y="962667"/>
                  </a:lnTo>
                  <a:lnTo>
                    <a:pt x="1216454" y="961083"/>
                  </a:lnTo>
                  <a:lnTo>
                    <a:pt x="1006475" y="894894"/>
                  </a:lnTo>
                  <a:lnTo>
                    <a:pt x="1009652" y="885393"/>
                  </a:lnTo>
                  <a:lnTo>
                    <a:pt x="1013464" y="875259"/>
                  </a:lnTo>
                  <a:lnTo>
                    <a:pt x="1017911" y="862591"/>
                  </a:lnTo>
                  <a:lnTo>
                    <a:pt x="1022676" y="847706"/>
                  </a:lnTo>
                  <a:lnTo>
                    <a:pt x="1027123" y="832188"/>
                  </a:lnTo>
                  <a:lnTo>
                    <a:pt x="1029029" y="824271"/>
                  </a:lnTo>
                  <a:lnTo>
                    <a:pt x="1030935" y="816353"/>
                  </a:lnTo>
                  <a:lnTo>
                    <a:pt x="1031888" y="808753"/>
                  </a:lnTo>
                  <a:lnTo>
                    <a:pt x="1033159" y="801469"/>
                  </a:lnTo>
                  <a:lnTo>
                    <a:pt x="1033794" y="793868"/>
                  </a:lnTo>
                  <a:lnTo>
                    <a:pt x="1033794" y="786584"/>
                  </a:lnTo>
                  <a:lnTo>
                    <a:pt x="1033794" y="778666"/>
                  </a:lnTo>
                  <a:lnTo>
                    <a:pt x="1033477" y="770749"/>
                  </a:lnTo>
                  <a:lnTo>
                    <a:pt x="1032841" y="762832"/>
                  </a:lnTo>
                  <a:lnTo>
                    <a:pt x="1031888" y="755548"/>
                  </a:lnTo>
                  <a:lnTo>
                    <a:pt x="1029665" y="740980"/>
                  </a:lnTo>
                  <a:lnTo>
                    <a:pt x="1027441" y="727995"/>
                  </a:lnTo>
                  <a:lnTo>
                    <a:pt x="1025217" y="718178"/>
                  </a:lnTo>
                  <a:lnTo>
                    <a:pt x="1022994" y="708994"/>
                  </a:lnTo>
                  <a:lnTo>
                    <a:pt x="1227572" y="773599"/>
                  </a:lnTo>
                  <a:lnTo>
                    <a:pt x="1458835" y="607651"/>
                  </a:lnTo>
                  <a:lnTo>
                    <a:pt x="1462965" y="605118"/>
                  </a:lnTo>
                  <a:lnTo>
                    <a:pt x="1467095" y="602268"/>
                  </a:lnTo>
                  <a:lnTo>
                    <a:pt x="1470589" y="600051"/>
                  </a:lnTo>
                  <a:lnTo>
                    <a:pt x="1474719" y="598467"/>
                  </a:lnTo>
                  <a:lnTo>
                    <a:pt x="1479166" y="596567"/>
                  </a:lnTo>
                  <a:lnTo>
                    <a:pt x="1483296" y="594984"/>
                  </a:lnTo>
                  <a:lnTo>
                    <a:pt x="1491873" y="592767"/>
                  </a:lnTo>
                  <a:lnTo>
                    <a:pt x="1500768" y="591183"/>
                  </a:lnTo>
                  <a:lnTo>
                    <a:pt x="1509345" y="590550"/>
                  </a:lnTo>
                  <a:close/>
                  <a:moveTo>
                    <a:pt x="690596" y="539750"/>
                  </a:moveTo>
                  <a:lnTo>
                    <a:pt x="691548" y="539750"/>
                  </a:lnTo>
                  <a:lnTo>
                    <a:pt x="693769" y="540067"/>
                  </a:lnTo>
                  <a:lnTo>
                    <a:pt x="702016" y="540702"/>
                  </a:lnTo>
                  <a:lnTo>
                    <a:pt x="727394" y="541020"/>
                  </a:lnTo>
                  <a:lnTo>
                    <a:pt x="757531" y="541655"/>
                  </a:lnTo>
                  <a:lnTo>
                    <a:pt x="770854" y="541972"/>
                  </a:lnTo>
                  <a:lnTo>
                    <a:pt x="781640" y="543242"/>
                  </a:lnTo>
                  <a:lnTo>
                    <a:pt x="781957" y="543242"/>
                  </a:lnTo>
                  <a:lnTo>
                    <a:pt x="785763" y="546734"/>
                  </a:lnTo>
                  <a:lnTo>
                    <a:pt x="789887" y="552130"/>
                  </a:lnTo>
                  <a:lnTo>
                    <a:pt x="794646" y="558479"/>
                  </a:lnTo>
                  <a:lnTo>
                    <a:pt x="799404" y="566415"/>
                  </a:lnTo>
                  <a:lnTo>
                    <a:pt x="804797" y="576573"/>
                  </a:lnTo>
                  <a:lnTo>
                    <a:pt x="809872" y="588001"/>
                  </a:lnTo>
                  <a:lnTo>
                    <a:pt x="812093" y="594668"/>
                  </a:lnTo>
                  <a:lnTo>
                    <a:pt x="814631" y="602286"/>
                  </a:lnTo>
                  <a:lnTo>
                    <a:pt x="817169" y="609905"/>
                  </a:lnTo>
                  <a:lnTo>
                    <a:pt x="820024" y="618476"/>
                  </a:lnTo>
                  <a:lnTo>
                    <a:pt x="822244" y="627364"/>
                  </a:lnTo>
                  <a:lnTo>
                    <a:pt x="824465" y="637205"/>
                  </a:lnTo>
                  <a:lnTo>
                    <a:pt x="826685" y="647681"/>
                  </a:lnTo>
                  <a:lnTo>
                    <a:pt x="828906" y="658791"/>
                  </a:lnTo>
                  <a:lnTo>
                    <a:pt x="830809" y="670537"/>
                  </a:lnTo>
                  <a:lnTo>
                    <a:pt x="832395" y="683235"/>
                  </a:lnTo>
                  <a:lnTo>
                    <a:pt x="834299" y="696567"/>
                  </a:lnTo>
                  <a:lnTo>
                    <a:pt x="835885" y="710535"/>
                  </a:lnTo>
                  <a:lnTo>
                    <a:pt x="836836" y="725454"/>
                  </a:lnTo>
                  <a:lnTo>
                    <a:pt x="838105" y="741644"/>
                  </a:lnTo>
                  <a:lnTo>
                    <a:pt x="839057" y="757834"/>
                  </a:lnTo>
                  <a:lnTo>
                    <a:pt x="840009" y="775611"/>
                  </a:lnTo>
                  <a:lnTo>
                    <a:pt x="840326" y="794022"/>
                  </a:lnTo>
                  <a:lnTo>
                    <a:pt x="840643" y="813069"/>
                  </a:lnTo>
                  <a:lnTo>
                    <a:pt x="840326" y="833703"/>
                  </a:lnTo>
                  <a:lnTo>
                    <a:pt x="840326" y="854972"/>
                  </a:lnTo>
                  <a:lnTo>
                    <a:pt x="844767" y="839735"/>
                  </a:lnTo>
                  <a:lnTo>
                    <a:pt x="849208" y="824497"/>
                  </a:lnTo>
                  <a:lnTo>
                    <a:pt x="857456" y="794975"/>
                  </a:lnTo>
                  <a:lnTo>
                    <a:pt x="864435" y="767992"/>
                  </a:lnTo>
                  <a:lnTo>
                    <a:pt x="870145" y="742914"/>
                  </a:lnTo>
                  <a:lnTo>
                    <a:pt x="878710" y="705456"/>
                  </a:lnTo>
                  <a:lnTo>
                    <a:pt x="881248" y="694028"/>
                  </a:lnTo>
                  <a:lnTo>
                    <a:pt x="882517" y="688314"/>
                  </a:lnTo>
                  <a:lnTo>
                    <a:pt x="878076" y="679425"/>
                  </a:lnTo>
                  <a:lnTo>
                    <a:pt x="874586" y="670854"/>
                  </a:lnTo>
                  <a:lnTo>
                    <a:pt x="871097" y="663236"/>
                  </a:lnTo>
                  <a:lnTo>
                    <a:pt x="868559" y="655617"/>
                  </a:lnTo>
                  <a:lnTo>
                    <a:pt x="864752" y="644506"/>
                  </a:lnTo>
                  <a:lnTo>
                    <a:pt x="863801" y="640380"/>
                  </a:lnTo>
                  <a:lnTo>
                    <a:pt x="867290" y="637205"/>
                  </a:lnTo>
                  <a:lnTo>
                    <a:pt x="876489" y="629269"/>
                  </a:lnTo>
                  <a:lnTo>
                    <a:pt x="881882" y="624507"/>
                  </a:lnTo>
                  <a:lnTo>
                    <a:pt x="888227" y="619746"/>
                  </a:lnTo>
                  <a:lnTo>
                    <a:pt x="894571" y="615619"/>
                  </a:lnTo>
                  <a:lnTo>
                    <a:pt x="900598" y="611810"/>
                  </a:lnTo>
                  <a:lnTo>
                    <a:pt x="921535" y="619746"/>
                  </a:lnTo>
                  <a:lnTo>
                    <a:pt x="939300" y="659426"/>
                  </a:lnTo>
                  <a:lnTo>
                    <a:pt x="934224" y="671172"/>
                  </a:lnTo>
                  <a:lnTo>
                    <a:pt x="928514" y="683235"/>
                  </a:lnTo>
                  <a:lnTo>
                    <a:pt x="922487" y="695932"/>
                  </a:lnTo>
                  <a:lnTo>
                    <a:pt x="923439" y="707043"/>
                  </a:lnTo>
                  <a:lnTo>
                    <a:pt x="924073" y="720693"/>
                  </a:lnTo>
                  <a:lnTo>
                    <a:pt x="924708" y="736248"/>
                  </a:lnTo>
                  <a:lnTo>
                    <a:pt x="924073" y="753390"/>
                  </a:lnTo>
                  <a:lnTo>
                    <a:pt x="923439" y="790213"/>
                  </a:lnTo>
                  <a:lnTo>
                    <a:pt x="921852" y="827354"/>
                  </a:lnTo>
                  <a:lnTo>
                    <a:pt x="920266" y="862273"/>
                  </a:lnTo>
                  <a:lnTo>
                    <a:pt x="918680" y="891161"/>
                  </a:lnTo>
                  <a:lnTo>
                    <a:pt x="916777" y="918461"/>
                  </a:lnTo>
                  <a:lnTo>
                    <a:pt x="918680" y="913382"/>
                  </a:lnTo>
                  <a:lnTo>
                    <a:pt x="923756" y="899097"/>
                  </a:lnTo>
                  <a:lnTo>
                    <a:pt x="927245" y="888621"/>
                  </a:lnTo>
                  <a:lnTo>
                    <a:pt x="931369" y="876241"/>
                  </a:lnTo>
                  <a:lnTo>
                    <a:pt x="935493" y="862273"/>
                  </a:lnTo>
                  <a:lnTo>
                    <a:pt x="939934" y="846401"/>
                  </a:lnTo>
                  <a:lnTo>
                    <a:pt x="943741" y="828307"/>
                  </a:lnTo>
                  <a:lnTo>
                    <a:pt x="947865" y="809260"/>
                  </a:lnTo>
                  <a:lnTo>
                    <a:pt x="951672" y="788626"/>
                  </a:lnTo>
                  <a:lnTo>
                    <a:pt x="955161" y="766722"/>
                  </a:lnTo>
                  <a:lnTo>
                    <a:pt x="957699" y="743866"/>
                  </a:lnTo>
                  <a:lnTo>
                    <a:pt x="958650" y="731486"/>
                  </a:lnTo>
                  <a:lnTo>
                    <a:pt x="959919" y="719106"/>
                  </a:lnTo>
                  <a:lnTo>
                    <a:pt x="960554" y="707043"/>
                  </a:lnTo>
                  <a:lnTo>
                    <a:pt x="960871" y="694345"/>
                  </a:lnTo>
                  <a:lnTo>
                    <a:pt x="961188" y="681330"/>
                  </a:lnTo>
                  <a:lnTo>
                    <a:pt x="961188" y="668315"/>
                  </a:lnTo>
                  <a:lnTo>
                    <a:pt x="969119" y="649268"/>
                  </a:lnTo>
                  <a:lnTo>
                    <a:pt x="970705" y="651173"/>
                  </a:lnTo>
                  <a:lnTo>
                    <a:pt x="973877" y="656887"/>
                  </a:lnTo>
                  <a:lnTo>
                    <a:pt x="976098" y="661331"/>
                  </a:lnTo>
                  <a:lnTo>
                    <a:pt x="978636" y="666727"/>
                  </a:lnTo>
                  <a:lnTo>
                    <a:pt x="981808" y="673076"/>
                  </a:lnTo>
                  <a:lnTo>
                    <a:pt x="984663" y="681012"/>
                  </a:lnTo>
                  <a:lnTo>
                    <a:pt x="988152" y="690218"/>
                  </a:lnTo>
                  <a:lnTo>
                    <a:pt x="991007" y="700377"/>
                  </a:lnTo>
                  <a:lnTo>
                    <a:pt x="993862" y="712122"/>
                  </a:lnTo>
                  <a:lnTo>
                    <a:pt x="997035" y="724820"/>
                  </a:lnTo>
                  <a:lnTo>
                    <a:pt x="999572" y="739422"/>
                  </a:lnTo>
                  <a:lnTo>
                    <a:pt x="1002110" y="754977"/>
                  </a:lnTo>
                  <a:lnTo>
                    <a:pt x="1004013" y="772436"/>
                  </a:lnTo>
                  <a:lnTo>
                    <a:pt x="1005600" y="790848"/>
                  </a:lnTo>
                  <a:lnTo>
                    <a:pt x="1005282" y="796244"/>
                  </a:lnTo>
                  <a:lnTo>
                    <a:pt x="1004331" y="801958"/>
                  </a:lnTo>
                  <a:lnTo>
                    <a:pt x="1003062" y="809260"/>
                  </a:lnTo>
                  <a:lnTo>
                    <a:pt x="1000841" y="817196"/>
                  </a:lnTo>
                  <a:lnTo>
                    <a:pt x="997669" y="826085"/>
                  </a:lnTo>
                  <a:lnTo>
                    <a:pt x="994497" y="836243"/>
                  </a:lnTo>
                  <a:lnTo>
                    <a:pt x="985932" y="858781"/>
                  </a:lnTo>
                  <a:lnTo>
                    <a:pt x="964043" y="914969"/>
                  </a:lnTo>
                  <a:lnTo>
                    <a:pt x="951037" y="948301"/>
                  </a:lnTo>
                  <a:lnTo>
                    <a:pt x="937079" y="985442"/>
                  </a:lnTo>
                  <a:lnTo>
                    <a:pt x="922804" y="1025757"/>
                  </a:lnTo>
                  <a:lnTo>
                    <a:pt x="915825" y="1047026"/>
                  </a:lnTo>
                  <a:lnTo>
                    <a:pt x="908212" y="1068929"/>
                  </a:lnTo>
                  <a:lnTo>
                    <a:pt x="901233" y="1091785"/>
                  </a:lnTo>
                  <a:lnTo>
                    <a:pt x="894254" y="1115594"/>
                  </a:lnTo>
                  <a:lnTo>
                    <a:pt x="886958" y="1139719"/>
                  </a:lnTo>
                  <a:lnTo>
                    <a:pt x="880296" y="1165115"/>
                  </a:lnTo>
                  <a:lnTo>
                    <a:pt x="873634" y="1190510"/>
                  </a:lnTo>
                  <a:lnTo>
                    <a:pt x="867290" y="1217493"/>
                  </a:lnTo>
                  <a:lnTo>
                    <a:pt x="861580" y="1244476"/>
                  </a:lnTo>
                  <a:lnTo>
                    <a:pt x="855553" y="1272728"/>
                  </a:lnTo>
                  <a:lnTo>
                    <a:pt x="850477" y="1301298"/>
                  </a:lnTo>
                  <a:lnTo>
                    <a:pt x="845402" y="1330821"/>
                  </a:lnTo>
                  <a:lnTo>
                    <a:pt x="840960" y="1360343"/>
                  </a:lnTo>
                  <a:lnTo>
                    <a:pt x="836836" y="1391135"/>
                  </a:lnTo>
                  <a:lnTo>
                    <a:pt x="874586" y="1434307"/>
                  </a:lnTo>
                  <a:lnTo>
                    <a:pt x="949768" y="1522239"/>
                  </a:lnTo>
                  <a:lnTo>
                    <a:pt x="990373" y="1569856"/>
                  </a:lnTo>
                  <a:lnTo>
                    <a:pt x="1026219" y="1613028"/>
                  </a:lnTo>
                  <a:lnTo>
                    <a:pt x="1041129" y="1631122"/>
                  </a:lnTo>
                  <a:lnTo>
                    <a:pt x="1053500" y="1646042"/>
                  </a:lnTo>
                  <a:lnTo>
                    <a:pt x="1062065" y="1657470"/>
                  </a:lnTo>
                  <a:lnTo>
                    <a:pt x="1066824" y="1664137"/>
                  </a:lnTo>
                  <a:lnTo>
                    <a:pt x="1071582" y="1671755"/>
                  </a:lnTo>
                  <a:lnTo>
                    <a:pt x="1077292" y="1680326"/>
                  </a:lnTo>
                  <a:lnTo>
                    <a:pt x="1080147" y="1685088"/>
                  </a:lnTo>
                  <a:lnTo>
                    <a:pt x="1083002" y="1689850"/>
                  </a:lnTo>
                  <a:lnTo>
                    <a:pt x="1085540" y="1695564"/>
                  </a:lnTo>
                  <a:lnTo>
                    <a:pt x="1088395" y="1701913"/>
                  </a:lnTo>
                  <a:lnTo>
                    <a:pt x="1090616" y="1708579"/>
                  </a:lnTo>
                  <a:lnTo>
                    <a:pt x="1091884" y="1715880"/>
                  </a:lnTo>
                  <a:lnTo>
                    <a:pt x="1093471" y="1724134"/>
                  </a:lnTo>
                  <a:lnTo>
                    <a:pt x="1093788" y="1733022"/>
                  </a:lnTo>
                  <a:lnTo>
                    <a:pt x="1093788" y="1742545"/>
                  </a:lnTo>
                  <a:lnTo>
                    <a:pt x="1092836" y="1753021"/>
                  </a:lnTo>
                  <a:lnTo>
                    <a:pt x="1090933" y="1765084"/>
                  </a:lnTo>
                  <a:lnTo>
                    <a:pt x="1087761" y="1777147"/>
                  </a:lnTo>
                  <a:lnTo>
                    <a:pt x="1086809" y="1785083"/>
                  </a:lnTo>
                  <a:lnTo>
                    <a:pt x="1084271" y="1801272"/>
                  </a:lnTo>
                  <a:lnTo>
                    <a:pt x="1076340" y="1854920"/>
                  </a:lnTo>
                  <a:lnTo>
                    <a:pt x="1054452" y="2009516"/>
                  </a:lnTo>
                  <a:lnTo>
                    <a:pt x="1023681" y="2230139"/>
                  </a:lnTo>
                  <a:lnTo>
                    <a:pt x="1022730" y="2236488"/>
                  </a:lnTo>
                  <a:lnTo>
                    <a:pt x="1021461" y="2242520"/>
                  </a:lnTo>
                  <a:lnTo>
                    <a:pt x="1019875" y="2248551"/>
                  </a:lnTo>
                  <a:lnTo>
                    <a:pt x="1018289" y="2254582"/>
                  </a:lnTo>
                  <a:lnTo>
                    <a:pt x="1015751" y="2259979"/>
                  </a:lnTo>
                  <a:lnTo>
                    <a:pt x="1013530" y="2265693"/>
                  </a:lnTo>
                  <a:lnTo>
                    <a:pt x="1011310" y="2271407"/>
                  </a:lnTo>
                  <a:lnTo>
                    <a:pt x="1008455" y="2276486"/>
                  </a:lnTo>
                  <a:lnTo>
                    <a:pt x="1005917" y="2281248"/>
                  </a:lnTo>
                  <a:lnTo>
                    <a:pt x="1002427" y="2286009"/>
                  </a:lnTo>
                  <a:lnTo>
                    <a:pt x="999255" y="2291088"/>
                  </a:lnTo>
                  <a:lnTo>
                    <a:pt x="995766" y="2295533"/>
                  </a:lnTo>
                  <a:lnTo>
                    <a:pt x="992276" y="2299659"/>
                  </a:lnTo>
                  <a:lnTo>
                    <a:pt x="988470" y="2303469"/>
                  </a:lnTo>
                  <a:lnTo>
                    <a:pt x="984346" y="2307278"/>
                  </a:lnTo>
                  <a:lnTo>
                    <a:pt x="980222" y="2311087"/>
                  </a:lnTo>
                  <a:lnTo>
                    <a:pt x="975781" y="2314262"/>
                  </a:lnTo>
                  <a:lnTo>
                    <a:pt x="971339" y="2317436"/>
                  </a:lnTo>
                  <a:lnTo>
                    <a:pt x="966581" y="2320293"/>
                  </a:lnTo>
                  <a:lnTo>
                    <a:pt x="961823" y="2322833"/>
                  </a:lnTo>
                  <a:lnTo>
                    <a:pt x="956747" y="2325372"/>
                  </a:lnTo>
                  <a:lnTo>
                    <a:pt x="951989" y="2327277"/>
                  </a:lnTo>
                  <a:lnTo>
                    <a:pt x="946913" y="2329182"/>
                  </a:lnTo>
                  <a:lnTo>
                    <a:pt x="941203" y="2331086"/>
                  </a:lnTo>
                  <a:lnTo>
                    <a:pt x="936128" y="2332674"/>
                  </a:lnTo>
                  <a:lnTo>
                    <a:pt x="930418" y="2333309"/>
                  </a:lnTo>
                  <a:lnTo>
                    <a:pt x="925025" y="2334578"/>
                  </a:lnTo>
                  <a:lnTo>
                    <a:pt x="919315" y="2334896"/>
                  </a:lnTo>
                  <a:lnTo>
                    <a:pt x="913605" y="2335213"/>
                  </a:lnTo>
                  <a:lnTo>
                    <a:pt x="907577" y="2335213"/>
                  </a:lnTo>
                  <a:lnTo>
                    <a:pt x="901550" y="2334896"/>
                  </a:lnTo>
                  <a:lnTo>
                    <a:pt x="895523" y="2333943"/>
                  </a:lnTo>
                  <a:lnTo>
                    <a:pt x="889813" y="2333309"/>
                  </a:lnTo>
                  <a:lnTo>
                    <a:pt x="883786" y="2332356"/>
                  </a:lnTo>
                  <a:lnTo>
                    <a:pt x="878076" y="2330769"/>
                  </a:lnTo>
                  <a:lnTo>
                    <a:pt x="872683" y="2328864"/>
                  </a:lnTo>
                  <a:lnTo>
                    <a:pt x="867290" y="2326642"/>
                  </a:lnTo>
                  <a:lnTo>
                    <a:pt x="862214" y="2324420"/>
                  </a:lnTo>
                  <a:lnTo>
                    <a:pt x="857456" y="2321881"/>
                  </a:lnTo>
                  <a:lnTo>
                    <a:pt x="852698" y="2319341"/>
                  </a:lnTo>
                  <a:lnTo>
                    <a:pt x="848257" y="2316167"/>
                  </a:lnTo>
                  <a:lnTo>
                    <a:pt x="843815" y="2312992"/>
                  </a:lnTo>
                  <a:lnTo>
                    <a:pt x="839692" y="2309183"/>
                  </a:lnTo>
                  <a:lnTo>
                    <a:pt x="835568" y="2305373"/>
                  </a:lnTo>
                  <a:lnTo>
                    <a:pt x="831761" y="2301882"/>
                  </a:lnTo>
                  <a:lnTo>
                    <a:pt x="827954" y="2297755"/>
                  </a:lnTo>
                  <a:lnTo>
                    <a:pt x="824782" y="2293311"/>
                  </a:lnTo>
                  <a:lnTo>
                    <a:pt x="821293" y="2288866"/>
                  </a:lnTo>
                  <a:lnTo>
                    <a:pt x="818755" y="2283787"/>
                  </a:lnTo>
                  <a:lnTo>
                    <a:pt x="815900" y="2279026"/>
                  </a:lnTo>
                  <a:lnTo>
                    <a:pt x="813362" y="2274264"/>
                  </a:lnTo>
                  <a:lnTo>
                    <a:pt x="811141" y="2269185"/>
                  </a:lnTo>
                  <a:lnTo>
                    <a:pt x="809238" y="2263471"/>
                  </a:lnTo>
                  <a:lnTo>
                    <a:pt x="807335" y="2258392"/>
                  </a:lnTo>
                  <a:lnTo>
                    <a:pt x="805749" y="2252678"/>
                  </a:lnTo>
                  <a:lnTo>
                    <a:pt x="804162" y="2246646"/>
                  </a:lnTo>
                  <a:lnTo>
                    <a:pt x="803211" y="2241250"/>
                  </a:lnTo>
                  <a:lnTo>
                    <a:pt x="802576" y="2234901"/>
                  </a:lnTo>
                  <a:lnTo>
                    <a:pt x="801942" y="2228869"/>
                  </a:lnTo>
                  <a:lnTo>
                    <a:pt x="801625" y="2222838"/>
                  </a:lnTo>
                  <a:lnTo>
                    <a:pt x="801625" y="2216807"/>
                  </a:lnTo>
                  <a:lnTo>
                    <a:pt x="801942" y="2210458"/>
                  </a:lnTo>
                  <a:lnTo>
                    <a:pt x="802576" y="2204109"/>
                  </a:lnTo>
                  <a:lnTo>
                    <a:pt x="803211" y="2197443"/>
                  </a:lnTo>
                  <a:lnTo>
                    <a:pt x="833981" y="1990152"/>
                  </a:lnTo>
                  <a:lnTo>
                    <a:pt x="855235" y="1846032"/>
                  </a:lnTo>
                  <a:lnTo>
                    <a:pt x="861897" y="1797146"/>
                  </a:lnTo>
                  <a:lnTo>
                    <a:pt x="863801" y="1783178"/>
                  </a:lnTo>
                  <a:lnTo>
                    <a:pt x="864435" y="1777147"/>
                  </a:lnTo>
                  <a:lnTo>
                    <a:pt x="861897" y="1774290"/>
                  </a:lnTo>
                  <a:lnTo>
                    <a:pt x="855553" y="1767623"/>
                  </a:lnTo>
                  <a:lnTo>
                    <a:pt x="833030" y="1744133"/>
                  </a:lnTo>
                  <a:lnTo>
                    <a:pt x="763558" y="1673343"/>
                  </a:lnTo>
                  <a:lnTo>
                    <a:pt x="687424" y="1595886"/>
                  </a:lnTo>
                  <a:lnTo>
                    <a:pt x="657288" y="1564777"/>
                  </a:lnTo>
                  <a:lnTo>
                    <a:pt x="637620" y="1543825"/>
                  </a:lnTo>
                  <a:lnTo>
                    <a:pt x="624931" y="1537159"/>
                  </a:lnTo>
                  <a:lnTo>
                    <a:pt x="612876" y="1530175"/>
                  </a:lnTo>
                  <a:lnTo>
                    <a:pt x="600822" y="1523192"/>
                  </a:lnTo>
                  <a:lnTo>
                    <a:pt x="589719" y="1516208"/>
                  </a:lnTo>
                  <a:lnTo>
                    <a:pt x="578933" y="1508907"/>
                  </a:lnTo>
                  <a:lnTo>
                    <a:pt x="569100" y="1501605"/>
                  </a:lnTo>
                  <a:lnTo>
                    <a:pt x="559266" y="1494622"/>
                  </a:lnTo>
                  <a:lnTo>
                    <a:pt x="550383" y="1487003"/>
                  </a:lnTo>
                  <a:lnTo>
                    <a:pt x="541818" y="1480019"/>
                  </a:lnTo>
                  <a:lnTo>
                    <a:pt x="533570" y="1472718"/>
                  </a:lnTo>
                  <a:lnTo>
                    <a:pt x="525957" y="1465099"/>
                  </a:lnTo>
                  <a:lnTo>
                    <a:pt x="518978" y="1458116"/>
                  </a:lnTo>
                  <a:lnTo>
                    <a:pt x="511682" y="1451132"/>
                  </a:lnTo>
                  <a:lnTo>
                    <a:pt x="505655" y="1444148"/>
                  </a:lnTo>
                  <a:lnTo>
                    <a:pt x="499945" y="1436847"/>
                  </a:lnTo>
                  <a:lnTo>
                    <a:pt x="494235" y="1430181"/>
                  </a:lnTo>
                  <a:lnTo>
                    <a:pt x="489159" y="1423514"/>
                  </a:lnTo>
                  <a:lnTo>
                    <a:pt x="484718" y="1416848"/>
                  </a:lnTo>
                  <a:lnTo>
                    <a:pt x="480277" y="1410499"/>
                  </a:lnTo>
                  <a:lnTo>
                    <a:pt x="476470" y="1404150"/>
                  </a:lnTo>
                  <a:lnTo>
                    <a:pt x="473298" y="1397801"/>
                  </a:lnTo>
                  <a:lnTo>
                    <a:pt x="469808" y="1392405"/>
                  </a:lnTo>
                  <a:lnTo>
                    <a:pt x="464733" y="1381294"/>
                  </a:lnTo>
                  <a:lnTo>
                    <a:pt x="460926" y="1371453"/>
                  </a:lnTo>
                  <a:lnTo>
                    <a:pt x="458706" y="1362565"/>
                  </a:lnTo>
                  <a:lnTo>
                    <a:pt x="457754" y="1359073"/>
                  </a:lnTo>
                  <a:lnTo>
                    <a:pt x="457119" y="1355264"/>
                  </a:lnTo>
                  <a:lnTo>
                    <a:pt x="457119" y="1352089"/>
                  </a:lnTo>
                  <a:lnTo>
                    <a:pt x="457119" y="1349550"/>
                  </a:lnTo>
                  <a:lnTo>
                    <a:pt x="456802" y="1347010"/>
                  </a:lnTo>
                  <a:lnTo>
                    <a:pt x="456168" y="1344788"/>
                  </a:lnTo>
                  <a:lnTo>
                    <a:pt x="454264" y="1342566"/>
                  </a:lnTo>
                  <a:lnTo>
                    <a:pt x="452361" y="1340344"/>
                  </a:lnTo>
                  <a:lnTo>
                    <a:pt x="449823" y="1338439"/>
                  </a:lnTo>
                  <a:lnTo>
                    <a:pt x="446968" y="1336217"/>
                  </a:lnTo>
                  <a:lnTo>
                    <a:pt x="440624" y="1332408"/>
                  </a:lnTo>
                  <a:lnTo>
                    <a:pt x="434279" y="1328598"/>
                  </a:lnTo>
                  <a:lnTo>
                    <a:pt x="431107" y="1326376"/>
                  </a:lnTo>
                  <a:lnTo>
                    <a:pt x="428887" y="1324472"/>
                  </a:lnTo>
                  <a:lnTo>
                    <a:pt x="426666" y="1322250"/>
                  </a:lnTo>
                  <a:lnTo>
                    <a:pt x="425397" y="1319393"/>
                  </a:lnTo>
                  <a:lnTo>
                    <a:pt x="424128" y="1317170"/>
                  </a:lnTo>
                  <a:lnTo>
                    <a:pt x="424128" y="1314631"/>
                  </a:lnTo>
                  <a:lnTo>
                    <a:pt x="425714" y="1302568"/>
                  </a:lnTo>
                  <a:lnTo>
                    <a:pt x="427618" y="1289553"/>
                  </a:lnTo>
                  <a:lnTo>
                    <a:pt x="429521" y="1275268"/>
                  </a:lnTo>
                  <a:lnTo>
                    <a:pt x="432059" y="1260983"/>
                  </a:lnTo>
                  <a:lnTo>
                    <a:pt x="438086" y="1229873"/>
                  </a:lnTo>
                  <a:lnTo>
                    <a:pt x="445382" y="1196542"/>
                  </a:lnTo>
                  <a:lnTo>
                    <a:pt x="453313" y="1161623"/>
                  </a:lnTo>
                  <a:lnTo>
                    <a:pt x="462195" y="1125117"/>
                  </a:lnTo>
                  <a:lnTo>
                    <a:pt x="471712" y="1087658"/>
                  </a:lnTo>
                  <a:lnTo>
                    <a:pt x="481229" y="1049883"/>
                  </a:lnTo>
                  <a:lnTo>
                    <a:pt x="501531" y="974014"/>
                  </a:lnTo>
                  <a:lnTo>
                    <a:pt x="521199" y="901001"/>
                  </a:lnTo>
                  <a:lnTo>
                    <a:pt x="538963" y="833386"/>
                  </a:lnTo>
                  <a:lnTo>
                    <a:pt x="546577" y="803228"/>
                  </a:lnTo>
                  <a:lnTo>
                    <a:pt x="553238" y="775293"/>
                  </a:lnTo>
                  <a:lnTo>
                    <a:pt x="622710" y="754659"/>
                  </a:lnTo>
                  <a:lnTo>
                    <a:pt x="591305" y="753072"/>
                  </a:lnTo>
                  <a:lnTo>
                    <a:pt x="520881" y="750215"/>
                  </a:lnTo>
                  <a:lnTo>
                    <a:pt x="482497" y="748628"/>
                  </a:lnTo>
                  <a:lnTo>
                    <a:pt x="448554" y="747358"/>
                  </a:lnTo>
                  <a:lnTo>
                    <a:pt x="423494" y="747041"/>
                  </a:lnTo>
                  <a:lnTo>
                    <a:pt x="415563" y="747358"/>
                  </a:lnTo>
                  <a:lnTo>
                    <a:pt x="411439" y="747993"/>
                  </a:lnTo>
                  <a:lnTo>
                    <a:pt x="409853" y="748628"/>
                  </a:lnTo>
                  <a:lnTo>
                    <a:pt x="406364" y="750850"/>
                  </a:lnTo>
                  <a:lnTo>
                    <a:pt x="396847" y="757516"/>
                  </a:lnTo>
                  <a:lnTo>
                    <a:pt x="382889" y="767992"/>
                  </a:lnTo>
                  <a:lnTo>
                    <a:pt x="366393" y="781007"/>
                  </a:lnTo>
                  <a:lnTo>
                    <a:pt x="325472" y="812752"/>
                  </a:lnTo>
                  <a:lnTo>
                    <a:pt x="279791" y="849258"/>
                  </a:lnTo>
                  <a:lnTo>
                    <a:pt x="195093" y="917826"/>
                  </a:lnTo>
                  <a:lnTo>
                    <a:pt x="154805" y="951158"/>
                  </a:lnTo>
                  <a:lnTo>
                    <a:pt x="154488" y="951475"/>
                  </a:lnTo>
                  <a:lnTo>
                    <a:pt x="150681" y="954332"/>
                  </a:lnTo>
                  <a:lnTo>
                    <a:pt x="146875" y="957506"/>
                  </a:lnTo>
                  <a:lnTo>
                    <a:pt x="143068" y="960046"/>
                  </a:lnTo>
                  <a:lnTo>
                    <a:pt x="139261" y="962586"/>
                  </a:lnTo>
                  <a:lnTo>
                    <a:pt x="135454" y="964808"/>
                  </a:lnTo>
                  <a:lnTo>
                    <a:pt x="131013" y="966712"/>
                  </a:lnTo>
                  <a:lnTo>
                    <a:pt x="126889" y="968617"/>
                  </a:lnTo>
                  <a:lnTo>
                    <a:pt x="122766" y="969887"/>
                  </a:lnTo>
                  <a:lnTo>
                    <a:pt x="113883" y="972426"/>
                  </a:lnTo>
                  <a:lnTo>
                    <a:pt x="105318" y="974014"/>
                  </a:lnTo>
                  <a:lnTo>
                    <a:pt x="96436" y="975283"/>
                  </a:lnTo>
                  <a:lnTo>
                    <a:pt x="87554" y="974966"/>
                  </a:lnTo>
                  <a:lnTo>
                    <a:pt x="78671" y="974014"/>
                  </a:lnTo>
                  <a:lnTo>
                    <a:pt x="70106" y="972109"/>
                  </a:lnTo>
                  <a:lnTo>
                    <a:pt x="61541" y="969569"/>
                  </a:lnTo>
                  <a:lnTo>
                    <a:pt x="52976" y="966395"/>
                  </a:lnTo>
                  <a:lnTo>
                    <a:pt x="48852" y="964490"/>
                  </a:lnTo>
                  <a:lnTo>
                    <a:pt x="45363" y="962268"/>
                  </a:lnTo>
                  <a:lnTo>
                    <a:pt x="41239" y="959729"/>
                  </a:lnTo>
                  <a:lnTo>
                    <a:pt x="37432" y="956872"/>
                  </a:lnTo>
                  <a:lnTo>
                    <a:pt x="33626" y="954015"/>
                  </a:lnTo>
                  <a:lnTo>
                    <a:pt x="30453" y="951158"/>
                  </a:lnTo>
                  <a:lnTo>
                    <a:pt x="26647" y="947666"/>
                  </a:lnTo>
                  <a:lnTo>
                    <a:pt x="23792" y="944491"/>
                  </a:lnTo>
                  <a:lnTo>
                    <a:pt x="20302" y="940682"/>
                  </a:lnTo>
                  <a:lnTo>
                    <a:pt x="17764" y="936873"/>
                  </a:lnTo>
                  <a:lnTo>
                    <a:pt x="14909" y="933063"/>
                  </a:lnTo>
                  <a:lnTo>
                    <a:pt x="12689" y="929254"/>
                  </a:lnTo>
                  <a:lnTo>
                    <a:pt x="10468" y="925127"/>
                  </a:lnTo>
                  <a:lnTo>
                    <a:pt x="8248" y="921000"/>
                  </a:lnTo>
                  <a:lnTo>
                    <a:pt x="6662" y="916874"/>
                  </a:lnTo>
                  <a:lnTo>
                    <a:pt x="4758" y="912429"/>
                  </a:lnTo>
                  <a:lnTo>
                    <a:pt x="2538" y="903858"/>
                  </a:lnTo>
                  <a:lnTo>
                    <a:pt x="634" y="894970"/>
                  </a:lnTo>
                  <a:lnTo>
                    <a:pt x="0" y="886399"/>
                  </a:lnTo>
                  <a:lnTo>
                    <a:pt x="0" y="877511"/>
                  </a:lnTo>
                  <a:lnTo>
                    <a:pt x="952" y="868622"/>
                  </a:lnTo>
                  <a:lnTo>
                    <a:pt x="2538" y="859734"/>
                  </a:lnTo>
                  <a:lnTo>
                    <a:pt x="5075" y="851163"/>
                  </a:lnTo>
                  <a:lnTo>
                    <a:pt x="8882" y="842909"/>
                  </a:lnTo>
                  <a:lnTo>
                    <a:pt x="10785" y="838782"/>
                  </a:lnTo>
                  <a:lnTo>
                    <a:pt x="13006" y="834656"/>
                  </a:lnTo>
                  <a:lnTo>
                    <a:pt x="15544" y="831164"/>
                  </a:lnTo>
                  <a:lnTo>
                    <a:pt x="18082" y="827354"/>
                  </a:lnTo>
                  <a:lnTo>
                    <a:pt x="20937" y="823545"/>
                  </a:lnTo>
                  <a:lnTo>
                    <a:pt x="24109" y="820053"/>
                  </a:lnTo>
                  <a:lnTo>
                    <a:pt x="27281" y="816561"/>
                  </a:lnTo>
                  <a:lnTo>
                    <a:pt x="30771" y="813069"/>
                  </a:lnTo>
                  <a:lnTo>
                    <a:pt x="80575" y="775611"/>
                  </a:lnTo>
                  <a:lnTo>
                    <a:pt x="189700" y="694028"/>
                  </a:lnTo>
                  <a:lnTo>
                    <a:pt x="248386" y="650220"/>
                  </a:lnTo>
                  <a:lnTo>
                    <a:pt x="300094" y="612127"/>
                  </a:lnTo>
                  <a:lnTo>
                    <a:pt x="321348" y="596572"/>
                  </a:lnTo>
                  <a:lnTo>
                    <a:pt x="337843" y="585144"/>
                  </a:lnTo>
                  <a:lnTo>
                    <a:pt x="349263" y="577208"/>
                  </a:lnTo>
                  <a:lnTo>
                    <a:pt x="352436" y="574986"/>
                  </a:lnTo>
                  <a:lnTo>
                    <a:pt x="354022" y="574351"/>
                  </a:lnTo>
                  <a:lnTo>
                    <a:pt x="460926" y="562606"/>
                  </a:lnTo>
                  <a:lnTo>
                    <a:pt x="554190" y="552448"/>
                  </a:lnTo>
                  <a:lnTo>
                    <a:pt x="595112" y="548003"/>
                  </a:lnTo>
                  <a:lnTo>
                    <a:pt x="631275" y="544512"/>
                  </a:lnTo>
                  <a:lnTo>
                    <a:pt x="663315" y="541655"/>
                  </a:lnTo>
                  <a:lnTo>
                    <a:pt x="690596" y="539750"/>
                  </a:lnTo>
                  <a:close/>
                  <a:moveTo>
                    <a:pt x="912333" y="0"/>
                  </a:moveTo>
                  <a:lnTo>
                    <a:pt x="923772" y="0"/>
                  </a:lnTo>
                  <a:lnTo>
                    <a:pt x="935529" y="0"/>
                  </a:lnTo>
                  <a:lnTo>
                    <a:pt x="943791" y="636"/>
                  </a:lnTo>
                  <a:lnTo>
                    <a:pt x="952052" y="1908"/>
                  </a:lnTo>
                  <a:lnTo>
                    <a:pt x="960632" y="3817"/>
                  </a:lnTo>
                  <a:lnTo>
                    <a:pt x="969211" y="5407"/>
                  </a:lnTo>
                  <a:lnTo>
                    <a:pt x="977473" y="8270"/>
                  </a:lnTo>
                  <a:lnTo>
                    <a:pt x="986052" y="11451"/>
                  </a:lnTo>
                  <a:lnTo>
                    <a:pt x="993996" y="14949"/>
                  </a:lnTo>
                  <a:lnTo>
                    <a:pt x="1001940" y="19084"/>
                  </a:lnTo>
                  <a:lnTo>
                    <a:pt x="1010202" y="22901"/>
                  </a:lnTo>
                  <a:lnTo>
                    <a:pt x="1017828" y="27990"/>
                  </a:lnTo>
                  <a:lnTo>
                    <a:pt x="1025454" y="33080"/>
                  </a:lnTo>
                  <a:lnTo>
                    <a:pt x="1032762" y="39123"/>
                  </a:lnTo>
                  <a:lnTo>
                    <a:pt x="1039753" y="44848"/>
                  </a:lnTo>
                  <a:lnTo>
                    <a:pt x="1047061" y="51210"/>
                  </a:lnTo>
                  <a:lnTo>
                    <a:pt x="1053734" y="57889"/>
                  </a:lnTo>
                  <a:lnTo>
                    <a:pt x="1060407" y="65523"/>
                  </a:lnTo>
                  <a:lnTo>
                    <a:pt x="1066127" y="72839"/>
                  </a:lnTo>
                  <a:lnTo>
                    <a:pt x="1072164" y="80791"/>
                  </a:lnTo>
                  <a:lnTo>
                    <a:pt x="1077884" y="89061"/>
                  </a:lnTo>
                  <a:lnTo>
                    <a:pt x="1082968" y="97331"/>
                  </a:lnTo>
                  <a:lnTo>
                    <a:pt x="1087734" y="106555"/>
                  </a:lnTo>
                  <a:lnTo>
                    <a:pt x="1092183" y="115779"/>
                  </a:lnTo>
                  <a:lnTo>
                    <a:pt x="1096313" y="125003"/>
                  </a:lnTo>
                  <a:lnTo>
                    <a:pt x="1100127" y="134546"/>
                  </a:lnTo>
                  <a:lnTo>
                    <a:pt x="1103304" y="145042"/>
                  </a:lnTo>
                  <a:lnTo>
                    <a:pt x="1106164" y="155220"/>
                  </a:lnTo>
                  <a:lnTo>
                    <a:pt x="1108706" y="166035"/>
                  </a:lnTo>
                  <a:lnTo>
                    <a:pt x="1110612" y="176849"/>
                  </a:lnTo>
                  <a:lnTo>
                    <a:pt x="1111566" y="187982"/>
                  </a:lnTo>
                  <a:lnTo>
                    <a:pt x="1112519" y="199433"/>
                  </a:lnTo>
                  <a:lnTo>
                    <a:pt x="1112837" y="210883"/>
                  </a:lnTo>
                  <a:lnTo>
                    <a:pt x="1112519" y="222970"/>
                  </a:lnTo>
                  <a:lnTo>
                    <a:pt x="1110930" y="247144"/>
                  </a:lnTo>
                  <a:lnTo>
                    <a:pt x="1109024" y="271636"/>
                  </a:lnTo>
                  <a:lnTo>
                    <a:pt x="1106164" y="296764"/>
                  </a:lnTo>
                  <a:lnTo>
                    <a:pt x="1104575" y="308851"/>
                  </a:lnTo>
                  <a:lnTo>
                    <a:pt x="1102351" y="321574"/>
                  </a:lnTo>
                  <a:lnTo>
                    <a:pt x="1100444" y="333978"/>
                  </a:lnTo>
                  <a:lnTo>
                    <a:pt x="1097902" y="345747"/>
                  </a:lnTo>
                  <a:lnTo>
                    <a:pt x="1095360" y="358152"/>
                  </a:lnTo>
                  <a:lnTo>
                    <a:pt x="1092183" y="369921"/>
                  </a:lnTo>
                  <a:lnTo>
                    <a:pt x="1089323" y="381372"/>
                  </a:lnTo>
                  <a:lnTo>
                    <a:pt x="1085510" y="393140"/>
                  </a:lnTo>
                  <a:lnTo>
                    <a:pt x="1082014" y="404273"/>
                  </a:lnTo>
                  <a:lnTo>
                    <a:pt x="1077884" y="415406"/>
                  </a:lnTo>
                  <a:lnTo>
                    <a:pt x="1073753" y="425902"/>
                  </a:lnTo>
                  <a:lnTo>
                    <a:pt x="1068986" y="436080"/>
                  </a:lnTo>
                  <a:lnTo>
                    <a:pt x="1063585" y="445941"/>
                  </a:lnTo>
                  <a:lnTo>
                    <a:pt x="1058501" y="455483"/>
                  </a:lnTo>
                  <a:lnTo>
                    <a:pt x="1052463" y="464389"/>
                  </a:lnTo>
                  <a:lnTo>
                    <a:pt x="1046108" y="472977"/>
                  </a:lnTo>
                  <a:lnTo>
                    <a:pt x="1039753" y="481247"/>
                  </a:lnTo>
                  <a:lnTo>
                    <a:pt x="1032762" y="488563"/>
                  </a:lnTo>
                  <a:lnTo>
                    <a:pt x="1025454" y="495242"/>
                  </a:lnTo>
                  <a:lnTo>
                    <a:pt x="1017510" y="501922"/>
                  </a:lnTo>
                  <a:lnTo>
                    <a:pt x="1009248" y="507647"/>
                  </a:lnTo>
                  <a:lnTo>
                    <a:pt x="1000351" y="512736"/>
                  </a:lnTo>
                  <a:lnTo>
                    <a:pt x="991454" y="516871"/>
                  </a:lnTo>
                  <a:lnTo>
                    <a:pt x="981921" y="520688"/>
                  </a:lnTo>
                  <a:lnTo>
                    <a:pt x="971435" y="523551"/>
                  </a:lnTo>
                  <a:lnTo>
                    <a:pt x="960949" y="525778"/>
                  </a:lnTo>
                  <a:lnTo>
                    <a:pt x="953005" y="526732"/>
                  </a:lnTo>
                  <a:lnTo>
                    <a:pt x="944426" y="527050"/>
                  </a:lnTo>
                  <a:lnTo>
                    <a:pt x="935847" y="526414"/>
                  </a:lnTo>
                  <a:lnTo>
                    <a:pt x="926314" y="525141"/>
                  </a:lnTo>
                  <a:lnTo>
                    <a:pt x="917099" y="523233"/>
                  </a:lnTo>
                  <a:lnTo>
                    <a:pt x="907884" y="520688"/>
                  </a:lnTo>
                  <a:lnTo>
                    <a:pt x="898669" y="517190"/>
                  </a:lnTo>
                  <a:lnTo>
                    <a:pt x="888819" y="513373"/>
                  </a:lnTo>
                  <a:lnTo>
                    <a:pt x="879286" y="508283"/>
                  </a:lnTo>
                  <a:lnTo>
                    <a:pt x="869118" y="503194"/>
                  </a:lnTo>
                  <a:lnTo>
                    <a:pt x="859585" y="496833"/>
                  </a:lnTo>
                  <a:lnTo>
                    <a:pt x="849735" y="490153"/>
                  </a:lnTo>
                  <a:lnTo>
                    <a:pt x="840202" y="482837"/>
                  </a:lnTo>
                  <a:lnTo>
                    <a:pt x="830987" y="474886"/>
                  </a:lnTo>
                  <a:lnTo>
                    <a:pt x="821454" y="465979"/>
                  </a:lnTo>
                  <a:lnTo>
                    <a:pt x="812239" y="456755"/>
                  </a:lnTo>
                  <a:lnTo>
                    <a:pt x="803342" y="446577"/>
                  </a:lnTo>
                  <a:lnTo>
                    <a:pt x="794445" y="435762"/>
                  </a:lnTo>
                  <a:lnTo>
                    <a:pt x="786183" y="424630"/>
                  </a:lnTo>
                  <a:lnTo>
                    <a:pt x="778240" y="412225"/>
                  </a:lnTo>
                  <a:lnTo>
                    <a:pt x="770296" y="400138"/>
                  </a:lnTo>
                  <a:lnTo>
                    <a:pt x="762987" y="386779"/>
                  </a:lnTo>
                  <a:lnTo>
                    <a:pt x="756314" y="372784"/>
                  </a:lnTo>
                  <a:lnTo>
                    <a:pt x="749324" y="358470"/>
                  </a:lnTo>
                  <a:lnTo>
                    <a:pt x="743604" y="343203"/>
                  </a:lnTo>
                  <a:lnTo>
                    <a:pt x="738202" y="327617"/>
                  </a:lnTo>
                  <a:lnTo>
                    <a:pt x="733436" y="311077"/>
                  </a:lnTo>
                  <a:lnTo>
                    <a:pt x="728987" y="294219"/>
                  </a:lnTo>
                  <a:lnTo>
                    <a:pt x="725810" y="276725"/>
                  </a:lnTo>
                  <a:lnTo>
                    <a:pt x="722632" y="258595"/>
                  </a:lnTo>
                  <a:lnTo>
                    <a:pt x="720408" y="240146"/>
                  </a:lnTo>
                  <a:lnTo>
                    <a:pt x="719137" y="221062"/>
                  </a:lnTo>
                  <a:lnTo>
                    <a:pt x="719772" y="209293"/>
                  </a:lnTo>
                  <a:lnTo>
                    <a:pt x="721361" y="197206"/>
                  </a:lnTo>
                  <a:lnTo>
                    <a:pt x="722632" y="185756"/>
                  </a:lnTo>
                  <a:lnTo>
                    <a:pt x="724856" y="174623"/>
                  </a:lnTo>
                  <a:lnTo>
                    <a:pt x="727399" y="163490"/>
                  </a:lnTo>
                  <a:lnTo>
                    <a:pt x="730576" y="152676"/>
                  </a:lnTo>
                  <a:lnTo>
                    <a:pt x="734389" y="142179"/>
                  </a:lnTo>
                  <a:lnTo>
                    <a:pt x="737884" y="131683"/>
                  </a:lnTo>
                  <a:lnTo>
                    <a:pt x="742333" y="121823"/>
                  </a:lnTo>
                  <a:lnTo>
                    <a:pt x="746782" y="111962"/>
                  </a:lnTo>
                  <a:lnTo>
                    <a:pt x="752184" y="102420"/>
                  </a:lnTo>
                  <a:lnTo>
                    <a:pt x="757268" y="93514"/>
                  </a:lnTo>
                  <a:lnTo>
                    <a:pt x="763305" y="84290"/>
                  </a:lnTo>
                  <a:lnTo>
                    <a:pt x="769660" y="76338"/>
                  </a:lnTo>
                  <a:lnTo>
                    <a:pt x="776015" y="68068"/>
                  </a:lnTo>
                  <a:lnTo>
                    <a:pt x="783006" y="60116"/>
                  </a:lnTo>
                  <a:lnTo>
                    <a:pt x="790314" y="53118"/>
                  </a:lnTo>
                  <a:lnTo>
                    <a:pt x="797940" y="46121"/>
                  </a:lnTo>
                  <a:lnTo>
                    <a:pt x="805567" y="39759"/>
                  </a:lnTo>
                  <a:lnTo>
                    <a:pt x="813828" y="33398"/>
                  </a:lnTo>
                  <a:lnTo>
                    <a:pt x="822725" y="27990"/>
                  </a:lnTo>
                  <a:lnTo>
                    <a:pt x="831305" y="22901"/>
                  </a:lnTo>
                  <a:lnTo>
                    <a:pt x="840520" y="18130"/>
                  </a:lnTo>
                  <a:lnTo>
                    <a:pt x="849735" y="13995"/>
                  </a:lnTo>
                  <a:lnTo>
                    <a:pt x="859903" y="10496"/>
                  </a:lnTo>
                  <a:lnTo>
                    <a:pt x="870071" y="7316"/>
                  </a:lnTo>
                  <a:lnTo>
                    <a:pt x="879922" y="4771"/>
                  </a:lnTo>
                  <a:lnTo>
                    <a:pt x="890725" y="2544"/>
                  </a:lnTo>
                  <a:lnTo>
                    <a:pt x="901529" y="954"/>
                  </a:lnTo>
                  <a:lnTo>
                    <a:pt x="912333" y="0"/>
                  </a:lnTo>
                  <a:close/>
                </a:path>
              </a:pathLst>
            </a:custGeom>
            <a:solidFill>
              <a:srgbClr val="14436A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27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42993" y="1501990"/>
            <a:ext cx="1967244" cy="196758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985" y="1355701"/>
            <a:ext cx="2230535" cy="2230922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4"/>
          <p:cNvSpPr txBox="1">
            <a:spLocks noChangeArrowheads="1"/>
          </p:cNvSpPr>
          <p:nvPr/>
        </p:nvSpPr>
        <p:spPr bwMode="auto">
          <a:xfrm>
            <a:off x="4672470" y="2233754"/>
            <a:ext cx="302243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目中所用到的技术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4" name="Rectangle 4"/>
          <p:cNvSpPr txBox="1">
            <a:spLocks noChangeArrowheads="1"/>
          </p:cNvSpPr>
          <p:nvPr/>
        </p:nvSpPr>
        <p:spPr bwMode="auto">
          <a:xfrm>
            <a:off x="1655676" y="3410744"/>
            <a:ext cx="2033884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just">
              <a:lnSpc>
                <a:spcPct val="125000"/>
              </a:lnSpc>
            </a:pPr>
            <a:endParaRPr lang="zh-CN" altLang="en-US" sz="9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" name="组合 124"/>
          <p:cNvGrpSpPr/>
          <p:nvPr/>
        </p:nvGrpSpPr>
        <p:grpSpPr>
          <a:xfrm>
            <a:off x="6284906" y="4264733"/>
            <a:ext cx="1026023" cy="10262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6" name="同心圆 1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127"/>
          <p:cNvGrpSpPr/>
          <p:nvPr/>
        </p:nvGrpSpPr>
        <p:grpSpPr>
          <a:xfrm>
            <a:off x="4758018" y="4606644"/>
            <a:ext cx="538351" cy="5384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9" name="同心圆 1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130"/>
          <p:cNvGrpSpPr/>
          <p:nvPr/>
        </p:nvGrpSpPr>
        <p:grpSpPr>
          <a:xfrm>
            <a:off x="5436689" y="4921762"/>
            <a:ext cx="746998" cy="7471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2" name="同心圆 1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133"/>
          <p:cNvGrpSpPr/>
          <p:nvPr/>
        </p:nvGrpSpPr>
        <p:grpSpPr>
          <a:xfrm>
            <a:off x="7758789" y="4731882"/>
            <a:ext cx="540868" cy="54096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5" name="同心圆 1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136"/>
          <p:cNvGrpSpPr/>
          <p:nvPr/>
        </p:nvGrpSpPr>
        <p:grpSpPr>
          <a:xfrm>
            <a:off x="766441" y="5040490"/>
            <a:ext cx="588755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8" name="同心圆 1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139"/>
          <p:cNvGrpSpPr/>
          <p:nvPr/>
        </p:nvGrpSpPr>
        <p:grpSpPr>
          <a:xfrm>
            <a:off x="3962506" y="4529854"/>
            <a:ext cx="252447" cy="2524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1" name="同心圆 1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142"/>
          <p:cNvGrpSpPr/>
          <p:nvPr/>
        </p:nvGrpSpPr>
        <p:grpSpPr>
          <a:xfrm>
            <a:off x="3181254" y="4327052"/>
            <a:ext cx="528983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4" name="同心圆 1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145"/>
          <p:cNvGrpSpPr/>
          <p:nvPr/>
        </p:nvGrpSpPr>
        <p:grpSpPr>
          <a:xfrm>
            <a:off x="8463984" y="3831666"/>
            <a:ext cx="1044954" cy="10451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7" name="同心圆 1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8" name="椭圆 1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148"/>
          <p:cNvGrpSpPr/>
          <p:nvPr/>
        </p:nvGrpSpPr>
        <p:grpSpPr>
          <a:xfrm>
            <a:off x="4419629" y="4325144"/>
            <a:ext cx="223041" cy="22308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0" name="同心圆 1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1" name="椭圆 1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51"/>
          <p:cNvGrpSpPr/>
          <p:nvPr/>
        </p:nvGrpSpPr>
        <p:grpSpPr>
          <a:xfrm>
            <a:off x="1943138" y="4706146"/>
            <a:ext cx="962576" cy="9627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3" name="同心圆 1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54"/>
          <p:cNvGrpSpPr/>
          <p:nvPr/>
        </p:nvGrpSpPr>
        <p:grpSpPr>
          <a:xfrm>
            <a:off x="1275194" y="4606646"/>
            <a:ext cx="520102" cy="5201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6" name="同心圆 1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7" name="椭圆 1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3" name="组合 157"/>
          <p:cNvGrpSpPr/>
          <p:nvPr/>
        </p:nvGrpSpPr>
        <p:grpSpPr>
          <a:xfrm>
            <a:off x="291078" y="4921760"/>
            <a:ext cx="316822" cy="3168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9" name="同心圆 1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0" name="椭圆 1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4" name="组合 160"/>
          <p:cNvGrpSpPr/>
          <p:nvPr/>
        </p:nvGrpSpPr>
        <p:grpSpPr>
          <a:xfrm>
            <a:off x="117144" y="4738452"/>
            <a:ext cx="158410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2" name="同心圆 1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956806" y="1870997"/>
            <a:ext cx="488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7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/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六边形 12"/>
          <p:cNvSpPr/>
          <p:nvPr/>
        </p:nvSpPr>
        <p:spPr>
          <a:xfrm>
            <a:off x="4723189" y="3970654"/>
            <a:ext cx="500821" cy="500908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六边形 13"/>
          <p:cNvSpPr/>
          <p:nvPr/>
        </p:nvSpPr>
        <p:spPr>
          <a:xfrm>
            <a:off x="5865321" y="4194966"/>
            <a:ext cx="274729" cy="274777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六边形 14"/>
          <p:cNvSpPr/>
          <p:nvPr/>
        </p:nvSpPr>
        <p:spPr>
          <a:xfrm>
            <a:off x="2700754" y="4195326"/>
            <a:ext cx="274729" cy="274777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六边形 15"/>
          <p:cNvSpPr/>
          <p:nvPr/>
        </p:nvSpPr>
        <p:spPr>
          <a:xfrm>
            <a:off x="2404471" y="4313665"/>
            <a:ext cx="137365" cy="137389"/>
          </a:xfrm>
          <a:prstGeom prst="hexagon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六边形 16"/>
          <p:cNvSpPr/>
          <p:nvPr/>
        </p:nvSpPr>
        <p:spPr>
          <a:xfrm>
            <a:off x="6323379" y="4199985"/>
            <a:ext cx="274729" cy="274777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六边形 17"/>
          <p:cNvSpPr/>
          <p:nvPr/>
        </p:nvSpPr>
        <p:spPr>
          <a:xfrm>
            <a:off x="3210646" y="4192481"/>
            <a:ext cx="137365" cy="137389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六边形 18"/>
          <p:cNvSpPr/>
          <p:nvPr/>
        </p:nvSpPr>
        <p:spPr>
          <a:xfrm>
            <a:off x="6701074" y="4323888"/>
            <a:ext cx="137365" cy="137389"/>
          </a:xfrm>
          <a:prstGeom prst="hexagon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六边形 19"/>
          <p:cNvSpPr/>
          <p:nvPr/>
        </p:nvSpPr>
        <p:spPr>
          <a:xfrm>
            <a:off x="3998597" y="4227090"/>
            <a:ext cx="250411" cy="250454"/>
          </a:xfrm>
          <a:prstGeom prst="hexagon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六边形 20"/>
          <p:cNvSpPr/>
          <p:nvPr/>
        </p:nvSpPr>
        <p:spPr>
          <a:xfrm>
            <a:off x="6874747" y="4193685"/>
            <a:ext cx="274729" cy="274777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六边形 21"/>
          <p:cNvSpPr/>
          <p:nvPr/>
        </p:nvSpPr>
        <p:spPr>
          <a:xfrm>
            <a:off x="4299769" y="4201739"/>
            <a:ext cx="274729" cy="274777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六边形 22"/>
          <p:cNvSpPr/>
          <p:nvPr/>
        </p:nvSpPr>
        <p:spPr>
          <a:xfrm>
            <a:off x="7507398" y="4250876"/>
            <a:ext cx="137365" cy="137389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六边形 23"/>
          <p:cNvSpPr/>
          <p:nvPr/>
        </p:nvSpPr>
        <p:spPr>
          <a:xfrm>
            <a:off x="6048650" y="4011180"/>
            <a:ext cx="274729" cy="274777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六边形 24"/>
          <p:cNvSpPr/>
          <p:nvPr/>
        </p:nvSpPr>
        <p:spPr>
          <a:xfrm>
            <a:off x="2218933" y="4324172"/>
            <a:ext cx="137365" cy="137389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六边形 25"/>
          <p:cNvSpPr/>
          <p:nvPr/>
        </p:nvSpPr>
        <p:spPr>
          <a:xfrm>
            <a:off x="4654506" y="4047279"/>
            <a:ext cx="137365" cy="137389"/>
          </a:xfrm>
          <a:prstGeom prst="hexagon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六边形 26"/>
          <p:cNvSpPr/>
          <p:nvPr/>
        </p:nvSpPr>
        <p:spPr>
          <a:xfrm>
            <a:off x="3354408" y="4139126"/>
            <a:ext cx="322095" cy="322151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六边形 27"/>
          <p:cNvSpPr/>
          <p:nvPr/>
        </p:nvSpPr>
        <p:spPr>
          <a:xfrm>
            <a:off x="5224010" y="4191862"/>
            <a:ext cx="274729" cy="274777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六边形 28"/>
          <p:cNvSpPr/>
          <p:nvPr/>
        </p:nvSpPr>
        <p:spPr>
          <a:xfrm>
            <a:off x="1355591" y="4195196"/>
            <a:ext cx="274729" cy="274777"/>
          </a:xfrm>
          <a:prstGeom prst="hexagon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六边形 29"/>
          <p:cNvSpPr/>
          <p:nvPr/>
        </p:nvSpPr>
        <p:spPr>
          <a:xfrm>
            <a:off x="1070431" y="4326428"/>
            <a:ext cx="137365" cy="137389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六边形 30"/>
          <p:cNvSpPr/>
          <p:nvPr/>
        </p:nvSpPr>
        <p:spPr>
          <a:xfrm>
            <a:off x="2920801" y="4011925"/>
            <a:ext cx="274729" cy="274777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六边形 31"/>
          <p:cNvSpPr/>
          <p:nvPr/>
        </p:nvSpPr>
        <p:spPr>
          <a:xfrm>
            <a:off x="1839284" y="4248259"/>
            <a:ext cx="137365" cy="137389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六边形 32"/>
          <p:cNvSpPr/>
          <p:nvPr/>
        </p:nvSpPr>
        <p:spPr>
          <a:xfrm>
            <a:off x="6341348" y="4054473"/>
            <a:ext cx="137365" cy="137389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六边形 33"/>
          <p:cNvSpPr/>
          <p:nvPr/>
        </p:nvSpPr>
        <p:spPr>
          <a:xfrm>
            <a:off x="7878051" y="4185902"/>
            <a:ext cx="274729" cy="274777"/>
          </a:xfrm>
          <a:prstGeom prst="hexagon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3969017" y="1205482"/>
            <a:ext cx="1447551" cy="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38" tIns="41468" rIns="82938" bIns="4146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buNone/>
              <a:defRPr/>
            </a:pPr>
            <a:r>
              <a:rPr lang="zh-CN" altLang="en-US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项目中的主要技术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组合 35"/>
          <p:cNvGrpSpPr/>
          <p:nvPr/>
        </p:nvGrpSpPr>
        <p:grpSpPr>
          <a:xfrm>
            <a:off x="1766834" y="1346713"/>
            <a:ext cx="5934325" cy="2002882"/>
            <a:chOff x="1732987" y="1572178"/>
            <a:chExt cx="5935356" cy="2002882"/>
          </a:xfrm>
        </p:grpSpPr>
        <p:grpSp>
          <p:nvGrpSpPr>
            <p:cNvPr id="3" name="组合 36"/>
            <p:cNvGrpSpPr/>
            <p:nvPr/>
          </p:nvGrpSpPr>
          <p:grpSpPr>
            <a:xfrm>
              <a:off x="1732987" y="1572178"/>
              <a:ext cx="3034931" cy="965501"/>
              <a:chOff x="1732987" y="1572178"/>
              <a:chExt cx="3034931" cy="965501"/>
            </a:xfrm>
          </p:grpSpPr>
          <p:sp>
            <p:nvSpPr>
              <p:cNvPr id="53" name="Oval 12"/>
              <p:cNvSpPr/>
              <p:nvPr/>
            </p:nvSpPr>
            <p:spPr>
              <a:xfrm>
                <a:off x="2195736" y="1616224"/>
                <a:ext cx="72008" cy="72008"/>
              </a:xfrm>
              <a:prstGeom prst="ellipse">
                <a:avLst/>
              </a:prstGeom>
              <a:solidFill>
                <a:srgbClr val="3D374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4" name="Arc 17"/>
              <p:cNvSpPr/>
              <p:nvPr/>
            </p:nvSpPr>
            <p:spPr>
              <a:xfrm rot="152113" flipH="1">
                <a:off x="1732987" y="1572178"/>
                <a:ext cx="3034931" cy="965501"/>
              </a:xfrm>
              <a:prstGeom prst="arc">
                <a:avLst>
                  <a:gd name="adj1" fmla="val 12596661"/>
                  <a:gd name="adj2" fmla="val 20489397"/>
                </a:avLst>
              </a:prstGeom>
              <a:noFill/>
              <a:ln w="12700" cap="flat" cmpd="sng" algn="ctr">
                <a:solidFill>
                  <a:srgbClr val="3D3743"/>
                </a:solidFill>
                <a:prstDash val="sysDot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" name="组合 37"/>
            <p:cNvGrpSpPr/>
            <p:nvPr/>
          </p:nvGrpSpPr>
          <p:grpSpPr>
            <a:xfrm>
              <a:off x="2648544" y="1696268"/>
              <a:ext cx="1844553" cy="965501"/>
              <a:chOff x="2648544" y="1696268"/>
              <a:chExt cx="1844553" cy="965501"/>
            </a:xfrm>
          </p:grpSpPr>
          <p:sp>
            <p:nvSpPr>
              <p:cNvPr id="51" name="Oval 70"/>
              <p:cNvSpPr/>
              <p:nvPr/>
            </p:nvSpPr>
            <p:spPr>
              <a:xfrm>
                <a:off x="2648544" y="2264296"/>
                <a:ext cx="72008" cy="72008"/>
              </a:xfrm>
              <a:prstGeom prst="ellipse">
                <a:avLst/>
              </a:prstGeom>
              <a:solidFill>
                <a:srgbClr val="3D374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2" name="Arc 75"/>
              <p:cNvSpPr/>
              <p:nvPr/>
            </p:nvSpPr>
            <p:spPr>
              <a:xfrm rot="20899889" flipH="1">
                <a:off x="2680044" y="1696268"/>
                <a:ext cx="1813053" cy="965501"/>
              </a:xfrm>
              <a:prstGeom prst="arc">
                <a:avLst>
                  <a:gd name="adj1" fmla="val 12596661"/>
                  <a:gd name="adj2" fmla="val 21380040"/>
                </a:avLst>
              </a:prstGeom>
              <a:noFill/>
              <a:ln w="12700" cap="flat" cmpd="sng" algn="ctr">
                <a:solidFill>
                  <a:srgbClr val="3D3743"/>
                </a:solidFill>
                <a:prstDash val="sysDot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38"/>
            <p:cNvGrpSpPr/>
            <p:nvPr/>
          </p:nvGrpSpPr>
          <p:grpSpPr>
            <a:xfrm>
              <a:off x="3341552" y="1682559"/>
              <a:ext cx="1347849" cy="1826310"/>
              <a:chOff x="3341552" y="1682559"/>
              <a:chExt cx="1347849" cy="1826310"/>
            </a:xfrm>
          </p:grpSpPr>
          <p:sp>
            <p:nvSpPr>
              <p:cNvPr id="49" name="Oval 71"/>
              <p:cNvSpPr/>
              <p:nvPr/>
            </p:nvSpPr>
            <p:spPr>
              <a:xfrm>
                <a:off x="3347864" y="2840360"/>
                <a:ext cx="72008" cy="72008"/>
              </a:xfrm>
              <a:prstGeom prst="ellipse">
                <a:avLst/>
              </a:prstGeom>
              <a:solidFill>
                <a:srgbClr val="3D374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0" name="Arc 76"/>
              <p:cNvSpPr/>
              <p:nvPr/>
            </p:nvSpPr>
            <p:spPr>
              <a:xfrm rot="20899889" flipH="1">
                <a:off x="3341552" y="1682559"/>
                <a:ext cx="1347849" cy="1826310"/>
              </a:xfrm>
              <a:prstGeom prst="arc">
                <a:avLst>
                  <a:gd name="adj1" fmla="val 13745913"/>
                  <a:gd name="adj2" fmla="val 525263"/>
                </a:avLst>
              </a:prstGeom>
              <a:noFill/>
              <a:ln w="12700" cap="flat" cmpd="sng" algn="ctr">
                <a:solidFill>
                  <a:srgbClr val="3D3743"/>
                </a:solidFill>
                <a:prstDash val="sysDot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39"/>
            <p:cNvGrpSpPr/>
            <p:nvPr/>
          </p:nvGrpSpPr>
          <p:grpSpPr>
            <a:xfrm>
              <a:off x="4621504" y="1616224"/>
              <a:ext cx="3046839" cy="942037"/>
              <a:chOff x="4621504" y="1616224"/>
              <a:chExt cx="3046839" cy="942037"/>
            </a:xfrm>
          </p:grpSpPr>
          <p:sp>
            <p:nvSpPr>
              <p:cNvPr id="47" name="Oval 74"/>
              <p:cNvSpPr/>
              <p:nvPr/>
            </p:nvSpPr>
            <p:spPr>
              <a:xfrm>
                <a:off x="6806016" y="1631321"/>
                <a:ext cx="72008" cy="72008"/>
              </a:xfrm>
              <a:prstGeom prst="ellipse">
                <a:avLst/>
              </a:prstGeom>
              <a:solidFill>
                <a:srgbClr val="3D374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8" name="Arc 80"/>
              <p:cNvSpPr/>
              <p:nvPr/>
            </p:nvSpPr>
            <p:spPr>
              <a:xfrm flipH="1">
                <a:off x="4621504" y="1616224"/>
                <a:ext cx="3046839" cy="942037"/>
              </a:xfrm>
              <a:prstGeom prst="arc">
                <a:avLst>
                  <a:gd name="adj1" fmla="val 12596661"/>
                  <a:gd name="adj2" fmla="val 20457581"/>
                </a:avLst>
              </a:prstGeom>
              <a:noFill/>
              <a:ln w="12700" cap="flat" cmpd="sng" algn="ctr">
                <a:solidFill>
                  <a:srgbClr val="3D3743"/>
                </a:solidFill>
                <a:prstDash val="sysDot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40"/>
            <p:cNvGrpSpPr/>
            <p:nvPr/>
          </p:nvGrpSpPr>
          <p:grpSpPr>
            <a:xfrm>
              <a:off x="4619376" y="1762024"/>
              <a:ext cx="1873213" cy="965501"/>
              <a:chOff x="4619376" y="1762024"/>
              <a:chExt cx="1873213" cy="965501"/>
            </a:xfrm>
          </p:grpSpPr>
          <p:sp>
            <p:nvSpPr>
              <p:cNvPr id="45" name="Oval 73"/>
              <p:cNvSpPr/>
              <p:nvPr/>
            </p:nvSpPr>
            <p:spPr>
              <a:xfrm>
                <a:off x="6420581" y="2261460"/>
                <a:ext cx="72008" cy="72008"/>
              </a:xfrm>
              <a:prstGeom prst="ellipse">
                <a:avLst/>
              </a:prstGeom>
              <a:solidFill>
                <a:srgbClr val="3D374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Arc 81"/>
              <p:cNvSpPr/>
              <p:nvPr/>
            </p:nvSpPr>
            <p:spPr>
              <a:xfrm rot="700111">
                <a:off x="4619376" y="1762024"/>
                <a:ext cx="1851447" cy="965501"/>
              </a:xfrm>
              <a:prstGeom prst="arc">
                <a:avLst>
                  <a:gd name="adj1" fmla="val 12596661"/>
                  <a:gd name="adj2" fmla="val 20993129"/>
                </a:avLst>
              </a:prstGeom>
              <a:noFill/>
              <a:ln w="12700" cap="flat" cmpd="sng" algn="ctr">
                <a:solidFill>
                  <a:srgbClr val="3D3743"/>
                </a:solidFill>
                <a:prstDash val="sysDot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41"/>
            <p:cNvGrpSpPr/>
            <p:nvPr/>
          </p:nvGrpSpPr>
          <p:grpSpPr>
            <a:xfrm>
              <a:off x="4454725" y="1748750"/>
              <a:ext cx="1347849" cy="1826310"/>
              <a:chOff x="4454725" y="1748750"/>
              <a:chExt cx="1347849" cy="1826310"/>
            </a:xfrm>
          </p:grpSpPr>
          <p:sp>
            <p:nvSpPr>
              <p:cNvPr id="43" name="Oval 72"/>
              <p:cNvSpPr/>
              <p:nvPr/>
            </p:nvSpPr>
            <p:spPr>
              <a:xfrm>
                <a:off x="5726609" y="2840360"/>
                <a:ext cx="72008" cy="72008"/>
              </a:xfrm>
              <a:prstGeom prst="ellipse">
                <a:avLst/>
              </a:prstGeom>
              <a:solidFill>
                <a:srgbClr val="3D374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Arc 82"/>
              <p:cNvSpPr/>
              <p:nvPr/>
            </p:nvSpPr>
            <p:spPr>
              <a:xfrm rot="700111">
                <a:off x="4454725" y="1748750"/>
                <a:ext cx="1347849" cy="1826310"/>
              </a:xfrm>
              <a:prstGeom prst="arc">
                <a:avLst>
                  <a:gd name="adj1" fmla="val 13745913"/>
                  <a:gd name="adj2" fmla="val 525263"/>
                </a:avLst>
              </a:prstGeom>
              <a:noFill/>
              <a:ln w="12700" cap="flat" cmpd="sng" algn="ctr">
                <a:solidFill>
                  <a:srgbClr val="3D3743"/>
                </a:solidFill>
                <a:prstDash val="sysDot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5" name="Isosceles Triangle 5"/>
          <p:cNvSpPr/>
          <p:nvPr/>
        </p:nvSpPr>
        <p:spPr>
          <a:xfrm rot="10800000">
            <a:off x="4456033" y="1683735"/>
            <a:ext cx="395975" cy="237626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9" name="组合 55"/>
          <p:cNvGrpSpPr/>
          <p:nvPr/>
        </p:nvGrpSpPr>
        <p:grpSpPr>
          <a:xfrm>
            <a:off x="1178487" y="1346713"/>
            <a:ext cx="986320" cy="91167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7" name="同心圆 56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 smtClea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swiper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58"/>
          <p:cNvGrpSpPr/>
          <p:nvPr/>
        </p:nvGrpSpPr>
        <p:grpSpPr>
          <a:xfrm>
            <a:off x="1520898" y="2273107"/>
            <a:ext cx="1287818" cy="827148"/>
            <a:chOff x="-918072" y="673100"/>
            <a:chExt cx="5223372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0" name="同心圆 59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-918072" y="760410"/>
              <a:ext cx="5136058" cy="3825876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</a:t>
              </a: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wesome-swiper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61"/>
          <p:cNvGrpSpPr/>
          <p:nvPr/>
        </p:nvGrpSpPr>
        <p:grpSpPr>
          <a:xfrm>
            <a:off x="1945832" y="3102056"/>
            <a:ext cx="3027767" cy="1013917"/>
            <a:chOff x="4676150" y="197565"/>
            <a:chExt cx="12280578" cy="4449171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3" name="同心圆 62"/>
            <p:cNvSpPr/>
            <p:nvPr/>
          </p:nvSpPr>
          <p:spPr>
            <a:xfrm>
              <a:off x="12956229" y="197565"/>
              <a:ext cx="4000499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stylus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4676150" y="469066"/>
              <a:ext cx="7434589" cy="417767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kern="0" noProof="0" dirty="0" smtClean="0">
                  <a:solidFill>
                    <a:schemeClr val="accent6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vue-waterfall-ease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64"/>
          <p:cNvGrpSpPr/>
          <p:nvPr/>
        </p:nvGrpSpPr>
        <p:grpSpPr>
          <a:xfrm>
            <a:off x="6964984" y="1287463"/>
            <a:ext cx="986320" cy="91167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6" name="同心圆 65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vuex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6" name="组合 67"/>
          <p:cNvGrpSpPr/>
          <p:nvPr/>
        </p:nvGrpSpPr>
        <p:grpSpPr>
          <a:xfrm>
            <a:off x="6446282" y="2231584"/>
            <a:ext cx="1220731" cy="911670"/>
            <a:chOff x="304800" y="673100"/>
            <a:chExt cx="4951267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" name="同心圆 68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392113" y="760410"/>
              <a:ext cx="4863954" cy="3825876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Vue</a:t>
              </a: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导航守卫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7" name="组合 70"/>
          <p:cNvGrpSpPr/>
          <p:nvPr/>
        </p:nvGrpSpPr>
        <p:grpSpPr>
          <a:xfrm>
            <a:off x="5083673" y="3100255"/>
            <a:ext cx="1720592" cy="91167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2" name="同心圆 71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kern="0" dirty="0" smtClean="0">
                  <a:solidFill>
                    <a:schemeClr val="accent6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Vue-router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kern="0" dirty="0">
                  <a:solidFill>
                    <a:schemeClr val="accent6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路</a:t>
              </a:r>
              <a:r>
                <a:rPr lang="zh-CN" altLang="en-US" sz="1200" kern="0" dirty="0" smtClean="0">
                  <a:solidFill>
                    <a:schemeClr val="accent6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由传参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4" name="文本框 13"/>
          <p:cNvSpPr txBox="1"/>
          <p:nvPr/>
        </p:nvSpPr>
        <p:spPr>
          <a:xfrm>
            <a:off x="3733948" y="2039144"/>
            <a:ext cx="1676109" cy="952861"/>
          </a:xfrm>
          <a:prstGeom prst="rect">
            <a:avLst/>
          </a:prstGeom>
          <a:noFill/>
        </p:spPr>
        <p:txBody>
          <a:bodyPr wrap="square" lIns="65824" tIns="32911" rIns="65824" bIns="32911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TianMiao-WebApp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3065" y="16162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swiper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29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0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400"/>
                            </p:stCondLst>
                            <p:childTnLst>
                              <p:par>
                                <p:cTn id="1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11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55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50"/>
                            </p:stCondLst>
                            <p:childTnLst>
                              <p:par>
                                <p:cTn id="128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3" presetClass="entr" presetSubtype="52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3" presetClass="entr" presetSubtype="52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850"/>
                            </p:stCondLst>
                            <p:childTnLst>
                              <p:par>
                                <p:cTn id="1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55" grpId="0" animBg="1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91578" y="1026229"/>
            <a:ext cx="1967244" cy="196758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7371" y="833794"/>
            <a:ext cx="2230535" cy="2230922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4"/>
          <p:cNvSpPr txBox="1">
            <a:spLocks noChangeArrowheads="1"/>
          </p:cNvSpPr>
          <p:nvPr/>
        </p:nvSpPr>
        <p:spPr bwMode="auto">
          <a:xfrm>
            <a:off x="4267085" y="1757993"/>
            <a:ext cx="3746361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目中实现的功能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" name="组合 124"/>
          <p:cNvGrpSpPr/>
          <p:nvPr/>
        </p:nvGrpSpPr>
        <p:grpSpPr>
          <a:xfrm>
            <a:off x="6284906" y="4264733"/>
            <a:ext cx="1026023" cy="10262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6" name="同心圆 1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127"/>
          <p:cNvGrpSpPr/>
          <p:nvPr/>
        </p:nvGrpSpPr>
        <p:grpSpPr>
          <a:xfrm>
            <a:off x="4758018" y="4606644"/>
            <a:ext cx="538351" cy="5384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9" name="同心圆 1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130"/>
          <p:cNvGrpSpPr/>
          <p:nvPr/>
        </p:nvGrpSpPr>
        <p:grpSpPr>
          <a:xfrm>
            <a:off x="5436689" y="4921762"/>
            <a:ext cx="746998" cy="7471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2" name="同心圆 1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133"/>
          <p:cNvGrpSpPr/>
          <p:nvPr/>
        </p:nvGrpSpPr>
        <p:grpSpPr>
          <a:xfrm>
            <a:off x="7758789" y="4731882"/>
            <a:ext cx="540868" cy="54096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5" name="同心圆 1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136"/>
          <p:cNvGrpSpPr/>
          <p:nvPr/>
        </p:nvGrpSpPr>
        <p:grpSpPr>
          <a:xfrm>
            <a:off x="766441" y="5040490"/>
            <a:ext cx="588755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8" name="同心圆 1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139"/>
          <p:cNvGrpSpPr/>
          <p:nvPr/>
        </p:nvGrpSpPr>
        <p:grpSpPr>
          <a:xfrm>
            <a:off x="3962506" y="4529854"/>
            <a:ext cx="252447" cy="2524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1" name="同心圆 1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142"/>
          <p:cNvGrpSpPr/>
          <p:nvPr/>
        </p:nvGrpSpPr>
        <p:grpSpPr>
          <a:xfrm>
            <a:off x="3181254" y="4327052"/>
            <a:ext cx="528983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4" name="同心圆 1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145"/>
          <p:cNvGrpSpPr/>
          <p:nvPr/>
        </p:nvGrpSpPr>
        <p:grpSpPr>
          <a:xfrm>
            <a:off x="8463984" y="3831666"/>
            <a:ext cx="1044954" cy="10451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7" name="同心圆 1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8" name="椭圆 1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148"/>
          <p:cNvGrpSpPr/>
          <p:nvPr/>
        </p:nvGrpSpPr>
        <p:grpSpPr>
          <a:xfrm>
            <a:off x="4419629" y="4325144"/>
            <a:ext cx="223041" cy="22308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0" name="同心圆 1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1" name="椭圆 1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51"/>
          <p:cNvGrpSpPr/>
          <p:nvPr/>
        </p:nvGrpSpPr>
        <p:grpSpPr>
          <a:xfrm>
            <a:off x="1943138" y="4706146"/>
            <a:ext cx="962576" cy="9627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3" name="同心圆 1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54"/>
          <p:cNvGrpSpPr/>
          <p:nvPr/>
        </p:nvGrpSpPr>
        <p:grpSpPr>
          <a:xfrm>
            <a:off x="1275194" y="4606646"/>
            <a:ext cx="520102" cy="5201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6" name="同心圆 1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7" name="椭圆 1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3" name="组合 157"/>
          <p:cNvGrpSpPr/>
          <p:nvPr/>
        </p:nvGrpSpPr>
        <p:grpSpPr>
          <a:xfrm>
            <a:off x="291078" y="4921760"/>
            <a:ext cx="316822" cy="3168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9" name="同心圆 1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0" name="椭圆 1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4" name="组合 160"/>
          <p:cNvGrpSpPr/>
          <p:nvPr/>
        </p:nvGrpSpPr>
        <p:grpSpPr>
          <a:xfrm>
            <a:off x="117144" y="4738452"/>
            <a:ext cx="158410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2" name="同心圆 1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318867" y="1443852"/>
            <a:ext cx="488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7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52791" y="1452514"/>
            <a:ext cx="1781486" cy="3194435"/>
            <a:chOff x="5003720" y="1935625"/>
            <a:chExt cx="2375315" cy="4259247"/>
          </a:xfrm>
          <a:solidFill>
            <a:srgbClr val="123E61"/>
          </a:solidFill>
        </p:grpSpPr>
        <p:sp>
          <p:nvSpPr>
            <p:cNvPr id="10" name="泪滴形 9"/>
            <p:cNvSpPr/>
            <p:nvPr/>
          </p:nvSpPr>
          <p:spPr>
            <a:xfrm rot="8100000">
              <a:off x="5811084" y="5421789"/>
              <a:ext cx="768608" cy="773083"/>
            </a:xfrm>
            <a:prstGeom prst="teardrop">
              <a:avLst>
                <a:gd name="adj" fmla="val 154863"/>
              </a:avLst>
            </a:prstGeom>
            <a:grpFill/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003720" y="4549616"/>
              <a:ext cx="482679" cy="1371600"/>
            </a:xfrm>
            <a:custGeom>
              <a:avLst/>
              <a:gdLst>
                <a:gd name="connsiteX0" fmla="*/ 178904 w 357809"/>
                <a:gd name="connsiteY0" fmla="*/ 0 h 1371600"/>
                <a:gd name="connsiteX1" fmla="*/ 0 w 357809"/>
                <a:gd name="connsiteY1" fmla="*/ 1371600 h 1371600"/>
                <a:gd name="connsiteX2" fmla="*/ 357809 w 357809"/>
                <a:gd name="connsiteY2" fmla="*/ 506896 h 1371600"/>
                <a:gd name="connsiteX3" fmla="*/ 178904 w 357809"/>
                <a:gd name="connsiteY3" fmla="*/ 0 h 1371600"/>
                <a:gd name="connsiteX0" fmla="*/ 269119 w 448024"/>
                <a:gd name="connsiteY0" fmla="*/ 0 h 1371600"/>
                <a:gd name="connsiteX1" fmla="*/ 90215 w 448024"/>
                <a:gd name="connsiteY1" fmla="*/ 1371600 h 1371600"/>
                <a:gd name="connsiteX2" fmla="*/ 448024 w 448024"/>
                <a:gd name="connsiteY2" fmla="*/ 506896 h 1371600"/>
                <a:gd name="connsiteX3" fmla="*/ 269119 w 448024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679" h="1371600">
                  <a:moveTo>
                    <a:pt x="303774" y="0"/>
                  </a:moveTo>
                  <a:cubicBezTo>
                    <a:pt x="-213061" y="89452"/>
                    <a:pt x="75175" y="1023731"/>
                    <a:pt x="124870" y="1371600"/>
                  </a:cubicBezTo>
                  <a:cubicBezTo>
                    <a:pt x="184505" y="993913"/>
                    <a:pt x="264018" y="477079"/>
                    <a:pt x="482679" y="506896"/>
                  </a:cubicBezTo>
                  <a:lnTo>
                    <a:pt x="303774" y="0"/>
                  </a:lnTo>
                  <a:close/>
                </a:path>
              </a:pathLst>
            </a:custGeom>
            <a:grpFill/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flipH="1">
              <a:off x="6896356" y="4549616"/>
              <a:ext cx="482679" cy="1371600"/>
            </a:xfrm>
            <a:custGeom>
              <a:avLst/>
              <a:gdLst>
                <a:gd name="connsiteX0" fmla="*/ 178904 w 357809"/>
                <a:gd name="connsiteY0" fmla="*/ 0 h 1371600"/>
                <a:gd name="connsiteX1" fmla="*/ 0 w 357809"/>
                <a:gd name="connsiteY1" fmla="*/ 1371600 h 1371600"/>
                <a:gd name="connsiteX2" fmla="*/ 357809 w 357809"/>
                <a:gd name="connsiteY2" fmla="*/ 506896 h 1371600"/>
                <a:gd name="connsiteX3" fmla="*/ 178904 w 357809"/>
                <a:gd name="connsiteY3" fmla="*/ 0 h 1371600"/>
                <a:gd name="connsiteX0" fmla="*/ 269119 w 448024"/>
                <a:gd name="connsiteY0" fmla="*/ 0 h 1371600"/>
                <a:gd name="connsiteX1" fmla="*/ 90215 w 448024"/>
                <a:gd name="connsiteY1" fmla="*/ 1371600 h 1371600"/>
                <a:gd name="connsiteX2" fmla="*/ 448024 w 448024"/>
                <a:gd name="connsiteY2" fmla="*/ 506896 h 1371600"/>
                <a:gd name="connsiteX3" fmla="*/ 269119 w 448024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679" h="1371600">
                  <a:moveTo>
                    <a:pt x="303774" y="0"/>
                  </a:moveTo>
                  <a:cubicBezTo>
                    <a:pt x="-213061" y="89452"/>
                    <a:pt x="75175" y="1023731"/>
                    <a:pt x="124870" y="1371600"/>
                  </a:cubicBezTo>
                  <a:cubicBezTo>
                    <a:pt x="184505" y="993913"/>
                    <a:pt x="264018" y="477079"/>
                    <a:pt x="482679" y="506896"/>
                  </a:cubicBezTo>
                  <a:lnTo>
                    <a:pt x="303774" y="0"/>
                  </a:lnTo>
                  <a:close/>
                </a:path>
              </a:pathLst>
            </a:custGeom>
            <a:grpFill/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5559536" y="1935625"/>
              <a:ext cx="1250184" cy="838966"/>
            </a:xfrm>
            <a:custGeom>
              <a:avLst/>
              <a:gdLst>
                <a:gd name="connsiteX0" fmla="*/ 642481 w 1250184"/>
                <a:gd name="connsiteY0" fmla="*/ 0 h 838966"/>
                <a:gd name="connsiteX1" fmla="*/ 1248768 w 1250184"/>
                <a:gd name="connsiteY1" fmla="*/ 835974 h 838966"/>
                <a:gd name="connsiteX2" fmla="*/ 1250184 w 1250184"/>
                <a:gd name="connsiteY2" fmla="*/ 838966 h 838966"/>
                <a:gd name="connsiteX3" fmla="*/ 0 w 1250184"/>
                <a:gd name="connsiteY3" fmla="*/ 838966 h 838966"/>
                <a:gd name="connsiteX4" fmla="*/ 25634 w 1250184"/>
                <a:gd name="connsiteY4" fmla="*/ 785657 h 838966"/>
                <a:gd name="connsiteX5" fmla="*/ 642481 w 1250184"/>
                <a:gd name="connsiteY5" fmla="*/ 0 h 83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0184" h="838966">
                  <a:moveTo>
                    <a:pt x="642481" y="0"/>
                  </a:moveTo>
                  <a:cubicBezTo>
                    <a:pt x="899242" y="269185"/>
                    <a:pt x="1100095" y="550173"/>
                    <a:pt x="1248768" y="835974"/>
                  </a:cubicBezTo>
                  <a:lnTo>
                    <a:pt x="1250184" y="838966"/>
                  </a:lnTo>
                  <a:lnTo>
                    <a:pt x="0" y="838966"/>
                  </a:lnTo>
                  <a:lnTo>
                    <a:pt x="25634" y="785657"/>
                  </a:lnTo>
                  <a:cubicBezTo>
                    <a:pt x="175342" y="505447"/>
                    <a:pt x="379094" y="239368"/>
                    <a:pt x="642481" y="0"/>
                  </a:cubicBezTo>
                  <a:close/>
                </a:path>
              </a:pathLst>
            </a:custGeom>
            <a:grpFill/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291001" y="2774591"/>
              <a:ext cx="1805119" cy="834137"/>
            </a:xfrm>
            <a:custGeom>
              <a:avLst/>
              <a:gdLst>
                <a:gd name="connsiteX0" fmla="*/ 268535 w 1805119"/>
                <a:gd name="connsiteY0" fmla="*/ 0 h 834137"/>
                <a:gd name="connsiteX1" fmla="*/ 1518719 w 1805119"/>
                <a:gd name="connsiteY1" fmla="*/ 0 h 834137"/>
                <a:gd name="connsiteX2" fmla="*/ 1619082 w 1805119"/>
                <a:gd name="connsiteY2" fmla="*/ 212153 h 834137"/>
                <a:gd name="connsiteX3" fmla="*/ 1800931 w 1805119"/>
                <a:gd name="connsiteY3" fmla="*/ 807761 h 834137"/>
                <a:gd name="connsiteX4" fmla="*/ 1805119 w 1805119"/>
                <a:gd name="connsiteY4" fmla="*/ 834137 h 834137"/>
                <a:gd name="connsiteX5" fmla="*/ 0 w 1805119"/>
                <a:gd name="connsiteY5" fmla="*/ 834137 h 834137"/>
                <a:gd name="connsiteX6" fmla="*/ 11006 w 1805119"/>
                <a:gd name="connsiteY6" fmla="*/ 761683 h 834137"/>
                <a:gd name="connsiteX7" fmla="*/ 191933 w 1805119"/>
                <a:gd name="connsiteY7" fmla="*/ 159303 h 834137"/>
                <a:gd name="connsiteX8" fmla="*/ 268535 w 1805119"/>
                <a:gd name="connsiteY8" fmla="*/ 0 h 83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5119" h="834137">
                  <a:moveTo>
                    <a:pt x="268535" y="0"/>
                  </a:moveTo>
                  <a:lnTo>
                    <a:pt x="1518719" y="0"/>
                  </a:lnTo>
                  <a:lnTo>
                    <a:pt x="1619082" y="212153"/>
                  </a:lnTo>
                  <a:cubicBezTo>
                    <a:pt x="1703518" y="409996"/>
                    <a:pt x="1763731" y="609289"/>
                    <a:pt x="1800931" y="807761"/>
                  </a:cubicBezTo>
                  <a:lnTo>
                    <a:pt x="1805119" y="834137"/>
                  </a:lnTo>
                  <a:lnTo>
                    <a:pt x="0" y="834137"/>
                  </a:lnTo>
                  <a:lnTo>
                    <a:pt x="11006" y="761683"/>
                  </a:lnTo>
                  <a:cubicBezTo>
                    <a:pt x="47643" y="558421"/>
                    <a:pt x="107346" y="356266"/>
                    <a:pt x="191933" y="159303"/>
                  </a:cubicBezTo>
                  <a:lnTo>
                    <a:pt x="268535" y="0"/>
                  </a:ln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</a:gsLst>
              <a:lin ang="0" scaled="0"/>
            </a:gradFill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5257411" y="3608729"/>
              <a:ext cx="1880285" cy="855703"/>
            </a:xfrm>
            <a:custGeom>
              <a:avLst/>
              <a:gdLst>
                <a:gd name="connsiteX0" fmla="*/ 33590 w 1880285"/>
                <a:gd name="connsiteY0" fmla="*/ 0 h 855703"/>
                <a:gd name="connsiteX1" fmla="*/ 1838709 w 1880285"/>
                <a:gd name="connsiteY1" fmla="*/ 0 h 855703"/>
                <a:gd name="connsiteX2" fmla="*/ 1858126 w 1880285"/>
                <a:gd name="connsiteY2" fmla="*/ 122288 h 855703"/>
                <a:gd name="connsiteX3" fmla="*/ 1866730 w 1880285"/>
                <a:gd name="connsiteY3" fmla="*/ 727680 h 855703"/>
                <a:gd name="connsiteX4" fmla="*/ 1848586 w 1880285"/>
                <a:gd name="connsiteY4" fmla="*/ 855703 h 855703"/>
                <a:gd name="connsiteX5" fmla="*/ 33689 w 1880285"/>
                <a:gd name="connsiteY5" fmla="*/ 855703 h 855703"/>
                <a:gd name="connsiteX6" fmla="*/ 13554 w 1880285"/>
                <a:gd name="connsiteY6" fmla="*/ 705679 h 855703"/>
                <a:gd name="connsiteX7" fmla="*/ 21416 w 1880285"/>
                <a:gd name="connsiteY7" fmla="*/ 80135 h 855703"/>
                <a:gd name="connsiteX8" fmla="*/ 33590 w 1880285"/>
                <a:gd name="connsiteY8" fmla="*/ 0 h 85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0285" h="855703">
                  <a:moveTo>
                    <a:pt x="33590" y="0"/>
                  </a:moveTo>
                  <a:lnTo>
                    <a:pt x="1838709" y="0"/>
                  </a:lnTo>
                  <a:lnTo>
                    <a:pt x="1858126" y="122288"/>
                  </a:lnTo>
                  <a:cubicBezTo>
                    <a:pt x="1884702" y="326393"/>
                    <a:pt x="1887127" y="529020"/>
                    <a:pt x="1866730" y="727680"/>
                  </a:cubicBezTo>
                  <a:lnTo>
                    <a:pt x="1848586" y="855703"/>
                  </a:lnTo>
                  <a:lnTo>
                    <a:pt x="33689" y="855703"/>
                  </a:lnTo>
                  <a:lnTo>
                    <a:pt x="13554" y="705679"/>
                  </a:lnTo>
                  <a:cubicBezTo>
                    <a:pt x="-6545" y="500064"/>
                    <a:pt x="-4589" y="290055"/>
                    <a:pt x="21416" y="80135"/>
                  </a:cubicBezTo>
                  <a:lnTo>
                    <a:pt x="33590" y="0"/>
                  </a:lnTo>
                  <a:close/>
                </a:path>
              </a:pathLst>
            </a:custGeom>
            <a:grpFill/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5291100" y="4464432"/>
              <a:ext cx="1814897" cy="820681"/>
            </a:xfrm>
            <a:custGeom>
              <a:avLst/>
              <a:gdLst>
                <a:gd name="connsiteX0" fmla="*/ 0 w 1814897"/>
                <a:gd name="connsiteY0" fmla="*/ 0 h 820681"/>
                <a:gd name="connsiteX1" fmla="*/ 1814897 w 1814897"/>
                <a:gd name="connsiteY1" fmla="*/ 0 h 820681"/>
                <a:gd name="connsiteX2" fmla="*/ 1805086 w 1814897"/>
                <a:gd name="connsiteY2" fmla="*/ 69221 h 820681"/>
                <a:gd name="connsiteX3" fmla="*/ 1547021 w 1814897"/>
                <a:gd name="connsiteY3" fmla="*/ 820681 h 820681"/>
                <a:gd name="connsiteX4" fmla="*/ 254934 w 1814897"/>
                <a:gd name="connsiteY4" fmla="*/ 820681 h 820681"/>
                <a:gd name="connsiteX5" fmla="*/ 7242 w 1814897"/>
                <a:gd name="connsiteY5" fmla="*/ 53961 h 820681"/>
                <a:gd name="connsiteX6" fmla="*/ 0 w 1814897"/>
                <a:gd name="connsiteY6" fmla="*/ 0 h 82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4897" h="820681">
                  <a:moveTo>
                    <a:pt x="0" y="0"/>
                  </a:moveTo>
                  <a:lnTo>
                    <a:pt x="1814897" y="0"/>
                  </a:lnTo>
                  <a:lnTo>
                    <a:pt x="1805086" y="69221"/>
                  </a:lnTo>
                  <a:cubicBezTo>
                    <a:pt x="1757801" y="330205"/>
                    <a:pt x="1670730" y="582660"/>
                    <a:pt x="1547021" y="820681"/>
                  </a:cubicBezTo>
                  <a:lnTo>
                    <a:pt x="254934" y="820681"/>
                  </a:lnTo>
                  <a:cubicBezTo>
                    <a:pt x="137490" y="582660"/>
                    <a:pt x="53351" y="323544"/>
                    <a:pt x="7242" y="53961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</a:gsLst>
              <a:lin ang="0" scaled="0"/>
            </a:gradFill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1" name="任意多边形 20"/>
          <p:cNvSpPr>
            <a:spLocks/>
          </p:cNvSpPr>
          <p:nvPr/>
        </p:nvSpPr>
        <p:spPr bwMode="auto">
          <a:xfrm>
            <a:off x="2743200" y="906961"/>
            <a:ext cx="1535988" cy="855062"/>
          </a:xfrm>
          <a:custGeom>
            <a:avLst/>
            <a:gdLst>
              <a:gd name="connsiteX0" fmla="*/ 1770629 w 4112898"/>
              <a:gd name="connsiteY0" fmla="*/ 0 h 2289591"/>
              <a:gd name="connsiteX1" fmla="*/ 1810115 w 4112898"/>
              <a:gd name="connsiteY1" fmla="*/ 0 h 2289591"/>
              <a:gd name="connsiteX2" fmla="*/ 2481385 w 4112898"/>
              <a:gd name="connsiteY2" fmla="*/ 400012 h 2289591"/>
              <a:gd name="connsiteX3" fmla="*/ 2794239 w 4112898"/>
              <a:gd name="connsiteY3" fmla="*/ 329835 h 2289591"/>
              <a:gd name="connsiteX4" fmla="*/ 3179992 w 4112898"/>
              <a:gd name="connsiteY4" fmla="*/ 491243 h 2289591"/>
              <a:gd name="connsiteX5" fmla="*/ 3404761 w 4112898"/>
              <a:gd name="connsiteY5" fmla="*/ 1070208 h 2289591"/>
              <a:gd name="connsiteX6" fmla="*/ 3483734 w 4112898"/>
              <a:gd name="connsiteY6" fmla="*/ 1066700 h 2289591"/>
              <a:gd name="connsiteX7" fmla="*/ 4024395 w 4112898"/>
              <a:gd name="connsiteY7" fmla="*/ 1336883 h 2289591"/>
              <a:gd name="connsiteX8" fmla="*/ 4045657 w 4112898"/>
              <a:gd name="connsiteY8" fmla="*/ 1961464 h 2289591"/>
              <a:gd name="connsiteX9" fmla="*/ 3656867 w 4112898"/>
              <a:gd name="connsiteY9" fmla="*/ 2280772 h 2289591"/>
              <a:gd name="connsiteX10" fmla="*/ 3651907 w 4112898"/>
              <a:gd name="connsiteY10" fmla="*/ 2289591 h 2289591"/>
              <a:gd name="connsiteX11" fmla="*/ 370390 w 4112898"/>
              <a:gd name="connsiteY11" fmla="*/ 2289591 h 2289591"/>
              <a:gd name="connsiteX12" fmla="*/ 352533 w 4112898"/>
              <a:gd name="connsiteY12" fmla="*/ 2282088 h 2289591"/>
              <a:gd name="connsiteX13" fmla="*/ 75748 w 4112898"/>
              <a:gd name="connsiteY13" fmla="*/ 1989535 h 2289591"/>
              <a:gd name="connsiteX14" fmla="*/ 90935 w 4112898"/>
              <a:gd name="connsiteY14" fmla="*/ 1280741 h 2289591"/>
              <a:gd name="connsiteX15" fmla="*/ 510099 w 4112898"/>
              <a:gd name="connsiteY15" fmla="*/ 975469 h 2289591"/>
              <a:gd name="connsiteX16" fmla="*/ 558698 w 4112898"/>
              <a:gd name="connsiteY16" fmla="*/ 978978 h 2289591"/>
              <a:gd name="connsiteX17" fmla="*/ 953562 w 4112898"/>
              <a:gd name="connsiteY17" fmla="*/ 645634 h 2289591"/>
              <a:gd name="connsiteX18" fmla="*/ 1078097 w 4112898"/>
              <a:gd name="connsiteY18" fmla="*/ 659670 h 2289591"/>
              <a:gd name="connsiteX19" fmla="*/ 1770629 w 4112898"/>
              <a:gd name="connsiteY19" fmla="*/ 0 h 228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2898" h="2289591">
                <a:moveTo>
                  <a:pt x="1770629" y="0"/>
                </a:moveTo>
                <a:cubicBezTo>
                  <a:pt x="1782778" y="0"/>
                  <a:pt x="1797965" y="0"/>
                  <a:pt x="1810115" y="0"/>
                </a:cubicBezTo>
                <a:cubicBezTo>
                  <a:pt x="2262691" y="0"/>
                  <a:pt x="2435824" y="298255"/>
                  <a:pt x="2481385" y="400012"/>
                </a:cubicBezTo>
                <a:cubicBezTo>
                  <a:pt x="2533021" y="375450"/>
                  <a:pt x="2654518" y="329835"/>
                  <a:pt x="2794239" y="329835"/>
                </a:cubicBezTo>
                <a:cubicBezTo>
                  <a:pt x="2946110" y="329835"/>
                  <a:pt x="3076719" y="382468"/>
                  <a:pt x="3179992" y="491243"/>
                </a:cubicBezTo>
                <a:cubicBezTo>
                  <a:pt x="3413873" y="729847"/>
                  <a:pt x="3416911" y="968451"/>
                  <a:pt x="3404761" y="1070208"/>
                </a:cubicBezTo>
                <a:cubicBezTo>
                  <a:pt x="3426023" y="1070208"/>
                  <a:pt x="3453360" y="1066700"/>
                  <a:pt x="3483734" y="1066700"/>
                </a:cubicBezTo>
                <a:cubicBezTo>
                  <a:pt x="3617380" y="1066700"/>
                  <a:pt x="3869486" y="1101788"/>
                  <a:pt x="4024395" y="1336883"/>
                </a:cubicBezTo>
                <a:cubicBezTo>
                  <a:pt x="4133742" y="1501801"/>
                  <a:pt x="4142854" y="1740405"/>
                  <a:pt x="4045657" y="1961464"/>
                </a:cubicBezTo>
                <a:cubicBezTo>
                  <a:pt x="3960609" y="2154452"/>
                  <a:pt x="3811775" y="2277263"/>
                  <a:pt x="3656867" y="2280772"/>
                </a:cubicBezTo>
                <a:lnTo>
                  <a:pt x="3651907" y="2289591"/>
                </a:lnTo>
                <a:lnTo>
                  <a:pt x="370390" y="2289591"/>
                </a:lnTo>
                <a:lnTo>
                  <a:pt x="352533" y="2282088"/>
                </a:lnTo>
                <a:cubicBezTo>
                  <a:pt x="248122" y="2229016"/>
                  <a:pt x="148646" y="2138663"/>
                  <a:pt x="75748" y="1989535"/>
                </a:cubicBezTo>
                <a:cubicBezTo>
                  <a:pt x="-30562" y="1768476"/>
                  <a:pt x="-24487" y="1505310"/>
                  <a:pt x="90935" y="1280741"/>
                </a:cubicBezTo>
                <a:cubicBezTo>
                  <a:pt x="191170" y="1094771"/>
                  <a:pt x="349116" y="975469"/>
                  <a:pt x="510099" y="975469"/>
                </a:cubicBezTo>
                <a:cubicBezTo>
                  <a:pt x="528323" y="975469"/>
                  <a:pt x="543511" y="978978"/>
                  <a:pt x="558698" y="978978"/>
                </a:cubicBezTo>
                <a:cubicBezTo>
                  <a:pt x="582997" y="891256"/>
                  <a:pt x="677157" y="645634"/>
                  <a:pt x="953562" y="645634"/>
                </a:cubicBezTo>
                <a:cubicBezTo>
                  <a:pt x="993049" y="645634"/>
                  <a:pt x="1035573" y="649143"/>
                  <a:pt x="1078097" y="659670"/>
                </a:cubicBezTo>
                <a:cubicBezTo>
                  <a:pt x="1102396" y="515805"/>
                  <a:pt x="1223893" y="21053"/>
                  <a:pt x="1770629" y="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2743202" y="2548944"/>
            <a:ext cx="1504451" cy="837506"/>
          </a:xfrm>
          <a:custGeom>
            <a:avLst/>
            <a:gdLst>
              <a:gd name="connsiteX0" fmla="*/ 1770629 w 4112898"/>
              <a:gd name="connsiteY0" fmla="*/ 0 h 2289591"/>
              <a:gd name="connsiteX1" fmla="*/ 1810115 w 4112898"/>
              <a:gd name="connsiteY1" fmla="*/ 0 h 2289591"/>
              <a:gd name="connsiteX2" fmla="*/ 2481385 w 4112898"/>
              <a:gd name="connsiteY2" fmla="*/ 400012 h 2289591"/>
              <a:gd name="connsiteX3" fmla="*/ 2794239 w 4112898"/>
              <a:gd name="connsiteY3" fmla="*/ 329835 h 2289591"/>
              <a:gd name="connsiteX4" fmla="*/ 3179992 w 4112898"/>
              <a:gd name="connsiteY4" fmla="*/ 491243 h 2289591"/>
              <a:gd name="connsiteX5" fmla="*/ 3404761 w 4112898"/>
              <a:gd name="connsiteY5" fmla="*/ 1070208 h 2289591"/>
              <a:gd name="connsiteX6" fmla="*/ 3483734 w 4112898"/>
              <a:gd name="connsiteY6" fmla="*/ 1066700 h 2289591"/>
              <a:gd name="connsiteX7" fmla="*/ 4024395 w 4112898"/>
              <a:gd name="connsiteY7" fmla="*/ 1336883 h 2289591"/>
              <a:gd name="connsiteX8" fmla="*/ 4045657 w 4112898"/>
              <a:gd name="connsiteY8" fmla="*/ 1961464 h 2289591"/>
              <a:gd name="connsiteX9" fmla="*/ 3656867 w 4112898"/>
              <a:gd name="connsiteY9" fmla="*/ 2280772 h 2289591"/>
              <a:gd name="connsiteX10" fmla="*/ 3651907 w 4112898"/>
              <a:gd name="connsiteY10" fmla="*/ 2289591 h 2289591"/>
              <a:gd name="connsiteX11" fmla="*/ 370390 w 4112898"/>
              <a:gd name="connsiteY11" fmla="*/ 2289591 h 2289591"/>
              <a:gd name="connsiteX12" fmla="*/ 352533 w 4112898"/>
              <a:gd name="connsiteY12" fmla="*/ 2282088 h 2289591"/>
              <a:gd name="connsiteX13" fmla="*/ 75748 w 4112898"/>
              <a:gd name="connsiteY13" fmla="*/ 1989535 h 2289591"/>
              <a:gd name="connsiteX14" fmla="*/ 90935 w 4112898"/>
              <a:gd name="connsiteY14" fmla="*/ 1280741 h 2289591"/>
              <a:gd name="connsiteX15" fmla="*/ 510099 w 4112898"/>
              <a:gd name="connsiteY15" fmla="*/ 975469 h 2289591"/>
              <a:gd name="connsiteX16" fmla="*/ 558698 w 4112898"/>
              <a:gd name="connsiteY16" fmla="*/ 978978 h 2289591"/>
              <a:gd name="connsiteX17" fmla="*/ 953562 w 4112898"/>
              <a:gd name="connsiteY17" fmla="*/ 645634 h 2289591"/>
              <a:gd name="connsiteX18" fmla="*/ 1078097 w 4112898"/>
              <a:gd name="connsiteY18" fmla="*/ 659670 h 2289591"/>
              <a:gd name="connsiteX19" fmla="*/ 1770629 w 4112898"/>
              <a:gd name="connsiteY19" fmla="*/ 0 h 228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2898" h="2289591">
                <a:moveTo>
                  <a:pt x="1770629" y="0"/>
                </a:moveTo>
                <a:cubicBezTo>
                  <a:pt x="1782778" y="0"/>
                  <a:pt x="1797965" y="0"/>
                  <a:pt x="1810115" y="0"/>
                </a:cubicBezTo>
                <a:cubicBezTo>
                  <a:pt x="2262691" y="0"/>
                  <a:pt x="2435824" y="298255"/>
                  <a:pt x="2481385" y="400012"/>
                </a:cubicBezTo>
                <a:cubicBezTo>
                  <a:pt x="2533021" y="375450"/>
                  <a:pt x="2654518" y="329835"/>
                  <a:pt x="2794239" y="329835"/>
                </a:cubicBezTo>
                <a:cubicBezTo>
                  <a:pt x="2946110" y="329835"/>
                  <a:pt x="3076719" y="382468"/>
                  <a:pt x="3179992" y="491243"/>
                </a:cubicBezTo>
                <a:cubicBezTo>
                  <a:pt x="3413873" y="729847"/>
                  <a:pt x="3416911" y="968451"/>
                  <a:pt x="3404761" y="1070208"/>
                </a:cubicBezTo>
                <a:cubicBezTo>
                  <a:pt x="3426023" y="1070208"/>
                  <a:pt x="3453360" y="1066700"/>
                  <a:pt x="3483734" y="1066700"/>
                </a:cubicBezTo>
                <a:cubicBezTo>
                  <a:pt x="3617380" y="1066700"/>
                  <a:pt x="3869486" y="1101788"/>
                  <a:pt x="4024395" y="1336883"/>
                </a:cubicBezTo>
                <a:cubicBezTo>
                  <a:pt x="4133742" y="1501801"/>
                  <a:pt x="4142854" y="1740405"/>
                  <a:pt x="4045657" y="1961464"/>
                </a:cubicBezTo>
                <a:cubicBezTo>
                  <a:pt x="3960609" y="2154452"/>
                  <a:pt x="3811775" y="2277263"/>
                  <a:pt x="3656867" y="2280772"/>
                </a:cubicBezTo>
                <a:lnTo>
                  <a:pt x="3651907" y="2289591"/>
                </a:lnTo>
                <a:lnTo>
                  <a:pt x="370390" y="2289591"/>
                </a:lnTo>
                <a:lnTo>
                  <a:pt x="352533" y="2282088"/>
                </a:lnTo>
                <a:cubicBezTo>
                  <a:pt x="248122" y="2229016"/>
                  <a:pt x="148646" y="2138663"/>
                  <a:pt x="75748" y="1989535"/>
                </a:cubicBezTo>
                <a:cubicBezTo>
                  <a:pt x="-30562" y="1768476"/>
                  <a:pt x="-24487" y="1505310"/>
                  <a:pt x="90935" y="1280741"/>
                </a:cubicBezTo>
                <a:cubicBezTo>
                  <a:pt x="191170" y="1094771"/>
                  <a:pt x="349116" y="975469"/>
                  <a:pt x="510099" y="975469"/>
                </a:cubicBezTo>
                <a:cubicBezTo>
                  <a:pt x="528323" y="975469"/>
                  <a:pt x="543511" y="978978"/>
                  <a:pt x="558698" y="978978"/>
                </a:cubicBezTo>
                <a:cubicBezTo>
                  <a:pt x="582997" y="891256"/>
                  <a:pt x="677157" y="645634"/>
                  <a:pt x="953562" y="645634"/>
                </a:cubicBezTo>
                <a:cubicBezTo>
                  <a:pt x="993049" y="645634"/>
                  <a:pt x="1035573" y="649143"/>
                  <a:pt x="1078097" y="659670"/>
                </a:cubicBezTo>
                <a:cubicBezTo>
                  <a:pt x="1102396" y="515805"/>
                  <a:pt x="1223893" y="21053"/>
                  <a:pt x="1770629" y="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5083866" y="2919813"/>
            <a:ext cx="1383305" cy="770066"/>
          </a:xfrm>
          <a:custGeom>
            <a:avLst/>
            <a:gdLst>
              <a:gd name="connsiteX0" fmla="*/ 1770629 w 4112898"/>
              <a:gd name="connsiteY0" fmla="*/ 0 h 2289591"/>
              <a:gd name="connsiteX1" fmla="*/ 1810115 w 4112898"/>
              <a:gd name="connsiteY1" fmla="*/ 0 h 2289591"/>
              <a:gd name="connsiteX2" fmla="*/ 2481385 w 4112898"/>
              <a:gd name="connsiteY2" fmla="*/ 400012 h 2289591"/>
              <a:gd name="connsiteX3" fmla="*/ 2794239 w 4112898"/>
              <a:gd name="connsiteY3" fmla="*/ 329835 h 2289591"/>
              <a:gd name="connsiteX4" fmla="*/ 3179992 w 4112898"/>
              <a:gd name="connsiteY4" fmla="*/ 491243 h 2289591"/>
              <a:gd name="connsiteX5" fmla="*/ 3404761 w 4112898"/>
              <a:gd name="connsiteY5" fmla="*/ 1070208 h 2289591"/>
              <a:gd name="connsiteX6" fmla="*/ 3483734 w 4112898"/>
              <a:gd name="connsiteY6" fmla="*/ 1066700 h 2289591"/>
              <a:gd name="connsiteX7" fmla="*/ 4024395 w 4112898"/>
              <a:gd name="connsiteY7" fmla="*/ 1336883 h 2289591"/>
              <a:gd name="connsiteX8" fmla="*/ 4045657 w 4112898"/>
              <a:gd name="connsiteY8" fmla="*/ 1961464 h 2289591"/>
              <a:gd name="connsiteX9" fmla="*/ 3656867 w 4112898"/>
              <a:gd name="connsiteY9" fmla="*/ 2280772 h 2289591"/>
              <a:gd name="connsiteX10" fmla="*/ 3651907 w 4112898"/>
              <a:gd name="connsiteY10" fmla="*/ 2289591 h 2289591"/>
              <a:gd name="connsiteX11" fmla="*/ 370390 w 4112898"/>
              <a:gd name="connsiteY11" fmla="*/ 2289591 h 2289591"/>
              <a:gd name="connsiteX12" fmla="*/ 352533 w 4112898"/>
              <a:gd name="connsiteY12" fmla="*/ 2282088 h 2289591"/>
              <a:gd name="connsiteX13" fmla="*/ 75748 w 4112898"/>
              <a:gd name="connsiteY13" fmla="*/ 1989535 h 2289591"/>
              <a:gd name="connsiteX14" fmla="*/ 90935 w 4112898"/>
              <a:gd name="connsiteY14" fmla="*/ 1280741 h 2289591"/>
              <a:gd name="connsiteX15" fmla="*/ 510099 w 4112898"/>
              <a:gd name="connsiteY15" fmla="*/ 975469 h 2289591"/>
              <a:gd name="connsiteX16" fmla="*/ 558698 w 4112898"/>
              <a:gd name="connsiteY16" fmla="*/ 978978 h 2289591"/>
              <a:gd name="connsiteX17" fmla="*/ 953562 w 4112898"/>
              <a:gd name="connsiteY17" fmla="*/ 645634 h 2289591"/>
              <a:gd name="connsiteX18" fmla="*/ 1078097 w 4112898"/>
              <a:gd name="connsiteY18" fmla="*/ 659670 h 2289591"/>
              <a:gd name="connsiteX19" fmla="*/ 1770629 w 4112898"/>
              <a:gd name="connsiteY19" fmla="*/ 0 h 228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2898" h="2289591">
                <a:moveTo>
                  <a:pt x="1770629" y="0"/>
                </a:moveTo>
                <a:cubicBezTo>
                  <a:pt x="1782778" y="0"/>
                  <a:pt x="1797965" y="0"/>
                  <a:pt x="1810115" y="0"/>
                </a:cubicBezTo>
                <a:cubicBezTo>
                  <a:pt x="2262691" y="0"/>
                  <a:pt x="2435824" y="298255"/>
                  <a:pt x="2481385" y="400012"/>
                </a:cubicBezTo>
                <a:cubicBezTo>
                  <a:pt x="2533021" y="375450"/>
                  <a:pt x="2654518" y="329835"/>
                  <a:pt x="2794239" y="329835"/>
                </a:cubicBezTo>
                <a:cubicBezTo>
                  <a:pt x="2946110" y="329835"/>
                  <a:pt x="3076719" y="382468"/>
                  <a:pt x="3179992" y="491243"/>
                </a:cubicBezTo>
                <a:cubicBezTo>
                  <a:pt x="3413873" y="729847"/>
                  <a:pt x="3416911" y="968451"/>
                  <a:pt x="3404761" y="1070208"/>
                </a:cubicBezTo>
                <a:cubicBezTo>
                  <a:pt x="3426023" y="1070208"/>
                  <a:pt x="3453360" y="1066700"/>
                  <a:pt x="3483734" y="1066700"/>
                </a:cubicBezTo>
                <a:cubicBezTo>
                  <a:pt x="3617380" y="1066700"/>
                  <a:pt x="3869486" y="1101788"/>
                  <a:pt x="4024395" y="1336883"/>
                </a:cubicBezTo>
                <a:cubicBezTo>
                  <a:pt x="4133742" y="1501801"/>
                  <a:pt x="4142854" y="1740405"/>
                  <a:pt x="4045657" y="1961464"/>
                </a:cubicBezTo>
                <a:cubicBezTo>
                  <a:pt x="3960609" y="2154452"/>
                  <a:pt x="3811775" y="2277263"/>
                  <a:pt x="3656867" y="2280772"/>
                </a:cubicBezTo>
                <a:lnTo>
                  <a:pt x="3651907" y="2289591"/>
                </a:lnTo>
                <a:lnTo>
                  <a:pt x="370390" y="2289591"/>
                </a:lnTo>
                <a:lnTo>
                  <a:pt x="352533" y="2282088"/>
                </a:lnTo>
                <a:cubicBezTo>
                  <a:pt x="248122" y="2229016"/>
                  <a:pt x="148646" y="2138663"/>
                  <a:pt x="75748" y="1989535"/>
                </a:cubicBezTo>
                <a:cubicBezTo>
                  <a:pt x="-30562" y="1768476"/>
                  <a:pt x="-24487" y="1505310"/>
                  <a:pt x="90935" y="1280741"/>
                </a:cubicBezTo>
                <a:cubicBezTo>
                  <a:pt x="191170" y="1094771"/>
                  <a:pt x="349116" y="975469"/>
                  <a:pt x="510099" y="975469"/>
                </a:cubicBezTo>
                <a:cubicBezTo>
                  <a:pt x="528323" y="975469"/>
                  <a:pt x="543511" y="978978"/>
                  <a:pt x="558698" y="978978"/>
                </a:cubicBezTo>
                <a:cubicBezTo>
                  <a:pt x="582997" y="891256"/>
                  <a:pt x="677157" y="645634"/>
                  <a:pt x="953562" y="645634"/>
                </a:cubicBezTo>
                <a:cubicBezTo>
                  <a:pt x="993049" y="645634"/>
                  <a:pt x="1035573" y="649143"/>
                  <a:pt x="1078097" y="659670"/>
                </a:cubicBezTo>
                <a:cubicBezTo>
                  <a:pt x="1102396" y="515805"/>
                  <a:pt x="1223893" y="21053"/>
                  <a:pt x="1770629" y="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任意多边形 27"/>
          <p:cNvSpPr>
            <a:spLocks/>
          </p:cNvSpPr>
          <p:nvPr/>
        </p:nvSpPr>
        <p:spPr bwMode="auto">
          <a:xfrm>
            <a:off x="4967081" y="1364872"/>
            <a:ext cx="1483103" cy="825621"/>
          </a:xfrm>
          <a:custGeom>
            <a:avLst/>
            <a:gdLst>
              <a:gd name="connsiteX0" fmla="*/ 1770629 w 4112898"/>
              <a:gd name="connsiteY0" fmla="*/ 0 h 2289591"/>
              <a:gd name="connsiteX1" fmla="*/ 1810115 w 4112898"/>
              <a:gd name="connsiteY1" fmla="*/ 0 h 2289591"/>
              <a:gd name="connsiteX2" fmla="*/ 2481385 w 4112898"/>
              <a:gd name="connsiteY2" fmla="*/ 400012 h 2289591"/>
              <a:gd name="connsiteX3" fmla="*/ 2794239 w 4112898"/>
              <a:gd name="connsiteY3" fmla="*/ 329835 h 2289591"/>
              <a:gd name="connsiteX4" fmla="*/ 3179992 w 4112898"/>
              <a:gd name="connsiteY4" fmla="*/ 491243 h 2289591"/>
              <a:gd name="connsiteX5" fmla="*/ 3404761 w 4112898"/>
              <a:gd name="connsiteY5" fmla="*/ 1070208 h 2289591"/>
              <a:gd name="connsiteX6" fmla="*/ 3483734 w 4112898"/>
              <a:gd name="connsiteY6" fmla="*/ 1066700 h 2289591"/>
              <a:gd name="connsiteX7" fmla="*/ 4024395 w 4112898"/>
              <a:gd name="connsiteY7" fmla="*/ 1336883 h 2289591"/>
              <a:gd name="connsiteX8" fmla="*/ 4045657 w 4112898"/>
              <a:gd name="connsiteY8" fmla="*/ 1961464 h 2289591"/>
              <a:gd name="connsiteX9" fmla="*/ 3656867 w 4112898"/>
              <a:gd name="connsiteY9" fmla="*/ 2280772 h 2289591"/>
              <a:gd name="connsiteX10" fmla="*/ 3651907 w 4112898"/>
              <a:gd name="connsiteY10" fmla="*/ 2289591 h 2289591"/>
              <a:gd name="connsiteX11" fmla="*/ 370390 w 4112898"/>
              <a:gd name="connsiteY11" fmla="*/ 2289591 h 2289591"/>
              <a:gd name="connsiteX12" fmla="*/ 352533 w 4112898"/>
              <a:gd name="connsiteY12" fmla="*/ 2282088 h 2289591"/>
              <a:gd name="connsiteX13" fmla="*/ 75748 w 4112898"/>
              <a:gd name="connsiteY13" fmla="*/ 1989535 h 2289591"/>
              <a:gd name="connsiteX14" fmla="*/ 90935 w 4112898"/>
              <a:gd name="connsiteY14" fmla="*/ 1280741 h 2289591"/>
              <a:gd name="connsiteX15" fmla="*/ 510099 w 4112898"/>
              <a:gd name="connsiteY15" fmla="*/ 975469 h 2289591"/>
              <a:gd name="connsiteX16" fmla="*/ 558698 w 4112898"/>
              <a:gd name="connsiteY16" fmla="*/ 978978 h 2289591"/>
              <a:gd name="connsiteX17" fmla="*/ 953562 w 4112898"/>
              <a:gd name="connsiteY17" fmla="*/ 645634 h 2289591"/>
              <a:gd name="connsiteX18" fmla="*/ 1078097 w 4112898"/>
              <a:gd name="connsiteY18" fmla="*/ 659670 h 2289591"/>
              <a:gd name="connsiteX19" fmla="*/ 1770629 w 4112898"/>
              <a:gd name="connsiteY19" fmla="*/ 0 h 228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2898" h="2289591">
                <a:moveTo>
                  <a:pt x="1770629" y="0"/>
                </a:moveTo>
                <a:cubicBezTo>
                  <a:pt x="1782778" y="0"/>
                  <a:pt x="1797965" y="0"/>
                  <a:pt x="1810115" y="0"/>
                </a:cubicBezTo>
                <a:cubicBezTo>
                  <a:pt x="2262691" y="0"/>
                  <a:pt x="2435824" y="298255"/>
                  <a:pt x="2481385" y="400012"/>
                </a:cubicBezTo>
                <a:cubicBezTo>
                  <a:pt x="2533021" y="375450"/>
                  <a:pt x="2654518" y="329835"/>
                  <a:pt x="2794239" y="329835"/>
                </a:cubicBezTo>
                <a:cubicBezTo>
                  <a:pt x="2946110" y="329835"/>
                  <a:pt x="3076719" y="382468"/>
                  <a:pt x="3179992" y="491243"/>
                </a:cubicBezTo>
                <a:cubicBezTo>
                  <a:pt x="3413873" y="729847"/>
                  <a:pt x="3416911" y="968451"/>
                  <a:pt x="3404761" y="1070208"/>
                </a:cubicBezTo>
                <a:cubicBezTo>
                  <a:pt x="3426023" y="1070208"/>
                  <a:pt x="3453360" y="1066700"/>
                  <a:pt x="3483734" y="1066700"/>
                </a:cubicBezTo>
                <a:cubicBezTo>
                  <a:pt x="3617380" y="1066700"/>
                  <a:pt x="3869486" y="1101788"/>
                  <a:pt x="4024395" y="1336883"/>
                </a:cubicBezTo>
                <a:cubicBezTo>
                  <a:pt x="4133742" y="1501801"/>
                  <a:pt x="4142854" y="1740405"/>
                  <a:pt x="4045657" y="1961464"/>
                </a:cubicBezTo>
                <a:cubicBezTo>
                  <a:pt x="3960609" y="2154452"/>
                  <a:pt x="3811775" y="2277263"/>
                  <a:pt x="3656867" y="2280772"/>
                </a:cubicBezTo>
                <a:lnTo>
                  <a:pt x="3651907" y="2289591"/>
                </a:lnTo>
                <a:lnTo>
                  <a:pt x="370390" y="2289591"/>
                </a:lnTo>
                <a:lnTo>
                  <a:pt x="352533" y="2282088"/>
                </a:lnTo>
                <a:cubicBezTo>
                  <a:pt x="248122" y="2229016"/>
                  <a:pt x="148646" y="2138663"/>
                  <a:pt x="75748" y="1989535"/>
                </a:cubicBezTo>
                <a:cubicBezTo>
                  <a:pt x="-30562" y="1768476"/>
                  <a:pt x="-24487" y="1505310"/>
                  <a:pt x="90935" y="1280741"/>
                </a:cubicBezTo>
                <a:cubicBezTo>
                  <a:pt x="191170" y="1094771"/>
                  <a:pt x="349116" y="975469"/>
                  <a:pt x="510099" y="975469"/>
                </a:cubicBezTo>
                <a:cubicBezTo>
                  <a:pt x="528323" y="975469"/>
                  <a:pt x="543511" y="978978"/>
                  <a:pt x="558698" y="978978"/>
                </a:cubicBezTo>
                <a:cubicBezTo>
                  <a:pt x="582997" y="891256"/>
                  <a:pt x="677157" y="645634"/>
                  <a:pt x="953562" y="645634"/>
                </a:cubicBezTo>
                <a:cubicBezTo>
                  <a:pt x="993049" y="645634"/>
                  <a:pt x="1035573" y="649143"/>
                  <a:pt x="1078097" y="659670"/>
                </a:cubicBezTo>
                <a:cubicBezTo>
                  <a:pt x="1102396" y="515805"/>
                  <a:pt x="1223893" y="21053"/>
                  <a:pt x="1770629" y="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61552" y="3473242"/>
            <a:ext cx="551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361552" y="2851232"/>
            <a:ext cx="551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61552" y="2253322"/>
            <a:ext cx="551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347420" y="1693960"/>
            <a:ext cx="551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396640" y="3161091"/>
            <a:ext cx="617045" cy="468835"/>
            <a:chOff x="4268086" y="4221191"/>
            <a:chExt cx="509646" cy="387231"/>
          </a:xfrm>
          <a:solidFill>
            <a:srgbClr val="123E61"/>
          </a:solidFill>
        </p:grpSpPr>
        <p:sp>
          <p:nvSpPr>
            <p:cNvPr id="34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5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495819" y="1657917"/>
            <a:ext cx="400910" cy="396776"/>
            <a:chOff x="6967126" y="4092464"/>
            <a:chExt cx="453105" cy="448433"/>
          </a:xfrm>
          <a:solidFill>
            <a:srgbClr val="123E61"/>
          </a:solidFill>
        </p:grpSpPr>
        <p:sp>
          <p:nvSpPr>
            <p:cNvPr id="37" name="Freeform 136"/>
            <p:cNvSpPr>
              <a:spLocks/>
            </p:cNvSpPr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8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257419" y="1238977"/>
            <a:ext cx="412821" cy="394814"/>
            <a:chOff x="1004888" y="993775"/>
            <a:chExt cx="2438400" cy="2332038"/>
          </a:xfrm>
          <a:solidFill>
            <a:srgbClr val="123E61"/>
          </a:solidFill>
        </p:grpSpPr>
        <p:sp>
          <p:nvSpPr>
            <p:cNvPr id="40" name="Freeform 25"/>
            <p:cNvSpPr>
              <a:spLocks/>
            </p:cNvSpPr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1" name="任意多边形 40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251689" y="2778019"/>
            <a:ext cx="358460" cy="458428"/>
            <a:chOff x="1605187" y="572440"/>
            <a:chExt cx="563561" cy="720725"/>
          </a:xfrm>
          <a:solidFill>
            <a:srgbClr val="123E61"/>
          </a:solidFill>
        </p:grpSpPr>
        <p:sp>
          <p:nvSpPr>
            <p:cNvPr id="43" name="Freeform 32"/>
            <p:cNvSpPr>
              <a:spLocks/>
            </p:cNvSpPr>
            <p:nvPr/>
          </p:nvSpPr>
          <p:spPr bwMode="auto">
            <a:xfrm>
              <a:off x="1814739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4" name="Freeform 33"/>
            <p:cNvSpPr>
              <a:spLocks/>
            </p:cNvSpPr>
            <p:nvPr/>
          </p:nvSpPr>
          <p:spPr bwMode="auto">
            <a:xfrm>
              <a:off x="1605187" y="1012177"/>
              <a:ext cx="141289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5" name="Freeform 34"/>
            <p:cNvSpPr>
              <a:spLocks/>
            </p:cNvSpPr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467171" y="1151290"/>
            <a:ext cx="2137279" cy="32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Vue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下拉以及上拉组件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31542" y="1148415"/>
            <a:ext cx="2197759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Swiper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轮播图的应用以及网格布局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抵抗反弹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467171" y="3535464"/>
            <a:ext cx="2137279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swiper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实现子页面间的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tab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切换效果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39554" y="3536814"/>
            <a:ext cx="2089747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Vue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瀑布流的布局以及滑到底部加载更多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171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8398 7.40741E-7 L 4.16667E-6 7.40741E-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8398 7.40741E-7 L 4.16667E-6 7.40741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10638 -3.7037E-7 L 1.25E-6 -3.7037E-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26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10638 -3.7037E-7 L 1.25E-6 -3.7037E-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26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8" grpId="0" animBg="1"/>
      <p:bldP spid="28" grpId="1" animBg="1"/>
      <p:bldP spid="29" grpId="0"/>
      <p:bldP spid="30" grpId="0"/>
      <p:bldP spid="31" grpId="0"/>
      <p:bldP spid="32" grpId="0"/>
      <p:bldP spid="46" grpId="0"/>
      <p:bldP spid="47" grpId="0"/>
      <p:bldP spid="48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52791" y="1452514"/>
            <a:ext cx="1781486" cy="3194435"/>
            <a:chOff x="5003720" y="1935625"/>
            <a:chExt cx="2375315" cy="4259247"/>
          </a:xfrm>
          <a:solidFill>
            <a:srgbClr val="123E61"/>
          </a:solidFill>
        </p:grpSpPr>
        <p:sp>
          <p:nvSpPr>
            <p:cNvPr id="10" name="泪滴形 9"/>
            <p:cNvSpPr/>
            <p:nvPr/>
          </p:nvSpPr>
          <p:spPr>
            <a:xfrm rot="8100000">
              <a:off x="5811084" y="5421789"/>
              <a:ext cx="768608" cy="773083"/>
            </a:xfrm>
            <a:prstGeom prst="teardrop">
              <a:avLst>
                <a:gd name="adj" fmla="val 154863"/>
              </a:avLst>
            </a:prstGeom>
            <a:grpFill/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003720" y="4549616"/>
              <a:ext cx="482679" cy="1371600"/>
            </a:xfrm>
            <a:custGeom>
              <a:avLst/>
              <a:gdLst>
                <a:gd name="connsiteX0" fmla="*/ 178904 w 357809"/>
                <a:gd name="connsiteY0" fmla="*/ 0 h 1371600"/>
                <a:gd name="connsiteX1" fmla="*/ 0 w 357809"/>
                <a:gd name="connsiteY1" fmla="*/ 1371600 h 1371600"/>
                <a:gd name="connsiteX2" fmla="*/ 357809 w 357809"/>
                <a:gd name="connsiteY2" fmla="*/ 506896 h 1371600"/>
                <a:gd name="connsiteX3" fmla="*/ 178904 w 357809"/>
                <a:gd name="connsiteY3" fmla="*/ 0 h 1371600"/>
                <a:gd name="connsiteX0" fmla="*/ 269119 w 448024"/>
                <a:gd name="connsiteY0" fmla="*/ 0 h 1371600"/>
                <a:gd name="connsiteX1" fmla="*/ 90215 w 448024"/>
                <a:gd name="connsiteY1" fmla="*/ 1371600 h 1371600"/>
                <a:gd name="connsiteX2" fmla="*/ 448024 w 448024"/>
                <a:gd name="connsiteY2" fmla="*/ 506896 h 1371600"/>
                <a:gd name="connsiteX3" fmla="*/ 269119 w 448024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679" h="1371600">
                  <a:moveTo>
                    <a:pt x="303774" y="0"/>
                  </a:moveTo>
                  <a:cubicBezTo>
                    <a:pt x="-213061" y="89452"/>
                    <a:pt x="75175" y="1023731"/>
                    <a:pt x="124870" y="1371600"/>
                  </a:cubicBezTo>
                  <a:cubicBezTo>
                    <a:pt x="184505" y="993913"/>
                    <a:pt x="264018" y="477079"/>
                    <a:pt x="482679" y="506896"/>
                  </a:cubicBezTo>
                  <a:lnTo>
                    <a:pt x="303774" y="0"/>
                  </a:lnTo>
                  <a:close/>
                </a:path>
              </a:pathLst>
            </a:custGeom>
            <a:grpFill/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flipH="1">
              <a:off x="6896356" y="4549616"/>
              <a:ext cx="482679" cy="1371600"/>
            </a:xfrm>
            <a:custGeom>
              <a:avLst/>
              <a:gdLst>
                <a:gd name="connsiteX0" fmla="*/ 178904 w 357809"/>
                <a:gd name="connsiteY0" fmla="*/ 0 h 1371600"/>
                <a:gd name="connsiteX1" fmla="*/ 0 w 357809"/>
                <a:gd name="connsiteY1" fmla="*/ 1371600 h 1371600"/>
                <a:gd name="connsiteX2" fmla="*/ 357809 w 357809"/>
                <a:gd name="connsiteY2" fmla="*/ 506896 h 1371600"/>
                <a:gd name="connsiteX3" fmla="*/ 178904 w 357809"/>
                <a:gd name="connsiteY3" fmla="*/ 0 h 1371600"/>
                <a:gd name="connsiteX0" fmla="*/ 269119 w 448024"/>
                <a:gd name="connsiteY0" fmla="*/ 0 h 1371600"/>
                <a:gd name="connsiteX1" fmla="*/ 90215 w 448024"/>
                <a:gd name="connsiteY1" fmla="*/ 1371600 h 1371600"/>
                <a:gd name="connsiteX2" fmla="*/ 448024 w 448024"/>
                <a:gd name="connsiteY2" fmla="*/ 506896 h 1371600"/>
                <a:gd name="connsiteX3" fmla="*/ 269119 w 448024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679" h="1371600">
                  <a:moveTo>
                    <a:pt x="303774" y="0"/>
                  </a:moveTo>
                  <a:cubicBezTo>
                    <a:pt x="-213061" y="89452"/>
                    <a:pt x="75175" y="1023731"/>
                    <a:pt x="124870" y="1371600"/>
                  </a:cubicBezTo>
                  <a:cubicBezTo>
                    <a:pt x="184505" y="993913"/>
                    <a:pt x="264018" y="477079"/>
                    <a:pt x="482679" y="506896"/>
                  </a:cubicBezTo>
                  <a:lnTo>
                    <a:pt x="303774" y="0"/>
                  </a:lnTo>
                  <a:close/>
                </a:path>
              </a:pathLst>
            </a:custGeom>
            <a:grpFill/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5559536" y="1935625"/>
              <a:ext cx="1250184" cy="838966"/>
            </a:xfrm>
            <a:custGeom>
              <a:avLst/>
              <a:gdLst>
                <a:gd name="connsiteX0" fmla="*/ 642481 w 1250184"/>
                <a:gd name="connsiteY0" fmla="*/ 0 h 838966"/>
                <a:gd name="connsiteX1" fmla="*/ 1248768 w 1250184"/>
                <a:gd name="connsiteY1" fmla="*/ 835974 h 838966"/>
                <a:gd name="connsiteX2" fmla="*/ 1250184 w 1250184"/>
                <a:gd name="connsiteY2" fmla="*/ 838966 h 838966"/>
                <a:gd name="connsiteX3" fmla="*/ 0 w 1250184"/>
                <a:gd name="connsiteY3" fmla="*/ 838966 h 838966"/>
                <a:gd name="connsiteX4" fmla="*/ 25634 w 1250184"/>
                <a:gd name="connsiteY4" fmla="*/ 785657 h 838966"/>
                <a:gd name="connsiteX5" fmla="*/ 642481 w 1250184"/>
                <a:gd name="connsiteY5" fmla="*/ 0 h 83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0184" h="838966">
                  <a:moveTo>
                    <a:pt x="642481" y="0"/>
                  </a:moveTo>
                  <a:cubicBezTo>
                    <a:pt x="899242" y="269185"/>
                    <a:pt x="1100095" y="550173"/>
                    <a:pt x="1248768" y="835974"/>
                  </a:cubicBezTo>
                  <a:lnTo>
                    <a:pt x="1250184" y="838966"/>
                  </a:lnTo>
                  <a:lnTo>
                    <a:pt x="0" y="838966"/>
                  </a:lnTo>
                  <a:lnTo>
                    <a:pt x="25634" y="785657"/>
                  </a:lnTo>
                  <a:cubicBezTo>
                    <a:pt x="175342" y="505447"/>
                    <a:pt x="379094" y="239368"/>
                    <a:pt x="642481" y="0"/>
                  </a:cubicBezTo>
                  <a:close/>
                </a:path>
              </a:pathLst>
            </a:custGeom>
            <a:grpFill/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291001" y="2774591"/>
              <a:ext cx="1805119" cy="834137"/>
            </a:xfrm>
            <a:custGeom>
              <a:avLst/>
              <a:gdLst>
                <a:gd name="connsiteX0" fmla="*/ 268535 w 1805119"/>
                <a:gd name="connsiteY0" fmla="*/ 0 h 834137"/>
                <a:gd name="connsiteX1" fmla="*/ 1518719 w 1805119"/>
                <a:gd name="connsiteY1" fmla="*/ 0 h 834137"/>
                <a:gd name="connsiteX2" fmla="*/ 1619082 w 1805119"/>
                <a:gd name="connsiteY2" fmla="*/ 212153 h 834137"/>
                <a:gd name="connsiteX3" fmla="*/ 1800931 w 1805119"/>
                <a:gd name="connsiteY3" fmla="*/ 807761 h 834137"/>
                <a:gd name="connsiteX4" fmla="*/ 1805119 w 1805119"/>
                <a:gd name="connsiteY4" fmla="*/ 834137 h 834137"/>
                <a:gd name="connsiteX5" fmla="*/ 0 w 1805119"/>
                <a:gd name="connsiteY5" fmla="*/ 834137 h 834137"/>
                <a:gd name="connsiteX6" fmla="*/ 11006 w 1805119"/>
                <a:gd name="connsiteY6" fmla="*/ 761683 h 834137"/>
                <a:gd name="connsiteX7" fmla="*/ 191933 w 1805119"/>
                <a:gd name="connsiteY7" fmla="*/ 159303 h 834137"/>
                <a:gd name="connsiteX8" fmla="*/ 268535 w 1805119"/>
                <a:gd name="connsiteY8" fmla="*/ 0 h 83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5119" h="834137">
                  <a:moveTo>
                    <a:pt x="268535" y="0"/>
                  </a:moveTo>
                  <a:lnTo>
                    <a:pt x="1518719" y="0"/>
                  </a:lnTo>
                  <a:lnTo>
                    <a:pt x="1619082" y="212153"/>
                  </a:lnTo>
                  <a:cubicBezTo>
                    <a:pt x="1703518" y="409996"/>
                    <a:pt x="1763731" y="609289"/>
                    <a:pt x="1800931" y="807761"/>
                  </a:cubicBezTo>
                  <a:lnTo>
                    <a:pt x="1805119" y="834137"/>
                  </a:lnTo>
                  <a:lnTo>
                    <a:pt x="0" y="834137"/>
                  </a:lnTo>
                  <a:lnTo>
                    <a:pt x="11006" y="761683"/>
                  </a:lnTo>
                  <a:cubicBezTo>
                    <a:pt x="47643" y="558421"/>
                    <a:pt x="107346" y="356266"/>
                    <a:pt x="191933" y="159303"/>
                  </a:cubicBezTo>
                  <a:lnTo>
                    <a:pt x="268535" y="0"/>
                  </a:ln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</a:gsLst>
              <a:lin ang="0" scaled="0"/>
            </a:gradFill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5257411" y="3608729"/>
              <a:ext cx="1880285" cy="855703"/>
            </a:xfrm>
            <a:custGeom>
              <a:avLst/>
              <a:gdLst>
                <a:gd name="connsiteX0" fmla="*/ 33590 w 1880285"/>
                <a:gd name="connsiteY0" fmla="*/ 0 h 855703"/>
                <a:gd name="connsiteX1" fmla="*/ 1838709 w 1880285"/>
                <a:gd name="connsiteY1" fmla="*/ 0 h 855703"/>
                <a:gd name="connsiteX2" fmla="*/ 1858126 w 1880285"/>
                <a:gd name="connsiteY2" fmla="*/ 122288 h 855703"/>
                <a:gd name="connsiteX3" fmla="*/ 1866730 w 1880285"/>
                <a:gd name="connsiteY3" fmla="*/ 727680 h 855703"/>
                <a:gd name="connsiteX4" fmla="*/ 1848586 w 1880285"/>
                <a:gd name="connsiteY4" fmla="*/ 855703 h 855703"/>
                <a:gd name="connsiteX5" fmla="*/ 33689 w 1880285"/>
                <a:gd name="connsiteY5" fmla="*/ 855703 h 855703"/>
                <a:gd name="connsiteX6" fmla="*/ 13554 w 1880285"/>
                <a:gd name="connsiteY6" fmla="*/ 705679 h 855703"/>
                <a:gd name="connsiteX7" fmla="*/ 21416 w 1880285"/>
                <a:gd name="connsiteY7" fmla="*/ 80135 h 855703"/>
                <a:gd name="connsiteX8" fmla="*/ 33590 w 1880285"/>
                <a:gd name="connsiteY8" fmla="*/ 0 h 85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0285" h="855703">
                  <a:moveTo>
                    <a:pt x="33590" y="0"/>
                  </a:moveTo>
                  <a:lnTo>
                    <a:pt x="1838709" y="0"/>
                  </a:lnTo>
                  <a:lnTo>
                    <a:pt x="1858126" y="122288"/>
                  </a:lnTo>
                  <a:cubicBezTo>
                    <a:pt x="1884702" y="326393"/>
                    <a:pt x="1887127" y="529020"/>
                    <a:pt x="1866730" y="727680"/>
                  </a:cubicBezTo>
                  <a:lnTo>
                    <a:pt x="1848586" y="855703"/>
                  </a:lnTo>
                  <a:lnTo>
                    <a:pt x="33689" y="855703"/>
                  </a:lnTo>
                  <a:lnTo>
                    <a:pt x="13554" y="705679"/>
                  </a:lnTo>
                  <a:cubicBezTo>
                    <a:pt x="-6545" y="500064"/>
                    <a:pt x="-4589" y="290055"/>
                    <a:pt x="21416" y="80135"/>
                  </a:cubicBezTo>
                  <a:lnTo>
                    <a:pt x="33590" y="0"/>
                  </a:lnTo>
                  <a:close/>
                </a:path>
              </a:pathLst>
            </a:custGeom>
            <a:grpFill/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5291100" y="4464432"/>
              <a:ext cx="1814897" cy="820681"/>
            </a:xfrm>
            <a:custGeom>
              <a:avLst/>
              <a:gdLst>
                <a:gd name="connsiteX0" fmla="*/ 0 w 1814897"/>
                <a:gd name="connsiteY0" fmla="*/ 0 h 820681"/>
                <a:gd name="connsiteX1" fmla="*/ 1814897 w 1814897"/>
                <a:gd name="connsiteY1" fmla="*/ 0 h 820681"/>
                <a:gd name="connsiteX2" fmla="*/ 1805086 w 1814897"/>
                <a:gd name="connsiteY2" fmla="*/ 69221 h 820681"/>
                <a:gd name="connsiteX3" fmla="*/ 1547021 w 1814897"/>
                <a:gd name="connsiteY3" fmla="*/ 820681 h 820681"/>
                <a:gd name="connsiteX4" fmla="*/ 254934 w 1814897"/>
                <a:gd name="connsiteY4" fmla="*/ 820681 h 820681"/>
                <a:gd name="connsiteX5" fmla="*/ 7242 w 1814897"/>
                <a:gd name="connsiteY5" fmla="*/ 53961 h 820681"/>
                <a:gd name="connsiteX6" fmla="*/ 0 w 1814897"/>
                <a:gd name="connsiteY6" fmla="*/ 0 h 82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4897" h="820681">
                  <a:moveTo>
                    <a:pt x="0" y="0"/>
                  </a:moveTo>
                  <a:lnTo>
                    <a:pt x="1814897" y="0"/>
                  </a:lnTo>
                  <a:lnTo>
                    <a:pt x="1805086" y="69221"/>
                  </a:lnTo>
                  <a:cubicBezTo>
                    <a:pt x="1757801" y="330205"/>
                    <a:pt x="1670730" y="582660"/>
                    <a:pt x="1547021" y="820681"/>
                  </a:cubicBezTo>
                  <a:lnTo>
                    <a:pt x="254934" y="820681"/>
                  </a:lnTo>
                  <a:cubicBezTo>
                    <a:pt x="137490" y="582660"/>
                    <a:pt x="53351" y="323544"/>
                    <a:pt x="7242" y="53961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</a:gsLst>
              <a:lin ang="0" scaled="0"/>
            </a:gradFill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1" name="任意多边形 20"/>
          <p:cNvSpPr>
            <a:spLocks/>
          </p:cNvSpPr>
          <p:nvPr/>
        </p:nvSpPr>
        <p:spPr bwMode="auto">
          <a:xfrm>
            <a:off x="2743200" y="906961"/>
            <a:ext cx="1535988" cy="855062"/>
          </a:xfrm>
          <a:custGeom>
            <a:avLst/>
            <a:gdLst>
              <a:gd name="connsiteX0" fmla="*/ 1770629 w 4112898"/>
              <a:gd name="connsiteY0" fmla="*/ 0 h 2289591"/>
              <a:gd name="connsiteX1" fmla="*/ 1810115 w 4112898"/>
              <a:gd name="connsiteY1" fmla="*/ 0 h 2289591"/>
              <a:gd name="connsiteX2" fmla="*/ 2481385 w 4112898"/>
              <a:gd name="connsiteY2" fmla="*/ 400012 h 2289591"/>
              <a:gd name="connsiteX3" fmla="*/ 2794239 w 4112898"/>
              <a:gd name="connsiteY3" fmla="*/ 329835 h 2289591"/>
              <a:gd name="connsiteX4" fmla="*/ 3179992 w 4112898"/>
              <a:gd name="connsiteY4" fmla="*/ 491243 h 2289591"/>
              <a:gd name="connsiteX5" fmla="*/ 3404761 w 4112898"/>
              <a:gd name="connsiteY5" fmla="*/ 1070208 h 2289591"/>
              <a:gd name="connsiteX6" fmla="*/ 3483734 w 4112898"/>
              <a:gd name="connsiteY6" fmla="*/ 1066700 h 2289591"/>
              <a:gd name="connsiteX7" fmla="*/ 4024395 w 4112898"/>
              <a:gd name="connsiteY7" fmla="*/ 1336883 h 2289591"/>
              <a:gd name="connsiteX8" fmla="*/ 4045657 w 4112898"/>
              <a:gd name="connsiteY8" fmla="*/ 1961464 h 2289591"/>
              <a:gd name="connsiteX9" fmla="*/ 3656867 w 4112898"/>
              <a:gd name="connsiteY9" fmla="*/ 2280772 h 2289591"/>
              <a:gd name="connsiteX10" fmla="*/ 3651907 w 4112898"/>
              <a:gd name="connsiteY10" fmla="*/ 2289591 h 2289591"/>
              <a:gd name="connsiteX11" fmla="*/ 370390 w 4112898"/>
              <a:gd name="connsiteY11" fmla="*/ 2289591 h 2289591"/>
              <a:gd name="connsiteX12" fmla="*/ 352533 w 4112898"/>
              <a:gd name="connsiteY12" fmla="*/ 2282088 h 2289591"/>
              <a:gd name="connsiteX13" fmla="*/ 75748 w 4112898"/>
              <a:gd name="connsiteY13" fmla="*/ 1989535 h 2289591"/>
              <a:gd name="connsiteX14" fmla="*/ 90935 w 4112898"/>
              <a:gd name="connsiteY14" fmla="*/ 1280741 h 2289591"/>
              <a:gd name="connsiteX15" fmla="*/ 510099 w 4112898"/>
              <a:gd name="connsiteY15" fmla="*/ 975469 h 2289591"/>
              <a:gd name="connsiteX16" fmla="*/ 558698 w 4112898"/>
              <a:gd name="connsiteY16" fmla="*/ 978978 h 2289591"/>
              <a:gd name="connsiteX17" fmla="*/ 953562 w 4112898"/>
              <a:gd name="connsiteY17" fmla="*/ 645634 h 2289591"/>
              <a:gd name="connsiteX18" fmla="*/ 1078097 w 4112898"/>
              <a:gd name="connsiteY18" fmla="*/ 659670 h 2289591"/>
              <a:gd name="connsiteX19" fmla="*/ 1770629 w 4112898"/>
              <a:gd name="connsiteY19" fmla="*/ 0 h 228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2898" h="2289591">
                <a:moveTo>
                  <a:pt x="1770629" y="0"/>
                </a:moveTo>
                <a:cubicBezTo>
                  <a:pt x="1782778" y="0"/>
                  <a:pt x="1797965" y="0"/>
                  <a:pt x="1810115" y="0"/>
                </a:cubicBezTo>
                <a:cubicBezTo>
                  <a:pt x="2262691" y="0"/>
                  <a:pt x="2435824" y="298255"/>
                  <a:pt x="2481385" y="400012"/>
                </a:cubicBezTo>
                <a:cubicBezTo>
                  <a:pt x="2533021" y="375450"/>
                  <a:pt x="2654518" y="329835"/>
                  <a:pt x="2794239" y="329835"/>
                </a:cubicBezTo>
                <a:cubicBezTo>
                  <a:pt x="2946110" y="329835"/>
                  <a:pt x="3076719" y="382468"/>
                  <a:pt x="3179992" y="491243"/>
                </a:cubicBezTo>
                <a:cubicBezTo>
                  <a:pt x="3413873" y="729847"/>
                  <a:pt x="3416911" y="968451"/>
                  <a:pt x="3404761" y="1070208"/>
                </a:cubicBezTo>
                <a:cubicBezTo>
                  <a:pt x="3426023" y="1070208"/>
                  <a:pt x="3453360" y="1066700"/>
                  <a:pt x="3483734" y="1066700"/>
                </a:cubicBezTo>
                <a:cubicBezTo>
                  <a:pt x="3617380" y="1066700"/>
                  <a:pt x="3869486" y="1101788"/>
                  <a:pt x="4024395" y="1336883"/>
                </a:cubicBezTo>
                <a:cubicBezTo>
                  <a:pt x="4133742" y="1501801"/>
                  <a:pt x="4142854" y="1740405"/>
                  <a:pt x="4045657" y="1961464"/>
                </a:cubicBezTo>
                <a:cubicBezTo>
                  <a:pt x="3960609" y="2154452"/>
                  <a:pt x="3811775" y="2277263"/>
                  <a:pt x="3656867" y="2280772"/>
                </a:cubicBezTo>
                <a:lnTo>
                  <a:pt x="3651907" y="2289591"/>
                </a:lnTo>
                <a:lnTo>
                  <a:pt x="370390" y="2289591"/>
                </a:lnTo>
                <a:lnTo>
                  <a:pt x="352533" y="2282088"/>
                </a:lnTo>
                <a:cubicBezTo>
                  <a:pt x="248122" y="2229016"/>
                  <a:pt x="148646" y="2138663"/>
                  <a:pt x="75748" y="1989535"/>
                </a:cubicBezTo>
                <a:cubicBezTo>
                  <a:pt x="-30562" y="1768476"/>
                  <a:pt x="-24487" y="1505310"/>
                  <a:pt x="90935" y="1280741"/>
                </a:cubicBezTo>
                <a:cubicBezTo>
                  <a:pt x="191170" y="1094771"/>
                  <a:pt x="349116" y="975469"/>
                  <a:pt x="510099" y="975469"/>
                </a:cubicBezTo>
                <a:cubicBezTo>
                  <a:pt x="528323" y="975469"/>
                  <a:pt x="543511" y="978978"/>
                  <a:pt x="558698" y="978978"/>
                </a:cubicBezTo>
                <a:cubicBezTo>
                  <a:pt x="582997" y="891256"/>
                  <a:pt x="677157" y="645634"/>
                  <a:pt x="953562" y="645634"/>
                </a:cubicBezTo>
                <a:cubicBezTo>
                  <a:pt x="993049" y="645634"/>
                  <a:pt x="1035573" y="649143"/>
                  <a:pt x="1078097" y="659670"/>
                </a:cubicBezTo>
                <a:cubicBezTo>
                  <a:pt x="1102396" y="515805"/>
                  <a:pt x="1223893" y="21053"/>
                  <a:pt x="1770629" y="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2743202" y="2548944"/>
            <a:ext cx="1504451" cy="837506"/>
          </a:xfrm>
          <a:custGeom>
            <a:avLst/>
            <a:gdLst>
              <a:gd name="connsiteX0" fmla="*/ 1770629 w 4112898"/>
              <a:gd name="connsiteY0" fmla="*/ 0 h 2289591"/>
              <a:gd name="connsiteX1" fmla="*/ 1810115 w 4112898"/>
              <a:gd name="connsiteY1" fmla="*/ 0 h 2289591"/>
              <a:gd name="connsiteX2" fmla="*/ 2481385 w 4112898"/>
              <a:gd name="connsiteY2" fmla="*/ 400012 h 2289591"/>
              <a:gd name="connsiteX3" fmla="*/ 2794239 w 4112898"/>
              <a:gd name="connsiteY3" fmla="*/ 329835 h 2289591"/>
              <a:gd name="connsiteX4" fmla="*/ 3179992 w 4112898"/>
              <a:gd name="connsiteY4" fmla="*/ 491243 h 2289591"/>
              <a:gd name="connsiteX5" fmla="*/ 3404761 w 4112898"/>
              <a:gd name="connsiteY5" fmla="*/ 1070208 h 2289591"/>
              <a:gd name="connsiteX6" fmla="*/ 3483734 w 4112898"/>
              <a:gd name="connsiteY6" fmla="*/ 1066700 h 2289591"/>
              <a:gd name="connsiteX7" fmla="*/ 4024395 w 4112898"/>
              <a:gd name="connsiteY7" fmla="*/ 1336883 h 2289591"/>
              <a:gd name="connsiteX8" fmla="*/ 4045657 w 4112898"/>
              <a:gd name="connsiteY8" fmla="*/ 1961464 h 2289591"/>
              <a:gd name="connsiteX9" fmla="*/ 3656867 w 4112898"/>
              <a:gd name="connsiteY9" fmla="*/ 2280772 h 2289591"/>
              <a:gd name="connsiteX10" fmla="*/ 3651907 w 4112898"/>
              <a:gd name="connsiteY10" fmla="*/ 2289591 h 2289591"/>
              <a:gd name="connsiteX11" fmla="*/ 370390 w 4112898"/>
              <a:gd name="connsiteY11" fmla="*/ 2289591 h 2289591"/>
              <a:gd name="connsiteX12" fmla="*/ 352533 w 4112898"/>
              <a:gd name="connsiteY12" fmla="*/ 2282088 h 2289591"/>
              <a:gd name="connsiteX13" fmla="*/ 75748 w 4112898"/>
              <a:gd name="connsiteY13" fmla="*/ 1989535 h 2289591"/>
              <a:gd name="connsiteX14" fmla="*/ 90935 w 4112898"/>
              <a:gd name="connsiteY14" fmla="*/ 1280741 h 2289591"/>
              <a:gd name="connsiteX15" fmla="*/ 510099 w 4112898"/>
              <a:gd name="connsiteY15" fmla="*/ 975469 h 2289591"/>
              <a:gd name="connsiteX16" fmla="*/ 558698 w 4112898"/>
              <a:gd name="connsiteY16" fmla="*/ 978978 h 2289591"/>
              <a:gd name="connsiteX17" fmla="*/ 953562 w 4112898"/>
              <a:gd name="connsiteY17" fmla="*/ 645634 h 2289591"/>
              <a:gd name="connsiteX18" fmla="*/ 1078097 w 4112898"/>
              <a:gd name="connsiteY18" fmla="*/ 659670 h 2289591"/>
              <a:gd name="connsiteX19" fmla="*/ 1770629 w 4112898"/>
              <a:gd name="connsiteY19" fmla="*/ 0 h 228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2898" h="2289591">
                <a:moveTo>
                  <a:pt x="1770629" y="0"/>
                </a:moveTo>
                <a:cubicBezTo>
                  <a:pt x="1782778" y="0"/>
                  <a:pt x="1797965" y="0"/>
                  <a:pt x="1810115" y="0"/>
                </a:cubicBezTo>
                <a:cubicBezTo>
                  <a:pt x="2262691" y="0"/>
                  <a:pt x="2435824" y="298255"/>
                  <a:pt x="2481385" y="400012"/>
                </a:cubicBezTo>
                <a:cubicBezTo>
                  <a:pt x="2533021" y="375450"/>
                  <a:pt x="2654518" y="329835"/>
                  <a:pt x="2794239" y="329835"/>
                </a:cubicBezTo>
                <a:cubicBezTo>
                  <a:pt x="2946110" y="329835"/>
                  <a:pt x="3076719" y="382468"/>
                  <a:pt x="3179992" y="491243"/>
                </a:cubicBezTo>
                <a:cubicBezTo>
                  <a:pt x="3413873" y="729847"/>
                  <a:pt x="3416911" y="968451"/>
                  <a:pt x="3404761" y="1070208"/>
                </a:cubicBezTo>
                <a:cubicBezTo>
                  <a:pt x="3426023" y="1070208"/>
                  <a:pt x="3453360" y="1066700"/>
                  <a:pt x="3483734" y="1066700"/>
                </a:cubicBezTo>
                <a:cubicBezTo>
                  <a:pt x="3617380" y="1066700"/>
                  <a:pt x="3869486" y="1101788"/>
                  <a:pt x="4024395" y="1336883"/>
                </a:cubicBezTo>
                <a:cubicBezTo>
                  <a:pt x="4133742" y="1501801"/>
                  <a:pt x="4142854" y="1740405"/>
                  <a:pt x="4045657" y="1961464"/>
                </a:cubicBezTo>
                <a:cubicBezTo>
                  <a:pt x="3960609" y="2154452"/>
                  <a:pt x="3811775" y="2277263"/>
                  <a:pt x="3656867" y="2280772"/>
                </a:cubicBezTo>
                <a:lnTo>
                  <a:pt x="3651907" y="2289591"/>
                </a:lnTo>
                <a:lnTo>
                  <a:pt x="370390" y="2289591"/>
                </a:lnTo>
                <a:lnTo>
                  <a:pt x="352533" y="2282088"/>
                </a:lnTo>
                <a:cubicBezTo>
                  <a:pt x="248122" y="2229016"/>
                  <a:pt x="148646" y="2138663"/>
                  <a:pt x="75748" y="1989535"/>
                </a:cubicBezTo>
                <a:cubicBezTo>
                  <a:pt x="-30562" y="1768476"/>
                  <a:pt x="-24487" y="1505310"/>
                  <a:pt x="90935" y="1280741"/>
                </a:cubicBezTo>
                <a:cubicBezTo>
                  <a:pt x="191170" y="1094771"/>
                  <a:pt x="349116" y="975469"/>
                  <a:pt x="510099" y="975469"/>
                </a:cubicBezTo>
                <a:cubicBezTo>
                  <a:pt x="528323" y="975469"/>
                  <a:pt x="543511" y="978978"/>
                  <a:pt x="558698" y="978978"/>
                </a:cubicBezTo>
                <a:cubicBezTo>
                  <a:pt x="582997" y="891256"/>
                  <a:pt x="677157" y="645634"/>
                  <a:pt x="953562" y="645634"/>
                </a:cubicBezTo>
                <a:cubicBezTo>
                  <a:pt x="993049" y="645634"/>
                  <a:pt x="1035573" y="649143"/>
                  <a:pt x="1078097" y="659670"/>
                </a:cubicBezTo>
                <a:cubicBezTo>
                  <a:pt x="1102396" y="515805"/>
                  <a:pt x="1223893" y="21053"/>
                  <a:pt x="1770629" y="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5083866" y="2919813"/>
            <a:ext cx="1383305" cy="770066"/>
          </a:xfrm>
          <a:custGeom>
            <a:avLst/>
            <a:gdLst>
              <a:gd name="connsiteX0" fmla="*/ 1770629 w 4112898"/>
              <a:gd name="connsiteY0" fmla="*/ 0 h 2289591"/>
              <a:gd name="connsiteX1" fmla="*/ 1810115 w 4112898"/>
              <a:gd name="connsiteY1" fmla="*/ 0 h 2289591"/>
              <a:gd name="connsiteX2" fmla="*/ 2481385 w 4112898"/>
              <a:gd name="connsiteY2" fmla="*/ 400012 h 2289591"/>
              <a:gd name="connsiteX3" fmla="*/ 2794239 w 4112898"/>
              <a:gd name="connsiteY3" fmla="*/ 329835 h 2289591"/>
              <a:gd name="connsiteX4" fmla="*/ 3179992 w 4112898"/>
              <a:gd name="connsiteY4" fmla="*/ 491243 h 2289591"/>
              <a:gd name="connsiteX5" fmla="*/ 3404761 w 4112898"/>
              <a:gd name="connsiteY5" fmla="*/ 1070208 h 2289591"/>
              <a:gd name="connsiteX6" fmla="*/ 3483734 w 4112898"/>
              <a:gd name="connsiteY6" fmla="*/ 1066700 h 2289591"/>
              <a:gd name="connsiteX7" fmla="*/ 4024395 w 4112898"/>
              <a:gd name="connsiteY7" fmla="*/ 1336883 h 2289591"/>
              <a:gd name="connsiteX8" fmla="*/ 4045657 w 4112898"/>
              <a:gd name="connsiteY8" fmla="*/ 1961464 h 2289591"/>
              <a:gd name="connsiteX9" fmla="*/ 3656867 w 4112898"/>
              <a:gd name="connsiteY9" fmla="*/ 2280772 h 2289591"/>
              <a:gd name="connsiteX10" fmla="*/ 3651907 w 4112898"/>
              <a:gd name="connsiteY10" fmla="*/ 2289591 h 2289591"/>
              <a:gd name="connsiteX11" fmla="*/ 370390 w 4112898"/>
              <a:gd name="connsiteY11" fmla="*/ 2289591 h 2289591"/>
              <a:gd name="connsiteX12" fmla="*/ 352533 w 4112898"/>
              <a:gd name="connsiteY12" fmla="*/ 2282088 h 2289591"/>
              <a:gd name="connsiteX13" fmla="*/ 75748 w 4112898"/>
              <a:gd name="connsiteY13" fmla="*/ 1989535 h 2289591"/>
              <a:gd name="connsiteX14" fmla="*/ 90935 w 4112898"/>
              <a:gd name="connsiteY14" fmla="*/ 1280741 h 2289591"/>
              <a:gd name="connsiteX15" fmla="*/ 510099 w 4112898"/>
              <a:gd name="connsiteY15" fmla="*/ 975469 h 2289591"/>
              <a:gd name="connsiteX16" fmla="*/ 558698 w 4112898"/>
              <a:gd name="connsiteY16" fmla="*/ 978978 h 2289591"/>
              <a:gd name="connsiteX17" fmla="*/ 953562 w 4112898"/>
              <a:gd name="connsiteY17" fmla="*/ 645634 h 2289591"/>
              <a:gd name="connsiteX18" fmla="*/ 1078097 w 4112898"/>
              <a:gd name="connsiteY18" fmla="*/ 659670 h 2289591"/>
              <a:gd name="connsiteX19" fmla="*/ 1770629 w 4112898"/>
              <a:gd name="connsiteY19" fmla="*/ 0 h 228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2898" h="2289591">
                <a:moveTo>
                  <a:pt x="1770629" y="0"/>
                </a:moveTo>
                <a:cubicBezTo>
                  <a:pt x="1782778" y="0"/>
                  <a:pt x="1797965" y="0"/>
                  <a:pt x="1810115" y="0"/>
                </a:cubicBezTo>
                <a:cubicBezTo>
                  <a:pt x="2262691" y="0"/>
                  <a:pt x="2435824" y="298255"/>
                  <a:pt x="2481385" y="400012"/>
                </a:cubicBezTo>
                <a:cubicBezTo>
                  <a:pt x="2533021" y="375450"/>
                  <a:pt x="2654518" y="329835"/>
                  <a:pt x="2794239" y="329835"/>
                </a:cubicBezTo>
                <a:cubicBezTo>
                  <a:pt x="2946110" y="329835"/>
                  <a:pt x="3076719" y="382468"/>
                  <a:pt x="3179992" y="491243"/>
                </a:cubicBezTo>
                <a:cubicBezTo>
                  <a:pt x="3413873" y="729847"/>
                  <a:pt x="3416911" y="968451"/>
                  <a:pt x="3404761" y="1070208"/>
                </a:cubicBezTo>
                <a:cubicBezTo>
                  <a:pt x="3426023" y="1070208"/>
                  <a:pt x="3453360" y="1066700"/>
                  <a:pt x="3483734" y="1066700"/>
                </a:cubicBezTo>
                <a:cubicBezTo>
                  <a:pt x="3617380" y="1066700"/>
                  <a:pt x="3869486" y="1101788"/>
                  <a:pt x="4024395" y="1336883"/>
                </a:cubicBezTo>
                <a:cubicBezTo>
                  <a:pt x="4133742" y="1501801"/>
                  <a:pt x="4142854" y="1740405"/>
                  <a:pt x="4045657" y="1961464"/>
                </a:cubicBezTo>
                <a:cubicBezTo>
                  <a:pt x="3960609" y="2154452"/>
                  <a:pt x="3811775" y="2277263"/>
                  <a:pt x="3656867" y="2280772"/>
                </a:cubicBezTo>
                <a:lnTo>
                  <a:pt x="3651907" y="2289591"/>
                </a:lnTo>
                <a:lnTo>
                  <a:pt x="370390" y="2289591"/>
                </a:lnTo>
                <a:lnTo>
                  <a:pt x="352533" y="2282088"/>
                </a:lnTo>
                <a:cubicBezTo>
                  <a:pt x="248122" y="2229016"/>
                  <a:pt x="148646" y="2138663"/>
                  <a:pt x="75748" y="1989535"/>
                </a:cubicBezTo>
                <a:cubicBezTo>
                  <a:pt x="-30562" y="1768476"/>
                  <a:pt x="-24487" y="1505310"/>
                  <a:pt x="90935" y="1280741"/>
                </a:cubicBezTo>
                <a:cubicBezTo>
                  <a:pt x="191170" y="1094771"/>
                  <a:pt x="349116" y="975469"/>
                  <a:pt x="510099" y="975469"/>
                </a:cubicBezTo>
                <a:cubicBezTo>
                  <a:pt x="528323" y="975469"/>
                  <a:pt x="543511" y="978978"/>
                  <a:pt x="558698" y="978978"/>
                </a:cubicBezTo>
                <a:cubicBezTo>
                  <a:pt x="582997" y="891256"/>
                  <a:pt x="677157" y="645634"/>
                  <a:pt x="953562" y="645634"/>
                </a:cubicBezTo>
                <a:cubicBezTo>
                  <a:pt x="993049" y="645634"/>
                  <a:pt x="1035573" y="649143"/>
                  <a:pt x="1078097" y="659670"/>
                </a:cubicBezTo>
                <a:cubicBezTo>
                  <a:pt x="1102396" y="515805"/>
                  <a:pt x="1223893" y="21053"/>
                  <a:pt x="1770629" y="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任意多边形 27"/>
          <p:cNvSpPr>
            <a:spLocks/>
          </p:cNvSpPr>
          <p:nvPr/>
        </p:nvSpPr>
        <p:spPr bwMode="auto">
          <a:xfrm>
            <a:off x="4967081" y="1364872"/>
            <a:ext cx="1483103" cy="825621"/>
          </a:xfrm>
          <a:custGeom>
            <a:avLst/>
            <a:gdLst>
              <a:gd name="connsiteX0" fmla="*/ 1770629 w 4112898"/>
              <a:gd name="connsiteY0" fmla="*/ 0 h 2289591"/>
              <a:gd name="connsiteX1" fmla="*/ 1810115 w 4112898"/>
              <a:gd name="connsiteY1" fmla="*/ 0 h 2289591"/>
              <a:gd name="connsiteX2" fmla="*/ 2481385 w 4112898"/>
              <a:gd name="connsiteY2" fmla="*/ 400012 h 2289591"/>
              <a:gd name="connsiteX3" fmla="*/ 2794239 w 4112898"/>
              <a:gd name="connsiteY3" fmla="*/ 329835 h 2289591"/>
              <a:gd name="connsiteX4" fmla="*/ 3179992 w 4112898"/>
              <a:gd name="connsiteY4" fmla="*/ 491243 h 2289591"/>
              <a:gd name="connsiteX5" fmla="*/ 3404761 w 4112898"/>
              <a:gd name="connsiteY5" fmla="*/ 1070208 h 2289591"/>
              <a:gd name="connsiteX6" fmla="*/ 3483734 w 4112898"/>
              <a:gd name="connsiteY6" fmla="*/ 1066700 h 2289591"/>
              <a:gd name="connsiteX7" fmla="*/ 4024395 w 4112898"/>
              <a:gd name="connsiteY7" fmla="*/ 1336883 h 2289591"/>
              <a:gd name="connsiteX8" fmla="*/ 4045657 w 4112898"/>
              <a:gd name="connsiteY8" fmla="*/ 1961464 h 2289591"/>
              <a:gd name="connsiteX9" fmla="*/ 3656867 w 4112898"/>
              <a:gd name="connsiteY9" fmla="*/ 2280772 h 2289591"/>
              <a:gd name="connsiteX10" fmla="*/ 3651907 w 4112898"/>
              <a:gd name="connsiteY10" fmla="*/ 2289591 h 2289591"/>
              <a:gd name="connsiteX11" fmla="*/ 370390 w 4112898"/>
              <a:gd name="connsiteY11" fmla="*/ 2289591 h 2289591"/>
              <a:gd name="connsiteX12" fmla="*/ 352533 w 4112898"/>
              <a:gd name="connsiteY12" fmla="*/ 2282088 h 2289591"/>
              <a:gd name="connsiteX13" fmla="*/ 75748 w 4112898"/>
              <a:gd name="connsiteY13" fmla="*/ 1989535 h 2289591"/>
              <a:gd name="connsiteX14" fmla="*/ 90935 w 4112898"/>
              <a:gd name="connsiteY14" fmla="*/ 1280741 h 2289591"/>
              <a:gd name="connsiteX15" fmla="*/ 510099 w 4112898"/>
              <a:gd name="connsiteY15" fmla="*/ 975469 h 2289591"/>
              <a:gd name="connsiteX16" fmla="*/ 558698 w 4112898"/>
              <a:gd name="connsiteY16" fmla="*/ 978978 h 2289591"/>
              <a:gd name="connsiteX17" fmla="*/ 953562 w 4112898"/>
              <a:gd name="connsiteY17" fmla="*/ 645634 h 2289591"/>
              <a:gd name="connsiteX18" fmla="*/ 1078097 w 4112898"/>
              <a:gd name="connsiteY18" fmla="*/ 659670 h 2289591"/>
              <a:gd name="connsiteX19" fmla="*/ 1770629 w 4112898"/>
              <a:gd name="connsiteY19" fmla="*/ 0 h 228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2898" h="2289591">
                <a:moveTo>
                  <a:pt x="1770629" y="0"/>
                </a:moveTo>
                <a:cubicBezTo>
                  <a:pt x="1782778" y="0"/>
                  <a:pt x="1797965" y="0"/>
                  <a:pt x="1810115" y="0"/>
                </a:cubicBezTo>
                <a:cubicBezTo>
                  <a:pt x="2262691" y="0"/>
                  <a:pt x="2435824" y="298255"/>
                  <a:pt x="2481385" y="400012"/>
                </a:cubicBezTo>
                <a:cubicBezTo>
                  <a:pt x="2533021" y="375450"/>
                  <a:pt x="2654518" y="329835"/>
                  <a:pt x="2794239" y="329835"/>
                </a:cubicBezTo>
                <a:cubicBezTo>
                  <a:pt x="2946110" y="329835"/>
                  <a:pt x="3076719" y="382468"/>
                  <a:pt x="3179992" y="491243"/>
                </a:cubicBezTo>
                <a:cubicBezTo>
                  <a:pt x="3413873" y="729847"/>
                  <a:pt x="3416911" y="968451"/>
                  <a:pt x="3404761" y="1070208"/>
                </a:cubicBezTo>
                <a:cubicBezTo>
                  <a:pt x="3426023" y="1070208"/>
                  <a:pt x="3453360" y="1066700"/>
                  <a:pt x="3483734" y="1066700"/>
                </a:cubicBezTo>
                <a:cubicBezTo>
                  <a:pt x="3617380" y="1066700"/>
                  <a:pt x="3869486" y="1101788"/>
                  <a:pt x="4024395" y="1336883"/>
                </a:cubicBezTo>
                <a:cubicBezTo>
                  <a:pt x="4133742" y="1501801"/>
                  <a:pt x="4142854" y="1740405"/>
                  <a:pt x="4045657" y="1961464"/>
                </a:cubicBezTo>
                <a:cubicBezTo>
                  <a:pt x="3960609" y="2154452"/>
                  <a:pt x="3811775" y="2277263"/>
                  <a:pt x="3656867" y="2280772"/>
                </a:cubicBezTo>
                <a:lnTo>
                  <a:pt x="3651907" y="2289591"/>
                </a:lnTo>
                <a:lnTo>
                  <a:pt x="370390" y="2289591"/>
                </a:lnTo>
                <a:lnTo>
                  <a:pt x="352533" y="2282088"/>
                </a:lnTo>
                <a:cubicBezTo>
                  <a:pt x="248122" y="2229016"/>
                  <a:pt x="148646" y="2138663"/>
                  <a:pt x="75748" y="1989535"/>
                </a:cubicBezTo>
                <a:cubicBezTo>
                  <a:pt x="-30562" y="1768476"/>
                  <a:pt x="-24487" y="1505310"/>
                  <a:pt x="90935" y="1280741"/>
                </a:cubicBezTo>
                <a:cubicBezTo>
                  <a:pt x="191170" y="1094771"/>
                  <a:pt x="349116" y="975469"/>
                  <a:pt x="510099" y="975469"/>
                </a:cubicBezTo>
                <a:cubicBezTo>
                  <a:pt x="528323" y="975469"/>
                  <a:pt x="543511" y="978978"/>
                  <a:pt x="558698" y="978978"/>
                </a:cubicBezTo>
                <a:cubicBezTo>
                  <a:pt x="582997" y="891256"/>
                  <a:pt x="677157" y="645634"/>
                  <a:pt x="953562" y="645634"/>
                </a:cubicBezTo>
                <a:cubicBezTo>
                  <a:pt x="993049" y="645634"/>
                  <a:pt x="1035573" y="649143"/>
                  <a:pt x="1078097" y="659670"/>
                </a:cubicBezTo>
                <a:cubicBezTo>
                  <a:pt x="1102396" y="515805"/>
                  <a:pt x="1223893" y="21053"/>
                  <a:pt x="1770629" y="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61552" y="3473242"/>
            <a:ext cx="551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361552" y="2851232"/>
            <a:ext cx="551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61552" y="2253322"/>
            <a:ext cx="551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347420" y="1693960"/>
            <a:ext cx="551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396640" y="3161091"/>
            <a:ext cx="617045" cy="468835"/>
            <a:chOff x="4268086" y="4221191"/>
            <a:chExt cx="509646" cy="387231"/>
          </a:xfrm>
          <a:solidFill>
            <a:srgbClr val="123E61"/>
          </a:solidFill>
        </p:grpSpPr>
        <p:sp>
          <p:nvSpPr>
            <p:cNvPr id="34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5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495819" y="1657917"/>
            <a:ext cx="400910" cy="396776"/>
            <a:chOff x="6967126" y="4092464"/>
            <a:chExt cx="453105" cy="448433"/>
          </a:xfrm>
          <a:solidFill>
            <a:srgbClr val="123E61"/>
          </a:solidFill>
        </p:grpSpPr>
        <p:sp>
          <p:nvSpPr>
            <p:cNvPr id="37" name="Freeform 136"/>
            <p:cNvSpPr>
              <a:spLocks/>
            </p:cNvSpPr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8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257419" y="1238977"/>
            <a:ext cx="412821" cy="394814"/>
            <a:chOff x="1004888" y="993775"/>
            <a:chExt cx="2438400" cy="2332038"/>
          </a:xfrm>
          <a:solidFill>
            <a:srgbClr val="123E61"/>
          </a:solidFill>
        </p:grpSpPr>
        <p:sp>
          <p:nvSpPr>
            <p:cNvPr id="40" name="Freeform 25"/>
            <p:cNvSpPr>
              <a:spLocks/>
            </p:cNvSpPr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1" name="任意多边形 40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251689" y="2778019"/>
            <a:ext cx="358460" cy="458428"/>
            <a:chOff x="1605187" y="572440"/>
            <a:chExt cx="563561" cy="720725"/>
          </a:xfrm>
          <a:solidFill>
            <a:srgbClr val="123E61"/>
          </a:solidFill>
        </p:grpSpPr>
        <p:sp>
          <p:nvSpPr>
            <p:cNvPr id="43" name="Freeform 32"/>
            <p:cNvSpPr>
              <a:spLocks/>
            </p:cNvSpPr>
            <p:nvPr/>
          </p:nvSpPr>
          <p:spPr bwMode="auto">
            <a:xfrm>
              <a:off x="1814739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4" name="Freeform 33"/>
            <p:cNvSpPr>
              <a:spLocks/>
            </p:cNvSpPr>
            <p:nvPr/>
          </p:nvSpPr>
          <p:spPr bwMode="auto">
            <a:xfrm>
              <a:off x="1605187" y="1012177"/>
              <a:ext cx="141289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5" name="Freeform 34"/>
            <p:cNvSpPr>
              <a:spLocks/>
            </p:cNvSpPr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467171" y="1151290"/>
            <a:ext cx="2137279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对应的从商品列表进入对应的商品详情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31542" y="1148415"/>
            <a:ext cx="2197759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分类中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tab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选项卡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三层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进入对应的商品列表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442400" y="2263266"/>
            <a:ext cx="2137279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用导航守卫进行购物车的权限验证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39554" y="3536814"/>
            <a:ext cx="2089747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从商品详情加入购物车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39554" y="2168621"/>
            <a:ext cx="2197759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通过登录页面增加一个登录状态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(localStrong)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450184" y="3573777"/>
            <a:ext cx="213727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对购物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车的商品数量进行增加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减少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全选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计算价格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删除选中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966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8398 7.40741E-7 L 4.16667E-6 7.40741E-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8398 7.40741E-7 L 4.16667E-6 7.40741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10638 -3.7037E-7 L 1.25E-6 -3.7037E-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26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10638 -3.7037E-7 L 1.25E-6 -3.7037E-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26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8" grpId="0" animBg="1"/>
      <p:bldP spid="28" grpId="1" animBg="1"/>
      <p:bldP spid="29" grpId="0"/>
      <p:bldP spid="30" grpId="0"/>
      <p:bldP spid="31" grpId="0"/>
      <p:bldP spid="32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1C2D433-F107-4188-B4C6-D46D663B08E0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微粒体总结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自定义 39">
      <a:dk1>
        <a:sysClr val="windowText" lastClr="000000"/>
      </a:dk1>
      <a:lt1>
        <a:sysClr val="window" lastClr="FFFFFF"/>
      </a:lt1>
      <a:dk2>
        <a:srgbClr val="123E61"/>
      </a:dk2>
      <a:lt2>
        <a:srgbClr val="D4D4D6"/>
      </a:lt2>
      <a:accent1>
        <a:srgbClr val="123E61"/>
      </a:accent1>
      <a:accent2>
        <a:srgbClr val="123E61"/>
      </a:accent2>
      <a:accent3>
        <a:srgbClr val="123E61"/>
      </a:accent3>
      <a:accent4>
        <a:srgbClr val="123E61"/>
      </a:accent4>
      <a:accent5>
        <a:srgbClr val="123E61"/>
      </a:accent5>
      <a:accent6>
        <a:srgbClr val="000000"/>
      </a:accent6>
      <a:hlink>
        <a:srgbClr val="168BBA"/>
      </a:hlink>
      <a:folHlink>
        <a:srgbClr val="680000"/>
      </a:folHlink>
    </a:clrScheme>
    <a:fontScheme name="ljrzjgmu">
      <a:majorFont>
        <a:latin typeface="FZZhengHeiS-R-GB"/>
        <a:ea typeface="FZHei-B01S"/>
        <a:cs typeface=""/>
      </a:majorFont>
      <a:minorFont>
        <a:latin typeface="FZZhengHeiS-R-GB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425</Words>
  <Application>Microsoft Office PowerPoint</Application>
  <PresentationFormat>自定义</PresentationFormat>
  <Paragraphs>69</Paragraphs>
  <Slides>10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微粒体总结</dc:title>
  <dc:creator>第一PPT</dc:creator>
  <cp:keywords>www.1ppt.com</cp:keywords>
  <cp:lastModifiedBy>风轻无痕</cp:lastModifiedBy>
  <cp:revision>198</cp:revision>
  <dcterms:created xsi:type="dcterms:W3CDTF">2017-04-06T01:11:23Z</dcterms:created>
  <dcterms:modified xsi:type="dcterms:W3CDTF">2018-12-25T06:51:35Z</dcterms:modified>
</cp:coreProperties>
</file>