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7B82-056B-3045-8298-FCDC41887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25DE-3B23-8844-B805-5FFC90718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124E-1F08-4040-8AAF-FC1BFDFF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05B5-77E5-0548-AEC5-B685A689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348C-7366-0144-9F7F-D124818F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4714-9D01-9B44-A4C8-BA3A4A40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96FF1-54F7-EE48-AC34-C88408DD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65EDB-BE4B-9F46-8FA4-A2984267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88EE-AF36-F145-90A4-5DFC7149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D3F7-E72B-F346-83C2-989187A9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84F3C-4244-3C44-9964-ACF837A86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E0CE-30C0-A441-9B8F-6317EDF6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87DE-B597-F849-9F03-06076EF4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9794-60D6-054A-BB0E-47449F36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E901-66B3-834C-BDFB-38630725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2755-3320-0B43-B6BC-C9D08A80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E738-4627-8F48-9E9B-CC6E5333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F678-3FAD-B341-A575-3AFEC340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53C7-10DA-A04D-B305-9B5E5168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925F-36FF-6E42-9D96-97149C03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E696-ABB0-654A-A071-06C88664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9C675-30DC-BA4E-85E5-A668A0A8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34D4-4A67-3045-AFC4-9E6D1E2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E0AA8-1A44-3D4E-A9BA-95160FF0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B3EF-5797-A74B-8722-EC34DA9A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9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DE78-0311-E94A-8300-01E2FFC9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2278-951B-D942-913C-7D326EE61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16C3F-D64F-FA4F-97B7-349445394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0FFCA-319B-E940-9B78-BB444910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6F504-46F7-B548-90A1-0C90D2F8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53C4-BD7A-B94E-86D2-83CEEBC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3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D573-3554-794F-9986-73B952E4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28D3F-75D9-6C40-A0EE-F674BD75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7D5BD-CF20-7D44-A9C6-06FD6BD8A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18CAA-F416-4942-99F0-B4223817C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7B5F6-EAF9-834B-A491-F32D49F5C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3D2C3-6BD1-9847-96D3-F75A615D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DF4A0-D025-644D-9E6E-4A192D9F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D5747-D46C-2A49-A8AA-C7531080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C8F9-E535-DB4B-94D9-47A6FC3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EDE4C-A46C-6947-ADFC-0DE1837B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CC6F-159C-CD4B-9969-9D22B57A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EC148-A8DB-F049-A986-D0E9B61B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A3AF5-EFAE-F242-BE24-2FC4C86B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25C01-66AE-C240-9C2C-9BCFF835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72B3-E5F3-4548-BCC8-BE4CF577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6270-DBE9-E84A-BC27-1A452533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5EC5-0BF6-554E-81C3-3A91A9F1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1B185-9088-5848-9066-EE1C25BFF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18E6-D0DC-D348-8FD9-20BFF29A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FA09C-22BA-BD46-8C89-09D92E23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1B244-3A38-9440-B1D2-0E7603D2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B912-B436-2948-BD6D-769CDAC3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0721D-8394-9D4A-A7A5-00ED097E4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986DF-E0B1-3943-8256-1F80BDA1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43577-70AC-1442-80E0-49B2FDBE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42B4-2F33-2840-B2DB-038DC9F7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1C323-745A-D048-82F3-17073F7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C32BC-E7E1-7749-B3D1-B413A80C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FD6AC-465F-2F48-8830-CF3A16D7D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D6E6-4414-074F-829D-B4855585A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5A52-B993-774E-BC8D-29FAE9FBC586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0862-4764-5442-9E92-B563AF2BB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371C-D61F-9440-BB87-7D713AAA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EBA3-55C5-834A-9ED0-3F3A093B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7419-4F9D-CD4D-9937-5D61312FD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学位申请时间节点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52A89-14FA-154D-92FE-C2CD1A754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王桢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2EAB8-9E4D-8E47-83E1-451E6569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1"/>
            <a:ext cx="12192000" cy="3837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875AEF-88D4-284A-8727-48E94CC902AC}"/>
              </a:ext>
            </a:extLst>
          </p:cNvPr>
          <p:cNvSpPr txBox="1"/>
          <p:nvPr/>
        </p:nvSpPr>
        <p:spPr>
          <a:xfrm>
            <a:off x="0" y="4109545"/>
            <a:ext cx="1150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这是提交毕业申请的时间节点，一二三四批分别对应 三月，六月，九月，十二月毕业。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3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0899D-DBC8-5648-921D-37EB71CB69BC}"/>
              </a:ext>
            </a:extLst>
          </p:cNvPr>
          <p:cNvCxnSpPr>
            <a:cxnSpLocks/>
          </p:cNvCxnSpPr>
          <p:nvPr/>
        </p:nvCxnSpPr>
        <p:spPr>
          <a:xfrm>
            <a:off x="0" y="78827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EC7B9B-0C67-3C40-BE05-B0B3ED4C9B64}"/>
              </a:ext>
            </a:extLst>
          </p:cNvPr>
          <p:cNvSpPr txBox="1"/>
          <p:nvPr/>
        </p:nvSpPr>
        <p:spPr>
          <a:xfrm>
            <a:off x="0" y="110415"/>
            <a:ext cx="1150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其他重要时间点</a:t>
            </a:r>
            <a:endParaRPr 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F58B6-5A1D-9F4A-AE4A-31C052650724}"/>
              </a:ext>
            </a:extLst>
          </p:cNvPr>
          <p:cNvSpPr txBox="1"/>
          <p:nvPr/>
        </p:nvSpPr>
        <p:spPr>
          <a:xfrm>
            <a:off x="178676" y="1093076"/>
            <a:ext cx="537078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盲审： 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论文提交：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结果返回：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结果返回后满足条件可组织进行答辩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7B0F76-3B45-DC40-A3A9-F525AEE9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0" y="1662810"/>
            <a:ext cx="4902200" cy="138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24765D-8C0E-DA44-855C-F67720F4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0" y="3458074"/>
            <a:ext cx="4902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0899D-DBC8-5648-921D-37EB71CB69BC}"/>
              </a:ext>
            </a:extLst>
          </p:cNvPr>
          <p:cNvCxnSpPr>
            <a:cxnSpLocks/>
          </p:cNvCxnSpPr>
          <p:nvPr/>
        </p:nvCxnSpPr>
        <p:spPr>
          <a:xfrm>
            <a:off x="0" y="78827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EC7B9B-0C67-3C40-BE05-B0B3ED4C9B64}"/>
              </a:ext>
            </a:extLst>
          </p:cNvPr>
          <p:cNvSpPr txBox="1"/>
          <p:nvPr/>
        </p:nvSpPr>
        <p:spPr>
          <a:xfrm>
            <a:off x="0" y="110415"/>
            <a:ext cx="1150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其他重要时间点</a:t>
            </a:r>
            <a:endParaRPr 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F58B6-5A1D-9F4A-AE4A-31C052650724}"/>
              </a:ext>
            </a:extLst>
          </p:cNvPr>
          <p:cNvSpPr txBox="1"/>
          <p:nvPr/>
        </p:nvSpPr>
        <p:spPr>
          <a:xfrm>
            <a:off x="178676" y="1093076"/>
            <a:ext cx="53707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查重： 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检测时间：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BD831-1B08-EC4B-A84C-3AEB8FCF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12" y="1826709"/>
            <a:ext cx="4965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0899D-DBC8-5648-921D-37EB71CB69BC}"/>
              </a:ext>
            </a:extLst>
          </p:cNvPr>
          <p:cNvCxnSpPr>
            <a:cxnSpLocks/>
          </p:cNvCxnSpPr>
          <p:nvPr/>
        </p:nvCxnSpPr>
        <p:spPr>
          <a:xfrm>
            <a:off x="0" y="78827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EC7B9B-0C67-3C40-BE05-B0B3ED4C9B64}"/>
              </a:ext>
            </a:extLst>
          </p:cNvPr>
          <p:cNvSpPr txBox="1"/>
          <p:nvPr/>
        </p:nvSpPr>
        <p:spPr>
          <a:xfrm>
            <a:off x="0" y="110415"/>
            <a:ext cx="1150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其他重要时间点</a:t>
            </a:r>
            <a:endParaRPr 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F58B6-5A1D-9F4A-AE4A-31C052650724}"/>
              </a:ext>
            </a:extLst>
          </p:cNvPr>
          <p:cNvSpPr txBox="1"/>
          <p:nvPr/>
        </p:nvSpPr>
        <p:spPr>
          <a:xfrm>
            <a:off x="178676" y="1093076"/>
            <a:ext cx="53707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报送毕业材料： 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报送时间：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DF276-3A7D-F342-BFD5-BF25C498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40" y="1826709"/>
            <a:ext cx="4902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4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0899D-DBC8-5648-921D-37EB71CB69BC}"/>
              </a:ext>
            </a:extLst>
          </p:cNvPr>
          <p:cNvCxnSpPr>
            <a:cxnSpLocks/>
          </p:cNvCxnSpPr>
          <p:nvPr/>
        </p:nvCxnSpPr>
        <p:spPr>
          <a:xfrm>
            <a:off x="0" y="788276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EC7B9B-0C67-3C40-BE05-B0B3ED4C9B64}"/>
              </a:ext>
            </a:extLst>
          </p:cNvPr>
          <p:cNvSpPr txBox="1"/>
          <p:nvPr/>
        </p:nvSpPr>
        <p:spPr>
          <a:xfrm>
            <a:off x="0" y="110415"/>
            <a:ext cx="1150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时间计划</a:t>
            </a:r>
            <a:endParaRPr 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F58B6-5A1D-9F4A-AE4A-31C052650724}"/>
              </a:ext>
            </a:extLst>
          </p:cNvPr>
          <p:cNvSpPr txBox="1"/>
          <p:nvPr/>
        </p:nvSpPr>
        <p:spPr>
          <a:xfrm>
            <a:off x="178676" y="1093076"/>
            <a:ext cx="537078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盲审： 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论文提交：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结果返回：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7B0F76-3B45-DC40-A3A9-F525AEE9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0" y="1662810"/>
            <a:ext cx="4902200" cy="138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24765D-8C0E-DA44-855C-F67720F4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0" y="3458074"/>
            <a:ext cx="4902200" cy="132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F7AADF-41A9-5342-BCBF-4009D14B1E52}"/>
              </a:ext>
            </a:extLst>
          </p:cNvPr>
          <p:cNvSpPr/>
          <p:nvPr/>
        </p:nvSpPr>
        <p:spPr>
          <a:xfrm>
            <a:off x="6739320" y="788276"/>
            <a:ext cx="5274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计划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月毕业则毕业论文应在最晚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日之前修改完成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为留出足够时间目标定在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按两个月的修改时间计算则应在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之前将初稿大致完成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目前计划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月之前将绪论完成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月完成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sTGC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Dielectron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分析的章节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月完成结论部分和自己进行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第一遍修改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01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156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YaHei</vt:lpstr>
      <vt:lpstr>Arial</vt:lpstr>
      <vt:lpstr>Calibri</vt:lpstr>
      <vt:lpstr>Calibri Light</vt:lpstr>
      <vt:lpstr>Office Theme</vt:lpstr>
      <vt:lpstr>学位申请时间节点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学位申请时间节点</dc:title>
  <dc:creator>Wang, Zhen1</dc:creator>
  <cp:lastModifiedBy>Wang, Zhen1</cp:lastModifiedBy>
  <cp:revision>1</cp:revision>
  <dcterms:created xsi:type="dcterms:W3CDTF">2022-02-22T07:48:39Z</dcterms:created>
  <dcterms:modified xsi:type="dcterms:W3CDTF">2022-02-22T08:16:59Z</dcterms:modified>
</cp:coreProperties>
</file>