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2018-12-04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50575"/>
              <a:ext cx="360000" cy="792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50575"/>
              <a:ext cx="360000" cy="792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242448" cy="14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242449" cy="14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80F10-C03A-435E-8A1E-B7692FF74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845" y="4624635"/>
            <a:ext cx="1008000" cy="597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71C93-1F4D-459E-917C-7AAB3B162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45" y="5359753"/>
            <a:ext cx="1005927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2BAA0-ADE1-49F2-BD64-F964C984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1" y="267846"/>
            <a:ext cx="6322307" cy="6322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895E78-DD98-4E04-B65F-D315C2888D0E}"/>
              </a:ext>
            </a:extLst>
          </p:cNvPr>
          <p:cNvSpPr/>
          <p:nvPr/>
        </p:nvSpPr>
        <p:spPr>
          <a:xfrm>
            <a:off x="1285875" y="1533525"/>
            <a:ext cx="3981450" cy="398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CD3BA-2822-46CD-A607-A091DE8E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096000" y="4889889"/>
            <a:ext cx="279346" cy="165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4587F-248B-4962-B371-65D5B66A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44" y="249557"/>
            <a:ext cx="3286029" cy="5841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581C-7840-490F-B9DA-F0433247B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41"/>
          <a:stretch/>
        </p:blipFill>
        <p:spPr>
          <a:xfrm>
            <a:off x="1419744" y="1171726"/>
            <a:ext cx="3286029" cy="332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16</cp:revision>
  <dcterms:created xsi:type="dcterms:W3CDTF">2018-10-24T02:03:25Z</dcterms:created>
  <dcterms:modified xsi:type="dcterms:W3CDTF">2018-12-04T21:54:13Z</dcterms:modified>
</cp:coreProperties>
</file>