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9249-D97E-44BC-A6FB-749CD917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E1036-0C19-4DD5-A796-421066E80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C6FA-00AE-45EF-B0A7-D0319180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97C0-75EB-42B4-9384-8DB0B6C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D231-E955-4968-BEE9-DF5F46B9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F762-C011-49FA-8014-0CE2A70F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1F46-99AA-4B6D-8B7A-3670DC58E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4C05-E22B-48E1-B712-1A0EF8B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A7AC-AF62-4DCD-8E1E-C21DBD67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D169-3C05-4015-9994-C9A42A7B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CD696-AB52-4F44-9E57-5F811DEA6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2C84B-E7DE-45E7-9898-C9C515BE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00F8-1806-4BF0-8AFE-596499C7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19AE-1D12-4342-BDDB-0B6BF96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2C50-077B-4C98-9532-B77CCED6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4620-CD9F-4727-842C-24638A88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F372-4E75-45E8-A30E-1D4638BC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7F04-84A7-4517-97E4-951D257F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E23E-CF01-443F-9197-7B156ED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53AC-0F46-4948-B76E-5B6DBFEA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A80F-B407-425C-8174-47B561C5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65D1-3CEF-42BF-93FC-5EAC5E4D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8AB4-0511-4D48-8E3A-34DF3BD0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BF45-E15E-4B52-A007-F8BD8F9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0AD0-D180-4ED8-B1BC-69376C37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5430-BA2C-4FB6-A7BD-F549872C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1618-8BF7-4810-A4DD-F3B921C1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C886-FAFD-410D-9802-C5E04EBC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6044-9A5F-4FA9-97B9-637F174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429D-2905-498A-BEE6-F8316E31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42602-B661-4D90-8D12-9C8E66C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E37E-D3B7-44CC-BDF2-06EF783F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D03B-4AA5-4A0D-A4DE-EDCC82D1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542D-0AC7-4752-A597-53106488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7718C-EEB3-4286-AA46-F557943C3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63BBF-0B95-4AD7-9685-F0E98510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1B5A0-4434-4B6A-BD71-3893E822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C4232-7021-4FE1-9478-EEAE094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0F89-B9AC-43C9-B8BE-240DBD5A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DCA-070D-4253-AFD4-06D55C2E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4D7E-63F4-4A4F-8F5F-80642EC2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B9045-7470-4C45-84DD-A503DD29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38197-0097-433C-8F0E-6DD518D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42D56-BD3A-49A2-B80B-8450DDA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6AD87-C5D3-4081-8D80-208288CD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05F75-59A1-4AB6-87CE-4E701974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FFA3-D6C7-4DF6-A150-7226BA2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979D-43A9-490C-9876-9A151F56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FA91-3047-48FE-8176-B8C28B00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EB8F-AD60-411A-AFD4-AD484116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DB3C-CCB5-4C64-AE8E-4AC9D216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B808-E678-4822-B56C-6EF36F5E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CD05-09A2-4962-BFBB-B61B5F3C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E1742-5A19-4D07-AC44-F72B8451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8994-1C5C-4129-BF76-04B04953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88C5-43FF-4ABD-8C38-71F41E9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544F-7E7B-4EAE-85C3-9C5116CF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18D7F-A492-47B9-B138-3C6D49F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1EBAE-E514-465C-822D-9542D51F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BEDE-A665-4D7C-B610-49E7AAD4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13BC-04C8-4B4E-AB4A-69A634DB7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0AB-BF59-4804-A393-D5CF570A1E7E}" type="datetimeFigureOut">
              <a:rPr lang="en-US" smtClean="0"/>
              <a:t>2018-12-30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A28C5-90A3-40FC-B34A-2DE7591EF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840F-7C28-4EDC-9899-A1F432FF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DC2F-B2CD-45BB-B70C-4B356836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BC5409-0E35-4A1C-A224-5A2E557C2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9551"/>
              </p:ext>
            </p:extLst>
          </p:nvPr>
        </p:nvGraphicFramePr>
        <p:xfrm>
          <a:off x="3382627" y="243281"/>
          <a:ext cx="8128000" cy="582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467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53985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87645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58660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409007"/>
                    </a:ext>
                  </a:extLst>
                </a:gridCol>
              </a:tblGrid>
              <a:tr h="116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19482"/>
                  </a:ext>
                </a:extLst>
              </a:tr>
              <a:tr h="116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08719"/>
                  </a:ext>
                </a:extLst>
              </a:tr>
              <a:tr h="116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8835"/>
                  </a:ext>
                </a:extLst>
              </a:tr>
              <a:tr h="116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9777"/>
                  </a:ext>
                </a:extLst>
              </a:tr>
              <a:tr h="116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336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7B28630C-E7A2-487E-B2C9-DC33C22AF53D}"/>
              </a:ext>
            </a:extLst>
          </p:cNvPr>
          <p:cNvSpPr/>
          <p:nvPr/>
        </p:nvSpPr>
        <p:spPr>
          <a:xfrm>
            <a:off x="4110606" y="7927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C69E28-0EFC-4008-9363-132C53E524F3}"/>
              </a:ext>
            </a:extLst>
          </p:cNvPr>
          <p:cNvSpPr/>
          <p:nvPr/>
        </p:nvSpPr>
        <p:spPr>
          <a:xfrm>
            <a:off x="4098716" y="19469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BAC33D-4A44-4D0E-8B38-B9D088FA7F81}"/>
              </a:ext>
            </a:extLst>
          </p:cNvPr>
          <p:cNvSpPr/>
          <p:nvPr/>
        </p:nvSpPr>
        <p:spPr>
          <a:xfrm>
            <a:off x="4110606" y="31339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3FCE0-61C7-424B-8279-FE848354FE4D}"/>
              </a:ext>
            </a:extLst>
          </p:cNvPr>
          <p:cNvSpPr/>
          <p:nvPr/>
        </p:nvSpPr>
        <p:spPr>
          <a:xfrm>
            <a:off x="4110606" y="42881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965C1-6923-46BE-9F6F-D53346A57D95}"/>
              </a:ext>
            </a:extLst>
          </p:cNvPr>
          <p:cNvSpPr/>
          <p:nvPr/>
        </p:nvSpPr>
        <p:spPr>
          <a:xfrm>
            <a:off x="4110606" y="5475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90CA93-1919-4152-8C89-9C9C3ED3AFAB}"/>
              </a:ext>
            </a:extLst>
          </p:cNvPr>
          <p:cNvSpPr/>
          <p:nvPr/>
        </p:nvSpPr>
        <p:spPr>
          <a:xfrm>
            <a:off x="5806581" y="7927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E2F2B5-97A3-441B-9CC0-3AF3EF989EBC}"/>
              </a:ext>
            </a:extLst>
          </p:cNvPr>
          <p:cNvSpPr/>
          <p:nvPr/>
        </p:nvSpPr>
        <p:spPr>
          <a:xfrm>
            <a:off x="5794691" y="19469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613514-31A0-4065-A4B4-A8528499C51D}"/>
              </a:ext>
            </a:extLst>
          </p:cNvPr>
          <p:cNvSpPr/>
          <p:nvPr/>
        </p:nvSpPr>
        <p:spPr>
          <a:xfrm>
            <a:off x="5806581" y="31339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E83BBF-4188-443A-BF4D-A64F62F2BF09}"/>
              </a:ext>
            </a:extLst>
          </p:cNvPr>
          <p:cNvSpPr/>
          <p:nvPr/>
        </p:nvSpPr>
        <p:spPr>
          <a:xfrm>
            <a:off x="5806581" y="42881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08A8D3-C9E1-48B0-9A4F-CC619BAD5047}"/>
              </a:ext>
            </a:extLst>
          </p:cNvPr>
          <p:cNvSpPr/>
          <p:nvPr/>
        </p:nvSpPr>
        <p:spPr>
          <a:xfrm>
            <a:off x="5806581" y="5475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671334-E610-4FD9-AFE3-F929D0098A74}"/>
              </a:ext>
            </a:extLst>
          </p:cNvPr>
          <p:cNvSpPr/>
          <p:nvPr/>
        </p:nvSpPr>
        <p:spPr>
          <a:xfrm>
            <a:off x="7430556" y="7927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C9CFE9-29C3-422A-B62D-981AC81C2867}"/>
              </a:ext>
            </a:extLst>
          </p:cNvPr>
          <p:cNvSpPr/>
          <p:nvPr/>
        </p:nvSpPr>
        <p:spPr>
          <a:xfrm>
            <a:off x="7418666" y="19469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D38C68-B709-4A72-9082-0BA1083089EC}"/>
              </a:ext>
            </a:extLst>
          </p:cNvPr>
          <p:cNvSpPr/>
          <p:nvPr/>
        </p:nvSpPr>
        <p:spPr>
          <a:xfrm>
            <a:off x="7430556" y="31339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0BE77-39B6-4664-94C0-BE047D8714A0}"/>
              </a:ext>
            </a:extLst>
          </p:cNvPr>
          <p:cNvSpPr/>
          <p:nvPr/>
        </p:nvSpPr>
        <p:spPr>
          <a:xfrm>
            <a:off x="7430556" y="42881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A0D04E-377A-487B-9DAA-7CA4E576932F}"/>
              </a:ext>
            </a:extLst>
          </p:cNvPr>
          <p:cNvSpPr/>
          <p:nvPr/>
        </p:nvSpPr>
        <p:spPr>
          <a:xfrm>
            <a:off x="7430556" y="5475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504052-C997-4E00-A298-67BA2224D463}"/>
              </a:ext>
            </a:extLst>
          </p:cNvPr>
          <p:cNvSpPr/>
          <p:nvPr/>
        </p:nvSpPr>
        <p:spPr>
          <a:xfrm>
            <a:off x="9054531" y="7927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20EEF3-BC3C-417D-A0AD-706F737F0CB6}"/>
              </a:ext>
            </a:extLst>
          </p:cNvPr>
          <p:cNvSpPr/>
          <p:nvPr/>
        </p:nvSpPr>
        <p:spPr>
          <a:xfrm>
            <a:off x="9042641" y="19469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AAAD1C-7B34-431C-8B8A-2CF09EFE5215}"/>
              </a:ext>
            </a:extLst>
          </p:cNvPr>
          <p:cNvSpPr/>
          <p:nvPr/>
        </p:nvSpPr>
        <p:spPr>
          <a:xfrm>
            <a:off x="9054531" y="31339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48AF5-436B-4EB7-9970-7FB2057426C2}"/>
              </a:ext>
            </a:extLst>
          </p:cNvPr>
          <p:cNvSpPr/>
          <p:nvPr/>
        </p:nvSpPr>
        <p:spPr>
          <a:xfrm>
            <a:off x="9054531" y="42881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D956AA-80D5-4EA7-B5DB-E5196FE99B3E}"/>
              </a:ext>
            </a:extLst>
          </p:cNvPr>
          <p:cNvSpPr/>
          <p:nvPr/>
        </p:nvSpPr>
        <p:spPr>
          <a:xfrm>
            <a:off x="9054531" y="5475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1F7D0A-D2B1-46AE-91EF-E0F6D2AADFC9}"/>
              </a:ext>
            </a:extLst>
          </p:cNvPr>
          <p:cNvSpPr/>
          <p:nvPr/>
        </p:nvSpPr>
        <p:spPr>
          <a:xfrm>
            <a:off x="10666616" y="7927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F2F2C8-B37C-4387-BA1D-B136F27D7904}"/>
              </a:ext>
            </a:extLst>
          </p:cNvPr>
          <p:cNvSpPr/>
          <p:nvPr/>
        </p:nvSpPr>
        <p:spPr>
          <a:xfrm>
            <a:off x="10654726" y="19469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72054-807D-4FEC-9729-70B0ECEC5708}"/>
              </a:ext>
            </a:extLst>
          </p:cNvPr>
          <p:cNvSpPr/>
          <p:nvPr/>
        </p:nvSpPr>
        <p:spPr>
          <a:xfrm>
            <a:off x="10666616" y="31339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06862A-3400-4B28-A7F2-9E97DC532BB9}"/>
              </a:ext>
            </a:extLst>
          </p:cNvPr>
          <p:cNvSpPr/>
          <p:nvPr/>
        </p:nvSpPr>
        <p:spPr>
          <a:xfrm>
            <a:off x="10666616" y="42881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D7A37A-6659-4A40-B0FA-A209D48C100B}"/>
              </a:ext>
            </a:extLst>
          </p:cNvPr>
          <p:cNvSpPr/>
          <p:nvPr/>
        </p:nvSpPr>
        <p:spPr>
          <a:xfrm>
            <a:off x="10666616" y="5475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893241-4AB8-4A3E-A336-2C5F793FB3C7}"/>
              </a:ext>
            </a:extLst>
          </p:cNvPr>
          <p:cNvCxnSpPr>
            <a:cxnSpLocks/>
          </p:cNvCxnSpPr>
          <p:nvPr/>
        </p:nvCxnSpPr>
        <p:spPr>
          <a:xfrm>
            <a:off x="4242716" y="861373"/>
            <a:ext cx="1609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AE4491-22A0-456B-83F3-33E00AFBAC85}"/>
              </a:ext>
            </a:extLst>
          </p:cNvPr>
          <p:cNvCxnSpPr>
            <a:cxnSpLocks/>
          </p:cNvCxnSpPr>
          <p:nvPr/>
        </p:nvCxnSpPr>
        <p:spPr>
          <a:xfrm>
            <a:off x="5851879" y="2012063"/>
            <a:ext cx="1609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6C285F-08E7-468D-A098-E501ECA99F4C}"/>
              </a:ext>
            </a:extLst>
          </p:cNvPr>
          <p:cNvCxnSpPr>
            <a:cxnSpLocks/>
          </p:cNvCxnSpPr>
          <p:nvPr/>
        </p:nvCxnSpPr>
        <p:spPr>
          <a:xfrm>
            <a:off x="3382627" y="233597"/>
            <a:ext cx="3253065" cy="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C83B97-6749-433A-8A8F-80CAEAD2BE07}"/>
              </a:ext>
            </a:extLst>
          </p:cNvPr>
          <p:cNvCxnSpPr>
            <a:cxnSpLocks/>
          </p:cNvCxnSpPr>
          <p:nvPr/>
        </p:nvCxnSpPr>
        <p:spPr>
          <a:xfrm>
            <a:off x="3382627" y="243281"/>
            <a:ext cx="0" cy="2324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F3834-667D-4BC4-AF28-1F7601ED2570}"/>
              </a:ext>
            </a:extLst>
          </p:cNvPr>
          <p:cNvCxnSpPr>
            <a:cxnSpLocks/>
          </p:cNvCxnSpPr>
          <p:nvPr/>
        </p:nvCxnSpPr>
        <p:spPr>
          <a:xfrm>
            <a:off x="5003101" y="1405727"/>
            <a:ext cx="0" cy="1162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DE69F9-8B40-4FAE-AA80-60CB87509111}"/>
              </a:ext>
            </a:extLst>
          </p:cNvPr>
          <p:cNvCxnSpPr>
            <a:cxnSpLocks/>
          </p:cNvCxnSpPr>
          <p:nvPr/>
        </p:nvCxnSpPr>
        <p:spPr>
          <a:xfrm flipH="1">
            <a:off x="3382628" y="2552589"/>
            <a:ext cx="1620472" cy="15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EC98D7-98CB-4046-979F-4968751F7D6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170716" y="936759"/>
            <a:ext cx="11890" cy="1010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D9FEA9-28AE-4C22-A47D-760361B29847}"/>
              </a:ext>
            </a:extLst>
          </p:cNvPr>
          <p:cNvCxnSpPr>
            <a:cxnSpLocks/>
          </p:cNvCxnSpPr>
          <p:nvPr/>
        </p:nvCxnSpPr>
        <p:spPr>
          <a:xfrm>
            <a:off x="5003100" y="1400885"/>
            <a:ext cx="1627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0EF3D7-9808-45FB-AC61-F43255C8BCA3}"/>
              </a:ext>
            </a:extLst>
          </p:cNvPr>
          <p:cNvCxnSpPr>
            <a:cxnSpLocks/>
          </p:cNvCxnSpPr>
          <p:nvPr/>
        </p:nvCxnSpPr>
        <p:spPr>
          <a:xfrm>
            <a:off x="5893393" y="853087"/>
            <a:ext cx="1609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9620B5-63BD-487F-BC70-EDF2244AFE96}"/>
              </a:ext>
            </a:extLst>
          </p:cNvPr>
          <p:cNvCxnSpPr>
            <a:cxnSpLocks/>
          </p:cNvCxnSpPr>
          <p:nvPr/>
        </p:nvCxnSpPr>
        <p:spPr>
          <a:xfrm>
            <a:off x="6630332" y="244340"/>
            <a:ext cx="3253065" cy="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CC724-7981-4DFD-A972-D47693C36563}"/>
              </a:ext>
            </a:extLst>
          </p:cNvPr>
          <p:cNvCxnSpPr>
            <a:cxnSpLocks/>
          </p:cNvCxnSpPr>
          <p:nvPr/>
        </p:nvCxnSpPr>
        <p:spPr>
          <a:xfrm>
            <a:off x="8256864" y="263708"/>
            <a:ext cx="0" cy="2304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A9A4DD-A421-4143-9C9C-733349648384}"/>
              </a:ext>
            </a:extLst>
          </p:cNvPr>
          <p:cNvCxnSpPr>
            <a:cxnSpLocks/>
          </p:cNvCxnSpPr>
          <p:nvPr/>
        </p:nvCxnSpPr>
        <p:spPr>
          <a:xfrm flipH="1">
            <a:off x="7494485" y="920334"/>
            <a:ext cx="11890" cy="1010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5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2</cp:revision>
  <dcterms:created xsi:type="dcterms:W3CDTF">2018-12-30T18:49:31Z</dcterms:created>
  <dcterms:modified xsi:type="dcterms:W3CDTF">2018-12-30T19:02:40Z</dcterms:modified>
</cp:coreProperties>
</file>