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50575"/>
              <a:ext cx="360000" cy="792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46975"/>
              <a:ext cx="360000" cy="792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242448" cy="14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242449" cy="1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80F10-C03A-435E-8A1E-B7692FF74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845" y="4660843"/>
            <a:ext cx="1005928" cy="59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71C93-1F4D-459E-917C-7AAB3B162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45" y="5359753"/>
            <a:ext cx="1005927" cy="597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608AEE-A365-405A-A2FA-F30FC1349F2C}"/>
              </a:ext>
            </a:extLst>
          </p:cNvPr>
          <p:cNvSpPr/>
          <p:nvPr/>
        </p:nvSpPr>
        <p:spPr>
          <a:xfrm>
            <a:off x="4399772" y="4883944"/>
            <a:ext cx="36918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2BAA0-ADE1-49F2-BD64-F964C984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1" y="267846"/>
            <a:ext cx="6322307" cy="6322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95E78-DD98-4E04-B65F-D315C2888D0E}"/>
              </a:ext>
            </a:extLst>
          </p:cNvPr>
          <p:cNvSpPr/>
          <p:nvPr/>
        </p:nvSpPr>
        <p:spPr>
          <a:xfrm>
            <a:off x="1319431" y="1550301"/>
            <a:ext cx="3960000" cy="436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C5251-9DA7-4F69-A4CA-80EEAE0B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72" y="766620"/>
            <a:ext cx="5424926" cy="283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CD3BA-2822-46CD-A607-A091DE8E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83326" y="4482362"/>
            <a:ext cx="279346" cy="165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4587F-248B-4962-B371-65D5B66A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44" y="249557"/>
            <a:ext cx="3286029" cy="5841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581C-7840-490F-B9DA-F0433247B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41"/>
          <a:stretch/>
        </p:blipFill>
        <p:spPr>
          <a:xfrm>
            <a:off x="1419743" y="1238839"/>
            <a:ext cx="3286029" cy="332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27</cp:revision>
  <dcterms:created xsi:type="dcterms:W3CDTF">2018-10-24T02:03:25Z</dcterms:created>
  <dcterms:modified xsi:type="dcterms:W3CDTF">2018-12-25T04:12:11Z</dcterms:modified>
</cp:coreProperties>
</file>