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FF"/>
    <a:srgbClr val="4370FF"/>
    <a:srgbClr val="3366FF"/>
    <a:srgbClr val="FF4F4F"/>
    <a:srgbClr val="FF3333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F49-73F7-4C02-91B1-0A1273EF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2CDE-9BD4-40D8-93C9-87B860FC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275-EB12-4C1F-B1F3-C6C2321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D762-240D-47AA-919A-0315A5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017-70B3-41FD-9C07-4E4496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F55-8EF8-46F4-AC30-85BEF20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9267-A270-49E6-AFEC-175956B7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06-871A-42D4-9BEE-2EEA369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EF08-6E79-413F-A728-8267877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9319-3E46-4F09-814F-0214C21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3F98-41FF-4DD2-A158-EDBB645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B4D1-7413-41B8-BFCC-E523FD9B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0CC4-3173-49E7-B2F7-6D7BA4A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B0AD-1A8B-48B6-A557-1E251A0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A8AE-20EE-4FB6-B689-2E96CEA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3D5-C3E2-49FE-9026-8D67855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285A-0FB4-4A24-8D14-DEECB419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0C-9F0C-483A-A4E2-C17489A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2ECC-632A-4E40-A900-5F35AB7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A62-4120-4DE6-BD94-85C24C1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484-4329-4995-B462-60DDE4D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B23-E018-4543-AA47-C34403F3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C081-FA52-4773-8DC4-1CDE045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2FB7-52A8-4E95-AB44-FA0E1FA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E44-C2E6-4F40-9910-A659F1FC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FE3-F2C4-4E4C-B855-AF33585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6E4-FC74-4104-8FAA-EFDACE83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35D9-3936-4253-9DA7-96B04551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2F8B-E753-4C88-833F-1F66627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6E0C-364B-400D-991C-78EC3EC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D837-0023-406A-85E8-A5F7CD9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ED3-D015-41F7-BD11-68911C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B92A-19D5-4333-ACB7-7996A849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6919-394F-4C1D-A302-491FA51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36098-8343-480F-810D-30D875E2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7F302-0CBF-4A68-A220-76D2E024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77B71-E9D8-4A46-A9BF-916364C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384F-379D-4D19-9D03-3A3C195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344D-D55E-46F6-A343-80A7628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4E73-147A-470C-BB36-DC7621F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AFA37-0C30-4753-81FD-45103B2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A131-A208-48F0-AB91-94A0B52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A61-C517-4567-90F5-FCCD23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BC2E-75AC-48FC-9600-06AD05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A06-F7BF-4766-A78F-47F2804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14C8-B1F0-4383-B6BB-2E0A268F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703-243B-4474-9813-0D77A4A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724-ADF8-45E3-9497-9E53B09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D4A2-843C-4C5E-BFA9-F9F43EDC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BCF3-B61C-4ECD-A980-B282B8B4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B653-D2D3-48DB-9344-ABC5E21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CA8-5416-461C-A606-4377F7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DBD8-71B0-4446-9EA1-360CFE3C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60665-269B-48F4-9D1D-BB41E207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1481-93C7-43E5-8593-CE4F1F10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C9A9-AFA5-4254-8248-BB53B2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6432-DA0E-4B84-BC51-8DA4254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001-5EDB-42AE-B250-AC5EF9A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D6D6-27DC-4798-AD0B-7D23848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107-43F5-4C1D-9896-D77E74A6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2207-571A-4406-BA63-802BC855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757-8E6E-4ABD-BC45-881DC5CE9DE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51E-9BDC-42CD-B7E2-81AABDEFE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358F-503F-4336-BF47-40319428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8106D-6903-45D1-BEC0-A8E3AF8B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862023"/>
            <a:ext cx="1060796" cy="5669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FBD921-45B5-40FA-A540-BA63C871116A}"/>
              </a:ext>
            </a:extLst>
          </p:cNvPr>
          <p:cNvGrpSpPr/>
          <p:nvPr/>
        </p:nvGrpSpPr>
        <p:grpSpPr>
          <a:xfrm>
            <a:off x="5202309" y="2405342"/>
            <a:ext cx="973045" cy="566977"/>
            <a:chOff x="5202309" y="2405342"/>
            <a:chExt cx="973045" cy="5669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FAE22C-7141-4470-88A8-D13C92DB7F08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80FE58B-63D9-4340-8500-55A335FC90CB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8D5D5A-4EB6-4C24-ACEC-B9374E9456C4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A12200-B3B4-4FA3-954B-922D54CF63A6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176EB6-13EC-4B75-91E9-8EF8394D84D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4F4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24692-5BA0-4545-810C-644DF2264029}"/>
                </a:ext>
              </a:extLst>
            </p:cNvPr>
            <p:cNvSpPr/>
            <p:nvPr/>
          </p:nvSpPr>
          <p:spPr>
            <a:xfrm>
              <a:off x="5694100" y="2650575"/>
              <a:ext cx="360000" cy="86400"/>
            </a:xfrm>
            <a:prstGeom prst="rect">
              <a:avLst/>
            </a:prstGeom>
            <a:solidFill>
              <a:srgbClr val="FF4F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916A89-CF79-4C84-A061-DE68DD178832}"/>
              </a:ext>
            </a:extLst>
          </p:cNvPr>
          <p:cNvGrpSpPr/>
          <p:nvPr/>
        </p:nvGrpSpPr>
        <p:grpSpPr>
          <a:xfrm>
            <a:off x="5202309" y="1675314"/>
            <a:ext cx="973045" cy="566977"/>
            <a:chOff x="5202309" y="2405342"/>
            <a:chExt cx="973045" cy="566977"/>
          </a:xfrm>
          <a:solidFill>
            <a:srgbClr val="4F79FF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BFEEE-F133-4680-B834-707F9A1C0A65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DDE60E-22D2-4693-B8DD-E9916118B48F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000345-1A3D-4F9E-938D-C54C112FB94E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0260B2-175B-4C9C-BF89-8395A40AD1B2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B4E12BE-F1C2-4D74-B144-727B2FE6ED8D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8DA51E-D755-450F-8D88-55435468607E}"/>
                </a:ext>
              </a:extLst>
            </p:cNvPr>
            <p:cNvSpPr/>
            <p:nvPr/>
          </p:nvSpPr>
          <p:spPr>
            <a:xfrm>
              <a:off x="5694100" y="2650575"/>
              <a:ext cx="360000" cy="828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B4E6432-27FE-42A7-A381-2F403B71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5" y="2635740"/>
            <a:ext cx="242448" cy="144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04C0D8-1FBF-4FB5-97A9-269DF806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84" y="3862261"/>
            <a:ext cx="24244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8</cp:revision>
  <dcterms:created xsi:type="dcterms:W3CDTF">2018-10-24T02:03:25Z</dcterms:created>
  <dcterms:modified xsi:type="dcterms:W3CDTF">2018-10-31T14:18:41Z</dcterms:modified>
</cp:coreProperties>
</file>