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01"/>
    <a:srgbClr val="FFA301"/>
    <a:srgbClr val="FF9801"/>
    <a:srgbClr val="FFAA01"/>
    <a:srgbClr val="4F79FF"/>
    <a:srgbClr val="4370FF"/>
    <a:srgbClr val="3366FF"/>
    <a:srgbClr val="FF4F4F"/>
    <a:srgbClr val="FF3333"/>
    <a:srgbClr val="FF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300" d="100"/>
          <a:sy n="300" d="100"/>
        </p:scale>
        <p:origin x="-7416" y="-5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3F49-73F7-4C02-91B1-0A1273EFA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F2CDE-9BD4-40D8-93C9-87B860FC4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74275-EB12-4C1F-B1F3-C6C2321A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2019-03-22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ED762-240D-47AA-919A-0315A5B5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8E017-70B3-41FD-9C07-4E449669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8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1F55-8EF8-46F4-AC30-85BEF20F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A9267-A270-49E6-AFEC-175956B72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53406-871A-42D4-9BEE-2EEA3696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2019-03-22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8EF08-6E79-413F-A728-8267877D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E9319-3E46-4F09-814F-0214C21B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2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13F98-41FF-4DD2-A158-EDBB64580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FB4D1-7413-41B8-BFCC-E523FD9B1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20CC4-3173-49E7-B2F7-6D7BA4A6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2019-03-22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BB0AD-1A8B-48B6-A557-1E251A0E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3A8AE-20EE-4FB6-B689-2E96CEA4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23D5-C3E2-49FE-9026-8D678552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5285A-0FB4-4A24-8D14-DEECB419D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6A70C-9F0C-483A-A4E2-C17489A8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2019-03-22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12ECC-632A-4E40-A900-5F35AB73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38A62-4120-4DE6-BD94-85C24C103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7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7484-4329-4995-B462-60DDE4D1F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B1B23-E018-4543-AA47-C34403F3A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0C081-FA52-4773-8DC4-1CDE045F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2019-03-22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B2FB7-52A8-4E95-AB44-FA0E1FA0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ABE44-C2E6-4F40-9910-A659F1FC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4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9FE3-F2C4-4E4C-B855-AF33585F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46E4-FC74-4104-8FAA-EFDACE83C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B35D9-3936-4253-9DA7-96B045515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E2F8B-E753-4C88-833F-1F666278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2019-03-22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26E0C-364B-400D-991C-78EC3ECD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0D837-0023-406A-85E8-A5F7CD98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7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FED3-D015-41F7-BD11-68911CA2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0B92A-19D5-4333-ACB7-7996A8494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86919-394F-4C1D-A302-491FA51D7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36098-8343-480F-810D-30D875E27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7F302-0CBF-4A68-A220-76D2E0240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77B71-E9D8-4A46-A9BF-916364CF3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2019-03-22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C8384F-379D-4D19-9D03-3A3C195B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C344D-D55E-46F6-A343-80A76288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1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54E73-147A-470C-BB36-DC7621F0A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AFA37-0C30-4753-81FD-45103B27E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2019-03-22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CA131-A208-48F0-AB91-94A0B528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4EA61-C517-4567-90F5-FCCD2313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5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9BC2E-75AC-48FC-9600-06AD05FE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2019-03-22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4CA06-F7BF-4766-A78F-47F2804A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F14C8-B1F0-4383-B6BB-2E0A268F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3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C703-243B-4474-9813-0D77A4A4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ED724-ADF8-45E3-9497-9E53B095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5D4A2-843C-4C5E-BFA9-F9F43EDCF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2BCF3-B61C-4ECD-A980-B282B8B4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2019-03-22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5B653-D2D3-48DB-9344-ABC5E215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29CA8-5416-461C-A606-4377F730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4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DDBD8-71B0-4446-9EA1-360CFE3C5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60665-269B-48F4-9D1D-BB41E2078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D1481-93C7-43E5-8593-CE4F1F10C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0C9A9-AFA5-4254-8248-BB53B2076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2019-03-22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6432-DA0E-4B84-BC51-8DA42542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0D001-5EDB-42AE-B250-AC5EF9AE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C6D6D6-27DC-4798-AD0B-7D238488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2D107-43F5-4C1D-9896-D77E74A61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42207-571A-4406-BA63-802BC8551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AB757-8E6E-4ABD-BC45-881DC5CE9DE2}" type="datetimeFigureOut">
              <a:rPr lang="en-US" smtClean="0"/>
              <a:t>2019-03-22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151E-9BDC-42CD-B7E2-81AABDEFE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C358F-503F-4336-BF47-40319428A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9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38106D-6903-45D1-BEC0-A8E3AF8B8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0" y="2862023"/>
            <a:ext cx="1060796" cy="56697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7FBD921-45B5-40FA-A540-BA63C871116A}"/>
              </a:ext>
            </a:extLst>
          </p:cNvPr>
          <p:cNvGrpSpPr/>
          <p:nvPr/>
        </p:nvGrpSpPr>
        <p:grpSpPr>
          <a:xfrm>
            <a:off x="5202309" y="2405342"/>
            <a:ext cx="973045" cy="566977"/>
            <a:chOff x="5202309" y="2405342"/>
            <a:chExt cx="973045" cy="56697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0FAE22C-7141-4470-88A8-D13C92DB7F08}"/>
                </a:ext>
              </a:extLst>
            </p:cNvPr>
            <p:cNvGrpSpPr/>
            <p:nvPr/>
          </p:nvGrpSpPr>
          <p:grpSpPr>
            <a:xfrm>
              <a:off x="5202309" y="2405342"/>
              <a:ext cx="973045" cy="566977"/>
              <a:chOff x="1908051" y="2439046"/>
              <a:chExt cx="973045" cy="56697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80FE58B-63D9-4340-8500-55A335FC90CB}"/>
                  </a:ext>
                </a:extLst>
              </p:cNvPr>
              <p:cNvGrpSpPr/>
              <p:nvPr/>
            </p:nvGrpSpPr>
            <p:grpSpPr>
              <a:xfrm>
                <a:off x="1908051" y="2439046"/>
                <a:ext cx="973045" cy="566977"/>
                <a:chOff x="1908051" y="2439046"/>
                <a:chExt cx="973045" cy="566977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0A8D5D5A-4EB6-4C24-ACEC-B9374E9456C4}"/>
                    </a:ext>
                  </a:extLst>
                </p:cNvPr>
                <p:cNvSpPr/>
                <p:nvPr/>
              </p:nvSpPr>
              <p:spPr>
                <a:xfrm>
                  <a:off x="1908051" y="2439046"/>
                  <a:ext cx="828000" cy="566977"/>
                </a:xfrm>
                <a:prstGeom prst="rect">
                  <a:avLst/>
                </a:prstGeom>
                <a:solidFill>
                  <a:srgbClr val="FF4F4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5353"/>
                    </a:solidFill>
                  </a:endParaRP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BA12200-B3B4-4FA3-954B-922D54CF63A6}"/>
                    </a:ext>
                  </a:extLst>
                </p:cNvPr>
                <p:cNvSpPr/>
                <p:nvPr/>
              </p:nvSpPr>
              <p:spPr>
                <a:xfrm>
                  <a:off x="2377096" y="2666279"/>
                  <a:ext cx="504000" cy="108000"/>
                </a:xfrm>
                <a:prstGeom prst="rect">
                  <a:avLst/>
                </a:prstGeom>
                <a:solidFill>
                  <a:srgbClr val="FF4F4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F176EB6-13EC-4B75-91E9-8EF8394D84D9}"/>
                  </a:ext>
                </a:extLst>
              </p:cNvPr>
              <p:cNvSpPr/>
              <p:nvPr/>
            </p:nvSpPr>
            <p:spPr>
              <a:xfrm>
                <a:off x="2124051" y="2522279"/>
                <a:ext cx="396000" cy="396000"/>
              </a:xfrm>
              <a:prstGeom prst="ellipse">
                <a:avLst/>
              </a:prstGeom>
              <a:solidFill>
                <a:srgbClr val="FF4F4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2824692-5BA0-4545-810C-644DF2264029}"/>
                </a:ext>
              </a:extLst>
            </p:cNvPr>
            <p:cNvSpPr/>
            <p:nvPr/>
          </p:nvSpPr>
          <p:spPr>
            <a:xfrm>
              <a:off x="5694100" y="2646975"/>
              <a:ext cx="360000" cy="79200"/>
            </a:xfrm>
            <a:prstGeom prst="rect">
              <a:avLst/>
            </a:prstGeom>
            <a:solidFill>
              <a:srgbClr val="FF4F4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916A89-CF79-4C84-A061-DE68DD178832}"/>
              </a:ext>
            </a:extLst>
          </p:cNvPr>
          <p:cNvGrpSpPr/>
          <p:nvPr/>
        </p:nvGrpSpPr>
        <p:grpSpPr>
          <a:xfrm>
            <a:off x="5202309" y="1675314"/>
            <a:ext cx="973045" cy="566977"/>
            <a:chOff x="5202309" y="2405342"/>
            <a:chExt cx="973045" cy="566977"/>
          </a:xfrm>
          <a:solidFill>
            <a:srgbClr val="4F79FF"/>
          </a:solidFill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F8BFEEE-F133-4680-B834-707F9A1C0A65}"/>
                </a:ext>
              </a:extLst>
            </p:cNvPr>
            <p:cNvGrpSpPr/>
            <p:nvPr/>
          </p:nvGrpSpPr>
          <p:grpSpPr>
            <a:xfrm>
              <a:off x="5202309" y="2405342"/>
              <a:ext cx="973045" cy="566977"/>
              <a:chOff x="1908051" y="2439046"/>
              <a:chExt cx="973045" cy="566977"/>
            </a:xfrm>
            <a:grpFill/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29DDE60E-22D2-4693-B8DD-E9916118B48F}"/>
                  </a:ext>
                </a:extLst>
              </p:cNvPr>
              <p:cNvGrpSpPr/>
              <p:nvPr/>
            </p:nvGrpSpPr>
            <p:grpSpPr>
              <a:xfrm>
                <a:off x="1908051" y="2439046"/>
                <a:ext cx="973045" cy="566977"/>
                <a:chOff x="1908051" y="2439046"/>
                <a:chExt cx="973045" cy="566977"/>
              </a:xfrm>
              <a:grpFill/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1000345-1A3D-4F9E-938D-C54C112FB94E}"/>
                    </a:ext>
                  </a:extLst>
                </p:cNvPr>
                <p:cNvSpPr/>
                <p:nvPr/>
              </p:nvSpPr>
              <p:spPr>
                <a:xfrm>
                  <a:off x="1908051" y="2439046"/>
                  <a:ext cx="828000" cy="566977"/>
                </a:xfrm>
                <a:prstGeom prst="rect">
                  <a:avLst/>
                </a:prstGeom>
                <a:solidFill>
                  <a:srgbClr val="4F79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5353"/>
                    </a:solidFill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C0260B2-175B-4C9C-BF89-8395A40AD1B2}"/>
                    </a:ext>
                  </a:extLst>
                </p:cNvPr>
                <p:cNvSpPr/>
                <p:nvPr/>
              </p:nvSpPr>
              <p:spPr>
                <a:xfrm>
                  <a:off x="2377096" y="2666279"/>
                  <a:ext cx="504000" cy="108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B4E12BE-F1C2-4D74-B144-727B2FE6ED8D}"/>
                  </a:ext>
                </a:extLst>
              </p:cNvPr>
              <p:cNvSpPr/>
              <p:nvPr/>
            </p:nvSpPr>
            <p:spPr>
              <a:xfrm>
                <a:off x="2124051" y="2522279"/>
                <a:ext cx="396000" cy="3960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08DA51E-D755-450F-8D88-55435468607E}"/>
                </a:ext>
              </a:extLst>
            </p:cNvPr>
            <p:cNvSpPr/>
            <p:nvPr/>
          </p:nvSpPr>
          <p:spPr>
            <a:xfrm>
              <a:off x="5694100" y="2646975"/>
              <a:ext cx="360000" cy="79200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1B4E6432-27FE-42A7-A381-2F403B710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855" y="2635740"/>
            <a:ext cx="242448" cy="1440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F04C0D8-1FBF-4FB5-97A9-269DF806E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1384" y="3862261"/>
            <a:ext cx="242449" cy="144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C80F10-C03A-435E-8A1E-B7692FF74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3845" y="4660843"/>
            <a:ext cx="1005928" cy="5962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771C93-1F4D-459E-917C-7AAB3B162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3845" y="5359753"/>
            <a:ext cx="1005927" cy="5974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608AEE-A365-405A-A2FA-F30FC1349F2C}"/>
              </a:ext>
            </a:extLst>
          </p:cNvPr>
          <p:cNvSpPr/>
          <p:nvPr/>
        </p:nvSpPr>
        <p:spPr>
          <a:xfrm>
            <a:off x="4399772" y="4883944"/>
            <a:ext cx="36918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B4597E4-0748-4847-A9CB-3ABBA0FBF5FA}"/>
              </a:ext>
            </a:extLst>
          </p:cNvPr>
          <p:cNvGrpSpPr/>
          <p:nvPr/>
        </p:nvGrpSpPr>
        <p:grpSpPr>
          <a:xfrm>
            <a:off x="5970979" y="3188567"/>
            <a:ext cx="973045" cy="566977"/>
            <a:chOff x="5202309" y="2405342"/>
            <a:chExt cx="973045" cy="56697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0A9534C-9DA6-44AB-BE11-EB6DE068A216}"/>
                </a:ext>
              </a:extLst>
            </p:cNvPr>
            <p:cNvGrpSpPr/>
            <p:nvPr/>
          </p:nvGrpSpPr>
          <p:grpSpPr>
            <a:xfrm>
              <a:off x="5202309" y="2405342"/>
              <a:ext cx="973045" cy="566977"/>
              <a:chOff x="1908051" y="2439046"/>
              <a:chExt cx="973045" cy="566977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C45F9BCE-0E33-4F27-803F-C2DC5F808169}"/>
                  </a:ext>
                </a:extLst>
              </p:cNvPr>
              <p:cNvGrpSpPr/>
              <p:nvPr/>
            </p:nvGrpSpPr>
            <p:grpSpPr>
              <a:xfrm>
                <a:off x="1908051" y="2439046"/>
                <a:ext cx="973045" cy="566977"/>
                <a:chOff x="1908051" y="2439046"/>
                <a:chExt cx="973045" cy="566977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686AE4C-07BD-4126-A5A5-4080B04A8456}"/>
                    </a:ext>
                  </a:extLst>
                </p:cNvPr>
                <p:cNvSpPr/>
                <p:nvPr/>
              </p:nvSpPr>
              <p:spPr>
                <a:xfrm>
                  <a:off x="1908051" y="2439046"/>
                  <a:ext cx="828000" cy="566977"/>
                </a:xfrm>
                <a:prstGeom prst="rect">
                  <a:avLst/>
                </a:prstGeom>
                <a:solidFill>
                  <a:srgbClr val="00B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5353"/>
                    </a:solidFill>
                  </a:endParaRP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6AB6ECCD-6354-47C8-86F0-DD84D16DCE3A}"/>
                    </a:ext>
                  </a:extLst>
                </p:cNvPr>
                <p:cNvSpPr/>
                <p:nvPr/>
              </p:nvSpPr>
              <p:spPr>
                <a:xfrm>
                  <a:off x="2377096" y="2666279"/>
                  <a:ext cx="504000" cy="108000"/>
                </a:xfrm>
                <a:prstGeom prst="rect">
                  <a:avLst/>
                </a:prstGeom>
                <a:solidFill>
                  <a:srgbClr val="00B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77B7BBD3-727A-4DBC-A1DC-F850FD368B69}"/>
                  </a:ext>
                </a:extLst>
              </p:cNvPr>
              <p:cNvSpPr/>
              <p:nvPr/>
            </p:nvSpPr>
            <p:spPr>
              <a:xfrm>
                <a:off x="2124051" y="2522279"/>
                <a:ext cx="396000" cy="396000"/>
              </a:xfrm>
              <a:prstGeom prst="ellipse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F9112F5-4D3B-42E5-AA95-0E6D54188B06}"/>
                </a:ext>
              </a:extLst>
            </p:cNvPr>
            <p:cNvSpPr/>
            <p:nvPr/>
          </p:nvSpPr>
          <p:spPr>
            <a:xfrm>
              <a:off x="5692683" y="2647975"/>
              <a:ext cx="360000" cy="79200"/>
            </a:xfrm>
            <a:prstGeom prst="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96AF81B-ED7D-4CAA-9D55-2ADC6289BDF8}"/>
              </a:ext>
            </a:extLst>
          </p:cNvPr>
          <p:cNvGrpSpPr/>
          <p:nvPr/>
        </p:nvGrpSpPr>
        <p:grpSpPr>
          <a:xfrm>
            <a:off x="4478529" y="4006261"/>
            <a:ext cx="973045" cy="566977"/>
            <a:chOff x="5202309" y="2405342"/>
            <a:chExt cx="973045" cy="56697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4039DC1-7DEE-452D-B468-E80E9E342791}"/>
                </a:ext>
              </a:extLst>
            </p:cNvPr>
            <p:cNvGrpSpPr/>
            <p:nvPr/>
          </p:nvGrpSpPr>
          <p:grpSpPr>
            <a:xfrm>
              <a:off x="5202309" y="2405342"/>
              <a:ext cx="973045" cy="566977"/>
              <a:chOff x="1908051" y="2439046"/>
              <a:chExt cx="973045" cy="566977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44B7B1A1-48CB-4F4D-ACEB-97F8E8AB6F7D}"/>
                  </a:ext>
                </a:extLst>
              </p:cNvPr>
              <p:cNvGrpSpPr/>
              <p:nvPr/>
            </p:nvGrpSpPr>
            <p:grpSpPr>
              <a:xfrm>
                <a:off x="1908051" y="2439046"/>
                <a:ext cx="973045" cy="566977"/>
                <a:chOff x="1908051" y="2439046"/>
                <a:chExt cx="973045" cy="566977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143F7EF8-51B9-4E2C-AF35-C185718F363F}"/>
                    </a:ext>
                  </a:extLst>
                </p:cNvPr>
                <p:cNvSpPr/>
                <p:nvPr/>
              </p:nvSpPr>
              <p:spPr>
                <a:xfrm>
                  <a:off x="1908051" y="2439046"/>
                  <a:ext cx="828000" cy="566977"/>
                </a:xfrm>
                <a:prstGeom prst="rect">
                  <a:avLst/>
                </a:prstGeom>
                <a:solidFill>
                  <a:srgbClr val="FF9E0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5353"/>
                    </a:solidFill>
                  </a:endParaRP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A7BEDBAD-CA3A-46E3-BB15-09BD81E0D737}"/>
                    </a:ext>
                  </a:extLst>
                </p:cNvPr>
                <p:cNvSpPr/>
                <p:nvPr/>
              </p:nvSpPr>
              <p:spPr>
                <a:xfrm>
                  <a:off x="2377096" y="2666279"/>
                  <a:ext cx="504000" cy="108000"/>
                </a:xfrm>
                <a:prstGeom prst="rect">
                  <a:avLst/>
                </a:prstGeom>
                <a:solidFill>
                  <a:srgbClr val="FF9E0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1320CFC-41A4-4AFD-A32F-7B4BDDDB5761}"/>
                  </a:ext>
                </a:extLst>
              </p:cNvPr>
              <p:cNvSpPr/>
              <p:nvPr/>
            </p:nvSpPr>
            <p:spPr>
              <a:xfrm>
                <a:off x="2124051" y="2522279"/>
                <a:ext cx="396000" cy="396000"/>
              </a:xfrm>
              <a:prstGeom prst="ellipse">
                <a:avLst/>
              </a:prstGeom>
              <a:solidFill>
                <a:srgbClr val="FF9E0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1813360-4DC7-42FD-AD4B-12B820A01B99}"/>
                </a:ext>
              </a:extLst>
            </p:cNvPr>
            <p:cNvSpPr/>
            <p:nvPr/>
          </p:nvSpPr>
          <p:spPr>
            <a:xfrm>
              <a:off x="5694100" y="2646975"/>
              <a:ext cx="360000" cy="79200"/>
            </a:xfrm>
            <a:prstGeom prst="rect">
              <a:avLst/>
            </a:prstGeom>
            <a:solidFill>
              <a:srgbClr val="FF9E0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B8E787F8-2C6D-4743-9144-75E32BB4D9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5052" y="5157947"/>
            <a:ext cx="1005927" cy="59746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7239450-952B-44EC-B4BC-29BE74F8B8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1354" y="4108509"/>
            <a:ext cx="999831" cy="59746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5A81711-F40B-47EA-8A5A-92F82B3BE0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7292" y="3282525"/>
            <a:ext cx="1000341" cy="59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5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12BAA0-ADE1-49F2-BD64-F964C9848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91" y="267846"/>
            <a:ext cx="6322307" cy="63223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895E78-DD98-4E04-B65F-D315C2888D0E}"/>
              </a:ext>
            </a:extLst>
          </p:cNvPr>
          <p:cNvSpPr/>
          <p:nvPr/>
        </p:nvSpPr>
        <p:spPr>
          <a:xfrm>
            <a:off x="1319431" y="1550301"/>
            <a:ext cx="3960000" cy="4363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8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8C5251-9DA7-4F69-A4CA-80EEAE0B7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672" y="766620"/>
            <a:ext cx="5424926" cy="2839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0CD3BA-2822-46CD-A607-A091DE8EE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983326" y="4482362"/>
            <a:ext cx="279346" cy="1655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F4587F-248B-4962-B371-65D5B66A20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744" y="249557"/>
            <a:ext cx="3286029" cy="58418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0C581C-7840-490F-B9DA-F0433247B0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541"/>
          <a:stretch/>
        </p:blipFill>
        <p:spPr>
          <a:xfrm>
            <a:off x="1419743" y="1238839"/>
            <a:ext cx="3286029" cy="33263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7548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WZTLEI</dc:creator>
  <cp:lastModifiedBy>WZTLEI</cp:lastModifiedBy>
  <cp:revision>31</cp:revision>
  <dcterms:created xsi:type="dcterms:W3CDTF">2018-10-24T02:03:25Z</dcterms:created>
  <dcterms:modified xsi:type="dcterms:W3CDTF">2019-03-22T14:31:10Z</dcterms:modified>
</cp:coreProperties>
</file>