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8"/>
  </p:notesMasterIdLst>
  <p:sldIdLst>
    <p:sldId id="256" r:id="rId5"/>
    <p:sldId id="273" r:id="rId6"/>
    <p:sldId id="27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E99B3A-6C2A-62EF-1895-FCA38E1C5439}" name="Rafael de Azeredo Bronzatti" initials="RB" userId="S::rafael.bronzatti@ravex.com.br::c1d5b473-d52e-4967-bcc6-2fdc0d80c9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n Zuqui" initials="WZ" lastIdx="2" clrIdx="0">
    <p:extLst>
      <p:ext uri="{19B8F6BF-5375-455C-9EA6-DF929625EA0E}">
        <p15:presenceInfo xmlns:p15="http://schemas.microsoft.com/office/powerpoint/2012/main" userId="S::willian.zuqui@ravex.com.br::9d55148c-0962-48df-ae14-01e4c392eb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C2D91"/>
    <a:srgbClr val="633496"/>
    <a:srgbClr val="5D2E91"/>
    <a:srgbClr val="5E2F92"/>
    <a:srgbClr val="AD83DC"/>
    <a:srgbClr val="34BDD3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F5F9E-E15A-C39E-3A34-486942A2C476}" v="63" dt="2021-12-01T13:25:54.112"/>
    <p1510:client id="{B310E51C-3A98-6846-AC8C-C105508AB056}" v="123" dt="2021-11-29T18:51:46.289"/>
    <p1510:client id="{D1F192D1-83D0-143D-D304-F39646B5B011}" v="285" dt="2021-12-01T22:41:19.671"/>
    <p1510:client id="{D6264BE9-7F18-42A6-892D-3A93063B320D}" v="459" dt="2021-11-29T19:15:59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6557-220E-415C-A531-4E3EF3D4FD0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0149-16EF-4515-90DA-342F4CB09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DC49A-AA2C-4B02-962C-A5FC7D86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331C0-0A87-4AD8-9F46-7B8AE531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B19A6-7868-4FB8-ADBA-F064A029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AC673-77BD-4D0D-BE4A-79C06520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AB36E-4C29-4794-A9EC-3B5AD05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D1BEF-80CF-410D-BFFC-186CB20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2F1FA5-83B2-4684-9ABF-2F2A3AC9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75AD1-9B23-448E-9DF9-6EAF0EA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F5723-9C7E-48B8-9D70-AA727F8F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67501-99F7-4384-831F-730E16AD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9A1FBA-24B5-42F1-9A73-8737984B2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407CF2-38C8-40B6-9518-AEE4A1B6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8D1B3-A665-453F-873E-A1C64CC8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027D3-BB03-497D-AA2D-51FE6E90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BA27C-C53D-45CE-8871-7F176383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4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0F1D-C0E2-4055-B4A1-C81774A0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038DA-DC0A-49DD-AA85-DA07B2F5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2401E-EF4C-43D1-B038-506AB1E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0B080-E741-4B1C-9593-6311533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93A8C-B9F5-4F21-B997-27E4195B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9CC7B-82BD-4268-AB5F-9138D53D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AA0D39-C83F-497E-AA12-D618C6FF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F85D9-478F-4F45-8C0E-63EA82AB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53388B-532E-4475-862B-257B44F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0137D-4476-4088-8C99-EFA01904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B9AC6-72D0-4E12-BB4A-83B44FA7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3410E-AA97-4BAC-80DF-2910E77C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BAC18-30BF-4A46-A433-6B365C312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9ECB7-B859-46B7-9837-18893950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163E1-4101-4A40-927F-1634B9E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3830E-58D5-4985-B4C5-FEDC087A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77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D7FDF-B69A-4D72-80AA-509B65B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8D355-820A-4968-82D0-AE7B5A48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DA5C6F-FEA2-4A19-BCB2-3C1AC772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94197D-6623-4973-9F93-D3398A66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5A81F4-A3CD-482D-A297-C9E36FB18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4CF4F-305A-4BD0-8C6B-A21401D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ECC34E-1499-4871-8347-99F9BB2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01295A-E712-4E8C-B4A3-B9B5E81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8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6CD2-6BD7-49E9-A1B8-3FA2786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C54D93-6BEF-49FF-A9AB-46B2FAE6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8729F-A666-4456-9316-B76F7D65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AC8F5-E9E1-40A5-8AA4-4FCE9C11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4B880-211B-4F51-A23D-622E4530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A0EFD-786D-453D-BF9B-F0824B59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E5C425-A406-45BE-B53A-935DFD1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0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C7FA6-2823-473F-890F-E7E21650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77F4F-89AF-41E1-8472-F82703F0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5D4E6-6101-4312-B218-396F27D7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310A9-F8D0-47A0-AFC4-B01F501D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F3FFDC-D81E-4C01-9A78-83BF9FB5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7F826-18E1-4833-88CB-AB8E015B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4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F6AAC-99C4-45F0-9A58-40B431A3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3AE20-F7D0-488F-9A8F-75166706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A23AB-6367-4BE4-ADD8-3ABA4EA2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B0E9AC-39A6-41D4-9A99-F382B50E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07D41-4B30-4249-AD78-E5DB75C1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564DD-66A3-42D5-B58A-8B64031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7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allwhitebackground.com/blue-powerpoint-background.html/download/9682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4DCDAB-1437-4F82-8D14-D5A6397E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918BB-540C-4292-A29B-C5BA79CC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813AE-2B6F-4C88-9239-96433D2A0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2267C-B5C6-40DB-9EEB-821082D2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40F3D-9483-4F1E-BAA6-506CDC6BB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8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9589-7682-40CF-BC35-CD525EB87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3</a:t>
            </a:r>
            <a:br>
              <a:rPr lang="pt-BR" dirty="0"/>
            </a:br>
            <a:r>
              <a:rPr lang="pt-BR" dirty="0" err="1"/>
              <a:t>WebApi</a:t>
            </a:r>
            <a:r>
              <a:rPr lang="pt-BR" dirty="0"/>
              <a:t> em C#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BCABBBA-688C-49C5-8307-289BDD5BE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8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2C8E4-EEA9-42C1-A2F5-41240131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ADC8C-A931-488F-BF12-4A01AA60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Criar um webapi</a:t>
            </a:r>
          </a:p>
          <a:p>
            <a:pPr lvl="1"/>
            <a:r>
              <a:rPr lang="pt-BR" dirty="0"/>
              <a:t>Criar ume entidade Produto</a:t>
            </a:r>
          </a:p>
          <a:p>
            <a:pPr lvl="1"/>
            <a:r>
              <a:rPr lang="pt-BR" dirty="0"/>
              <a:t>Criar uma </a:t>
            </a:r>
            <a:r>
              <a:rPr lang="pt-BR" dirty="0" err="1"/>
              <a:t>controller</a:t>
            </a:r>
            <a:r>
              <a:rPr lang="pt-BR" dirty="0"/>
              <a:t> de produtos</a:t>
            </a:r>
          </a:p>
          <a:p>
            <a:pPr lvl="1"/>
            <a:r>
              <a:rPr lang="pt-BR" dirty="0"/>
              <a:t>Fazer um CRUD</a:t>
            </a:r>
          </a:p>
          <a:p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91B5961-5C89-423B-BF7D-ABB97B659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32564"/>
              </p:ext>
            </p:extLst>
          </p:nvPr>
        </p:nvGraphicFramePr>
        <p:xfrm>
          <a:off x="661851" y="3182937"/>
          <a:ext cx="102674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1544514288"/>
                    </a:ext>
                  </a:extLst>
                </a:gridCol>
                <a:gridCol w="2203269">
                  <a:extLst>
                    <a:ext uri="{9D8B030D-6E8A-4147-A177-3AD203B41FA5}">
                      <a16:colId xmlns:a16="http://schemas.microsoft.com/office/drawing/2014/main" val="540723408"/>
                    </a:ext>
                  </a:extLst>
                </a:gridCol>
                <a:gridCol w="2790225">
                  <a:extLst>
                    <a:ext uri="{9D8B030D-6E8A-4147-A177-3AD203B41FA5}">
                      <a16:colId xmlns:a16="http://schemas.microsoft.com/office/drawing/2014/main" val="4086527894"/>
                    </a:ext>
                  </a:extLst>
                </a:gridCol>
                <a:gridCol w="2478460">
                  <a:extLst>
                    <a:ext uri="{9D8B030D-6E8A-4147-A177-3AD203B41FA5}">
                      <a16:colId xmlns:a16="http://schemas.microsoft.com/office/drawing/2014/main" val="924807010"/>
                    </a:ext>
                  </a:extLst>
                </a:gridCol>
                <a:gridCol w="1628502">
                  <a:extLst>
                    <a:ext uri="{9D8B030D-6E8A-4147-A177-3AD203B41FA5}">
                      <a16:colId xmlns:a16="http://schemas.microsoft.com/office/drawing/2014/main" val="1514291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StatusCode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5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List</a:t>
                      </a:r>
                      <a:r>
                        <a:rPr lang="pt-BR" dirty="0"/>
                        <a:t>&lt;ProdutoResponse&gt;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/produtos/{</a:t>
                      </a:r>
                      <a:r>
                        <a:rPr lang="pt-BR" dirty="0" err="1"/>
                        <a:t>pId:int</a:t>
                      </a:r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200, 404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1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ProdutoAdicionarRequest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201, 400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/produtos/{</a:t>
                      </a:r>
                      <a:r>
                        <a:rPr lang="pt-BR" dirty="0" err="1"/>
                        <a:t>pId:int</a:t>
                      </a:r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ProdutoAtualizarRequest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204, 400, 404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4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/produtos/{</a:t>
                      </a:r>
                      <a:r>
                        <a:rPr lang="pt-BR" dirty="0" err="1"/>
                        <a:t>pId:int</a:t>
                      </a:r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204, 404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3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2C8E4-EEA9-42C1-A2F5-41240131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Models (Requests, Responses)</a:t>
            </a:r>
          </a:p>
        </p:txBody>
      </p:sp>
      <p:graphicFrame>
        <p:nvGraphicFramePr>
          <p:cNvPr id="11" name="Tabela 8">
            <a:extLst>
              <a:ext uri="{FF2B5EF4-FFF2-40B4-BE49-F238E27FC236}">
                <a16:creationId xmlns:a16="http://schemas.microsoft.com/office/drawing/2014/main" id="{BE035A69-5BFD-4574-B169-BE8F6613F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575453"/>
              </p:ext>
            </p:extLst>
          </p:nvPr>
        </p:nvGraphicFramePr>
        <p:xfrm>
          <a:off x="2032000" y="1869168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61190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76013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01098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Propriedades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94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Propriedade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4775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ProdutoAdicionar, </a:t>
                      </a:r>
                      <a:r>
                        <a:rPr lang="pt-BR" dirty="0">
                          <a:effectLst/>
                        </a:rPr>
                        <a:t>ProdutoAtualizar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string(200)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547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string? (2000)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18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 (0, int.MaxValue)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0928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191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string(200)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482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string? (2000)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03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 (0, int.MaxValue)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2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69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80ADE6DB8346448A8F8051BB4A7899" ma:contentTypeVersion="5" ma:contentTypeDescription="Crie um novo documento." ma:contentTypeScope="" ma:versionID="9a5415c1fab2cd8b3c3f83a9d84661d4">
  <xsd:schema xmlns:xsd="http://www.w3.org/2001/XMLSchema" xmlns:xs="http://www.w3.org/2001/XMLSchema" xmlns:p="http://schemas.microsoft.com/office/2006/metadata/properties" xmlns:ns2="76891502-71e9-4352-aa86-59d173c3336d" targetNamespace="http://schemas.microsoft.com/office/2006/metadata/properties" ma:root="true" ma:fieldsID="4c7fd474c741f4c0b9c4160d8021016c" ns2:_="">
    <xsd:import namespace="76891502-71e9-4352-aa86-59d173c333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91502-71e9-4352-aa86-59d173c333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0676B-B91D-4FF1-B970-11C8E8F04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891502-71e9-4352-aa86-59d173c333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F041FD-D8CB-40F6-89CD-9E296B1ECB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E42A9-E3DE-4B8F-AABC-BA817BA041E3}">
  <ds:schemaRefs>
    <ds:schemaRef ds:uri="a40cd157-1e0e-408f-95aa-c5a2323d9b11"/>
    <ds:schemaRef ds:uri="a86074ae-af76-48f5-bb28-3f9e7c38e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Aula 3 WebApi em C#</vt:lpstr>
      <vt:lpstr>Exercícios</vt:lpstr>
      <vt:lpstr>Models (Requests, Responses)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Fundamentos C#</dc:title>
  <dc:creator>Willian Zuqui</dc:creator>
  <cp:lastModifiedBy>Willian Zuqui</cp:lastModifiedBy>
  <cp:revision>5</cp:revision>
  <dcterms:created xsi:type="dcterms:W3CDTF">2021-11-11T17:11:00Z</dcterms:created>
  <dcterms:modified xsi:type="dcterms:W3CDTF">2021-12-03T02:35:24Z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0x0101009080ADE6DB8346448A8F8051BB4A7899</vt:lpwstr>
  </property>
</Properties>
</file>