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54" r:id="rId2"/>
    <p:sldId id="556" r:id="rId3"/>
    <p:sldId id="557" r:id="rId4"/>
    <p:sldId id="558" r:id="rId5"/>
    <p:sldId id="559" r:id="rId6"/>
    <p:sldId id="588" r:id="rId7"/>
    <p:sldId id="560" r:id="rId8"/>
    <p:sldId id="577" r:id="rId9"/>
    <p:sldId id="583" r:id="rId10"/>
    <p:sldId id="5749" r:id="rId11"/>
    <p:sldId id="584" r:id="rId12"/>
    <p:sldId id="585" r:id="rId13"/>
    <p:sldId id="5744" r:id="rId14"/>
    <p:sldId id="5745" r:id="rId15"/>
    <p:sldId id="586" r:id="rId16"/>
    <p:sldId id="5746" r:id="rId17"/>
    <p:sldId id="5747" r:id="rId18"/>
    <p:sldId id="5748" r:id="rId19"/>
    <p:sldId id="561" r:id="rId20"/>
    <p:sldId id="5750" r:id="rId21"/>
    <p:sldId id="5751" r:id="rId22"/>
    <p:sldId id="5752" r:id="rId23"/>
    <p:sldId id="5753" r:id="rId24"/>
    <p:sldId id="5754" r:id="rId25"/>
    <p:sldId id="5756" r:id="rId26"/>
    <p:sldId id="5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40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BFD"/>
    <a:srgbClr val="30ADFF"/>
    <a:srgbClr val="54B9FE"/>
    <a:srgbClr val="EAF6FF"/>
    <a:srgbClr val="A484E6"/>
    <a:srgbClr val="A3E5E7"/>
    <a:srgbClr val="FFB293"/>
    <a:srgbClr val="8CD0FE"/>
    <a:srgbClr val="2FABFD"/>
    <a:srgbClr val="0B9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5" autoAdjust="0"/>
    <p:restoredTop sz="25532" autoAdjust="0"/>
  </p:normalViewPr>
  <p:slideViewPr>
    <p:cSldViewPr snapToGrid="0" snapToObjects="1" showGuides="1">
      <p:cViewPr varScale="1">
        <p:scale>
          <a:sx n="64" d="100"/>
          <a:sy n="64" d="100"/>
        </p:scale>
        <p:origin x="375" y="33"/>
      </p:cViewPr>
      <p:guideLst>
        <p:guide pos="3863"/>
        <p:guide orient="horz" pos="216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229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DDF6F2-351D-07A4-FC03-86E6DAB4DD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EF64EF-409B-8D55-D73B-B48F2146A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D8B6D-81F3-4B54-A065-EE86A89476C9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92CE70-3958-63AE-62BB-F4A43ED56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5FD4E2-9E49-8A19-9283-30EF46F2CF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61276-EF31-4DCB-A3E8-0802E53F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00ED36-426A-4F04-B398-BDA170EDCB1E}" type="datetimeFigureOut">
              <a:rPr lang="zh-CN" altLang="en-US" smtClean="0"/>
              <a:pPr/>
              <a:t>2022/12/21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372E87-7963-4F56-9E13-8EE1634618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8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72E87-7963-4F56-9E13-8EE1634618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72E87-7963-4F56-9E13-8EE1634618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7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05E168F9-96CA-6E41-0D63-42B606FB2C3B}"/>
              </a:ext>
            </a:extLst>
          </p:cNvPr>
          <p:cNvSpPr/>
          <p:nvPr userDrawn="1"/>
        </p:nvSpPr>
        <p:spPr>
          <a:xfrm>
            <a:off x="7091833" y="0"/>
            <a:ext cx="5100167" cy="4368140"/>
          </a:xfrm>
          <a:custGeom>
            <a:avLst/>
            <a:gdLst>
              <a:gd name="connsiteX0" fmla="*/ 250322 w 5100167"/>
              <a:gd name="connsiteY0" fmla="*/ 0 h 4368140"/>
              <a:gd name="connsiteX1" fmla="*/ 5100167 w 5100167"/>
              <a:gd name="connsiteY1" fmla="*/ 0 h 4368140"/>
              <a:gd name="connsiteX2" fmla="*/ 5100167 w 5100167"/>
              <a:gd name="connsiteY2" fmla="*/ 3677699 h 4368140"/>
              <a:gd name="connsiteX3" fmla="*/ 4893710 w 5100167"/>
              <a:gd name="connsiteY3" fmla="*/ 3832085 h 4368140"/>
              <a:gd name="connsiteX4" fmla="*/ 3138785 w 5100167"/>
              <a:gd name="connsiteY4" fmla="*/ 4368140 h 4368140"/>
              <a:gd name="connsiteX5" fmla="*/ 0 w 5100167"/>
              <a:gd name="connsiteY5" fmla="*/ 1229355 h 4368140"/>
              <a:gd name="connsiteX6" fmla="*/ 246662 w 5100167"/>
              <a:gd name="connsiteY6" fmla="*/ 7598 h 436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0167" h="4368140">
                <a:moveTo>
                  <a:pt x="250322" y="0"/>
                </a:moveTo>
                <a:lnTo>
                  <a:pt x="5100167" y="0"/>
                </a:lnTo>
                <a:lnTo>
                  <a:pt x="5100167" y="3677699"/>
                </a:lnTo>
                <a:lnTo>
                  <a:pt x="4893710" y="3832085"/>
                </a:lnTo>
                <a:cubicBezTo>
                  <a:pt x="4392756" y="4170522"/>
                  <a:pt x="3788849" y="4368140"/>
                  <a:pt x="3138785" y="4368140"/>
                </a:cubicBezTo>
                <a:cubicBezTo>
                  <a:pt x="1405282" y="4368140"/>
                  <a:pt x="0" y="2962858"/>
                  <a:pt x="0" y="1229355"/>
                </a:cubicBezTo>
                <a:cubicBezTo>
                  <a:pt x="0" y="795979"/>
                  <a:pt x="87830" y="383117"/>
                  <a:pt x="246662" y="7598"/>
                </a:cubicBezTo>
                <a:close/>
              </a:path>
            </a:pathLst>
          </a:custGeom>
          <a:gradFill flip="none" rotWithShape="1">
            <a:gsLst>
              <a:gs pos="46000">
                <a:schemeClr val="bg1">
                  <a:alpha val="39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B2FACF-8BF3-3409-B183-4E89ED25F80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114D53F-A7C4-C283-4D79-78C0BF917026}"/>
              </a:ext>
            </a:extLst>
          </p:cNvPr>
          <p:cNvSpPr/>
          <p:nvPr userDrawn="1"/>
        </p:nvSpPr>
        <p:spPr>
          <a:xfrm>
            <a:off x="1" y="0"/>
            <a:ext cx="8609663" cy="4893244"/>
          </a:xfrm>
          <a:custGeom>
            <a:avLst/>
            <a:gdLst>
              <a:gd name="connsiteX0" fmla="*/ 0 w 8609663"/>
              <a:gd name="connsiteY0" fmla="*/ 0 h 4893244"/>
              <a:gd name="connsiteX1" fmla="*/ 8609663 w 8609663"/>
              <a:gd name="connsiteY1" fmla="*/ 0 h 4893244"/>
              <a:gd name="connsiteX2" fmla="*/ 8597416 w 8609663"/>
              <a:gd name="connsiteY2" fmla="*/ 68583 h 4893244"/>
              <a:gd name="connsiteX3" fmla="*/ 2677757 w 8609663"/>
              <a:gd name="connsiteY3" fmla="*/ 4893244 h 4893244"/>
              <a:gd name="connsiteX4" fmla="*/ 58119 w 8609663"/>
              <a:gd name="connsiteY4" fmla="*/ 4297396 h 4893244"/>
              <a:gd name="connsiteX5" fmla="*/ 0 w 8609663"/>
              <a:gd name="connsiteY5" fmla="*/ 4267630 h 48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09663" h="4893244">
                <a:moveTo>
                  <a:pt x="0" y="0"/>
                </a:moveTo>
                <a:lnTo>
                  <a:pt x="8609663" y="0"/>
                </a:lnTo>
                <a:lnTo>
                  <a:pt x="8597416" y="68583"/>
                </a:lnTo>
                <a:cubicBezTo>
                  <a:pt x="8033983" y="2822012"/>
                  <a:pt x="5597751" y="4893244"/>
                  <a:pt x="2677757" y="4893244"/>
                </a:cubicBezTo>
                <a:cubicBezTo>
                  <a:pt x="1739188" y="4893244"/>
                  <a:pt x="850599" y="4679252"/>
                  <a:pt x="58119" y="4297396"/>
                </a:cubicBezTo>
                <a:lnTo>
                  <a:pt x="0" y="4267630"/>
                </a:lnTo>
                <a:close/>
              </a:path>
            </a:pathLst>
          </a:custGeom>
          <a:gradFill>
            <a:gsLst>
              <a:gs pos="0">
                <a:schemeClr val="bg1">
                  <a:alpha val="52000"/>
                </a:schemeClr>
              </a:gs>
              <a:gs pos="7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5153DBB-43D5-2031-71BB-DEB8391D4F7E}"/>
              </a:ext>
            </a:extLst>
          </p:cNvPr>
          <p:cNvSpPr/>
          <p:nvPr userDrawn="1"/>
        </p:nvSpPr>
        <p:spPr>
          <a:xfrm>
            <a:off x="0" y="2022458"/>
            <a:ext cx="9528665" cy="4835542"/>
          </a:xfrm>
          <a:custGeom>
            <a:avLst/>
            <a:gdLst>
              <a:gd name="connsiteX0" fmla="*/ 3500948 w 9528665"/>
              <a:gd name="connsiteY0" fmla="*/ 0 h 4835542"/>
              <a:gd name="connsiteX1" fmla="*/ 9528665 w 9528665"/>
              <a:gd name="connsiteY1" fmla="*/ 4132943 h 4835542"/>
              <a:gd name="connsiteX2" fmla="*/ 9459212 w 9528665"/>
              <a:gd name="connsiteY2" fmla="*/ 4762350 h 4835542"/>
              <a:gd name="connsiteX3" fmla="*/ 9440149 w 9528665"/>
              <a:gd name="connsiteY3" fmla="*/ 4835542 h 4835542"/>
              <a:gd name="connsiteX4" fmla="*/ 0 w 9528665"/>
              <a:gd name="connsiteY4" fmla="*/ 4835542 h 4835542"/>
              <a:gd name="connsiteX5" fmla="*/ 0 w 9528665"/>
              <a:gd name="connsiteY5" fmla="*/ 769615 h 4835542"/>
              <a:gd name="connsiteX6" fmla="*/ 130794 w 9528665"/>
              <a:gd name="connsiteY6" fmla="*/ 705842 h 4835542"/>
              <a:gd name="connsiteX7" fmla="*/ 3500948 w 9528665"/>
              <a:gd name="connsiteY7" fmla="*/ 0 h 483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8665" h="4835542">
                <a:moveTo>
                  <a:pt x="3500948" y="0"/>
                </a:moveTo>
                <a:cubicBezTo>
                  <a:pt x="6829964" y="0"/>
                  <a:pt x="9528665" y="1850382"/>
                  <a:pt x="9528665" y="4132943"/>
                </a:cubicBezTo>
                <a:cubicBezTo>
                  <a:pt x="9528665" y="4346933"/>
                  <a:pt x="9504946" y="4557125"/>
                  <a:pt x="9459212" y="4762350"/>
                </a:cubicBezTo>
                <a:lnTo>
                  <a:pt x="9440149" y="4835542"/>
                </a:lnTo>
                <a:lnTo>
                  <a:pt x="0" y="4835542"/>
                </a:lnTo>
                <a:lnTo>
                  <a:pt x="0" y="769615"/>
                </a:lnTo>
                <a:lnTo>
                  <a:pt x="130794" y="705842"/>
                </a:lnTo>
                <a:cubicBezTo>
                  <a:pt x="1092824" y="260210"/>
                  <a:pt x="2252567" y="0"/>
                  <a:pt x="3500948" y="0"/>
                </a:cubicBezTo>
                <a:close/>
              </a:path>
            </a:pathLst>
          </a:cu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0">
                <a:schemeClr val="bg1">
                  <a:alpha val="52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3F46154-C505-9980-054B-B376125B4EEC}"/>
              </a:ext>
            </a:extLst>
          </p:cNvPr>
          <p:cNvSpPr/>
          <p:nvPr userDrawn="1"/>
        </p:nvSpPr>
        <p:spPr>
          <a:xfrm>
            <a:off x="507559" y="643442"/>
            <a:ext cx="11203380" cy="5630358"/>
          </a:xfrm>
          <a:prstGeom prst="roundRect">
            <a:avLst>
              <a:gd name="adj" fmla="val 5384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27000"/>
                </a:schemeClr>
              </a:gs>
              <a:gs pos="80000">
                <a:schemeClr val="accent1">
                  <a:lumMod val="20000"/>
                  <a:lumOff val="80000"/>
                  <a:alpha val="88000"/>
                </a:schemeClr>
              </a:gs>
              <a:gs pos="5442">
                <a:schemeClr val="bg1">
                  <a:alpha val="0"/>
                </a:schemeClr>
              </a:gs>
              <a:gs pos="27000">
                <a:schemeClr val="accent1">
                  <a:lumMod val="0"/>
                  <a:lumOff val="100000"/>
                  <a:alpha val="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outerShdw blurRad="469900" dist="114300" dir="16200000" sx="99000" sy="99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B37196F-2371-6006-FC41-F3F76267FB9F}"/>
              </a:ext>
            </a:extLst>
          </p:cNvPr>
          <p:cNvGrpSpPr/>
          <p:nvPr userDrawn="1"/>
        </p:nvGrpSpPr>
        <p:grpSpPr>
          <a:xfrm>
            <a:off x="8954991" y="1570709"/>
            <a:ext cx="2371439" cy="1822615"/>
            <a:chOff x="9266105" y="2865779"/>
            <a:chExt cx="2371439" cy="1822615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F236463-BD84-B994-C9E1-1E359C5A225B}"/>
                </a:ext>
              </a:extLst>
            </p:cNvPr>
            <p:cNvSpPr/>
            <p:nvPr/>
          </p:nvSpPr>
          <p:spPr>
            <a:xfrm rot="15086214">
              <a:off x="9392820" y="2865779"/>
              <a:ext cx="230725" cy="2307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BFBB555-F381-6768-3AAD-C3EA32B66EAB}"/>
                </a:ext>
              </a:extLst>
            </p:cNvPr>
            <p:cNvSpPr/>
            <p:nvPr/>
          </p:nvSpPr>
          <p:spPr>
            <a:xfrm rot="1960783">
              <a:off x="10356348" y="4509390"/>
              <a:ext cx="179004" cy="179004"/>
            </a:xfrm>
            <a:prstGeom prst="ellipse">
              <a:avLst/>
            </a:prstGeom>
            <a:gradFill flip="none" rotWithShape="1">
              <a:gsLst>
                <a:gs pos="53000">
                  <a:schemeClr val="accent1"/>
                </a:gs>
                <a:gs pos="100000">
                  <a:schemeClr val="accent1">
                    <a:lumMod val="58000"/>
                    <a:lumOff val="42000"/>
                  </a:schemeClr>
                </a:gs>
                <a:gs pos="0">
                  <a:schemeClr val="accent1">
                    <a:lumMod val="57000"/>
                    <a:lumOff val="43000"/>
                  </a:schemeClr>
                </a:gs>
              </a:gsLst>
              <a:lin ang="0" scaled="1"/>
              <a:tileRect/>
            </a:gradFill>
            <a:ln w="22225">
              <a:noFill/>
            </a:ln>
            <a:effectLst>
              <a:outerShdw blurRad="165100" dist="38100" dir="5400000" sx="105000" sy="105000" algn="t" rotWithShape="0">
                <a:schemeClr val="accent1"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7980195-FFBA-1757-99D8-1405C7B0E376}"/>
                </a:ext>
              </a:extLst>
            </p:cNvPr>
            <p:cNvSpPr/>
            <p:nvPr/>
          </p:nvSpPr>
          <p:spPr>
            <a:xfrm rot="1960783">
              <a:off x="11285870" y="3194335"/>
              <a:ext cx="351674" cy="351674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40000"/>
                    <a:lumOff val="60000"/>
                    <a:alpha val="64000"/>
                  </a:schemeClr>
                </a:gs>
                <a:gs pos="0">
                  <a:schemeClr val="accent1">
                    <a:alpha val="38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6762890-E63E-ADD8-F44D-E6C0A52ECFC6}"/>
                </a:ext>
              </a:extLst>
            </p:cNvPr>
            <p:cNvSpPr/>
            <p:nvPr/>
          </p:nvSpPr>
          <p:spPr>
            <a:xfrm rot="1960783">
              <a:off x="9266105" y="2980828"/>
              <a:ext cx="203286" cy="203286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84000"/>
                  </a:schemeClr>
                </a:gs>
                <a:gs pos="0">
                  <a:schemeClr val="accent1">
                    <a:lumMod val="96000"/>
                    <a:lumOff val="4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D2FBD33-99B9-CEF1-C05D-3BAF771DC891}"/>
              </a:ext>
            </a:extLst>
          </p:cNvPr>
          <p:cNvGrpSpPr/>
          <p:nvPr userDrawn="1"/>
        </p:nvGrpSpPr>
        <p:grpSpPr>
          <a:xfrm>
            <a:off x="1016610" y="1793795"/>
            <a:ext cx="1241349" cy="1925072"/>
            <a:chOff x="1016610" y="1961435"/>
            <a:chExt cx="1241349" cy="192507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222A5B9-CBDE-922D-C696-29AF467E0048}"/>
                </a:ext>
              </a:extLst>
            </p:cNvPr>
            <p:cNvSpPr/>
            <p:nvPr/>
          </p:nvSpPr>
          <p:spPr>
            <a:xfrm rot="1960783" flipH="1" flipV="1">
              <a:off x="2078955" y="1961435"/>
              <a:ext cx="179004" cy="179004"/>
            </a:xfrm>
            <a:prstGeom prst="ellipse">
              <a:avLst/>
            </a:prstGeom>
            <a:gradFill flip="none" rotWithShape="1">
              <a:gsLst>
                <a:gs pos="53000">
                  <a:schemeClr val="accent1"/>
                </a:gs>
                <a:gs pos="100000">
                  <a:schemeClr val="accent1">
                    <a:lumMod val="58000"/>
                    <a:lumOff val="42000"/>
                  </a:schemeClr>
                </a:gs>
                <a:gs pos="0">
                  <a:schemeClr val="accent1">
                    <a:lumMod val="57000"/>
                    <a:lumOff val="43000"/>
                  </a:schemeClr>
                </a:gs>
              </a:gsLst>
              <a:lin ang="0" scaled="1"/>
              <a:tileRect/>
            </a:gradFill>
            <a:ln w="22225">
              <a:noFill/>
            </a:ln>
            <a:effectLst>
              <a:outerShdw blurRad="165100" dist="38100" dir="5400000" sx="105000" sy="105000" algn="t" rotWithShape="0">
                <a:schemeClr val="accent1"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17E1E08-E6A2-3D6E-E1C2-215860A730CE}"/>
                </a:ext>
              </a:extLst>
            </p:cNvPr>
            <p:cNvSpPr/>
            <p:nvPr/>
          </p:nvSpPr>
          <p:spPr>
            <a:xfrm rot="1960783" flipH="1" flipV="1">
              <a:off x="1876609" y="3534833"/>
              <a:ext cx="351674" cy="351674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40000"/>
                    <a:lumOff val="60000"/>
                    <a:alpha val="64000"/>
                  </a:schemeClr>
                </a:gs>
                <a:gs pos="0">
                  <a:schemeClr val="accent1">
                    <a:alpha val="38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9AEF01-A188-A39A-D279-303A9F1978B7}"/>
                </a:ext>
              </a:extLst>
            </p:cNvPr>
            <p:cNvSpPr/>
            <p:nvPr/>
          </p:nvSpPr>
          <p:spPr>
            <a:xfrm rot="1960783" flipH="1" flipV="1">
              <a:off x="2050041" y="3500520"/>
              <a:ext cx="203286" cy="203286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84000"/>
                  </a:schemeClr>
                </a:gs>
                <a:gs pos="0">
                  <a:schemeClr val="accent1">
                    <a:lumMod val="96000"/>
                    <a:lumOff val="4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04686E1-DBA6-3AAA-79FF-1CA5D34FCD18}"/>
                </a:ext>
              </a:extLst>
            </p:cNvPr>
            <p:cNvSpPr/>
            <p:nvPr/>
          </p:nvSpPr>
          <p:spPr>
            <a:xfrm rot="15086214" flipH="1" flipV="1">
              <a:off x="1016610" y="2790962"/>
              <a:ext cx="123948" cy="123948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B71F8CC1-5D15-0924-FB2A-65533DFF97C0}"/>
              </a:ext>
            </a:extLst>
          </p:cNvPr>
          <p:cNvSpPr/>
          <p:nvPr userDrawn="1"/>
        </p:nvSpPr>
        <p:spPr>
          <a:xfrm rot="1960783" flipH="1" flipV="1">
            <a:off x="-754868" y="4328927"/>
            <a:ext cx="1847913" cy="2378941"/>
          </a:xfrm>
          <a:custGeom>
            <a:avLst/>
            <a:gdLst>
              <a:gd name="connsiteX0" fmla="*/ 1847913 w 1847913"/>
              <a:gd name="connsiteY0" fmla="*/ 2316643 h 2378941"/>
              <a:gd name="connsiteX1" fmla="*/ 1718647 w 1847913"/>
              <a:gd name="connsiteY1" fmla="*/ 2349881 h 2378941"/>
              <a:gd name="connsiteX2" fmla="*/ 1430377 w 1847913"/>
              <a:gd name="connsiteY2" fmla="*/ 2378941 h 2378941"/>
              <a:gd name="connsiteX3" fmla="*/ 0 w 1847913"/>
              <a:gd name="connsiteY3" fmla="*/ 948564 h 2378941"/>
              <a:gd name="connsiteX4" fmla="*/ 326629 w 1847913"/>
              <a:gd name="connsiteY4" fmla="*/ 38712 h 2378941"/>
              <a:gd name="connsiteX5" fmla="*/ 361812 w 1847913"/>
              <a:gd name="connsiteY5" fmla="*/ 0 h 2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7913" h="2378941">
                <a:moveTo>
                  <a:pt x="1847913" y="2316643"/>
                </a:moveTo>
                <a:lnTo>
                  <a:pt x="1718647" y="2349881"/>
                </a:lnTo>
                <a:cubicBezTo>
                  <a:pt x="1625533" y="2368935"/>
                  <a:pt x="1529124" y="2378941"/>
                  <a:pt x="1430377" y="2378941"/>
                </a:cubicBezTo>
                <a:cubicBezTo>
                  <a:pt x="640402" y="2378941"/>
                  <a:pt x="0" y="1738539"/>
                  <a:pt x="0" y="948564"/>
                </a:cubicBezTo>
                <a:cubicBezTo>
                  <a:pt x="0" y="602950"/>
                  <a:pt x="122577" y="285965"/>
                  <a:pt x="326629" y="38712"/>
                </a:cubicBezTo>
                <a:lnTo>
                  <a:pt x="361812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40000"/>
                  <a:lumOff val="60000"/>
                  <a:alpha val="64000"/>
                </a:schemeClr>
              </a:gs>
              <a:gs pos="0">
                <a:schemeClr val="accent1">
                  <a:alpha val="38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65B03B1C-FB67-CACD-59C2-78F90A664DEA}"/>
              </a:ext>
            </a:extLst>
          </p:cNvPr>
          <p:cNvSpPr/>
          <p:nvPr userDrawn="1"/>
        </p:nvSpPr>
        <p:spPr>
          <a:xfrm rot="1960783" flipH="1" flipV="1">
            <a:off x="9968266" y="-521461"/>
            <a:ext cx="2366841" cy="1551431"/>
          </a:xfrm>
          <a:custGeom>
            <a:avLst/>
            <a:gdLst>
              <a:gd name="connsiteX0" fmla="*/ 2366841 w 2366841"/>
              <a:gd name="connsiteY0" fmla="*/ 318637 h 1551431"/>
              <a:gd name="connsiteX1" fmla="*/ 445070 w 2366841"/>
              <a:gd name="connsiteY1" fmla="*/ 1551431 h 1551431"/>
              <a:gd name="connsiteX2" fmla="*/ 0 w 2366841"/>
              <a:gd name="connsiteY2" fmla="*/ 857624 h 1551431"/>
              <a:gd name="connsiteX3" fmla="*/ 11105 w 2366841"/>
              <a:gd name="connsiteY3" fmla="*/ 834570 h 1551431"/>
              <a:gd name="connsiteX4" fmla="*/ 1413332 w 2366841"/>
              <a:gd name="connsiteY4" fmla="*/ 0 h 1551431"/>
              <a:gd name="connsiteX5" fmla="*/ 2304942 w 2366841"/>
              <a:gd name="connsiteY5" fmla="*/ 272349 h 155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6841" h="1551431">
                <a:moveTo>
                  <a:pt x="2366841" y="318637"/>
                </a:moveTo>
                <a:lnTo>
                  <a:pt x="445070" y="1551431"/>
                </a:lnTo>
                <a:lnTo>
                  <a:pt x="0" y="857624"/>
                </a:lnTo>
                <a:lnTo>
                  <a:pt x="11105" y="834570"/>
                </a:lnTo>
                <a:cubicBezTo>
                  <a:pt x="281151" y="337463"/>
                  <a:pt x="807832" y="0"/>
                  <a:pt x="1413332" y="0"/>
                </a:cubicBezTo>
                <a:cubicBezTo>
                  <a:pt x="1743605" y="0"/>
                  <a:pt x="2050427" y="100402"/>
                  <a:pt x="2304942" y="27234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40000"/>
                  <a:lumOff val="60000"/>
                  <a:alpha val="64000"/>
                </a:schemeClr>
              </a:gs>
              <a:gs pos="0">
                <a:schemeClr val="accent1">
                  <a:alpha val="38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D1E5DE-9F14-D5B9-1A17-0DA5C59C8159}"/>
              </a:ext>
            </a:extLst>
          </p:cNvPr>
          <p:cNvSpPr/>
          <p:nvPr userDrawn="1"/>
        </p:nvSpPr>
        <p:spPr>
          <a:xfrm rot="1960783" flipH="1" flipV="1">
            <a:off x="-33877" y="5580155"/>
            <a:ext cx="1895797" cy="1703950"/>
          </a:xfrm>
          <a:custGeom>
            <a:avLst/>
            <a:gdLst>
              <a:gd name="connsiteX0" fmla="*/ 1472422 w 1895797"/>
              <a:gd name="connsiteY0" fmla="*/ 1539951 h 1703950"/>
              <a:gd name="connsiteX1" fmla="*/ 935525 w 1895797"/>
              <a:gd name="connsiteY1" fmla="*/ 1703950 h 1703950"/>
              <a:gd name="connsiteX2" fmla="*/ 50716 w 1895797"/>
              <a:gd name="connsiteY2" fmla="*/ 1117459 h 1703950"/>
              <a:gd name="connsiteX3" fmla="*/ 0 w 1895797"/>
              <a:gd name="connsiteY3" fmla="*/ 954079 h 1703950"/>
              <a:gd name="connsiteX4" fmla="*/ 1487287 w 1895797"/>
              <a:gd name="connsiteY4" fmla="*/ 0 h 1703950"/>
              <a:gd name="connsiteX5" fmla="*/ 1883016 w 1895797"/>
              <a:gd name="connsiteY5" fmla="*/ 616891 h 1703950"/>
              <a:gd name="connsiteX6" fmla="*/ 1895797 w 1895797"/>
              <a:gd name="connsiteY6" fmla="*/ 743678 h 1703950"/>
              <a:gd name="connsiteX7" fmla="*/ 1472422 w 1895797"/>
              <a:gd name="connsiteY7" fmla="*/ 1539951 h 17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5797" h="1703950">
                <a:moveTo>
                  <a:pt x="1472422" y="1539951"/>
                </a:moveTo>
                <a:cubicBezTo>
                  <a:pt x="1319162" y="1643491"/>
                  <a:pt x="1134404" y="1703950"/>
                  <a:pt x="935525" y="1703950"/>
                </a:cubicBezTo>
                <a:cubicBezTo>
                  <a:pt x="537767" y="1703950"/>
                  <a:pt x="196493" y="1462115"/>
                  <a:pt x="50716" y="1117459"/>
                </a:cubicBezTo>
                <a:lnTo>
                  <a:pt x="0" y="954079"/>
                </a:lnTo>
                <a:lnTo>
                  <a:pt x="1487287" y="0"/>
                </a:lnTo>
                <a:lnTo>
                  <a:pt x="1883016" y="616891"/>
                </a:lnTo>
                <a:lnTo>
                  <a:pt x="1895797" y="743678"/>
                </a:lnTo>
                <a:cubicBezTo>
                  <a:pt x="1895797" y="1075143"/>
                  <a:pt x="1727856" y="1367383"/>
                  <a:pt x="1472422" y="1539951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4A28A4C-E2F5-A223-EF35-F146655B434E}"/>
              </a:ext>
            </a:extLst>
          </p:cNvPr>
          <p:cNvSpPr/>
          <p:nvPr userDrawn="1"/>
        </p:nvSpPr>
        <p:spPr>
          <a:xfrm rot="15086214" flipH="1" flipV="1">
            <a:off x="10954791" y="461639"/>
            <a:ext cx="891163" cy="891163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28B09E6A-6854-FE46-2D91-EE20EE75C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7123" b="31930"/>
          <a:stretch/>
        </p:blipFill>
        <p:spPr>
          <a:xfrm>
            <a:off x="0" y="6214557"/>
            <a:ext cx="1571446" cy="643443"/>
          </a:xfrm>
          <a:custGeom>
            <a:avLst/>
            <a:gdLst>
              <a:gd name="connsiteX0" fmla="*/ 0 w 1571446"/>
              <a:gd name="connsiteY0" fmla="*/ 0 h 643443"/>
              <a:gd name="connsiteX1" fmla="*/ 1571446 w 1571446"/>
              <a:gd name="connsiteY1" fmla="*/ 0 h 643443"/>
              <a:gd name="connsiteX2" fmla="*/ 1571446 w 1571446"/>
              <a:gd name="connsiteY2" fmla="*/ 643443 h 643443"/>
              <a:gd name="connsiteX3" fmla="*/ 0 w 1571446"/>
              <a:gd name="connsiteY3" fmla="*/ 643443 h 64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446" h="643443">
                <a:moveTo>
                  <a:pt x="0" y="0"/>
                </a:moveTo>
                <a:lnTo>
                  <a:pt x="1571446" y="0"/>
                </a:lnTo>
                <a:lnTo>
                  <a:pt x="1571446" y="643443"/>
                </a:lnTo>
                <a:lnTo>
                  <a:pt x="0" y="6434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0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1FC207D-7611-987D-E1B3-B6C2D60A810A}"/>
              </a:ext>
            </a:extLst>
          </p:cNvPr>
          <p:cNvSpPr/>
          <p:nvPr userDrawn="1"/>
        </p:nvSpPr>
        <p:spPr>
          <a:xfrm>
            <a:off x="7091833" y="0"/>
            <a:ext cx="5100167" cy="4368140"/>
          </a:xfrm>
          <a:custGeom>
            <a:avLst/>
            <a:gdLst>
              <a:gd name="connsiteX0" fmla="*/ 250322 w 5100167"/>
              <a:gd name="connsiteY0" fmla="*/ 0 h 4368140"/>
              <a:gd name="connsiteX1" fmla="*/ 5100167 w 5100167"/>
              <a:gd name="connsiteY1" fmla="*/ 0 h 4368140"/>
              <a:gd name="connsiteX2" fmla="*/ 5100167 w 5100167"/>
              <a:gd name="connsiteY2" fmla="*/ 3677699 h 4368140"/>
              <a:gd name="connsiteX3" fmla="*/ 4893710 w 5100167"/>
              <a:gd name="connsiteY3" fmla="*/ 3832085 h 4368140"/>
              <a:gd name="connsiteX4" fmla="*/ 3138785 w 5100167"/>
              <a:gd name="connsiteY4" fmla="*/ 4368140 h 4368140"/>
              <a:gd name="connsiteX5" fmla="*/ 0 w 5100167"/>
              <a:gd name="connsiteY5" fmla="*/ 1229355 h 4368140"/>
              <a:gd name="connsiteX6" fmla="*/ 246662 w 5100167"/>
              <a:gd name="connsiteY6" fmla="*/ 7598 h 436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0167" h="4368140">
                <a:moveTo>
                  <a:pt x="250322" y="0"/>
                </a:moveTo>
                <a:lnTo>
                  <a:pt x="5100167" y="0"/>
                </a:lnTo>
                <a:lnTo>
                  <a:pt x="5100167" y="3677699"/>
                </a:lnTo>
                <a:lnTo>
                  <a:pt x="4893710" y="3832085"/>
                </a:lnTo>
                <a:cubicBezTo>
                  <a:pt x="4392756" y="4170522"/>
                  <a:pt x="3788849" y="4368140"/>
                  <a:pt x="3138785" y="4368140"/>
                </a:cubicBezTo>
                <a:cubicBezTo>
                  <a:pt x="1405282" y="4368140"/>
                  <a:pt x="0" y="2962858"/>
                  <a:pt x="0" y="1229355"/>
                </a:cubicBezTo>
                <a:cubicBezTo>
                  <a:pt x="0" y="795979"/>
                  <a:pt x="87830" y="383117"/>
                  <a:pt x="246662" y="7598"/>
                </a:cubicBezTo>
                <a:close/>
              </a:path>
            </a:pathLst>
          </a:custGeom>
          <a:gradFill flip="none" rotWithShape="1">
            <a:gsLst>
              <a:gs pos="46000">
                <a:schemeClr val="bg1">
                  <a:alpha val="39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A15754-C906-11A1-556B-9C809E96F09D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F6281A60-60FE-BC4B-9898-38BA1E689F60}"/>
              </a:ext>
            </a:extLst>
          </p:cNvPr>
          <p:cNvSpPr/>
          <p:nvPr userDrawn="1"/>
        </p:nvSpPr>
        <p:spPr>
          <a:xfrm>
            <a:off x="1" y="0"/>
            <a:ext cx="8609663" cy="4893244"/>
          </a:xfrm>
          <a:custGeom>
            <a:avLst/>
            <a:gdLst>
              <a:gd name="connsiteX0" fmla="*/ 0 w 8609663"/>
              <a:gd name="connsiteY0" fmla="*/ 0 h 4893244"/>
              <a:gd name="connsiteX1" fmla="*/ 8609663 w 8609663"/>
              <a:gd name="connsiteY1" fmla="*/ 0 h 4893244"/>
              <a:gd name="connsiteX2" fmla="*/ 8597416 w 8609663"/>
              <a:gd name="connsiteY2" fmla="*/ 68583 h 4893244"/>
              <a:gd name="connsiteX3" fmla="*/ 2677757 w 8609663"/>
              <a:gd name="connsiteY3" fmla="*/ 4893244 h 4893244"/>
              <a:gd name="connsiteX4" fmla="*/ 58119 w 8609663"/>
              <a:gd name="connsiteY4" fmla="*/ 4297396 h 4893244"/>
              <a:gd name="connsiteX5" fmla="*/ 0 w 8609663"/>
              <a:gd name="connsiteY5" fmla="*/ 4267630 h 48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09663" h="4893244">
                <a:moveTo>
                  <a:pt x="0" y="0"/>
                </a:moveTo>
                <a:lnTo>
                  <a:pt x="8609663" y="0"/>
                </a:lnTo>
                <a:lnTo>
                  <a:pt x="8597416" y="68583"/>
                </a:lnTo>
                <a:cubicBezTo>
                  <a:pt x="8033983" y="2822012"/>
                  <a:pt x="5597751" y="4893244"/>
                  <a:pt x="2677757" y="4893244"/>
                </a:cubicBezTo>
                <a:cubicBezTo>
                  <a:pt x="1739188" y="4893244"/>
                  <a:pt x="850599" y="4679252"/>
                  <a:pt x="58119" y="4297396"/>
                </a:cubicBezTo>
                <a:lnTo>
                  <a:pt x="0" y="4267630"/>
                </a:lnTo>
                <a:close/>
              </a:path>
            </a:pathLst>
          </a:custGeom>
          <a:gradFill>
            <a:gsLst>
              <a:gs pos="0">
                <a:schemeClr val="bg1">
                  <a:alpha val="52000"/>
                </a:schemeClr>
              </a:gs>
              <a:gs pos="71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B1979AF-D974-7ED5-A6B6-2DF988F7D92A}"/>
              </a:ext>
            </a:extLst>
          </p:cNvPr>
          <p:cNvSpPr/>
          <p:nvPr userDrawn="1"/>
        </p:nvSpPr>
        <p:spPr>
          <a:xfrm>
            <a:off x="0" y="2022458"/>
            <a:ext cx="9528665" cy="4835542"/>
          </a:xfrm>
          <a:custGeom>
            <a:avLst/>
            <a:gdLst>
              <a:gd name="connsiteX0" fmla="*/ 3500948 w 9528665"/>
              <a:gd name="connsiteY0" fmla="*/ 0 h 4835542"/>
              <a:gd name="connsiteX1" fmla="*/ 9528665 w 9528665"/>
              <a:gd name="connsiteY1" fmla="*/ 4132943 h 4835542"/>
              <a:gd name="connsiteX2" fmla="*/ 9459212 w 9528665"/>
              <a:gd name="connsiteY2" fmla="*/ 4762350 h 4835542"/>
              <a:gd name="connsiteX3" fmla="*/ 9440149 w 9528665"/>
              <a:gd name="connsiteY3" fmla="*/ 4835542 h 4835542"/>
              <a:gd name="connsiteX4" fmla="*/ 0 w 9528665"/>
              <a:gd name="connsiteY4" fmla="*/ 4835542 h 4835542"/>
              <a:gd name="connsiteX5" fmla="*/ 0 w 9528665"/>
              <a:gd name="connsiteY5" fmla="*/ 769615 h 4835542"/>
              <a:gd name="connsiteX6" fmla="*/ 130794 w 9528665"/>
              <a:gd name="connsiteY6" fmla="*/ 705842 h 4835542"/>
              <a:gd name="connsiteX7" fmla="*/ 3500948 w 9528665"/>
              <a:gd name="connsiteY7" fmla="*/ 0 h 483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8665" h="4835542">
                <a:moveTo>
                  <a:pt x="3500948" y="0"/>
                </a:moveTo>
                <a:cubicBezTo>
                  <a:pt x="6829964" y="0"/>
                  <a:pt x="9528665" y="1850382"/>
                  <a:pt x="9528665" y="4132943"/>
                </a:cubicBezTo>
                <a:cubicBezTo>
                  <a:pt x="9528665" y="4346933"/>
                  <a:pt x="9504946" y="4557125"/>
                  <a:pt x="9459212" y="4762350"/>
                </a:cubicBezTo>
                <a:lnTo>
                  <a:pt x="9440149" y="4835542"/>
                </a:lnTo>
                <a:lnTo>
                  <a:pt x="0" y="4835542"/>
                </a:lnTo>
                <a:lnTo>
                  <a:pt x="0" y="769615"/>
                </a:lnTo>
                <a:lnTo>
                  <a:pt x="130794" y="705842"/>
                </a:lnTo>
                <a:cubicBezTo>
                  <a:pt x="1092824" y="260210"/>
                  <a:pt x="2252567" y="0"/>
                  <a:pt x="3500948" y="0"/>
                </a:cubicBezTo>
                <a:close/>
              </a:path>
            </a:pathLst>
          </a:cu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0">
                <a:schemeClr val="bg1">
                  <a:alpha val="52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D8BBDA9-C06A-C086-4B34-53079B2EF227}"/>
              </a:ext>
            </a:extLst>
          </p:cNvPr>
          <p:cNvSpPr/>
          <p:nvPr userDrawn="1"/>
        </p:nvSpPr>
        <p:spPr>
          <a:xfrm>
            <a:off x="950057" y="1508799"/>
            <a:ext cx="4781261" cy="2016766"/>
          </a:xfrm>
          <a:prstGeom prst="roundRect">
            <a:avLst>
              <a:gd name="adj" fmla="val 10770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27000"/>
                </a:schemeClr>
              </a:gs>
              <a:gs pos="80000">
                <a:schemeClr val="accent1">
                  <a:lumMod val="20000"/>
                  <a:lumOff val="80000"/>
                  <a:alpha val="88000"/>
                </a:schemeClr>
              </a:gs>
              <a:gs pos="5442">
                <a:schemeClr val="bg1">
                  <a:alpha val="0"/>
                </a:schemeClr>
              </a:gs>
              <a:gs pos="27000">
                <a:schemeClr val="accent1">
                  <a:lumMod val="0"/>
                  <a:lumOff val="100000"/>
                  <a:alpha val="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outerShdw blurRad="469900" dist="114300" dir="16200000" sx="99000" sy="99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5385EAF-BA9F-497F-494D-E3381DF7DC41}"/>
              </a:ext>
            </a:extLst>
          </p:cNvPr>
          <p:cNvSpPr/>
          <p:nvPr userDrawn="1"/>
        </p:nvSpPr>
        <p:spPr>
          <a:xfrm>
            <a:off x="6460683" y="1508799"/>
            <a:ext cx="4781261" cy="2016766"/>
          </a:xfrm>
          <a:prstGeom prst="roundRect">
            <a:avLst>
              <a:gd name="adj" fmla="val 10770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27000"/>
                </a:schemeClr>
              </a:gs>
              <a:gs pos="80000">
                <a:schemeClr val="accent1">
                  <a:lumMod val="20000"/>
                  <a:lumOff val="80000"/>
                  <a:alpha val="88000"/>
                </a:schemeClr>
              </a:gs>
              <a:gs pos="5442">
                <a:schemeClr val="bg1">
                  <a:alpha val="0"/>
                </a:schemeClr>
              </a:gs>
              <a:gs pos="27000">
                <a:schemeClr val="accent1">
                  <a:lumMod val="0"/>
                  <a:lumOff val="100000"/>
                  <a:alpha val="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outerShdw blurRad="469900" dist="114300" dir="16200000" sx="99000" sy="99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F5D60F1-54A8-2119-7288-D8E80D637D0C}"/>
              </a:ext>
            </a:extLst>
          </p:cNvPr>
          <p:cNvSpPr/>
          <p:nvPr userDrawn="1"/>
        </p:nvSpPr>
        <p:spPr>
          <a:xfrm>
            <a:off x="950057" y="4066545"/>
            <a:ext cx="4781261" cy="2016766"/>
          </a:xfrm>
          <a:prstGeom prst="roundRect">
            <a:avLst>
              <a:gd name="adj" fmla="val 10770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27000"/>
                </a:schemeClr>
              </a:gs>
              <a:gs pos="80000">
                <a:schemeClr val="accent1">
                  <a:lumMod val="20000"/>
                  <a:lumOff val="80000"/>
                  <a:alpha val="88000"/>
                </a:schemeClr>
              </a:gs>
              <a:gs pos="5442">
                <a:schemeClr val="bg1">
                  <a:alpha val="0"/>
                </a:schemeClr>
              </a:gs>
              <a:gs pos="27000">
                <a:schemeClr val="accent1">
                  <a:lumMod val="0"/>
                  <a:lumOff val="100000"/>
                  <a:alpha val="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outerShdw blurRad="469900" dist="114300" dir="16200000" sx="99000" sy="99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34C44F5-B792-3DA3-47B7-EBDEBD80A2F1}"/>
              </a:ext>
            </a:extLst>
          </p:cNvPr>
          <p:cNvSpPr/>
          <p:nvPr userDrawn="1"/>
        </p:nvSpPr>
        <p:spPr>
          <a:xfrm>
            <a:off x="6460683" y="4066545"/>
            <a:ext cx="4781261" cy="2016766"/>
          </a:xfrm>
          <a:prstGeom prst="roundRect">
            <a:avLst>
              <a:gd name="adj" fmla="val 10770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27000"/>
                </a:schemeClr>
              </a:gs>
              <a:gs pos="80000">
                <a:schemeClr val="accent1">
                  <a:lumMod val="20000"/>
                  <a:lumOff val="80000"/>
                  <a:alpha val="88000"/>
                </a:schemeClr>
              </a:gs>
              <a:gs pos="5442">
                <a:schemeClr val="bg1">
                  <a:alpha val="0"/>
                </a:schemeClr>
              </a:gs>
              <a:gs pos="27000">
                <a:schemeClr val="accent1">
                  <a:lumMod val="0"/>
                  <a:lumOff val="100000"/>
                  <a:alpha val="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outerShdw blurRad="469900" dist="114300" dir="16200000" sx="99000" sy="99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F5FB48-6F74-FEC3-C1E4-ED23D26F0281}"/>
              </a:ext>
            </a:extLst>
          </p:cNvPr>
          <p:cNvSpPr txBox="1"/>
          <p:nvPr userDrawn="1"/>
        </p:nvSpPr>
        <p:spPr>
          <a:xfrm>
            <a:off x="4301841" y="1070448"/>
            <a:ext cx="3588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>
                <a:ln w="12700">
                  <a:solidFill>
                    <a:schemeClr val="bg1">
                      <a:alpha val="30000"/>
                    </a:schemeClr>
                  </a:solidFill>
                </a:ln>
                <a:noFill/>
                <a:cs typeface="+mn-ea"/>
                <a:sym typeface="+mn-lt"/>
              </a:rPr>
              <a:t>CONTENT</a:t>
            </a:r>
            <a:endParaRPr lang="en-US" altLang="zh-CN" sz="4000" b="1" spc="300" dirty="0">
              <a:ln w="12700">
                <a:solidFill>
                  <a:schemeClr val="bg1">
                    <a:alpha val="3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3A7E0C-68D4-00F5-AC1E-BB26ECFDFD1C}"/>
              </a:ext>
            </a:extLst>
          </p:cNvPr>
          <p:cNvSpPr txBox="1"/>
          <p:nvPr userDrawn="1"/>
        </p:nvSpPr>
        <p:spPr>
          <a:xfrm>
            <a:off x="4751655" y="591762"/>
            <a:ext cx="268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目录</a:t>
            </a:r>
            <a:endParaRPr lang="en-US" altLang="zh-CN" sz="5400" spc="30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A527A5F-5C23-C4D8-B7C0-A9B0513AE1EE}"/>
              </a:ext>
            </a:extLst>
          </p:cNvPr>
          <p:cNvSpPr/>
          <p:nvPr userDrawn="1"/>
        </p:nvSpPr>
        <p:spPr>
          <a:xfrm>
            <a:off x="7091833" y="0"/>
            <a:ext cx="5100167" cy="4368140"/>
          </a:xfrm>
          <a:custGeom>
            <a:avLst/>
            <a:gdLst>
              <a:gd name="connsiteX0" fmla="*/ 250322 w 5100167"/>
              <a:gd name="connsiteY0" fmla="*/ 0 h 4368140"/>
              <a:gd name="connsiteX1" fmla="*/ 5100167 w 5100167"/>
              <a:gd name="connsiteY1" fmla="*/ 0 h 4368140"/>
              <a:gd name="connsiteX2" fmla="*/ 5100167 w 5100167"/>
              <a:gd name="connsiteY2" fmla="*/ 3677699 h 4368140"/>
              <a:gd name="connsiteX3" fmla="*/ 4893710 w 5100167"/>
              <a:gd name="connsiteY3" fmla="*/ 3832085 h 4368140"/>
              <a:gd name="connsiteX4" fmla="*/ 3138785 w 5100167"/>
              <a:gd name="connsiteY4" fmla="*/ 4368140 h 4368140"/>
              <a:gd name="connsiteX5" fmla="*/ 0 w 5100167"/>
              <a:gd name="connsiteY5" fmla="*/ 1229355 h 4368140"/>
              <a:gd name="connsiteX6" fmla="*/ 246662 w 5100167"/>
              <a:gd name="connsiteY6" fmla="*/ 7598 h 436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0167" h="4368140">
                <a:moveTo>
                  <a:pt x="250322" y="0"/>
                </a:moveTo>
                <a:lnTo>
                  <a:pt x="5100167" y="0"/>
                </a:lnTo>
                <a:lnTo>
                  <a:pt x="5100167" y="3677699"/>
                </a:lnTo>
                <a:lnTo>
                  <a:pt x="4893710" y="3832085"/>
                </a:lnTo>
                <a:cubicBezTo>
                  <a:pt x="4392756" y="4170522"/>
                  <a:pt x="3788849" y="4368140"/>
                  <a:pt x="3138785" y="4368140"/>
                </a:cubicBezTo>
                <a:cubicBezTo>
                  <a:pt x="1405282" y="4368140"/>
                  <a:pt x="0" y="2962858"/>
                  <a:pt x="0" y="1229355"/>
                </a:cubicBezTo>
                <a:cubicBezTo>
                  <a:pt x="0" y="795979"/>
                  <a:pt x="87830" y="383117"/>
                  <a:pt x="246662" y="7598"/>
                </a:cubicBezTo>
                <a:close/>
              </a:path>
            </a:pathLst>
          </a:custGeom>
          <a:gradFill flip="none" rotWithShape="1">
            <a:gsLst>
              <a:gs pos="46000">
                <a:schemeClr val="bg1">
                  <a:alpha val="39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BFFEE3-931D-281A-9BE5-F3530644DB1F}"/>
              </a:ext>
            </a:extLst>
          </p:cNvPr>
          <p:cNvSpPr/>
          <p:nvPr userDrawn="1"/>
        </p:nvSpPr>
        <p:spPr>
          <a:xfrm>
            <a:off x="-1" y="2206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BB543D4-85B8-6FB4-A321-298997713C1C}"/>
              </a:ext>
            </a:extLst>
          </p:cNvPr>
          <p:cNvSpPr/>
          <p:nvPr userDrawn="1"/>
        </p:nvSpPr>
        <p:spPr>
          <a:xfrm>
            <a:off x="1" y="0"/>
            <a:ext cx="8609663" cy="4893244"/>
          </a:xfrm>
          <a:custGeom>
            <a:avLst/>
            <a:gdLst>
              <a:gd name="connsiteX0" fmla="*/ 0 w 8609663"/>
              <a:gd name="connsiteY0" fmla="*/ 0 h 4893244"/>
              <a:gd name="connsiteX1" fmla="*/ 8609663 w 8609663"/>
              <a:gd name="connsiteY1" fmla="*/ 0 h 4893244"/>
              <a:gd name="connsiteX2" fmla="*/ 8597416 w 8609663"/>
              <a:gd name="connsiteY2" fmla="*/ 68583 h 4893244"/>
              <a:gd name="connsiteX3" fmla="*/ 2677757 w 8609663"/>
              <a:gd name="connsiteY3" fmla="*/ 4893244 h 4893244"/>
              <a:gd name="connsiteX4" fmla="*/ 58119 w 8609663"/>
              <a:gd name="connsiteY4" fmla="*/ 4297396 h 4893244"/>
              <a:gd name="connsiteX5" fmla="*/ 0 w 8609663"/>
              <a:gd name="connsiteY5" fmla="*/ 4267630 h 48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09663" h="4893244">
                <a:moveTo>
                  <a:pt x="0" y="0"/>
                </a:moveTo>
                <a:lnTo>
                  <a:pt x="8609663" y="0"/>
                </a:lnTo>
                <a:lnTo>
                  <a:pt x="8597416" y="68583"/>
                </a:lnTo>
                <a:cubicBezTo>
                  <a:pt x="8033983" y="2822012"/>
                  <a:pt x="5597751" y="4893244"/>
                  <a:pt x="2677757" y="4893244"/>
                </a:cubicBezTo>
                <a:cubicBezTo>
                  <a:pt x="1739188" y="4893244"/>
                  <a:pt x="850599" y="4679252"/>
                  <a:pt x="58119" y="4297396"/>
                </a:cubicBezTo>
                <a:lnTo>
                  <a:pt x="0" y="4267630"/>
                </a:lnTo>
                <a:close/>
              </a:path>
            </a:pathLst>
          </a:custGeom>
          <a:gradFill>
            <a:gsLst>
              <a:gs pos="0">
                <a:schemeClr val="bg1">
                  <a:alpha val="52000"/>
                </a:schemeClr>
              </a:gs>
              <a:gs pos="7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DB98D29-D16F-B47D-6EE0-89729A9124FD}"/>
              </a:ext>
            </a:extLst>
          </p:cNvPr>
          <p:cNvSpPr/>
          <p:nvPr userDrawn="1"/>
        </p:nvSpPr>
        <p:spPr>
          <a:xfrm>
            <a:off x="0" y="2022458"/>
            <a:ext cx="9528665" cy="4835542"/>
          </a:xfrm>
          <a:custGeom>
            <a:avLst/>
            <a:gdLst>
              <a:gd name="connsiteX0" fmla="*/ 3500948 w 9528665"/>
              <a:gd name="connsiteY0" fmla="*/ 0 h 4835542"/>
              <a:gd name="connsiteX1" fmla="*/ 9528665 w 9528665"/>
              <a:gd name="connsiteY1" fmla="*/ 4132943 h 4835542"/>
              <a:gd name="connsiteX2" fmla="*/ 9459212 w 9528665"/>
              <a:gd name="connsiteY2" fmla="*/ 4762350 h 4835542"/>
              <a:gd name="connsiteX3" fmla="*/ 9440149 w 9528665"/>
              <a:gd name="connsiteY3" fmla="*/ 4835542 h 4835542"/>
              <a:gd name="connsiteX4" fmla="*/ 0 w 9528665"/>
              <a:gd name="connsiteY4" fmla="*/ 4835542 h 4835542"/>
              <a:gd name="connsiteX5" fmla="*/ 0 w 9528665"/>
              <a:gd name="connsiteY5" fmla="*/ 769615 h 4835542"/>
              <a:gd name="connsiteX6" fmla="*/ 130794 w 9528665"/>
              <a:gd name="connsiteY6" fmla="*/ 705842 h 4835542"/>
              <a:gd name="connsiteX7" fmla="*/ 3500948 w 9528665"/>
              <a:gd name="connsiteY7" fmla="*/ 0 h 483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8665" h="4835542">
                <a:moveTo>
                  <a:pt x="3500948" y="0"/>
                </a:moveTo>
                <a:cubicBezTo>
                  <a:pt x="6829964" y="0"/>
                  <a:pt x="9528665" y="1850382"/>
                  <a:pt x="9528665" y="4132943"/>
                </a:cubicBezTo>
                <a:cubicBezTo>
                  <a:pt x="9528665" y="4346933"/>
                  <a:pt x="9504946" y="4557125"/>
                  <a:pt x="9459212" y="4762350"/>
                </a:cubicBezTo>
                <a:lnTo>
                  <a:pt x="9440149" y="4835542"/>
                </a:lnTo>
                <a:lnTo>
                  <a:pt x="0" y="4835542"/>
                </a:lnTo>
                <a:lnTo>
                  <a:pt x="0" y="769615"/>
                </a:lnTo>
                <a:lnTo>
                  <a:pt x="130794" y="705842"/>
                </a:lnTo>
                <a:cubicBezTo>
                  <a:pt x="1092824" y="260210"/>
                  <a:pt x="2252567" y="0"/>
                  <a:pt x="3500948" y="0"/>
                </a:cubicBezTo>
                <a:close/>
              </a:path>
            </a:pathLst>
          </a:cu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0">
                <a:schemeClr val="bg1">
                  <a:alpha val="52000"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C05068E-0486-7DB1-7261-1B728B088A7B}"/>
              </a:ext>
            </a:extLst>
          </p:cNvPr>
          <p:cNvSpPr/>
          <p:nvPr userDrawn="1"/>
        </p:nvSpPr>
        <p:spPr>
          <a:xfrm>
            <a:off x="494309" y="613821"/>
            <a:ext cx="11203380" cy="5630358"/>
          </a:xfrm>
          <a:prstGeom prst="roundRect">
            <a:avLst>
              <a:gd name="adj" fmla="val 5384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27000"/>
                </a:schemeClr>
              </a:gs>
              <a:gs pos="80000">
                <a:schemeClr val="accent1">
                  <a:lumMod val="20000"/>
                  <a:lumOff val="80000"/>
                  <a:alpha val="88000"/>
                </a:schemeClr>
              </a:gs>
              <a:gs pos="5442">
                <a:schemeClr val="bg1">
                  <a:alpha val="0"/>
                </a:schemeClr>
              </a:gs>
              <a:gs pos="27000">
                <a:schemeClr val="accent1">
                  <a:lumMod val="0"/>
                  <a:lumOff val="100000"/>
                  <a:alpha val="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outerShdw blurRad="469900" dist="114300" dir="16200000" sx="99000" sy="99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5CC02A6-BAA6-C0DF-FE77-B42283CE12E3}"/>
              </a:ext>
            </a:extLst>
          </p:cNvPr>
          <p:cNvGrpSpPr/>
          <p:nvPr userDrawn="1"/>
        </p:nvGrpSpPr>
        <p:grpSpPr>
          <a:xfrm>
            <a:off x="9295556" y="3003074"/>
            <a:ext cx="1065498" cy="888267"/>
            <a:chOff x="9392820" y="2865779"/>
            <a:chExt cx="1065498" cy="88826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4DF9728-4E4B-B90E-B2E7-759D4F0224E9}"/>
                </a:ext>
              </a:extLst>
            </p:cNvPr>
            <p:cNvSpPr/>
            <p:nvPr/>
          </p:nvSpPr>
          <p:spPr>
            <a:xfrm rot="15086214">
              <a:off x="9392820" y="2865779"/>
              <a:ext cx="230725" cy="2307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94BA120-AE1C-7C75-E455-8B801778F6B4}"/>
                </a:ext>
              </a:extLst>
            </p:cNvPr>
            <p:cNvSpPr/>
            <p:nvPr/>
          </p:nvSpPr>
          <p:spPr>
            <a:xfrm rot="1960783">
              <a:off x="9603309" y="3575042"/>
              <a:ext cx="179004" cy="179004"/>
            </a:xfrm>
            <a:prstGeom prst="ellipse">
              <a:avLst/>
            </a:prstGeom>
            <a:gradFill flip="none" rotWithShape="1">
              <a:gsLst>
                <a:gs pos="53000">
                  <a:schemeClr val="accent1"/>
                </a:gs>
                <a:gs pos="100000">
                  <a:schemeClr val="accent1">
                    <a:lumMod val="58000"/>
                    <a:lumOff val="42000"/>
                  </a:schemeClr>
                </a:gs>
                <a:gs pos="0">
                  <a:schemeClr val="accent1">
                    <a:lumMod val="57000"/>
                    <a:lumOff val="43000"/>
                  </a:schemeClr>
                </a:gs>
              </a:gsLst>
              <a:lin ang="0" scaled="1"/>
              <a:tileRect/>
            </a:gradFill>
            <a:ln w="22225">
              <a:noFill/>
            </a:ln>
            <a:effectLst>
              <a:outerShdw blurRad="165100" dist="38100" dir="5400000" sx="105000" sy="105000" algn="t" rotWithShape="0">
                <a:schemeClr val="accent1"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CAB416-E804-D5BE-1456-2CB42F31F45C}"/>
                </a:ext>
              </a:extLst>
            </p:cNvPr>
            <p:cNvSpPr/>
            <p:nvPr/>
          </p:nvSpPr>
          <p:spPr>
            <a:xfrm rot="1960783">
              <a:off x="10106644" y="3225313"/>
              <a:ext cx="351674" cy="351674"/>
            </a:xfrm>
            <a:prstGeom prst="ellipse">
              <a:avLst/>
            </a:prstGeom>
            <a:gradFill>
              <a:gsLst>
                <a:gs pos="100000">
                  <a:schemeClr val="accent1">
                    <a:alpha val="64000"/>
                  </a:schemeClr>
                </a:gs>
                <a:gs pos="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0D58DF9-2041-31CA-32F5-3162ABD32104}"/>
                </a:ext>
              </a:extLst>
            </p:cNvPr>
            <p:cNvSpPr/>
            <p:nvPr/>
          </p:nvSpPr>
          <p:spPr>
            <a:xfrm rot="1960783">
              <a:off x="10041133" y="3153063"/>
              <a:ext cx="203286" cy="203286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84000"/>
                  </a:schemeClr>
                </a:gs>
                <a:gs pos="0">
                  <a:schemeClr val="accent1">
                    <a:lumMod val="96000"/>
                    <a:lumOff val="4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B0F5BC5-3E49-5EC9-8AEC-6F567FC83223}"/>
              </a:ext>
            </a:extLst>
          </p:cNvPr>
          <p:cNvGrpSpPr/>
          <p:nvPr userDrawn="1"/>
        </p:nvGrpSpPr>
        <p:grpSpPr>
          <a:xfrm>
            <a:off x="1830947" y="3003074"/>
            <a:ext cx="827105" cy="866769"/>
            <a:chOff x="1928211" y="2865779"/>
            <a:chExt cx="827105" cy="866769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64DD81-8DC6-8CE1-EBE3-9CAF4CA1BE27}"/>
                </a:ext>
              </a:extLst>
            </p:cNvPr>
            <p:cNvSpPr/>
            <p:nvPr/>
          </p:nvSpPr>
          <p:spPr>
            <a:xfrm rot="1960783" flipH="1" flipV="1">
              <a:off x="2391192" y="2865779"/>
              <a:ext cx="179004" cy="179004"/>
            </a:xfrm>
            <a:prstGeom prst="ellipse">
              <a:avLst/>
            </a:prstGeom>
            <a:gradFill flip="none" rotWithShape="1">
              <a:gsLst>
                <a:gs pos="53000">
                  <a:schemeClr val="accent1"/>
                </a:gs>
                <a:gs pos="100000">
                  <a:schemeClr val="accent1">
                    <a:lumMod val="58000"/>
                    <a:lumOff val="42000"/>
                  </a:schemeClr>
                </a:gs>
                <a:gs pos="0">
                  <a:schemeClr val="accent1">
                    <a:lumMod val="57000"/>
                    <a:lumOff val="43000"/>
                  </a:schemeClr>
                </a:gs>
              </a:gsLst>
              <a:lin ang="0" scaled="1"/>
              <a:tileRect/>
            </a:gradFill>
            <a:ln w="22225">
              <a:noFill/>
            </a:ln>
            <a:effectLst>
              <a:outerShdw blurRad="165100" dist="38100" dir="5400000" sx="105000" sy="105000" algn="t" rotWithShape="0">
                <a:schemeClr val="accent1"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B6A0430-4C3E-ED36-7C4F-7B309CE90CA9}"/>
                </a:ext>
              </a:extLst>
            </p:cNvPr>
            <p:cNvSpPr/>
            <p:nvPr/>
          </p:nvSpPr>
          <p:spPr>
            <a:xfrm rot="1960783" flipH="1" flipV="1">
              <a:off x="2361278" y="3380874"/>
              <a:ext cx="351674" cy="351674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64000"/>
                  </a:schemeClr>
                </a:gs>
                <a:gs pos="0">
                  <a:schemeClr val="accent1">
                    <a:alpha val="38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6032037-9C25-7498-37C5-6CD937C0775A}"/>
                </a:ext>
              </a:extLst>
            </p:cNvPr>
            <p:cNvSpPr/>
            <p:nvPr/>
          </p:nvSpPr>
          <p:spPr>
            <a:xfrm rot="1960783" flipH="1" flipV="1">
              <a:off x="2552030" y="3499730"/>
              <a:ext cx="203286" cy="203286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84000"/>
                  </a:schemeClr>
                </a:gs>
                <a:gs pos="0">
                  <a:schemeClr val="accent1">
                    <a:lumMod val="96000"/>
                    <a:lumOff val="4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AC0F89E-9D4E-15F8-BC90-BF2800A89111}"/>
                </a:ext>
              </a:extLst>
            </p:cNvPr>
            <p:cNvSpPr/>
            <p:nvPr/>
          </p:nvSpPr>
          <p:spPr>
            <a:xfrm rot="15086214" flipH="1" flipV="1">
              <a:off x="1928211" y="3192969"/>
              <a:ext cx="123948" cy="123948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A6B3EA0-823E-A95B-02CA-7DE98F094840}"/>
              </a:ext>
            </a:extLst>
          </p:cNvPr>
          <p:cNvSpPr/>
          <p:nvPr userDrawn="1"/>
        </p:nvSpPr>
        <p:spPr>
          <a:xfrm>
            <a:off x="5350702" y="4509893"/>
            <a:ext cx="1296069" cy="599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3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>
            <a:outerShdw blurRad="165100" dist="38100" dir="5400000" sx="105000" sy="105000" algn="t" rotWithShape="0">
              <a:schemeClr val="accent1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13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C0A3121-AD26-D7F9-2C33-E7CFCF363A0B}"/>
              </a:ext>
            </a:extLst>
          </p:cNvPr>
          <p:cNvSpPr/>
          <p:nvPr userDrawn="1"/>
        </p:nvSpPr>
        <p:spPr>
          <a:xfrm>
            <a:off x="10854263" y="5478657"/>
            <a:ext cx="1337737" cy="1379343"/>
          </a:xfrm>
          <a:custGeom>
            <a:avLst/>
            <a:gdLst>
              <a:gd name="connsiteX0" fmla="*/ 1337737 w 1337737"/>
              <a:gd name="connsiteY0" fmla="*/ 0 h 1379343"/>
              <a:gd name="connsiteX1" fmla="*/ 1337737 w 1337737"/>
              <a:gd name="connsiteY1" fmla="*/ 500179 h 1379343"/>
              <a:gd name="connsiteX2" fmla="*/ 1291439 w 1337737"/>
              <a:gd name="connsiteY2" fmla="*/ 502517 h 1379343"/>
              <a:gd name="connsiteX3" fmla="*/ 500178 w 1337737"/>
              <a:gd name="connsiteY3" fmla="*/ 1379343 h 1379343"/>
              <a:gd name="connsiteX4" fmla="*/ 0 w 1337737"/>
              <a:gd name="connsiteY4" fmla="*/ 1379343 h 1379343"/>
              <a:gd name="connsiteX5" fmla="*/ 1240300 w 1337737"/>
              <a:gd name="connsiteY5" fmla="*/ 4920 h 1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7737" h="1379343">
                <a:moveTo>
                  <a:pt x="1337737" y="0"/>
                </a:moveTo>
                <a:lnTo>
                  <a:pt x="1337737" y="500179"/>
                </a:lnTo>
                <a:lnTo>
                  <a:pt x="1291439" y="502517"/>
                </a:lnTo>
                <a:cubicBezTo>
                  <a:pt x="847000" y="547652"/>
                  <a:pt x="500178" y="922995"/>
                  <a:pt x="500178" y="1379343"/>
                </a:cubicBezTo>
                <a:lnTo>
                  <a:pt x="0" y="1379343"/>
                </a:lnTo>
                <a:cubicBezTo>
                  <a:pt x="0" y="664019"/>
                  <a:pt x="543642" y="75670"/>
                  <a:pt x="1240300" y="4920"/>
                </a:cubicBezTo>
                <a:close/>
              </a:path>
            </a:pathLst>
          </a:cu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5560D20-FA7D-E9F9-6F87-B7C4CEA2C1E9}"/>
              </a:ext>
            </a:extLst>
          </p:cNvPr>
          <p:cNvSpPr/>
          <p:nvPr userDrawn="1"/>
        </p:nvSpPr>
        <p:spPr>
          <a:xfrm>
            <a:off x="0" y="0"/>
            <a:ext cx="975361" cy="944091"/>
          </a:xfrm>
          <a:custGeom>
            <a:avLst/>
            <a:gdLst>
              <a:gd name="connsiteX0" fmla="*/ 649471 w 975361"/>
              <a:gd name="connsiteY0" fmla="*/ 0 h 944091"/>
              <a:gd name="connsiteX1" fmla="*/ 967536 w 975361"/>
              <a:gd name="connsiteY1" fmla="*/ 0 h 944091"/>
              <a:gd name="connsiteX2" fmla="*/ 975361 w 975361"/>
              <a:gd name="connsiteY2" fmla="*/ 77619 h 944091"/>
              <a:gd name="connsiteX3" fmla="*/ 108889 w 975361"/>
              <a:gd name="connsiteY3" fmla="*/ 944091 h 944091"/>
              <a:gd name="connsiteX4" fmla="*/ 20297 w 975361"/>
              <a:gd name="connsiteY4" fmla="*/ 939618 h 944091"/>
              <a:gd name="connsiteX5" fmla="*/ 0 w 975361"/>
              <a:gd name="connsiteY5" fmla="*/ 936520 h 944091"/>
              <a:gd name="connsiteX6" fmla="*/ 0 w 975361"/>
              <a:gd name="connsiteY6" fmla="*/ 615049 h 944091"/>
              <a:gd name="connsiteX7" fmla="*/ 108888 w 975361"/>
              <a:gd name="connsiteY7" fmla="*/ 626026 h 944091"/>
              <a:gd name="connsiteX8" fmla="*/ 657295 w 975361"/>
              <a:gd name="connsiteY8" fmla="*/ 77619 h 94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1" h="944091">
                <a:moveTo>
                  <a:pt x="649471" y="0"/>
                </a:moveTo>
                <a:lnTo>
                  <a:pt x="967536" y="0"/>
                </a:lnTo>
                <a:lnTo>
                  <a:pt x="975361" y="77619"/>
                </a:lnTo>
                <a:cubicBezTo>
                  <a:pt x="975361" y="556158"/>
                  <a:pt x="587428" y="944091"/>
                  <a:pt x="108889" y="944091"/>
                </a:cubicBezTo>
                <a:cubicBezTo>
                  <a:pt x="78980" y="944091"/>
                  <a:pt x="49426" y="942576"/>
                  <a:pt x="20297" y="939618"/>
                </a:cubicBezTo>
                <a:lnTo>
                  <a:pt x="0" y="936520"/>
                </a:lnTo>
                <a:lnTo>
                  <a:pt x="0" y="615049"/>
                </a:lnTo>
                <a:lnTo>
                  <a:pt x="108888" y="626026"/>
                </a:lnTo>
                <a:cubicBezTo>
                  <a:pt x="411765" y="626026"/>
                  <a:pt x="657295" y="380496"/>
                  <a:pt x="657295" y="77619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714DF92-F35C-AF0C-EA8B-8770450065CD}"/>
              </a:ext>
            </a:extLst>
          </p:cNvPr>
          <p:cNvSpPr/>
          <p:nvPr userDrawn="1"/>
        </p:nvSpPr>
        <p:spPr>
          <a:xfrm rot="17100000">
            <a:off x="9236168" y="-719375"/>
            <a:ext cx="3001278" cy="3766064"/>
          </a:xfrm>
          <a:custGeom>
            <a:avLst/>
            <a:gdLst>
              <a:gd name="connsiteX0" fmla="*/ 2200789 w 3001278"/>
              <a:gd name="connsiteY0" fmla="*/ 0 h 3766064"/>
              <a:gd name="connsiteX1" fmla="*/ 3001278 w 3001278"/>
              <a:gd name="connsiteY1" fmla="*/ 2987464 h 3766064"/>
              <a:gd name="connsiteX2" fmla="*/ 95505 w 3001278"/>
              <a:gd name="connsiteY2" fmla="*/ 3766064 h 3766064"/>
              <a:gd name="connsiteX3" fmla="*/ 63769 w 3001278"/>
              <a:gd name="connsiteY3" fmla="*/ 3628557 h 3766064"/>
              <a:gd name="connsiteX4" fmla="*/ 0 w 3001278"/>
              <a:gd name="connsiteY4" fmla="*/ 2995982 h 3766064"/>
              <a:gd name="connsiteX5" fmla="*/ 1917028 w 3001278"/>
              <a:gd name="connsiteY5" fmla="*/ 103858 h 376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1278" h="3766064">
                <a:moveTo>
                  <a:pt x="2200789" y="0"/>
                </a:moveTo>
                <a:lnTo>
                  <a:pt x="3001278" y="2987464"/>
                </a:lnTo>
                <a:lnTo>
                  <a:pt x="95505" y="3766064"/>
                </a:lnTo>
                <a:lnTo>
                  <a:pt x="63769" y="3628557"/>
                </a:lnTo>
                <a:cubicBezTo>
                  <a:pt x="21957" y="3424229"/>
                  <a:pt x="0" y="3212670"/>
                  <a:pt x="0" y="2995982"/>
                </a:cubicBezTo>
                <a:cubicBezTo>
                  <a:pt x="0" y="1695854"/>
                  <a:pt x="790471" y="580352"/>
                  <a:pt x="1917028" y="103858"/>
                </a:cubicBezTo>
                <a:close/>
              </a:path>
            </a:pathLst>
          </a:custGeom>
          <a:gradFill flip="none" rotWithShape="1">
            <a:gsLst>
              <a:gs pos="46000">
                <a:schemeClr val="bg1">
                  <a:alpha val="39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9D4127C-D94F-699F-EBAA-887E2B004FD0}"/>
              </a:ext>
            </a:extLst>
          </p:cNvPr>
          <p:cNvSpPr/>
          <p:nvPr userDrawn="1"/>
        </p:nvSpPr>
        <p:spPr>
          <a:xfrm rot="3090381">
            <a:off x="-1287226" y="3780195"/>
            <a:ext cx="4708089" cy="3390827"/>
          </a:xfrm>
          <a:custGeom>
            <a:avLst/>
            <a:gdLst>
              <a:gd name="connsiteX0" fmla="*/ 33022 w 4708089"/>
              <a:gd name="connsiteY0" fmla="*/ 1142226 h 3390827"/>
              <a:gd name="connsiteX1" fmla="*/ 2455061 w 4708089"/>
              <a:gd name="connsiteY1" fmla="*/ 0 h 3390827"/>
              <a:gd name="connsiteX2" fmla="*/ 4674517 w 4708089"/>
              <a:gd name="connsiteY2" fmla="*/ 919329 h 3390827"/>
              <a:gd name="connsiteX3" fmla="*/ 4708089 w 4708089"/>
              <a:gd name="connsiteY3" fmla="*/ 956267 h 3390827"/>
              <a:gd name="connsiteX4" fmla="*/ 2771993 w 4708089"/>
              <a:gd name="connsiteY4" fmla="*/ 3390827 h 3390827"/>
              <a:gd name="connsiteX5" fmla="*/ 0 w 4708089"/>
              <a:gd name="connsiteY5" fmla="*/ 1186386 h 339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089" h="3390827">
                <a:moveTo>
                  <a:pt x="33022" y="1142226"/>
                </a:moveTo>
                <a:cubicBezTo>
                  <a:pt x="608722" y="444640"/>
                  <a:pt x="1479966" y="0"/>
                  <a:pt x="2455061" y="0"/>
                </a:cubicBezTo>
                <a:cubicBezTo>
                  <a:pt x="3321813" y="0"/>
                  <a:pt x="4106509" y="351320"/>
                  <a:pt x="4674517" y="919329"/>
                </a:cubicBezTo>
                <a:lnTo>
                  <a:pt x="4708089" y="956267"/>
                </a:lnTo>
                <a:lnTo>
                  <a:pt x="2771993" y="3390827"/>
                </a:lnTo>
                <a:lnTo>
                  <a:pt x="0" y="1186386"/>
                </a:lnTo>
                <a:close/>
              </a:path>
            </a:pathLst>
          </a:custGeom>
          <a:gradFill flip="none" rotWithShape="1">
            <a:gsLst>
              <a:gs pos="46000">
                <a:schemeClr val="bg1">
                  <a:alpha val="39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BC2065-686D-D506-D7E0-9A146987B5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7123" b="31930"/>
          <a:stretch/>
        </p:blipFill>
        <p:spPr>
          <a:xfrm>
            <a:off x="10680810" y="6219700"/>
            <a:ext cx="1571446" cy="643443"/>
          </a:xfrm>
          <a:custGeom>
            <a:avLst/>
            <a:gdLst>
              <a:gd name="connsiteX0" fmla="*/ 0 w 1571446"/>
              <a:gd name="connsiteY0" fmla="*/ 0 h 643443"/>
              <a:gd name="connsiteX1" fmla="*/ 1571446 w 1571446"/>
              <a:gd name="connsiteY1" fmla="*/ 0 h 643443"/>
              <a:gd name="connsiteX2" fmla="*/ 1571446 w 1571446"/>
              <a:gd name="connsiteY2" fmla="*/ 643443 h 643443"/>
              <a:gd name="connsiteX3" fmla="*/ 0 w 1571446"/>
              <a:gd name="connsiteY3" fmla="*/ 643443 h 64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446" h="643443">
                <a:moveTo>
                  <a:pt x="0" y="0"/>
                </a:moveTo>
                <a:lnTo>
                  <a:pt x="1571446" y="0"/>
                </a:lnTo>
                <a:lnTo>
                  <a:pt x="1571446" y="643443"/>
                </a:lnTo>
                <a:lnTo>
                  <a:pt x="0" y="6434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57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: 空心 8">
            <a:extLst>
              <a:ext uri="{FF2B5EF4-FFF2-40B4-BE49-F238E27FC236}">
                <a16:creationId xmlns:a16="http://schemas.microsoft.com/office/drawing/2014/main" id="{DB388A5E-A791-4C15-A214-78D75F61EAC7}"/>
              </a:ext>
            </a:extLst>
          </p:cNvPr>
          <p:cNvSpPr/>
          <p:nvPr userDrawn="1"/>
        </p:nvSpPr>
        <p:spPr>
          <a:xfrm>
            <a:off x="10854263" y="5476444"/>
            <a:ext cx="2763111" cy="2763111"/>
          </a:xfrm>
          <a:prstGeom prst="donut">
            <a:avLst>
              <a:gd name="adj" fmla="val 18102"/>
            </a:avLst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>
            <a:extLst>
              <a:ext uri="{FF2B5EF4-FFF2-40B4-BE49-F238E27FC236}">
                <a16:creationId xmlns:a16="http://schemas.microsoft.com/office/drawing/2014/main" id="{81865314-2D42-4628-BBF3-4692B27795DB}"/>
              </a:ext>
            </a:extLst>
          </p:cNvPr>
          <p:cNvSpPr/>
          <p:nvPr userDrawn="1"/>
        </p:nvSpPr>
        <p:spPr>
          <a:xfrm>
            <a:off x="-757583" y="-788853"/>
            <a:ext cx="1732943" cy="1732943"/>
          </a:xfrm>
          <a:prstGeom prst="donut">
            <a:avLst>
              <a:gd name="adj" fmla="val 18354"/>
            </a:avLst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1025D8D-AE36-4A65-8936-CA08CC9DABE6}"/>
              </a:ext>
            </a:extLst>
          </p:cNvPr>
          <p:cNvSpPr>
            <a:spLocks/>
          </p:cNvSpPr>
          <p:nvPr userDrawn="1"/>
        </p:nvSpPr>
        <p:spPr bwMode="auto">
          <a:xfrm>
            <a:off x="13840293" y="4348163"/>
            <a:ext cx="131763" cy="131763"/>
          </a:xfrm>
          <a:custGeom>
            <a:avLst/>
            <a:gdLst>
              <a:gd name="T0" fmla="*/ 24 w 24"/>
              <a:gd name="T1" fmla="*/ 2 h 24"/>
              <a:gd name="T2" fmla="*/ 5 w 24"/>
              <a:gd name="T3" fmla="*/ 20 h 24"/>
              <a:gd name="T4" fmla="*/ 24 w 24"/>
              <a:gd name="T5" fmla="*/ 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24">
                <a:moveTo>
                  <a:pt x="24" y="2"/>
                </a:moveTo>
                <a:cubicBezTo>
                  <a:pt x="21" y="11"/>
                  <a:pt x="17" y="24"/>
                  <a:pt x="5" y="20"/>
                </a:cubicBezTo>
                <a:cubicBezTo>
                  <a:pt x="0" y="7"/>
                  <a:pt x="17" y="0"/>
                  <a:pt x="24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396DDC3-3DB8-4AEB-9CDD-02AB5A02E239}"/>
              </a:ext>
            </a:extLst>
          </p:cNvPr>
          <p:cNvSpPr>
            <a:spLocks/>
          </p:cNvSpPr>
          <p:nvPr userDrawn="1"/>
        </p:nvSpPr>
        <p:spPr bwMode="auto">
          <a:xfrm>
            <a:off x="13610105" y="4819650"/>
            <a:ext cx="33338" cy="22225"/>
          </a:xfrm>
          <a:custGeom>
            <a:avLst/>
            <a:gdLst>
              <a:gd name="T0" fmla="*/ 3 w 6"/>
              <a:gd name="T1" fmla="*/ 0 h 4"/>
              <a:gd name="T2" fmla="*/ 1 w 6"/>
              <a:gd name="T3" fmla="*/ 4 h 4"/>
              <a:gd name="T4" fmla="*/ 3 w 6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4">
                <a:moveTo>
                  <a:pt x="3" y="0"/>
                </a:moveTo>
                <a:cubicBezTo>
                  <a:pt x="6" y="0"/>
                  <a:pt x="4" y="4"/>
                  <a:pt x="1" y="4"/>
                </a:cubicBezTo>
                <a:cubicBezTo>
                  <a:pt x="0" y="1"/>
                  <a:pt x="3" y="2"/>
                  <a:pt x="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365EB1-BD52-452E-BB44-4B6F172D37BF}"/>
              </a:ext>
            </a:extLst>
          </p:cNvPr>
          <p:cNvSpPr/>
          <p:nvPr userDrawn="1"/>
        </p:nvSpPr>
        <p:spPr>
          <a:xfrm rot="17100000">
            <a:off x="9097032" y="-3269401"/>
            <a:ext cx="6277569" cy="6277569"/>
          </a:xfrm>
          <a:prstGeom prst="ellipse">
            <a:avLst/>
          </a:prstGeom>
          <a:gradFill flip="none" rotWithShape="1">
            <a:gsLst>
              <a:gs pos="46000">
                <a:schemeClr val="bg1">
                  <a:alpha val="39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1CF2E89-E6C0-4A1E-BABF-416146B0801A}"/>
              </a:ext>
            </a:extLst>
          </p:cNvPr>
          <p:cNvSpPr/>
          <p:nvPr userDrawn="1"/>
        </p:nvSpPr>
        <p:spPr>
          <a:xfrm rot="3090381">
            <a:off x="-3138784" y="3314281"/>
            <a:ext cx="6277569" cy="6277569"/>
          </a:xfrm>
          <a:prstGeom prst="ellipse">
            <a:avLst/>
          </a:prstGeom>
          <a:gradFill flip="none" rotWithShape="1">
            <a:gsLst>
              <a:gs pos="46000">
                <a:schemeClr val="bg1">
                  <a:alpha val="39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D111BA-734B-276D-BE65-6623DBFEE4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7123" b="31930"/>
          <a:stretch/>
        </p:blipFill>
        <p:spPr>
          <a:xfrm>
            <a:off x="10664370" y="6214557"/>
            <a:ext cx="1571446" cy="643443"/>
          </a:xfrm>
          <a:custGeom>
            <a:avLst/>
            <a:gdLst>
              <a:gd name="connsiteX0" fmla="*/ 0 w 1571446"/>
              <a:gd name="connsiteY0" fmla="*/ 0 h 643443"/>
              <a:gd name="connsiteX1" fmla="*/ 1571446 w 1571446"/>
              <a:gd name="connsiteY1" fmla="*/ 0 h 643443"/>
              <a:gd name="connsiteX2" fmla="*/ 1571446 w 1571446"/>
              <a:gd name="connsiteY2" fmla="*/ 643443 h 643443"/>
              <a:gd name="connsiteX3" fmla="*/ 0 w 1571446"/>
              <a:gd name="connsiteY3" fmla="*/ 643443 h 64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446" h="643443">
                <a:moveTo>
                  <a:pt x="0" y="0"/>
                </a:moveTo>
                <a:lnTo>
                  <a:pt x="1571446" y="0"/>
                </a:lnTo>
                <a:lnTo>
                  <a:pt x="1571446" y="643443"/>
                </a:lnTo>
                <a:lnTo>
                  <a:pt x="0" y="6434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208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7BD7F-5F4A-5D4E-8080-CFF875E3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8425C-4206-F84B-8F8F-BA30E919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660C0-1D2E-5E43-B676-62BE01B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2A46-EA23-D64C-BAB1-BD360228E716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A137-1ACF-3248-BB2B-EA73E674C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A8850-8BC4-4142-9914-5059D72E7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4226-86D6-8D4C-A46A-4F831D901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78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0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biaiscience/dogs-vs-cat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B6CDBB67-6557-45FC-8F7B-F782771C221A}"/>
              </a:ext>
            </a:extLst>
          </p:cNvPr>
          <p:cNvSpPr/>
          <p:nvPr/>
        </p:nvSpPr>
        <p:spPr>
          <a:xfrm>
            <a:off x="4165872" y="4716092"/>
            <a:ext cx="3880104" cy="400110"/>
          </a:xfrm>
          <a:prstGeom prst="roundRect">
            <a:avLst>
              <a:gd name="adj" fmla="val 19313"/>
            </a:avLst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94000"/>
                </a:schemeClr>
              </a:gs>
              <a:gs pos="0">
                <a:schemeClr val="accent1">
                  <a:lumMod val="57000"/>
                  <a:lumOff val="43000"/>
                </a:schemeClr>
              </a:gs>
            </a:gsLst>
            <a:lin ang="0" scaled="1"/>
            <a:tileRect/>
          </a:gradFill>
          <a:ln w="22225">
            <a:gradFill flip="none" rotWithShape="1">
              <a:gsLst>
                <a:gs pos="52000">
                  <a:schemeClr val="accent1">
                    <a:lumMod val="55000"/>
                    <a:lumOff val="45000"/>
                  </a:schemeClr>
                </a:gs>
                <a:gs pos="1000">
                  <a:schemeClr val="accent1">
                    <a:lumMod val="14000"/>
                    <a:lumOff val="86000"/>
                  </a:schemeClr>
                </a:gs>
                <a:gs pos="100000">
                  <a:schemeClr val="accent1"/>
                </a:gs>
              </a:gsLst>
              <a:lin ang="2400000" scaled="0"/>
              <a:tileRect/>
            </a:gradFill>
          </a:ln>
          <a:effectLst>
            <a:outerShdw blurRad="165100" dist="38100" dir="5400000" sx="105000" sy="105000" algn="t" rotWithShape="0">
              <a:schemeClr val="accent1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51E54A7-3D6F-4C75-894F-262A378A7DF1}"/>
              </a:ext>
            </a:extLst>
          </p:cNvPr>
          <p:cNvSpPr txBox="1"/>
          <p:nvPr/>
        </p:nvSpPr>
        <p:spPr>
          <a:xfrm>
            <a:off x="4639127" y="4722356"/>
            <a:ext cx="2990088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gradFill flip="none" rotWithShape="1">
                  <a:gsLst>
                    <a:gs pos="59000">
                      <a:prstClr val="white"/>
                    </a:gs>
                    <a:gs pos="0">
                      <a:srgbClr val="4472C4">
                        <a:lumMod val="20000"/>
                        <a:lumOff val="8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cs typeface="+mn-ea"/>
                <a:sym typeface="+mn-lt"/>
              </a:rPr>
              <a:t>汇报人：王中校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59000">
                    <a:prstClr val="white"/>
                  </a:gs>
                  <a:gs pos="0">
                    <a:srgbClr val="4472C4">
                      <a:lumMod val="20000"/>
                      <a:lumOff val="8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F28053E8-19E5-44AB-A0F5-205F8F9C09B3}"/>
              </a:ext>
            </a:extLst>
          </p:cNvPr>
          <p:cNvGrpSpPr/>
          <p:nvPr/>
        </p:nvGrpSpPr>
        <p:grpSpPr>
          <a:xfrm>
            <a:off x="4407553" y="4859166"/>
            <a:ext cx="3396741" cy="118828"/>
            <a:chOff x="4861669" y="4806982"/>
            <a:chExt cx="2305408" cy="118828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D960A5E2-D9A1-4BD3-8C16-F3B5EED725F9}"/>
                </a:ext>
              </a:extLst>
            </p:cNvPr>
            <p:cNvSpPr/>
            <p:nvPr/>
          </p:nvSpPr>
          <p:spPr>
            <a:xfrm>
              <a:off x="4861669" y="4806982"/>
              <a:ext cx="118828" cy="118828"/>
            </a:xfrm>
            <a:prstGeom prst="ellipse">
              <a:avLst/>
            </a:prstGeom>
            <a:gradFill flip="none" rotWithShape="1">
              <a:gsLst>
                <a:gs pos="42000">
                  <a:schemeClr val="bg1">
                    <a:lumMod val="100000"/>
                  </a:schemeClr>
                </a:gs>
                <a:gs pos="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15875">
              <a:gradFill flip="none" rotWithShape="1">
                <a:gsLst>
                  <a:gs pos="0">
                    <a:schemeClr val="bg1">
                      <a:lumMod val="63000"/>
                      <a:lumOff val="37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9BA2FA42-4C70-4500-851F-412AAF88A2A5}"/>
                </a:ext>
              </a:extLst>
            </p:cNvPr>
            <p:cNvSpPr/>
            <p:nvPr/>
          </p:nvSpPr>
          <p:spPr>
            <a:xfrm>
              <a:off x="7048249" y="4806982"/>
              <a:ext cx="118828" cy="118828"/>
            </a:xfrm>
            <a:prstGeom prst="ellipse">
              <a:avLst/>
            </a:prstGeom>
            <a:gradFill flip="none" rotWithShape="1">
              <a:gsLst>
                <a:gs pos="42000">
                  <a:schemeClr val="bg1">
                    <a:lumMod val="100000"/>
                  </a:schemeClr>
                </a:gs>
                <a:gs pos="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15875">
              <a:gradFill flip="none" rotWithShape="1">
                <a:gsLst>
                  <a:gs pos="0">
                    <a:schemeClr val="bg1">
                      <a:lumMod val="63000"/>
                      <a:lumOff val="37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7473CCF-4B89-48C6-9C8E-2A022A710C1C}"/>
              </a:ext>
            </a:extLst>
          </p:cNvPr>
          <p:cNvSpPr txBox="1"/>
          <p:nvPr/>
        </p:nvSpPr>
        <p:spPr>
          <a:xfrm>
            <a:off x="-440943" y="2090303"/>
            <a:ext cx="130937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7200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基于</a:t>
            </a:r>
            <a:r>
              <a:rPr lang="en-US" altLang="zh-CN" sz="7200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CNN</a:t>
            </a:r>
            <a:r>
              <a:rPr lang="zh-CN" altLang="en-US" sz="7200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的猫狗分类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B5D6894-6F37-4973-BEE7-47531F09CD8F}"/>
              </a:ext>
            </a:extLst>
          </p:cNvPr>
          <p:cNvSpPr txBox="1"/>
          <p:nvPr/>
        </p:nvSpPr>
        <p:spPr>
          <a:xfrm>
            <a:off x="-450868" y="2097453"/>
            <a:ext cx="130937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177800" algn="ctr" rotWithShape="0">
                    <a:srgbClr val="50B7FF">
                      <a:alpha val="40000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基于</a:t>
            </a:r>
            <a:r>
              <a:rPr lang="en-US" altLang="zh-CN" sz="7200" dirty="0">
                <a:solidFill>
                  <a:schemeClr val="bg1"/>
                </a:solidFill>
                <a:effectLst>
                  <a:outerShdw blurRad="177800" algn="ctr" rotWithShape="0">
                    <a:srgbClr val="50B7FF">
                      <a:alpha val="40000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CNN</a:t>
            </a:r>
            <a:r>
              <a:rPr lang="zh-CN" altLang="en-US" sz="7200" dirty="0">
                <a:solidFill>
                  <a:schemeClr val="bg1"/>
                </a:solidFill>
                <a:effectLst>
                  <a:outerShdw blurRad="177800" algn="ctr" rotWithShape="0">
                    <a:srgbClr val="50B7FF">
                      <a:alpha val="40000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的猫狗分类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4DF2A-12C0-BB55-6FED-87FB3A5B3B7A}"/>
              </a:ext>
            </a:extLst>
          </p:cNvPr>
          <p:cNvSpPr txBox="1"/>
          <p:nvPr/>
        </p:nvSpPr>
        <p:spPr>
          <a:xfrm>
            <a:off x="3732551" y="5290850"/>
            <a:ext cx="520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小组成员：王中校、张嘉浩、王博文、孙英鹏</a:t>
            </a:r>
          </a:p>
        </p:txBody>
      </p:sp>
    </p:spTree>
    <p:extLst>
      <p:ext uri="{BB962C8B-B14F-4D97-AF65-F5344CB8AC3E}">
        <p14:creationId xmlns:p14="http://schemas.microsoft.com/office/powerpoint/2010/main" val="123410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199197-EBCD-197E-20B2-267EC31D558B}"/>
              </a:ext>
            </a:extLst>
          </p:cNvPr>
          <p:cNvSpPr txBox="1"/>
          <p:nvPr/>
        </p:nvSpPr>
        <p:spPr>
          <a:xfrm>
            <a:off x="975360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模型定义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B817C7-059A-6378-2899-40CF92D90A43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17E2F2D-575B-A387-A140-FC932461F827}"/>
              </a:ext>
            </a:extLst>
          </p:cNvPr>
          <p:cNvSpPr txBox="1"/>
          <p:nvPr/>
        </p:nvSpPr>
        <p:spPr>
          <a:xfrm>
            <a:off x="198115" y="1853944"/>
            <a:ext cx="104776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：图像尺寸为</a:t>
            </a:r>
            <a:r>
              <a:rPr lang="en-US" altLang="zh-CN" dirty="0"/>
              <a:t>200×200</a:t>
            </a:r>
            <a:r>
              <a:rPr lang="zh-CN" altLang="en-US" dirty="0"/>
              <a:t>像素，由于训练集和测试集中的图片大小尺寸多样，因此在送入网络前，须将图片调整至</a:t>
            </a:r>
            <a:r>
              <a:rPr lang="en-US" altLang="zh-CN" dirty="0"/>
              <a:t>200×200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en-US" altLang="zh-CN" dirty="0"/>
              <a:t>conv1</a:t>
            </a:r>
            <a:r>
              <a:rPr lang="zh-CN" altLang="en-US" dirty="0"/>
              <a:t>：卷积核的规模为</a:t>
            </a:r>
            <a:r>
              <a:rPr lang="en-US" altLang="zh-CN" dirty="0"/>
              <a:t>[3×3×3×16]</a:t>
            </a:r>
            <a:r>
              <a:rPr lang="zh-CN" altLang="en-US" dirty="0"/>
              <a:t>，</a:t>
            </a:r>
            <a:r>
              <a:rPr lang="en-US" altLang="zh-CN" dirty="0"/>
              <a:t>size</a:t>
            </a:r>
            <a:r>
              <a:rPr lang="zh-CN" altLang="en-US" dirty="0"/>
              <a:t>大小</a:t>
            </a:r>
            <a:r>
              <a:rPr lang="en-US" altLang="zh-CN" dirty="0"/>
              <a:t>3×3</a:t>
            </a:r>
            <a:r>
              <a:rPr lang="zh-CN" altLang="en-US" dirty="0"/>
              <a:t>，深度</a:t>
            </a:r>
            <a:r>
              <a:rPr lang="en-US" altLang="zh-CN" dirty="0"/>
              <a:t>3</a:t>
            </a:r>
            <a:r>
              <a:rPr lang="zh-CN" altLang="en-US" dirty="0"/>
              <a:t>，数量</a:t>
            </a:r>
            <a:r>
              <a:rPr lang="en-US" altLang="zh-CN" dirty="0"/>
              <a:t>16</a:t>
            </a:r>
          </a:p>
          <a:p>
            <a:r>
              <a:rPr lang="zh-CN" altLang="en-US" dirty="0"/>
              <a:t>第一次卷积结果：</a:t>
            </a:r>
            <a:r>
              <a:rPr lang="en-US" altLang="zh-CN" dirty="0"/>
              <a:t>16</a:t>
            </a:r>
            <a:r>
              <a:rPr lang="zh-CN" altLang="en-US" dirty="0"/>
              <a:t>个卷积图像</a:t>
            </a:r>
            <a:r>
              <a:rPr lang="en-US" altLang="zh-CN" dirty="0"/>
              <a:t>(feature map)</a:t>
            </a:r>
            <a:r>
              <a:rPr lang="zh-CN" altLang="en-US" dirty="0"/>
              <a:t>，</a:t>
            </a:r>
            <a:r>
              <a:rPr lang="en-US" altLang="zh-CN" dirty="0"/>
              <a:t>200×200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en-US" altLang="zh-CN" dirty="0"/>
              <a:t>Pooling</a:t>
            </a:r>
            <a:r>
              <a:rPr lang="zh-CN" altLang="en-US" dirty="0"/>
              <a:t>：第一次池化，</a:t>
            </a:r>
            <a:r>
              <a:rPr lang="en-US" altLang="zh-CN" dirty="0"/>
              <a:t>size</a:t>
            </a:r>
            <a:r>
              <a:rPr lang="zh-CN" altLang="en-US" dirty="0"/>
              <a:t>大小</a:t>
            </a:r>
            <a:r>
              <a:rPr lang="en-US" altLang="zh-CN" dirty="0"/>
              <a:t>2×2</a:t>
            </a:r>
            <a:r>
              <a:rPr lang="zh-CN" altLang="en-US" dirty="0"/>
              <a:t>，</a:t>
            </a:r>
            <a:r>
              <a:rPr lang="en-US" altLang="zh-CN" dirty="0"/>
              <a:t>Max pooling</a:t>
            </a:r>
          </a:p>
          <a:p>
            <a:r>
              <a:rPr lang="zh-CN" altLang="en-US" dirty="0"/>
              <a:t>第一次池化结果：图像缩小为</a:t>
            </a:r>
            <a:r>
              <a:rPr lang="en-US" altLang="zh-CN" dirty="0"/>
              <a:t>100×100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en-US" altLang="zh-CN" dirty="0"/>
              <a:t>conv2</a:t>
            </a:r>
            <a:r>
              <a:rPr lang="zh-CN" altLang="en-US" dirty="0"/>
              <a:t>：卷积核的规模为</a:t>
            </a:r>
            <a:r>
              <a:rPr lang="en-US" altLang="zh-CN" dirty="0"/>
              <a:t>[3×3×16×16]</a:t>
            </a:r>
            <a:r>
              <a:rPr lang="zh-CN" altLang="en-US" dirty="0"/>
              <a:t>，</a:t>
            </a:r>
            <a:r>
              <a:rPr lang="en-US" altLang="zh-CN" dirty="0"/>
              <a:t>size</a:t>
            </a:r>
            <a:r>
              <a:rPr lang="zh-CN" altLang="en-US" dirty="0"/>
              <a:t>大小</a:t>
            </a:r>
            <a:r>
              <a:rPr lang="en-US" altLang="zh-CN" dirty="0"/>
              <a:t>3×3</a:t>
            </a:r>
            <a:r>
              <a:rPr lang="zh-CN" altLang="en-US" dirty="0"/>
              <a:t>，深度</a:t>
            </a:r>
            <a:r>
              <a:rPr lang="en-US" altLang="zh-CN" dirty="0"/>
              <a:t>16</a:t>
            </a:r>
            <a:r>
              <a:rPr lang="zh-CN" altLang="en-US" dirty="0"/>
              <a:t>，数量</a:t>
            </a:r>
            <a:r>
              <a:rPr lang="en-US" altLang="zh-CN" dirty="0"/>
              <a:t>16</a:t>
            </a:r>
          </a:p>
          <a:p>
            <a:r>
              <a:rPr lang="zh-CN" altLang="en-US" dirty="0"/>
              <a:t>第二次卷积结果：</a:t>
            </a:r>
            <a:r>
              <a:rPr lang="en-US" altLang="zh-CN" dirty="0"/>
              <a:t>16</a:t>
            </a:r>
            <a:r>
              <a:rPr lang="zh-CN" altLang="en-US" dirty="0"/>
              <a:t>个卷积图像</a:t>
            </a:r>
            <a:r>
              <a:rPr lang="en-US" altLang="zh-CN" dirty="0"/>
              <a:t>(feature map)</a:t>
            </a:r>
            <a:r>
              <a:rPr lang="zh-CN" altLang="en-US" dirty="0"/>
              <a:t>，</a:t>
            </a:r>
            <a:r>
              <a:rPr lang="en-US" altLang="zh-CN" dirty="0"/>
              <a:t>100×100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en-US" altLang="zh-CN" dirty="0"/>
              <a:t>Pooling</a:t>
            </a:r>
            <a:r>
              <a:rPr lang="zh-CN" altLang="en-US" dirty="0"/>
              <a:t>：第二次池化，</a:t>
            </a:r>
            <a:r>
              <a:rPr lang="en-US" altLang="zh-CN" dirty="0"/>
              <a:t>size</a:t>
            </a:r>
            <a:r>
              <a:rPr lang="zh-CN" altLang="en-US" dirty="0"/>
              <a:t>大小</a:t>
            </a:r>
            <a:r>
              <a:rPr lang="en-US" altLang="zh-CN" dirty="0"/>
              <a:t>2×2</a:t>
            </a:r>
            <a:r>
              <a:rPr lang="zh-CN" altLang="en-US" dirty="0"/>
              <a:t>，</a:t>
            </a:r>
            <a:r>
              <a:rPr lang="en-US" altLang="zh-CN" dirty="0"/>
              <a:t>Max pooling</a:t>
            </a:r>
          </a:p>
          <a:p>
            <a:r>
              <a:rPr lang="zh-CN" altLang="en-US" dirty="0"/>
              <a:t>第二次池化结果：图像缩小为</a:t>
            </a:r>
            <a:r>
              <a:rPr lang="en-US" altLang="zh-CN" dirty="0"/>
              <a:t>50×50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en-US" altLang="zh-CN" dirty="0"/>
              <a:t>FC1</a:t>
            </a:r>
            <a:r>
              <a:rPr lang="zh-CN" altLang="en-US" dirty="0"/>
              <a:t>：第一次全连接，输入节点数为</a:t>
            </a:r>
            <a:r>
              <a:rPr lang="en-US" altLang="zh-CN" dirty="0"/>
              <a:t>50×50×16= 40000</a:t>
            </a:r>
            <a:r>
              <a:rPr lang="zh-CN" altLang="en-US" dirty="0"/>
              <a:t>，输出节点数为</a:t>
            </a:r>
            <a:r>
              <a:rPr lang="en-US" altLang="zh-CN" dirty="0"/>
              <a:t>128</a:t>
            </a:r>
            <a:r>
              <a:rPr lang="zh-CN" altLang="en-US" dirty="0"/>
              <a:t>，输出数据为</a:t>
            </a:r>
            <a:r>
              <a:rPr lang="en-US" altLang="zh-CN" dirty="0"/>
              <a:t>[128×1]</a:t>
            </a:r>
          </a:p>
          <a:p>
            <a:r>
              <a:rPr lang="en-US" altLang="zh-CN" dirty="0"/>
              <a:t>FC2</a:t>
            </a:r>
            <a:r>
              <a:rPr lang="zh-CN" altLang="en-US" dirty="0"/>
              <a:t>：第二次全连接，输入节点数为</a:t>
            </a:r>
            <a:r>
              <a:rPr lang="en-US" altLang="zh-CN" dirty="0"/>
              <a:t>128</a:t>
            </a:r>
            <a:r>
              <a:rPr lang="zh-CN" altLang="en-US" dirty="0"/>
              <a:t>，输出节点数为</a:t>
            </a:r>
            <a:r>
              <a:rPr lang="en-US" altLang="zh-CN" dirty="0"/>
              <a:t>64</a:t>
            </a:r>
            <a:r>
              <a:rPr lang="zh-CN" altLang="en-US" dirty="0"/>
              <a:t>，输出数据为</a:t>
            </a:r>
            <a:r>
              <a:rPr lang="en-US" altLang="zh-CN" dirty="0"/>
              <a:t>[64×1]</a:t>
            </a:r>
          </a:p>
          <a:p>
            <a:r>
              <a:rPr lang="en-US" altLang="zh-CN" dirty="0"/>
              <a:t>FC3</a:t>
            </a:r>
            <a:r>
              <a:rPr lang="zh-CN" altLang="en-US" dirty="0"/>
              <a:t>：第三次全连接，输入节点数为</a:t>
            </a:r>
            <a:r>
              <a:rPr lang="en-US" altLang="zh-CN" dirty="0"/>
              <a:t>64</a:t>
            </a:r>
            <a:r>
              <a:rPr lang="zh-CN" altLang="en-US" dirty="0"/>
              <a:t>，输出节点数为</a:t>
            </a:r>
            <a:r>
              <a:rPr lang="en-US" altLang="zh-CN" dirty="0"/>
              <a:t>2</a:t>
            </a:r>
            <a:r>
              <a:rPr lang="zh-CN" altLang="en-US" dirty="0"/>
              <a:t>，即两个数值，分别表示猫和狗的概率</a:t>
            </a:r>
          </a:p>
        </p:txBody>
      </p:sp>
    </p:spTree>
    <p:extLst>
      <p:ext uri="{BB962C8B-B14F-4D97-AF65-F5344CB8AC3E}">
        <p14:creationId xmlns:p14="http://schemas.microsoft.com/office/powerpoint/2010/main" val="192071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8385848-229E-4032-B156-4950F297FAB1}"/>
              </a:ext>
            </a:extLst>
          </p:cNvPr>
          <p:cNvSpPr txBox="1"/>
          <p:nvPr/>
        </p:nvSpPr>
        <p:spPr>
          <a:xfrm>
            <a:off x="975360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模型定义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C37A15-5AE0-48EC-A97B-C9A3DDB1B4CA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D4B57FB-9A35-43DD-B5CA-E7DF25E93029}"/>
              </a:ext>
            </a:extLst>
          </p:cNvPr>
          <p:cNvSpPr/>
          <p:nvPr/>
        </p:nvSpPr>
        <p:spPr>
          <a:xfrm>
            <a:off x="7137545" y="2112599"/>
            <a:ext cx="21255" cy="60880"/>
          </a:xfrm>
          <a:custGeom>
            <a:avLst/>
            <a:gdLst>
              <a:gd name="connsiteX0" fmla="*/ 0 w 26224"/>
              <a:gd name="connsiteY0" fmla="*/ 0 h 75111"/>
              <a:gd name="connsiteX1" fmla="*/ 26224 w 26224"/>
              <a:gd name="connsiteY1" fmla="*/ 0 h 75111"/>
              <a:gd name="connsiteX2" fmla="*/ 26224 w 26224"/>
              <a:gd name="connsiteY2" fmla="*/ 75111 h 75111"/>
              <a:gd name="connsiteX3" fmla="*/ 0 w 26224"/>
              <a:gd name="connsiteY3" fmla="*/ 75111 h 7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4" h="75111">
                <a:moveTo>
                  <a:pt x="0" y="0"/>
                </a:moveTo>
                <a:lnTo>
                  <a:pt x="26224" y="0"/>
                </a:lnTo>
                <a:lnTo>
                  <a:pt x="26224" y="75111"/>
                </a:lnTo>
                <a:lnTo>
                  <a:pt x="0" y="75111"/>
                </a:lnTo>
                <a:close/>
              </a:path>
            </a:pathLst>
          </a:custGeom>
          <a:solidFill>
            <a:schemeClr val="bg1"/>
          </a:solidFill>
          <a:ln w="1185" cap="flat">
            <a:noFill/>
            <a:prstDash val="solid"/>
            <a:miter/>
          </a:ln>
        </p:spPr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E735FFEF-07C0-45F3-A3D9-E4D5C657A9AD}"/>
              </a:ext>
            </a:extLst>
          </p:cNvPr>
          <p:cNvSpPr/>
          <p:nvPr/>
        </p:nvSpPr>
        <p:spPr>
          <a:xfrm>
            <a:off x="6985176" y="2112599"/>
            <a:ext cx="21255" cy="60880"/>
          </a:xfrm>
          <a:custGeom>
            <a:avLst/>
            <a:gdLst>
              <a:gd name="connsiteX0" fmla="*/ 0 w 26224"/>
              <a:gd name="connsiteY0" fmla="*/ 0 h 75111"/>
              <a:gd name="connsiteX1" fmla="*/ 26224 w 26224"/>
              <a:gd name="connsiteY1" fmla="*/ 0 h 75111"/>
              <a:gd name="connsiteX2" fmla="*/ 26224 w 26224"/>
              <a:gd name="connsiteY2" fmla="*/ 75111 h 75111"/>
              <a:gd name="connsiteX3" fmla="*/ 0 w 26224"/>
              <a:gd name="connsiteY3" fmla="*/ 75111 h 7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4" h="75111">
                <a:moveTo>
                  <a:pt x="0" y="0"/>
                </a:moveTo>
                <a:lnTo>
                  <a:pt x="26224" y="0"/>
                </a:lnTo>
                <a:lnTo>
                  <a:pt x="26224" y="75111"/>
                </a:lnTo>
                <a:lnTo>
                  <a:pt x="0" y="75111"/>
                </a:lnTo>
                <a:close/>
              </a:path>
            </a:pathLst>
          </a:custGeom>
          <a:solidFill>
            <a:schemeClr val="bg1"/>
          </a:solidFill>
          <a:ln w="1185" cap="flat">
            <a:noFill/>
            <a:prstDash val="solid"/>
            <a:miter/>
          </a:ln>
        </p:spPr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928DB925-FECC-44D9-B1FC-B34EE917B7DC}"/>
              </a:ext>
            </a:extLst>
          </p:cNvPr>
          <p:cNvSpPr/>
          <p:nvPr/>
        </p:nvSpPr>
        <p:spPr>
          <a:xfrm>
            <a:off x="7132634" y="4966789"/>
            <a:ext cx="126231" cy="101589"/>
          </a:xfrm>
          <a:custGeom>
            <a:avLst/>
            <a:gdLst>
              <a:gd name="connsiteX0" fmla="*/ 116935 w 135117"/>
              <a:gd name="connsiteY0" fmla="*/ -476 h 72274"/>
              <a:gd name="connsiteX1" fmla="*/ 35119 w 135117"/>
              <a:gd name="connsiteY1" fmla="*/ -476 h 72274"/>
              <a:gd name="connsiteX2" fmla="*/ -428 w 135117"/>
              <a:gd name="connsiteY2" fmla="*/ 35681 h 72274"/>
              <a:gd name="connsiteX3" fmla="*/ 35119 w 135117"/>
              <a:gd name="connsiteY3" fmla="*/ 71799 h 72274"/>
              <a:gd name="connsiteX4" fmla="*/ 116935 w 135117"/>
              <a:gd name="connsiteY4" fmla="*/ 71799 h 72274"/>
              <a:gd name="connsiteX5" fmla="*/ 134689 w 135117"/>
              <a:gd name="connsiteY5" fmla="*/ 53845 h 72274"/>
              <a:gd name="connsiteX6" fmla="*/ 134689 w 135117"/>
              <a:gd name="connsiteY6" fmla="*/ 53745 h 72274"/>
              <a:gd name="connsiteX7" fmla="*/ 134689 w 135117"/>
              <a:gd name="connsiteY7" fmla="*/ 17578 h 72274"/>
              <a:gd name="connsiteX8" fmla="*/ 116935 w 135117"/>
              <a:gd name="connsiteY8" fmla="*/ -476 h 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17" h="72274">
                <a:moveTo>
                  <a:pt x="116935" y="-476"/>
                </a:moveTo>
                <a:lnTo>
                  <a:pt x="35119" y="-476"/>
                </a:lnTo>
                <a:cubicBezTo>
                  <a:pt x="15495" y="-476"/>
                  <a:pt x="-428" y="15707"/>
                  <a:pt x="-428" y="35681"/>
                </a:cubicBezTo>
                <a:cubicBezTo>
                  <a:pt x="-428" y="55656"/>
                  <a:pt x="15495" y="71799"/>
                  <a:pt x="35119" y="71799"/>
                </a:cubicBezTo>
                <a:lnTo>
                  <a:pt x="116935" y="71799"/>
                </a:lnTo>
                <a:cubicBezTo>
                  <a:pt x="126797" y="71749"/>
                  <a:pt x="134749" y="63707"/>
                  <a:pt x="134689" y="53845"/>
                </a:cubicBezTo>
                <a:cubicBezTo>
                  <a:pt x="134689" y="53815"/>
                  <a:pt x="134689" y="53775"/>
                  <a:pt x="134689" y="53745"/>
                </a:cubicBezTo>
                <a:lnTo>
                  <a:pt x="134689" y="17578"/>
                </a:lnTo>
                <a:cubicBezTo>
                  <a:pt x="134769" y="7696"/>
                  <a:pt x="126817" y="-386"/>
                  <a:pt x="116935" y="-476"/>
                </a:cubicBezTo>
                <a:close/>
              </a:path>
            </a:pathLst>
          </a:custGeom>
          <a:solidFill>
            <a:schemeClr val="bg1"/>
          </a:solidFill>
          <a:ln w="1000" cap="flat">
            <a:noFill/>
            <a:prstDash val="solid"/>
            <a:miter/>
          </a:ln>
        </p:spPr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CCF73-B621-3AA8-6839-4118D7D8B5AB}"/>
              </a:ext>
            </a:extLst>
          </p:cNvPr>
          <p:cNvSpPr txBox="1"/>
          <p:nvPr/>
        </p:nvSpPr>
        <p:spPr>
          <a:xfrm>
            <a:off x="4721902" y="1222671"/>
            <a:ext cx="85294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Net(</a:t>
            </a:r>
            <a:r>
              <a:rPr lang="en-US" altLang="zh-CN" dirty="0" err="1"/>
              <a:t>nn.Module</a:t>
            </a:r>
            <a:r>
              <a:rPr lang="en-US" altLang="zh-CN" dirty="0"/>
              <a:t>): </a:t>
            </a:r>
          </a:p>
          <a:p>
            <a:r>
              <a:rPr lang="en-US" altLang="zh-CN" dirty="0"/>
              <a:t>   def __</a:t>
            </a:r>
            <a:r>
              <a:rPr lang="en-US" altLang="zh-CN" dirty="0" err="1"/>
              <a:t>init</a:t>
            </a:r>
            <a:r>
              <a:rPr lang="en-US" altLang="zh-CN" dirty="0"/>
              <a:t>__(self):   # </a:t>
            </a:r>
            <a:r>
              <a:rPr lang="zh-CN" altLang="en-US" dirty="0"/>
              <a:t>构造函数，用于设定网络层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super(Net, self).__</a:t>
            </a:r>
            <a:r>
              <a:rPr lang="en-US" altLang="zh-CN" dirty="0" err="1"/>
              <a:t>init</a:t>
            </a:r>
            <a:r>
              <a:rPr lang="en-US" altLang="zh-CN" dirty="0"/>
              <a:t>__()                      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self.conv1 = torch.nn.Conv2d(3, 16, 3, padding=1)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self.conv2 = torch.nn.Conv2d(16, 16, 3, padding=1)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self.fc1 = </a:t>
            </a:r>
            <a:r>
              <a:rPr lang="en-US" altLang="zh-CN" dirty="0" err="1"/>
              <a:t>nn.Linear</a:t>
            </a:r>
            <a:r>
              <a:rPr lang="en-US" altLang="zh-CN" dirty="0"/>
              <a:t>(50*50*16, 128)                 </a:t>
            </a:r>
          </a:p>
          <a:p>
            <a:r>
              <a:rPr lang="en-US" altLang="zh-CN" dirty="0"/>
              <a:t>        self.fc2 = </a:t>
            </a:r>
            <a:r>
              <a:rPr lang="en-US" altLang="zh-CN" dirty="0" err="1"/>
              <a:t>nn.Linear</a:t>
            </a:r>
            <a:r>
              <a:rPr lang="en-US" altLang="zh-CN" dirty="0"/>
              <a:t>(128, 64)                      </a:t>
            </a:r>
          </a:p>
          <a:p>
            <a:r>
              <a:rPr lang="en-US" altLang="zh-CN" dirty="0"/>
              <a:t>        self.fc3 = </a:t>
            </a:r>
            <a:r>
              <a:rPr lang="en-US" altLang="zh-CN" dirty="0" err="1"/>
              <a:t>nn.Linear</a:t>
            </a:r>
            <a:r>
              <a:rPr lang="en-US" altLang="zh-CN" dirty="0"/>
              <a:t>(64, 2) </a:t>
            </a:r>
          </a:p>
          <a:p>
            <a:r>
              <a:rPr lang="en-US" altLang="zh-CN" dirty="0"/>
              <a:t>   def forward(self, x):   </a:t>
            </a:r>
            <a:r>
              <a:rPr lang="en-US" altLang="zh-CN" sz="1600" dirty="0"/>
              <a:t>#</a:t>
            </a:r>
            <a:r>
              <a:rPr lang="zh-CN" altLang="en-US" sz="1600" dirty="0"/>
              <a:t>前向计算，通过该方法获取网络输入数据后的输出值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x = self.conv1(x)                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x = </a:t>
            </a:r>
            <a:r>
              <a:rPr lang="en-US" altLang="zh-CN" dirty="0" err="1"/>
              <a:t>F.relu</a:t>
            </a:r>
            <a:r>
              <a:rPr lang="en-US" altLang="zh-CN" dirty="0"/>
              <a:t>(x) # </a:t>
            </a:r>
            <a:r>
              <a:rPr lang="zh-CN" altLang="en-US" dirty="0"/>
              <a:t>第一次卷积结果经过</a:t>
            </a:r>
            <a:r>
              <a:rPr lang="en-US" altLang="zh-CN" dirty="0" err="1"/>
              <a:t>ReLU</a:t>
            </a:r>
            <a:r>
              <a:rPr lang="zh-CN" altLang="en-US" dirty="0"/>
              <a:t>激活函数处理</a:t>
            </a:r>
          </a:p>
          <a:p>
            <a:r>
              <a:rPr lang="en-US" altLang="zh-CN" dirty="0"/>
              <a:t>        x = F.max_pool2d(x, 2)</a:t>
            </a:r>
          </a:p>
          <a:p>
            <a:r>
              <a:rPr lang="en-US" altLang="zh-CN" dirty="0"/>
              <a:t>        x = self.conv2(x)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x = </a:t>
            </a:r>
            <a:r>
              <a:rPr lang="en-US" altLang="zh-CN" dirty="0" err="1"/>
              <a:t>F.relu</a:t>
            </a:r>
            <a:r>
              <a:rPr lang="en-US" altLang="zh-CN" dirty="0"/>
              <a:t>(x)                    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x = F.max_pool2d(x, 2)</a:t>
            </a:r>
          </a:p>
          <a:p>
            <a:r>
              <a:rPr lang="en-US" altLang="zh-CN" dirty="0"/>
              <a:t>        x = </a:t>
            </a:r>
            <a:r>
              <a:rPr lang="en-US" altLang="zh-CN" dirty="0" err="1"/>
              <a:t>x.view</a:t>
            </a:r>
            <a:r>
              <a:rPr lang="en-US" altLang="zh-CN" dirty="0"/>
              <a:t>(</a:t>
            </a:r>
            <a:r>
              <a:rPr lang="en-US" altLang="zh-CN" dirty="0" err="1"/>
              <a:t>x.size</a:t>
            </a:r>
            <a:r>
              <a:rPr lang="en-US" altLang="zh-CN" dirty="0"/>
              <a:t>()[0], -1) </a:t>
            </a:r>
            <a:r>
              <a:rPr lang="en-US" altLang="zh-CN" sz="1400" dirty="0"/>
              <a:t># </a:t>
            </a:r>
            <a:r>
              <a:rPr lang="zh-CN" altLang="en-US" sz="1400" dirty="0"/>
              <a:t>对输入的</a:t>
            </a:r>
            <a:r>
              <a:rPr lang="en-US" altLang="zh-CN" sz="1400" dirty="0"/>
              <a:t>[50×50×16]</a:t>
            </a:r>
            <a:r>
              <a:rPr lang="zh-CN" altLang="en-US" sz="1400" dirty="0"/>
              <a:t>格式数据排列成</a:t>
            </a:r>
            <a:r>
              <a:rPr lang="en-US" altLang="zh-CN" sz="1400" dirty="0"/>
              <a:t>[40000×1]</a:t>
            </a:r>
            <a:r>
              <a:rPr lang="zh-CN" altLang="en-US" sz="1400" dirty="0"/>
              <a:t>形式</a:t>
            </a:r>
            <a:endParaRPr lang="en-US" altLang="zh-CN" sz="900" dirty="0"/>
          </a:p>
          <a:p>
            <a:r>
              <a:rPr lang="en-US" altLang="zh-CN" dirty="0"/>
              <a:t>        x = </a:t>
            </a:r>
            <a:r>
              <a:rPr lang="en-US" altLang="zh-CN" dirty="0" err="1"/>
              <a:t>F.relu</a:t>
            </a:r>
            <a:r>
              <a:rPr lang="en-US" altLang="zh-CN" dirty="0"/>
              <a:t>(self.fc1(x))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x = </a:t>
            </a:r>
            <a:r>
              <a:rPr lang="en-US" altLang="zh-CN" dirty="0" err="1"/>
              <a:t>F.relu</a:t>
            </a:r>
            <a:r>
              <a:rPr lang="en-US" altLang="zh-CN" dirty="0"/>
              <a:t>(self.fc2(x))          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y = self.fc3(x)                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return y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B8A9F9-EF69-F5D2-9C74-DAE83BFC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60" y="1225689"/>
            <a:ext cx="4432624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import torch    # </a:t>
            </a:r>
            <a:r>
              <a:rPr lang="zh-CN" altLang="en-US" sz="1600" dirty="0">
                <a:solidFill>
                  <a:srgbClr val="CC7832"/>
                </a:solidFill>
                <a:latin typeface="Arial Unicode MS"/>
                <a:ea typeface="JetBrains Mono"/>
              </a:rPr>
              <a:t>深度学习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torch.nn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as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nn</a:t>
            </a:r>
            <a:endParaRPr lang="en-US" altLang="zh-CN" sz="16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torch.utils.data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    # </a:t>
            </a:r>
            <a:r>
              <a:rPr lang="zh-CN" altLang="en-US" sz="1600" dirty="0">
                <a:solidFill>
                  <a:srgbClr val="CC7832"/>
                </a:solidFill>
                <a:latin typeface="Arial Unicode MS"/>
                <a:ea typeface="JetBrains Mono"/>
              </a:rPr>
              <a:t>数据读取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torch.nn.functional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as F     # </a:t>
            </a:r>
            <a:r>
              <a:rPr lang="zh-CN" altLang="en-US" sz="1600" dirty="0">
                <a:solidFill>
                  <a:srgbClr val="CC7832"/>
                </a:solidFill>
                <a:latin typeface="Arial Unicode MS"/>
                <a:ea typeface="JetBrains Mono"/>
              </a:rPr>
              <a:t>添加各种层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6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8385848-229E-4032-B156-4950F297FAB1}"/>
              </a:ext>
            </a:extLst>
          </p:cNvPr>
          <p:cNvSpPr txBox="1"/>
          <p:nvPr/>
        </p:nvSpPr>
        <p:spPr>
          <a:xfrm>
            <a:off x="975360" y="240291"/>
            <a:ext cx="1966404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读取数据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C37A15-5AE0-48EC-A97B-C9A3DDB1B4CA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EBE5B1C-1E46-4336-A590-411066EDA9F6}"/>
              </a:ext>
            </a:extLst>
          </p:cNvPr>
          <p:cNvSpPr>
            <a:spLocks/>
          </p:cNvSpPr>
          <p:nvPr/>
        </p:nvSpPr>
        <p:spPr bwMode="auto">
          <a:xfrm>
            <a:off x="6069278" y="3401168"/>
            <a:ext cx="1367203" cy="1364977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89E9E97-B0E9-443D-BDFD-976536311DEF}"/>
              </a:ext>
            </a:extLst>
          </p:cNvPr>
          <p:cNvSpPr>
            <a:spLocks/>
          </p:cNvSpPr>
          <p:nvPr/>
        </p:nvSpPr>
        <p:spPr bwMode="auto">
          <a:xfrm>
            <a:off x="4761259" y="3401168"/>
            <a:ext cx="1364976" cy="1364977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A2B626D-DA01-4EAC-A998-C03203E5B044}"/>
              </a:ext>
            </a:extLst>
          </p:cNvPr>
          <p:cNvSpPr>
            <a:spLocks/>
          </p:cNvSpPr>
          <p:nvPr/>
        </p:nvSpPr>
        <p:spPr bwMode="auto">
          <a:xfrm>
            <a:off x="6070394" y="2091858"/>
            <a:ext cx="1367204" cy="1364977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E569943-1A0D-428B-AB3E-806682459A57}"/>
              </a:ext>
            </a:extLst>
          </p:cNvPr>
          <p:cNvSpPr>
            <a:spLocks/>
          </p:cNvSpPr>
          <p:nvPr/>
        </p:nvSpPr>
        <p:spPr bwMode="auto">
          <a:xfrm>
            <a:off x="4759658" y="2091858"/>
            <a:ext cx="1364976" cy="1364977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E1DC5E1-7BCE-5F5E-7BA1-9E86866A5F0E}"/>
              </a:ext>
            </a:extLst>
          </p:cNvPr>
          <p:cNvGrpSpPr/>
          <p:nvPr/>
        </p:nvGrpSpPr>
        <p:grpSpPr>
          <a:xfrm>
            <a:off x="169067" y="1616064"/>
            <a:ext cx="10546157" cy="3841541"/>
            <a:chOff x="123372" y="818843"/>
            <a:chExt cx="10546157" cy="384154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A63406B-1AF4-4AF2-FE1B-04F965689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72" y="2352060"/>
              <a:ext cx="8754320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默认输入网络的图片大小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IMAGE_SIZE 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Arial Unicode MS"/>
                  <a:ea typeface="JetBrains Mono"/>
                </a:rPr>
                <a:t>200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将图片裁剪为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 200*200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的格式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定义一个转换关系，用于将图像数据转换成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PyTorch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Tensor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形式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dataTransform = transforms.Compose([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transforms.Resize(IMAGE_SIZE)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,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将图像按比例缩放至合适尺寸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transforms.CenterCrop((IMAGE_SIZE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IMAGE_SIZE))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,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从图像中心裁剪合适大小的图像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transforms.ToTensor()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])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752AC7F-D562-EC4B-4AE5-317B921A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72" y="818843"/>
              <a:ext cx="10546157" cy="13234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os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torch.utils.data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as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用于数据读取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PIL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Image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用于图像处理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torch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深度学习框架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torchvision.transforms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as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JetBrains Mono"/>
                </a:rPr>
                <a:t>transforms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对图像进行图像变换，图像增强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55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36981-0B08-A9AA-70A3-3038499A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7" y="948690"/>
            <a:ext cx="10856685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DogsVSCatsDataset(data.Dataset):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新建一个数据集类，并且需要继承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PyTorch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data.Dataset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父类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dir):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默认构造函数，传入数据集类别（训练或测试），以及数据集路径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.mode = mode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.list_img = []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新建一个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 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，用于存放图片路径，注意是图片路径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.list_label = []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新建一个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 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，用于存放图片对应猫或狗的标签，其中数值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表示猫，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表示狗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.data_size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记录数据集大小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.transform = dataTransform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转换关系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.mode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训练集模式下，需要提取图片的路径和标签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dir = dir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'/train/'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训练集路径在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"dir"/train/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file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os.listdir(dir):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.list_img.append(dir + file)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将图片路径和文件名添加至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 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.data_size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数据集增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name = file.split(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'.'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分割文件名，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"cat.0.jpg"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将分割成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"cat","0","jpg"3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个元素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one-hot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编码，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"1,0"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表示猫，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"0,1"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表示狗，任何情况只有一个位置为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在采用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CrossEntropyLoss()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情况下，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只需要输入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的索引，即猫应输入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，狗应输入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name[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'cat'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.list_label.append(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图片为猫，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.list_label.append(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图片为狗，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，注意：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list_img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list_label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中的内容是一一配对的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.mode 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'test'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测试集模式下，只需要提取图片路径就行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dir = dir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'/test/'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测试集路径为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"dir"/test/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file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os.listdir(dir):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.list_img.append(dir + file)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添加图片路径至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 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.data_size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.list_label.append(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，实际未用到，也无意义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'Undefined Dataset!'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F8D6FE-6822-D2E0-4D0C-5B424ECF7C62}"/>
              </a:ext>
            </a:extLst>
          </p:cNvPr>
          <p:cNvSpPr txBox="1"/>
          <p:nvPr/>
        </p:nvSpPr>
        <p:spPr>
          <a:xfrm>
            <a:off x="975360" y="240291"/>
            <a:ext cx="1966404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读取数据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971E37D-6F7F-991E-8A16-80647509D32D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4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3A094-AE3D-471F-669A-EC09CF6C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29" y="1982450"/>
            <a:ext cx="8421216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__getitem__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item):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重载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data.Dataset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父类方法，获取数据集中数据内容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.mode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训练集模式下需要读取数据集的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 = Image.open(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.list_img[item])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打开图片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label 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.list_label[item]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.transform(img)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torch.LongTensor([label])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转换成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PyTorch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形式并返回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.mode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'test'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测试集只需读取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 = Image.open(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.list_img[item])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.transform(img)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只返回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')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__len__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.data_size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返回数据集大小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FACC3-1F07-DAD1-6A39-A751DC08D38D}"/>
              </a:ext>
            </a:extLst>
          </p:cNvPr>
          <p:cNvSpPr txBox="1"/>
          <p:nvPr/>
        </p:nvSpPr>
        <p:spPr>
          <a:xfrm>
            <a:off x="975360" y="240291"/>
            <a:ext cx="1966404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读取数据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B533E51-CEE6-70E8-6378-51A7B5125093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2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8385848-229E-4032-B156-4950F297FAB1}"/>
              </a:ext>
            </a:extLst>
          </p:cNvPr>
          <p:cNvSpPr txBox="1"/>
          <p:nvPr/>
        </p:nvSpPr>
        <p:spPr>
          <a:xfrm>
            <a:off x="668477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训练与测试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C37A15-5AE0-48EC-A97B-C9A3DDB1B4CA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85B081-A00C-F333-311B-3078C4E8B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3" y="1023722"/>
            <a:ext cx="8137612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getdata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DogsVSCatsDataset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DVCD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network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Net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torch.utils.data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DataLoader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DataLoader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torch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torch.autograd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Variable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Tensor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包装起来，形成计算图中的节点。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Variable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求梯度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B67FC-98E7-F182-8249-165EE0B5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3" y="2350067"/>
            <a:ext cx="997260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dataset_dir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‘data/’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数据集路径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model_cp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‘model/’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保存位置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workers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PyTorch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读取数据线程数量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batch_size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batch_size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大小     单次传递给程序用以训练的数据（样本）个数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lr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0.0001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学习率   控制模型的学习进度   大多数的网络的学习率的初始值设置为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0.01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0.001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nepoch 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训练次数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device = torch.device(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"cuda:0"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(torch.cuda.is_available())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"cpu"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将所有最开始读取数据时的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tensor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copy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一份到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device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所指定的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GPU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上去，之后的运算都在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GPU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上进行。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7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127F7-3939-C1E5-4BD1-8D8EAFBA5F45}"/>
              </a:ext>
            </a:extLst>
          </p:cNvPr>
          <p:cNvSpPr txBox="1"/>
          <p:nvPr/>
        </p:nvSpPr>
        <p:spPr>
          <a:xfrm>
            <a:off x="668477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训练与测试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EAFAB4-CDA8-0652-CEA7-FCA55C3B9506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4E81423-53BB-182E-2B0A-989E5E80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34866"/>
            <a:ext cx="12432314" cy="550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train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datafile = DVCD(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‘train’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dataset_dir)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实例化一个数据集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dataloader = DataLoader(datafile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=batch_size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shuffle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num_workers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=workers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drop_last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‘Dataset loaded! length of train set is {0}’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(datafile)))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 = Net()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实例化一个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神经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 = model.to(device)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网络送入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GPU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，即采用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GPU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model.train()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网络设定为训练模式，有两种模式可选，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.train()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.eval()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optimizer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 torch.optim.Adam(model.parameters()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=lr)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实例化一个优化器，即调整网络参数，优化方式为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adam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criterion = torch.nn.CrossEntropyLoss()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计算方法，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cross entropy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，交叉熵，可以理解为两者数值越接近其值越小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cnt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训练图片数量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epoch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(nepoch):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en-US" altLang="zh-CN" sz="1600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dataloader: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label = Variable(img).to(device)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Variable(label).to(device)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数据放置在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Variable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节点中，送入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GPU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中作为网络计算起点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out = model(img)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计算网络输出值，就是输入网络一个图像数据，输出猫和狗的概率，调用了网络中的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forward()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loss = criterion(out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label.squeeze())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计算损失，也就是网络输出值和实际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的差异，显然差异越小说明网络拟合效果越好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loss.backward()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误差反向传播，采用求导的方式，计算网络中每个节点参数的梯度，显然梯度越大说明参数设置不合理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optimizer.step()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优化采用设定的优化方法对网络中的各个参数进行调整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optimizer.zero_grad()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清除优化器中的梯度以便下一次计算，因为优化器默认会保留，不清除的话，每次计算梯度都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累加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cnt +=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'Epoch:{0},Frame:{1}, train_loss {2}'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.format(epoch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cnt * batch_size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loss / batch_size))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打印一个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batch size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的训练结果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torch.save(model.state_dict()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'{0}/model.pth'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.format(model_cp))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训练所有数据后，保存神经网络模型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4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FB1B6-BFEB-62D5-7984-AD4484C3CE40}"/>
              </a:ext>
            </a:extLst>
          </p:cNvPr>
          <p:cNvSpPr txBox="1"/>
          <p:nvPr/>
        </p:nvSpPr>
        <p:spPr>
          <a:xfrm>
            <a:off x="668477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训练与测试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E20DE3-2711-25CB-7D31-B2BCCDD2DA23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E699EBC-AB78-2892-5ECE-577800DE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14" y="1608973"/>
            <a:ext cx="7353295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network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Net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torch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torch.nn.functional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F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matplotlib.pyplot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plt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PIL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Image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getdata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dataset_dir 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'data/test/' 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数据集路径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model_file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'model/model.pth'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模型保存路径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                     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获取测试图像的数量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device = torch.device(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"cuda:0"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(torch.cuda.is_available())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"cpu"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2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4DBC6C-09A7-6027-C0E9-6F39A5D8C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608" y="733246"/>
            <a:ext cx="9845090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 = Net()       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实例化一个网络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model.to(device)    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GPU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，利用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GPU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model.load_state_dict(torch.load(model_file))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加载训练好的模型参数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model.eval()        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设定为评估模式，即计算过程中不要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dropout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# get data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files = random.sample(os.listdir(dataset_dir)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随机获取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个测试图像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imgs = []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img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imgs_data = []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img data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file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files: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 = Image.open(dataset_dir + file)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打开图像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img_data = getdata.dataTransform(img).to(device)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转换成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torch tensor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++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imgs.append(img)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图像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imgs_data.append(img_data)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tensor 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imgs_data = torch.stack(imgs_data)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tensor 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合成一个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4D tensor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# calculation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out = model(imgs_data)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对每个图像进行网络计算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out = F.softmax(out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输出概率化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dim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是计算的尺寸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out = out.data.cpu().numpy()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numpy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(N):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plt.figure()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out[idx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] &gt; out[idx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]: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plt.suptitle(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'cat:{:.1%},dog:{:.1%}'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.format(out[idx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out[idx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]))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plt.suptitle(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'dog:{:.1%},cat:{:.1%}'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.format(out[idx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out[idx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]))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plt.imshow(imgs[idx])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plt.show()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382065-0360-0709-E049-3CBEFFBCA254}"/>
              </a:ext>
            </a:extLst>
          </p:cNvPr>
          <p:cNvSpPr txBox="1"/>
          <p:nvPr/>
        </p:nvSpPr>
        <p:spPr>
          <a:xfrm>
            <a:off x="668477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训练与测试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0DF9DA-42D1-C7BA-262F-B858E729A9B6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1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B41C9761-3D3D-49CE-B4E0-2D3E42BC0924}"/>
              </a:ext>
            </a:extLst>
          </p:cNvPr>
          <p:cNvSpPr txBox="1"/>
          <p:nvPr/>
        </p:nvSpPr>
        <p:spPr>
          <a:xfrm>
            <a:off x="3594251" y="2668151"/>
            <a:ext cx="480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实验结果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F2E093-CD9A-4B27-A20F-F20B07B97532}"/>
              </a:ext>
            </a:extLst>
          </p:cNvPr>
          <p:cNvSpPr txBox="1"/>
          <p:nvPr/>
        </p:nvSpPr>
        <p:spPr>
          <a:xfrm>
            <a:off x="5494479" y="1869321"/>
            <a:ext cx="65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0" sz="13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100000">
                      <a:srgbClr val="E83B11"/>
                    </a:gs>
                    <a:gs pos="50000">
                      <a:srgbClr val="EE5B43"/>
                    </a:gs>
                    <a:gs pos="0">
                      <a:srgbClr val="F47A74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</a:defRPr>
            </a:lvl1pPr>
          </a:lstStyle>
          <a:p>
            <a:r>
              <a:rPr lang="en-US" altLang="zh-CN" sz="5400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0</a:t>
            </a:r>
            <a:endParaRPr lang="zh-CN" altLang="en-US" sz="5400" dirty="0">
              <a:ln>
                <a:solidFill>
                  <a:schemeClr val="bg1"/>
                </a:solidFill>
              </a:ln>
              <a:noFill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8760CD3-8404-4CCF-8A8B-33341AB91F08}"/>
              </a:ext>
            </a:extLst>
          </p:cNvPr>
          <p:cNvSpPr txBox="1"/>
          <p:nvPr/>
        </p:nvSpPr>
        <p:spPr>
          <a:xfrm>
            <a:off x="6043176" y="1869321"/>
            <a:ext cx="65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4</a:t>
            </a:r>
            <a:endParaRPr lang="zh-CN" altLang="en-US" sz="5400" dirty="0">
              <a:ln>
                <a:solidFill>
                  <a:schemeClr val="bg1"/>
                </a:solidFill>
              </a:ln>
              <a:noFill/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6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1F805C23-DE65-46E2-8691-34836FD32E47}"/>
              </a:ext>
            </a:extLst>
          </p:cNvPr>
          <p:cNvSpPr txBox="1"/>
          <p:nvPr/>
        </p:nvSpPr>
        <p:spPr>
          <a:xfrm>
            <a:off x="7727429" y="1733529"/>
            <a:ext cx="10198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2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22DE7C6-0023-443E-865C-7CFD476401DD}"/>
              </a:ext>
            </a:extLst>
          </p:cNvPr>
          <p:cNvSpPr txBox="1"/>
          <p:nvPr/>
        </p:nvSpPr>
        <p:spPr>
          <a:xfrm>
            <a:off x="6944980" y="1733529"/>
            <a:ext cx="10198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30AEDB4-6123-475F-8AC1-8880ADA4DCE1}"/>
              </a:ext>
            </a:extLst>
          </p:cNvPr>
          <p:cNvSpPr txBox="1"/>
          <p:nvPr/>
        </p:nvSpPr>
        <p:spPr>
          <a:xfrm>
            <a:off x="8760282" y="2182746"/>
            <a:ext cx="23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gradFill>
                  <a:gsLst>
                    <a:gs pos="100000">
                      <a:srgbClr val="00A4FF"/>
                    </a:gs>
                    <a:gs pos="0">
                      <a:srgbClr val="00E9FF"/>
                    </a:gs>
                  </a:gsLst>
                  <a:lin ang="6000000" scaled="0"/>
                </a:gradFill>
                <a:latin typeface="+mj-ea"/>
                <a:ea typeface="+mj-ea"/>
                <a:cs typeface="OPPOSans M" panose="00020600040101010101" pitchFamily="18" charset="-122"/>
              </a:defRPr>
            </a:lvl1pPr>
          </a:lstStyle>
          <a:p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数据集说明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46169A-BE2C-4DD0-AE60-32CC6C809FA8}"/>
              </a:ext>
            </a:extLst>
          </p:cNvPr>
          <p:cNvSpPr txBox="1"/>
          <p:nvPr/>
        </p:nvSpPr>
        <p:spPr>
          <a:xfrm>
            <a:off x="7043898" y="4290098"/>
            <a:ext cx="10198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18FB944-2336-4DED-AF13-86BC6415D093}"/>
              </a:ext>
            </a:extLst>
          </p:cNvPr>
          <p:cNvSpPr txBox="1"/>
          <p:nvPr/>
        </p:nvSpPr>
        <p:spPr>
          <a:xfrm>
            <a:off x="7826347" y="4290098"/>
            <a:ext cx="10198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4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C762156-92B4-4451-855F-78C8457222E6}"/>
              </a:ext>
            </a:extLst>
          </p:cNvPr>
          <p:cNvSpPr txBox="1"/>
          <p:nvPr/>
        </p:nvSpPr>
        <p:spPr>
          <a:xfrm>
            <a:off x="8861882" y="4787631"/>
            <a:ext cx="192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gradFill>
                  <a:gsLst>
                    <a:gs pos="100000">
                      <a:srgbClr val="00A4FF"/>
                    </a:gs>
                    <a:gs pos="0">
                      <a:srgbClr val="00E9FF"/>
                    </a:gs>
                  </a:gsLst>
                  <a:lin ang="6000000" scaled="0"/>
                </a:gradFill>
                <a:latin typeface="+mj-ea"/>
                <a:ea typeface="+mj-ea"/>
                <a:cs typeface="OPPOSans M" panose="00020600040101010101" pitchFamily="18" charset="-122"/>
              </a:defRPr>
            </a:lvl1pPr>
          </a:lstStyle>
          <a:p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E6BF752-B27B-40CD-AFE7-51CD67B9F0BF}"/>
              </a:ext>
            </a:extLst>
          </p:cNvPr>
          <p:cNvSpPr txBox="1"/>
          <p:nvPr/>
        </p:nvSpPr>
        <p:spPr>
          <a:xfrm>
            <a:off x="3017015" y="2182746"/>
            <a:ext cx="185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小组分工</a:t>
            </a:r>
            <a:endParaRPr lang="en-US" altLang="zh-CN" sz="2800" b="1" spc="3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9FE86D-7B45-4D5D-8D9F-EA49392D2703}"/>
              </a:ext>
            </a:extLst>
          </p:cNvPr>
          <p:cNvSpPr txBox="1"/>
          <p:nvPr/>
        </p:nvSpPr>
        <p:spPr>
          <a:xfrm>
            <a:off x="1430927" y="1733529"/>
            <a:ext cx="10198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D5CFD6C-721D-4D57-A7E5-88ED9E9EA7C7}"/>
              </a:ext>
            </a:extLst>
          </p:cNvPr>
          <p:cNvSpPr txBox="1"/>
          <p:nvPr/>
        </p:nvSpPr>
        <p:spPr>
          <a:xfrm>
            <a:off x="2306527" y="1733529"/>
            <a:ext cx="8130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1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57981A8-0725-4BDC-B5D5-806C47CB2F40}"/>
              </a:ext>
            </a:extLst>
          </p:cNvPr>
          <p:cNvSpPr txBox="1"/>
          <p:nvPr/>
        </p:nvSpPr>
        <p:spPr>
          <a:xfrm>
            <a:off x="1430927" y="4264411"/>
            <a:ext cx="1071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0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0113495-25EA-468B-AC32-5C30E78D76CC}"/>
              </a:ext>
            </a:extLst>
          </p:cNvPr>
          <p:cNvSpPr txBox="1"/>
          <p:nvPr/>
        </p:nvSpPr>
        <p:spPr>
          <a:xfrm>
            <a:off x="3017014" y="4787631"/>
            <a:ext cx="185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gradFill>
                  <a:gsLst>
                    <a:gs pos="100000">
                      <a:srgbClr val="00A4FF"/>
                    </a:gs>
                    <a:gs pos="0">
                      <a:srgbClr val="00E9FF"/>
                    </a:gs>
                  </a:gsLst>
                  <a:lin ang="6000000" scaled="0"/>
                </a:gradFill>
                <a:latin typeface="+mj-ea"/>
                <a:ea typeface="+mj-ea"/>
                <a:cs typeface="OPPOSans M" panose="00020600040101010101" pitchFamily="18" charset="-122"/>
              </a:defRPr>
            </a:lvl1pPr>
          </a:lstStyle>
          <a:p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实验过程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F62F0BB-D14D-405B-9541-BF0FC14FFE4C}"/>
              </a:ext>
            </a:extLst>
          </p:cNvPr>
          <p:cNvSpPr txBox="1"/>
          <p:nvPr/>
        </p:nvSpPr>
        <p:spPr>
          <a:xfrm>
            <a:off x="2160223" y="4290098"/>
            <a:ext cx="1071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5795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6EDE93-51CF-3C01-BD5F-3E6D2B759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168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0D24E5-CE40-F39B-E34D-94A980F9E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774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A7DEDE-8994-08F4-D177-C3EB2CEEE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18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AD25CE-B352-B186-DCBC-778879FF2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557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B41C9761-3D3D-49CE-B4E0-2D3E42BC0924}"/>
              </a:ext>
            </a:extLst>
          </p:cNvPr>
          <p:cNvSpPr txBox="1"/>
          <p:nvPr/>
        </p:nvSpPr>
        <p:spPr>
          <a:xfrm>
            <a:off x="3002038" y="2105561"/>
            <a:ext cx="6187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反思与总结</a:t>
            </a:r>
          </a:p>
        </p:txBody>
      </p:sp>
    </p:spTree>
    <p:extLst>
      <p:ext uri="{BB962C8B-B14F-4D97-AF65-F5344CB8AC3E}">
        <p14:creationId xmlns:p14="http://schemas.microsoft.com/office/powerpoint/2010/main" val="3301042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6AB2F9-626A-F9C2-A388-538C645316BC}"/>
              </a:ext>
            </a:extLst>
          </p:cNvPr>
          <p:cNvSpPr txBox="1"/>
          <p:nvPr/>
        </p:nvSpPr>
        <p:spPr>
          <a:xfrm>
            <a:off x="1160488" y="1997839"/>
            <a:ext cx="9871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有点图片识别成功率过低（低于</a:t>
            </a:r>
            <a:r>
              <a:rPr lang="en-US" altLang="zh-CN" sz="2000" dirty="0"/>
              <a:t>80%</a:t>
            </a:r>
            <a:r>
              <a:rPr lang="zh-CN" altLang="en-US" sz="2000" dirty="0"/>
              <a:t>），可以选择以下方法提高识别率：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/>
              <a:t>增加训练次数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/>
              <a:t>更改优化器，本次实验使用的是</a:t>
            </a:r>
            <a:r>
              <a:rPr lang="en-US" altLang="zh-CN" sz="2000" dirty="0" err="1"/>
              <a:t>adam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adam</a:t>
            </a:r>
            <a:r>
              <a:rPr lang="zh-CN" altLang="en-US" sz="2000" dirty="0"/>
              <a:t>采用自适应优化，所以它的优势是训练快，但是问题在于更容易陷入局部最优、鞍点等，可以更改为</a:t>
            </a:r>
            <a:r>
              <a:rPr lang="en-US" altLang="zh-CN" sz="2000" dirty="0"/>
              <a:t>SDG</a:t>
            </a:r>
            <a:r>
              <a:rPr lang="zh-CN" altLang="en-US" sz="2000" dirty="0"/>
              <a:t>优化器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/>
              <a:t>修改</a:t>
            </a:r>
            <a:r>
              <a:rPr lang="en-US" altLang="zh-CN" sz="2000" dirty="0" err="1"/>
              <a:t>batch_size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batch_size</a:t>
            </a:r>
            <a:r>
              <a:rPr lang="zh-CN" altLang="en-US" sz="2000" dirty="0"/>
              <a:t>过大和过小都会使识别率下降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只使用了</a:t>
            </a:r>
            <a:r>
              <a:rPr lang="en-US" altLang="zh-CN" sz="2000" dirty="0"/>
              <a:t>CNN</a:t>
            </a:r>
            <a:r>
              <a:rPr lang="zh-CN" altLang="en-US" sz="2000" dirty="0"/>
              <a:t>，可以使用多种方法（</a:t>
            </a:r>
            <a:r>
              <a:rPr lang="en-US" altLang="zh-CN" sz="2000" dirty="0"/>
              <a:t>KNN</a:t>
            </a:r>
            <a:r>
              <a:rPr lang="zh-CN" altLang="en-US" sz="2000" dirty="0"/>
              <a:t>、决策树、朴素贝叶斯、逻辑回归和随机森林），最后比较识别率</a:t>
            </a:r>
          </a:p>
        </p:txBody>
      </p:sp>
    </p:spTree>
    <p:extLst>
      <p:ext uri="{BB962C8B-B14F-4D97-AF65-F5344CB8AC3E}">
        <p14:creationId xmlns:p14="http://schemas.microsoft.com/office/powerpoint/2010/main" val="129126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 200">
            <a:extLst>
              <a:ext uri="{FF2B5EF4-FFF2-40B4-BE49-F238E27FC236}">
                <a16:creationId xmlns:a16="http://schemas.microsoft.com/office/drawing/2014/main" id="{A7473CCF-4B89-48C6-9C8E-2A022A710C1C}"/>
              </a:ext>
            </a:extLst>
          </p:cNvPr>
          <p:cNvSpPr txBox="1"/>
          <p:nvPr/>
        </p:nvSpPr>
        <p:spPr>
          <a:xfrm>
            <a:off x="2064645" y="2090303"/>
            <a:ext cx="8082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72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感谢您的观看</a:t>
            </a:r>
            <a:endParaRPr lang="zh-CN" altLang="en-US" sz="7200" dirty="0">
              <a:ln>
                <a:solidFill>
                  <a:schemeClr val="bg1"/>
                </a:solidFill>
              </a:ln>
              <a:noFill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B5D6894-6F37-4973-BEE7-47531F09CD8F}"/>
              </a:ext>
            </a:extLst>
          </p:cNvPr>
          <p:cNvSpPr txBox="1"/>
          <p:nvPr/>
        </p:nvSpPr>
        <p:spPr>
          <a:xfrm>
            <a:off x="2993428" y="2136276"/>
            <a:ext cx="6185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177800" algn="ctr" rotWithShape="0">
                    <a:srgbClr val="50B7FF">
                      <a:alpha val="40000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5855A72-C3A3-40D3-9A93-5B0401D50E11}"/>
              </a:ext>
            </a:extLst>
          </p:cNvPr>
          <p:cNvSpPr txBox="1"/>
          <p:nvPr/>
        </p:nvSpPr>
        <p:spPr>
          <a:xfrm>
            <a:off x="2044797" y="3336812"/>
            <a:ext cx="810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AAD948-5AC2-BEA3-4D9F-7D8E506C94DF}"/>
              </a:ext>
            </a:extLst>
          </p:cNvPr>
          <p:cNvSpPr/>
          <p:nvPr/>
        </p:nvSpPr>
        <p:spPr>
          <a:xfrm>
            <a:off x="4165872" y="4716092"/>
            <a:ext cx="3880104" cy="400110"/>
          </a:xfrm>
          <a:prstGeom prst="roundRect">
            <a:avLst>
              <a:gd name="adj" fmla="val 19313"/>
            </a:avLst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94000"/>
                </a:schemeClr>
              </a:gs>
              <a:gs pos="0">
                <a:schemeClr val="accent1">
                  <a:lumMod val="57000"/>
                  <a:lumOff val="43000"/>
                </a:schemeClr>
              </a:gs>
            </a:gsLst>
            <a:lin ang="0" scaled="1"/>
            <a:tileRect/>
          </a:gradFill>
          <a:ln w="22225">
            <a:gradFill flip="none" rotWithShape="1">
              <a:gsLst>
                <a:gs pos="52000">
                  <a:schemeClr val="accent1">
                    <a:lumMod val="55000"/>
                    <a:lumOff val="45000"/>
                  </a:schemeClr>
                </a:gs>
                <a:gs pos="1000">
                  <a:schemeClr val="accent1">
                    <a:lumMod val="14000"/>
                    <a:lumOff val="86000"/>
                  </a:schemeClr>
                </a:gs>
                <a:gs pos="100000">
                  <a:schemeClr val="accent1"/>
                </a:gs>
              </a:gsLst>
              <a:lin ang="2400000" scaled="0"/>
              <a:tileRect/>
            </a:gradFill>
          </a:ln>
          <a:effectLst>
            <a:outerShdw blurRad="165100" dist="38100" dir="5400000" sx="105000" sy="105000" algn="t" rotWithShape="0">
              <a:schemeClr val="accent1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AE0615-FC10-1C6A-9AD2-133F1BB0EEF1}"/>
              </a:ext>
            </a:extLst>
          </p:cNvPr>
          <p:cNvSpPr txBox="1"/>
          <p:nvPr/>
        </p:nvSpPr>
        <p:spPr>
          <a:xfrm>
            <a:off x="4639127" y="4722355"/>
            <a:ext cx="2990088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gradFill flip="none" rotWithShape="1">
                  <a:gsLst>
                    <a:gs pos="59000">
                      <a:prstClr val="white"/>
                    </a:gs>
                    <a:gs pos="0">
                      <a:srgbClr val="4472C4">
                        <a:lumMod val="20000"/>
                        <a:lumOff val="8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cs typeface="+mn-ea"/>
                <a:sym typeface="+mn-lt"/>
              </a:rPr>
              <a:t>汇报人：王中校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59000">
                    <a:prstClr val="white"/>
                  </a:gs>
                  <a:gs pos="0">
                    <a:srgbClr val="4472C4">
                      <a:lumMod val="20000"/>
                      <a:lumOff val="8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1D25B1-26AC-ACCE-1A5B-A6C7299A6744}"/>
              </a:ext>
            </a:extLst>
          </p:cNvPr>
          <p:cNvGrpSpPr/>
          <p:nvPr/>
        </p:nvGrpSpPr>
        <p:grpSpPr>
          <a:xfrm>
            <a:off x="4407553" y="4859166"/>
            <a:ext cx="3396741" cy="118828"/>
            <a:chOff x="4861669" y="4806982"/>
            <a:chExt cx="2305408" cy="11882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6F0BC3E-CD8C-38CF-9701-959359E03BAE}"/>
                </a:ext>
              </a:extLst>
            </p:cNvPr>
            <p:cNvSpPr/>
            <p:nvPr/>
          </p:nvSpPr>
          <p:spPr>
            <a:xfrm>
              <a:off x="4861669" y="4806982"/>
              <a:ext cx="118828" cy="118828"/>
            </a:xfrm>
            <a:prstGeom prst="ellipse">
              <a:avLst/>
            </a:prstGeom>
            <a:gradFill flip="none" rotWithShape="1">
              <a:gsLst>
                <a:gs pos="42000">
                  <a:schemeClr val="bg1">
                    <a:lumMod val="100000"/>
                  </a:schemeClr>
                </a:gs>
                <a:gs pos="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15875">
              <a:gradFill flip="none" rotWithShape="1">
                <a:gsLst>
                  <a:gs pos="0">
                    <a:schemeClr val="bg1">
                      <a:lumMod val="63000"/>
                      <a:lumOff val="37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E249130-6B69-66F1-29EC-B9A1F9CABBCF}"/>
                </a:ext>
              </a:extLst>
            </p:cNvPr>
            <p:cNvSpPr/>
            <p:nvPr/>
          </p:nvSpPr>
          <p:spPr>
            <a:xfrm>
              <a:off x="7048249" y="4806982"/>
              <a:ext cx="118828" cy="118828"/>
            </a:xfrm>
            <a:prstGeom prst="ellipse">
              <a:avLst/>
            </a:prstGeom>
            <a:gradFill flip="none" rotWithShape="1">
              <a:gsLst>
                <a:gs pos="42000">
                  <a:schemeClr val="bg1">
                    <a:lumMod val="100000"/>
                  </a:schemeClr>
                </a:gs>
                <a:gs pos="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15875">
              <a:gradFill flip="none" rotWithShape="1">
                <a:gsLst>
                  <a:gs pos="0">
                    <a:schemeClr val="bg1">
                      <a:lumMod val="63000"/>
                      <a:lumOff val="37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5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B41C9761-3D3D-49CE-B4E0-2D3E42BC0924}"/>
              </a:ext>
            </a:extLst>
          </p:cNvPr>
          <p:cNvSpPr txBox="1"/>
          <p:nvPr/>
        </p:nvSpPr>
        <p:spPr>
          <a:xfrm>
            <a:off x="3594251" y="2668151"/>
            <a:ext cx="480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小组分工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F2E093-CD9A-4B27-A20F-F20B07B97532}"/>
              </a:ext>
            </a:extLst>
          </p:cNvPr>
          <p:cNvSpPr txBox="1"/>
          <p:nvPr/>
        </p:nvSpPr>
        <p:spPr>
          <a:xfrm>
            <a:off x="5440775" y="1869321"/>
            <a:ext cx="65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0" sz="13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100000">
                      <a:srgbClr val="E83B11"/>
                    </a:gs>
                    <a:gs pos="50000">
                      <a:srgbClr val="EE5B43"/>
                    </a:gs>
                    <a:gs pos="0">
                      <a:srgbClr val="F47A74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</a:defRPr>
            </a:lvl1pPr>
          </a:lstStyle>
          <a:p>
            <a:r>
              <a:rPr lang="en-US" altLang="zh-CN" sz="5400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0</a:t>
            </a:r>
            <a:endParaRPr lang="zh-CN" altLang="en-US" sz="5400" dirty="0">
              <a:ln>
                <a:solidFill>
                  <a:schemeClr val="bg1"/>
                </a:solidFill>
              </a:ln>
              <a:noFill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8760CD3-8404-4CCF-8A8B-33341AB91F08}"/>
              </a:ext>
            </a:extLst>
          </p:cNvPr>
          <p:cNvSpPr txBox="1"/>
          <p:nvPr/>
        </p:nvSpPr>
        <p:spPr>
          <a:xfrm>
            <a:off x="5927066" y="1869321"/>
            <a:ext cx="537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1</a:t>
            </a:r>
            <a:endParaRPr lang="zh-CN" altLang="en-US" sz="5400" dirty="0">
              <a:ln>
                <a:solidFill>
                  <a:schemeClr val="bg1"/>
                </a:solidFill>
              </a:ln>
              <a:noFill/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69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8385848-229E-4032-B156-4950F297FAB1}"/>
              </a:ext>
            </a:extLst>
          </p:cNvPr>
          <p:cNvSpPr txBox="1"/>
          <p:nvPr/>
        </p:nvSpPr>
        <p:spPr>
          <a:xfrm>
            <a:off x="975360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小组分工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C37A15-5AE0-48EC-A97B-C9A3DDB1B4CA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04229AFE-F4C5-43A1-B62C-1D76F8017F58}"/>
              </a:ext>
            </a:extLst>
          </p:cNvPr>
          <p:cNvSpPr/>
          <p:nvPr/>
        </p:nvSpPr>
        <p:spPr>
          <a:xfrm>
            <a:off x="1351281" y="1528158"/>
            <a:ext cx="9754459" cy="416236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lumMod val="20000"/>
                  <a:lumOff val="80000"/>
                  <a:alpha val="88000"/>
                </a:schemeClr>
              </a:gs>
              <a:gs pos="5442">
                <a:schemeClr val="bg1">
                  <a:alpha val="0"/>
                </a:schemeClr>
              </a:gs>
              <a:gs pos="27000">
                <a:schemeClr val="accent1">
                  <a:lumMod val="0"/>
                  <a:lumOff val="100000"/>
                  <a:alpha val="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outerShdw blurRad="469900" dist="114300" dir="16200000" sx="99000" sy="99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AB649EC-B6DB-4B50-8CB1-E38DB830C59F}"/>
              </a:ext>
            </a:extLst>
          </p:cNvPr>
          <p:cNvSpPr txBox="1"/>
          <p:nvPr/>
        </p:nvSpPr>
        <p:spPr>
          <a:xfrm>
            <a:off x="1958561" y="2545163"/>
            <a:ext cx="8227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王中校：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30% 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模型训练代码设计 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train.py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ppt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设计，汇报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张嘉浩：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30% 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模型定义代码设计 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network.py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ppt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王博文：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20% 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数据读取代码设计 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getdata.py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ppt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修改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孙英鹏：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20% 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模型测试代码设计 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test.py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ppt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修改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FD46E6D-F9A9-4944-8471-A8CDEF773661}"/>
              </a:ext>
            </a:extLst>
          </p:cNvPr>
          <p:cNvSpPr/>
          <p:nvPr/>
        </p:nvSpPr>
        <p:spPr>
          <a:xfrm>
            <a:off x="1351281" y="5621311"/>
            <a:ext cx="9783034" cy="104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529F75E7-7D16-4BA2-912C-998F8B0FF782}"/>
              </a:ext>
            </a:extLst>
          </p:cNvPr>
          <p:cNvSpPr>
            <a:spLocks noEditPoints="1"/>
          </p:cNvSpPr>
          <p:nvPr/>
        </p:nvSpPr>
        <p:spPr bwMode="auto">
          <a:xfrm>
            <a:off x="5900138" y="1749010"/>
            <a:ext cx="397790" cy="304175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7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B41C9761-3D3D-49CE-B4E0-2D3E42BC0924}"/>
              </a:ext>
            </a:extLst>
          </p:cNvPr>
          <p:cNvSpPr txBox="1"/>
          <p:nvPr/>
        </p:nvSpPr>
        <p:spPr>
          <a:xfrm>
            <a:off x="3594251" y="2668151"/>
            <a:ext cx="5399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数据集说明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F2E093-CD9A-4B27-A20F-F20B07B97532}"/>
              </a:ext>
            </a:extLst>
          </p:cNvPr>
          <p:cNvSpPr txBox="1"/>
          <p:nvPr/>
        </p:nvSpPr>
        <p:spPr>
          <a:xfrm>
            <a:off x="5494479" y="1869321"/>
            <a:ext cx="65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0" sz="13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100000">
                      <a:srgbClr val="E83B11"/>
                    </a:gs>
                    <a:gs pos="50000">
                      <a:srgbClr val="EE5B43"/>
                    </a:gs>
                    <a:gs pos="0">
                      <a:srgbClr val="F47A74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</a:defRPr>
            </a:lvl1pPr>
          </a:lstStyle>
          <a:p>
            <a:r>
              <a:rPr lang="en-US" altLang="zh-CN" sz="5400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0</a:t>
            </a:r>
            <a:endParaRPr lang="zh-CN" altLang="en-US" sz="5400" dirty="0">
              <a:ln>
                <a:solidFill>
                  <a:schemeClr val="bg1"/>
                </a:solidFill>
              </a:ln>
              <a:noFill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8760CD3-8404-4CCF-8A8B-33341AB91F08}"/>
              </a:ext>
            </a:extLst>
          </p:cNvPr>
          <p:cNvSpPr txBox="1"/>
          <p:nvPr/>
        </p:nvSpPr>
        <p:spPr>
          <a:xfrm>
            <a:off x="6043176" y="1869321"/>
            <a:ext cx="65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  <a:cs typeface="+mn-ea"/>
                <a:sym typeface="+mn-lt"/>
              </a:rPr>
              <a:t>2</a:t>
            </a:r>
            <a:endParaRPr lang="zh-CN" altLang="en-US" sz="5400" dirty="0">
              <a:ln>
                <a:solidFill>
                  <a:schemeClr val="bg1"/>
                </a:solidFill>
              </a:ln>
              <a:noFill/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4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8385848-229E-4032-B156-4950F297FAB1}"/>
              </a:ext>
            </a:extLst>
          </p:cNvPr>
          <p:cNvSpPr txBox="1"/>
          <p:nvPr/>
        </p:nvSpPr>
        <p:spPr>
          <a:xfrm>
            <a:off x="621479" y="275433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数据集说明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C37A15-5AE0-48EC-A97B-C9A3DDB1B4CA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E16C6B9-4128-467C-B64F-AE5CF3880FD7}"/>
              </a:ext>
            </a:extLst>
          </p:cNvPr>
          <p:cNvSpPr/>
          <p:nvPr/>
        </p:nvSpPr>
        <p:spPr>
          <a:xfrm>
            <a:off x="1199994" y="3000268"/>
            <a:ext cx="8716045" cy="3781045"/>
          </a:xfrm>
          <a:prstGeom prst="rect">
            <a:avLst/>
          </a:prstGeom>
          <a:solidFill>
            <a:schemeClr val="bg1">
              <a:alpha val="30000"/>
            </a:schemeClr>
          </a:solidFill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1A2BE9-65E8-3193-C720-0B077B71A5B4}"/>
              </a:ext>
            </a:extLst>
          </p:cNvPr>
          <p:cNvSpPr txBox="1"/>
          <p:nvPr/>
        </p:nvSpPr>
        <p:spPr>
          <a:xfrm>
            <a:off x="1811724" y="5501634"/>
            <a:ext cx="7492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数据集来自</a:t>
            </a:r>
            <a:r>
              <a:rPr lang="en-US" altLang="zh-CN" sz="2400" dirty="0" err="1"/>
              <a:t>kaggle</a:t>
            </a:r>
            <a:r>
              <a:rPr lang="zh-CN" altLang="en-US" sz="2400" dirty="0"/>
              <a:t>数据集  </a:t>
            </a:r>
            <a:r>
              <a:rPr lang="en-US" altLang="zh-CN" sz="2400" dirty="0">
                <a:hlinkClick r:id="rId2"/>
              </a:rPr>
              <a:t>Dogs vs Cats | Kaggle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其中包含</a:t>
            </a:r>
            <a:r>
              <a:rPr lang="en-US" altLang="zh-CN" sz="2400" dirty="0"/>
              <a:t>25000</a:t>
            </a:r>
            <a:r>
              <a:rPr lang="zh-CN" altLang="en-US" sz="2400" dirty="0"/>
              <a:t>个训练样本，猫狗图像各有</a:t>
            </a:r>
            <a:r>
              <a:rPr lang="en-US" altLang="zh-CN" sz="2400" dirty="0"/>
              <a:t>12500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测试集</a:t>
            </a:r>
            <a:r>
              <a:rPr lang="en-US" altLang="zh-CN" sz="2400" dirty="0"/>
              <a:t>12500</a:t>
            </a:r>
            <a:r>
              <a:rPr lang="zh-CN" altLang="en-US" sz="2400" dirty="0"/>
              <a:t>张，没有标定是猫还是狗。</a:t>
            </a:r>
          </a:p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88C929-19CF-2E63-B623-A4C9FB79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09" y="1143630"/>
            <a:ext cx="9102414" cy="42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2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B41C9761-3D3D-49CE-B4E0-2D3E42BC0924}"/>
              </a:ext>
            </a:extLst>
          </p:cNvPr>
          <p:cNvSpPr txBox="1"/>
          <p:nvPr/>
        </p:nvSpPr>
        <p:spPr>
          <a:xfrm>
            <a:off x="3594251" y="2668151"/>
            <a:ext cx="480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实验过程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F2E093-CD9A-4B27-A20F-F20B07B97532}"/>
              </a:ext>
            </a:extLst>
          </p:cNvPr>
          <p:cNvSpPr txBox="1"/>
          <p:nvPr/>
        </p:nvSpPr>
        <p:spPr>
          <a:xfrm>
            <a:off x="5517722" y="1869321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0" sz="13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100000">
                      <a:srgbClr val="E83B11"/>
                    </a:gs>
                    <a:gs pos="50000">
                      <a:srgbClr val="EE5B43"/>
                    </a:gs>
                    <a:gs pos="0">
                      <a:srgbClr val="F47A74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</a:defRPr>
            </a:lvl1pPr>
          </a:lstStyle>
          <a:p>
            <a:r>
              <a:rPr lang="en-US" altLang="zh-CN" sz="5400" dirty="0">
                <a:ln>
                  <a:solidFill>
                    <a:schemeClr val="bg1"/>
                  </a:solidFill>
                </a:ln>
                <a:noFill/>
                <a:latin typeface="+mn-lt"/>
                <a:ea typeface="+mn-ea"/>
                <a:cs typeface="+mn-ea"/>
                <a:sym typeface="+mn-lt"/>
              </a:rPr>
              <a:t>0</a:t>
            </a:r>
            <a:endParaRPr lang="zh-CN" altLang="en-US" sz="5400" dirty="0">
              <a:ln>
                <a:solidFill>
                  <a:schemeClr val="bg1"/>
                </a:solidFill>
              </a:ln>
              <a:noFill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8760CD3-8404-4CCF-8A8B-33341AB91F08}"/>
              </a:ext>
            </a:extLst>
          </p:cNvPr>
          <p:cNvSpPr txBox="1"/>
          <p:nvPr/>
        </p:nvSpPr>
        <p:spPr>
          <a:xfrm>
            <a:off x="6066419" y="1869321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>
                <a:ln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3</a:t>
            </a:r>
            <a:endParaRPr lang="zh-CN" altLang="en-US" sz="5400" dirty="0">
              <a:ln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349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8385848-229E-4032-B156-4950F297FAB1}"/>
              </a:ext>
            </a:extLst>
          </p:cNvPr>
          <p:cNvSpPr txBox="1"/>
          <p:nvPr/>
        </p:nvSpPr>
        <p:spPr>
          <a:xfrm>
            <a:off x="975360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实验过程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C37A15-5AE0-48EC-A97B-C9A3DDB1B4CA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4E742F-1F6C-4D23-ABA7-74FBE703E30B}"/>
              </a:ext>
            </a:extLst>
          </p:cNvPr>
          <p:cNvSpPr/>
          <p:nvPr/>
        </p:nvSpPr>
        <p:spPr>
          <a:xfrm>
            <a:off x="660400" y="1754642"/>
            <a:ext cx="3389073" cy="3942715"/>
          </a:xfrm>
          <a:prstGeom prst="roundRect">
            <a:avLst>
              <a:gd name="adj" fmla="val 2601"/>
            </a:avLst>
          </a:prstGeom>
          <a:solidFill>
            <a:schemeClr val="bg1">
              <a:alpha val="30000"/>
            </a:schemeClr>
          </a:solidFill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9CAAD-8D7A-4F8B-A9F3-82BA978EA029}"/>
              </a:ext>
            </a:extLst>
          </p:cNvPr>
          <p:cNvSpPr txBox="1"/>
          <p:nvPr/>
        </p:nvSpPr>
        <p:spPr>
          <a:xfrm>
            <a:off x="1082297" y="3429000"/>
            <a:ext cx="254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模型定义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ABFFD0-E2DA-4B2D-A024-E95B20670D99}"/>
              </a:ext>
            </a:extLst>
          </p:cNvPr>
          <p:cNvSpPr/>
          <p:nvPr/>
        </p:nvSpPr>
        <p:spPr>
          <a:xfrm>
            <a:off x="4401464" y="1754642"/>
            <a:ext cx="3389073" cy="3942715"/>
          </a:xfrm>
          <a:prstGeom prst="roundRect">
            <a:avLst>
              <a:gd name="adj" fmla="val 2601"/>
            </a:avLst>
          </a:prstGeom>
          <a:solidFill>
            <a:schemeClr val="bg1">
              <a:alpha val="30000"/>
            </a:schemeClr>
          </a:solidFill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00C841-85E8-49F9-93FA-9EB9603A5725}"/>
              </a:ext>
            </a:extLst>
          </p:cNvPr>
          <p:cNvSpPr/>
          <p:nvPr/>
        </p:nvSpPr>
        <p:spPr>
          <a:xfrm>
            <a:off x="5207548" y="3429000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数据加载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4493CE7-3FBB-47F0-8C3B-EBB439330D3D}"/>
              </a:ext>
            </a:extLst>
          </p:cNvPr>
          <p:cNvSpPr/>
          <p:nvPr/>
        </p:nvSpPr>
        <p:spPr>
          <a:xfrm>
            <a:off x="8142527" y="1754642"/>
            <a:ext cx="3389073" cy="3942715"/>
          </a:xfrm>
          <a:prstGeom prst="roundRect">
            <a:avLst>
              <a:gd name="adj" fmla="val 2601"/>
            </a:avLst>
          </a:prstGeom>
          <a:solidFill>
            <a:schemeClr val="bg1">
              <a:alpha val="30000"/>
            </a:schemeClr>
          </a:solidFill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6C0698-A633-41EA-A9B8-F68A3149333C}"/>
              </a:ext>
            </a:extLst>
          </p:cNvPr>
          <p:cNvSpPr/>
          <p:nvPr/>
        </p:nvSpPr>
        <p:spPr>
          <a:xfrm>
            <a:off x="8718808" y="349516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训练与测试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16A286F-451A-420F-8DB7-3C4CB240FB6A}"/>
              </a:ext>
            </a:extLst>
          </p:cNvPr>
          <p:cNvSpPr/>
          <p:nvPr/>
        </p:nvSpPr>
        <p:spPr>
          <a:xfrm>
            <a:off x="9200668" y="1420527"/>
            <a:ext cx="1366537" cy="721547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4000">
                <a:schemeClr val="accent1">
                  <a:lumMod val="30000"/>
                  <a:lumOff val="7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8FD8A2-2C0B-4A54-9033-9441FB452DEB}"/>
              </a:ext>
            </a:extLst>
          </p:cNvPr>
          <p:cNvSpPr txBox="1"/>
          <p:nvPr/>
        </p:nvSpPr>
        <p:spPr>
          <a:xfrm>
            <a:off x="9413497" y="1550469"/>
            <a:ext cx="94087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7C72057-9830-436D-97A3-39CF418CB804}"/>
              </a:ext>
            </a:extLst>
          </p:cNvPr>
          <p:cNvSpPr/>
          <p:nvPr/>
        </p:nvSpPr>
        <p:spPr>
          <a:xfrm>
            <a:off x="5412732" y="1420527"/>
            <a:ext cx="1366537" cy="721547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4000">
                <a:schemeClr val="accent1">
                  <a:lumMod val="30000"/>
                  <a:lumOff val="7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D00009-10CB-44F9-A0DE-7B48D7D6B09C}"/>
              </a:ext>
            </a:extLst>
          </p:cNvPr>
          <p:cNvSpPr txBox="1"/>
          <p:nvPr/>
        </p:nvSpPr>
        <p:spPr>
          <a:xfrm>
            <a:off x="5625561" y="1550469"/>
            <a:ext cx="94087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65F7503-1049-4091-87F4-E2DEFB275F12}"/>
              </a:ext>
            </a:extLst>
          </p:cNvPr>
          <p:cNvSpPr/>
          <p:nvPr/>
        </p:nvSpPr>
        <p:spPr>
          <a:xfrm>
            <a:off x="1671668" y="1420527"/>
            <a:ext cx="1366537" cy="721547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4000">
                <a:schemeClr val="accent1">
                  <a:lumMod val="30000"/>
                  <a:lumOff val="7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E4AC72-C5E9-4243-901C-C69A0221B0E4}"/>
              </a:ext>
            </a:extLst>
          </p:cNvPr>
          <p:cNvSpPr txBox="1"/>
          <p:nvPr/>
        </p:nvSpPr>
        <p:spPr>
          <a:xfrm>
            <a:off x="1884497" y="1550469"/>
            <a:ext cx="94087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03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8385848-229E-4032-B156-4950F297FAB1}"/>
              </a:ext>
            </a:extLst>
          </p:cNvPr>
          <p:cNvSpPr txBox="1"/>
          <p:nvPr/>
        </p:nvSpPr>
        <p:spPr>
          <a:xfrm>
            <a:off x="975360" y="240291"/>
            <a:ext cx="1966404" cy="581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模型定义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C37A15-5AE0-48EC-A97B-C9A3DDB1B4CA}"/>
              </a:ext>
            </a:extLst>
          </p:cNvPr>
          <p:cNvCxnSpPr/>
          <p:nvPr/>
        </p:nvCxnSpPr>
        <p:spPr>
          <a:xfrm>
            <a:off x="2587883" y="441960"/>
            <a:ext cx="0" cy="26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D8C976C-2C84-D290-883B-972BF32E3178}"/>
              </a:ext>
            </a:extLst>
          </p:cNvPr>
          <p:cNvSpPr txBox="1"/>
          <p:nvPr/>
        </p:nvSpPr>
        <p:spPr>
          <a:xfrm>
            <a:off x="830442" y="2848985"/>
            <a:ext cx="197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82AF66-7AD7-3D87-B3A4-DF2D0CB2572C}"/>
              </a:ext>
            </a:extLst>
          </p:cNvPr>
          <p:cNvGrpSpPr/>
          <p:nvPr/>
        </p:nvGrpSpPr>
        <p:grpSpPr>
          <a:xfrm>
            <a:off x="2608647" y="1151170"/>
            <a:ext cx="786125" cy="770983"/>
            <a:chOff x="1490338" y="1142610"/>
            <a:chExt cx="352097" cy="34531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423297-AB3F-C778-94D4-733A975ACD22}"/>
                </a:ext>
              </a:extLst>
            </p:cNvPr>
            <p:cNvSpPr/>
            <p:nvPr/>
          </p:nvSpPr>
          <p:spPr>
            <a:xfrm>
              <a:off x="1490338" y="1142610"/>
              <a:ext cx="268187" cy="2681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6A2183-5D92-4BD1-A581-C94FD1C35357}"/>
                </a:ext>
              </a:extLst>
            </p:cNvPr>
            <p:cNvSpPr/>
            <p:nvPr/>
          </p:nvSpPr>
          <p:spPr>
            <a:xfrm>
              <a:off x="1532293" y="1181174"/>
              <a:ext cx="268187" cy="2681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D3AB67-75A6-D5E1-96F1-5C922340FBC1}"/>
                </a:ext>
              </a:extLst>
            </p:cNvPr>
            <p:cNvSpPr/>
            <p:nvPr/>
          </p:nvSpPr>
          <p:spPr>
            <a:xfrm>
              <a:off x="1574248" y="1219738"/>
              <a:ext cx="268187" cy="2681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560F8C5-4A25-51FF-D5C7-4E16B0BDA5A8}"/>
              </a:ext>
            </a:extLst>
          </p:cNvPr>
          <p:cNvSpPr txBox="1"/>
          <p:nvPr/>
        </p:nvSpPr>
        <p:spPr>
          <a:xfrm>
            <a:off x="2372731" y="799415"/>
            <a:ext cx="166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3X3X3X16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7261657-E45A-7521-00EE-82AD97318C08}"/>
              </a:ext>
            </a:extLst>
          </p:cNvPr>
          <p:cNvCxnSpPr>
            <a:cxnSpLocks/>
          </p:cNvCxnSpPr>
          <p:nvPr/>
        </p:nvCxnSpPr>
        <p:spPr>
          <a:xfrm>
            <a:off x="2381964" y="2792867"/>
            <a:ext cx="13861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882AF55-FDFF-3F2C-6CC8-65DD6AA4A383}"/>
              </a:ext>
            </a:extLst>
          </p:cNvPr>
          <p:cNvSpPr txBox="1"/>
          <p:nvPr/>
        </p:nvSpPr>
        <p:spPr>
          <a:xfrm>
            <a:off x="2597157" y="3040083"/>
            <a:ext cx="260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7FD2B2-9552-3039-4CD2-924115F70F10}"/>
              </a:ext>
            </a:extLst>
          </p:cNvPr>
          <p:cNvSpPr txBox="1"/>
          <p:nvPr/>
        </p:nvSpPr>
        <p:spPr>
          <a:xfrm>
            <a:off x="219013" y="827374"/>
            <a:ext cx="15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200X200X3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D6BE90-2002-9C58-3A00-7BD39474C699}"/>
              </a:ext>
            </a:extLst>
          </p:cNvPr>
          <p:cNvGrpSpPr/>
          <p:nvPr/>
        </p:nvGrpSpPr>
        <p:grpSpPr>
          <a:xfrm>
            <a:off x="4204695" y="1100860"/>
            <a:ext cx="1661958" cy="1624007"/>
            <a:chOff x="2427016" y="1119238"/>
            <a:chExt cx="744373" cy="7273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5DF80F2-2450-E528-99FF-E487DF36BD3F}"/>
                </a:ext>
              </a:extLst>
            </p:cNvPr>
            <p:cNvSpPr/>
            <p:nvPr/>
          </p:nvSpPr>
          <p:spPr>
            <a:xfrm>
              <a:off x="2427016" y="1119238"/>
              <a:ext cx="613773" cy="6137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6C4538B-9E5E-29B8-DACE-094DE6B6D3EC}"/>
                </a:ext>
              </a:extLst>
            </p:cNvPr>
            <p:cNvSpPr/>
            <p:nvPr/>
          </p:nvSpPr>
          <p:spPr>
            <a:xfrm>
              <a:off x="2468971" y="1164359"/>
              <a:ext cx="613773" cy="6137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9297642-C56A-FFA3-6CA2-ADE2812B097D}"/>
                </a:ext>
              </a:extLst>
            </p:cNvPr>
            <p:cNvSpPr/>
            <p:nvPr/>
          </p:nvSpPr>
          <p:spPr>
            <a:xfrm>
              <a:off x="2516181" y="1202752"/>
              <a:ext cx="613773" cy="6137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E1EAD7F-D2C4-6B1E-B0E0-6DD63F4249B6}"/>
                </a:ext>
              </a:extLst>
            </p:cNvPr>
            <p:cNvSpPr/>
            <p:nvPr/>
          </p:nvSpPr>
          <p:spPr>
            <a:xfrm>
              <a:off x="2557616" y="1232840"/>
              <a:ext cx="613773" cy="6137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89A6F-496A-D66B-916B-3289DA0B09FA}"/>
              </a:ext>
            </a:extLst>
          </p:cNvPr>
          <p:cNvSpPr txBox="1"/>
          <p:nvPr/>
        </p:nvSpPr>
        <p:spPr>
          <a:xfrm>
            <a:off x="4223876" y="778222"/>
            <a:ext cx="18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200X200X16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F1FC99-5CFB-F914-3611-45653E314ECF}"/>
              </a:ext>
            </a:extLst>
          </p:cNvPr>
          <p:cNvSpPr/>
          <p:nvPr/>
        </p:nvSpPr>
        <p:spPr>
          <a:xfrm>
            <a:off x="6968166" y="1108664"/>
            <a:ext cx="533268" cy="5332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576A9B-FA0E-B91C-AB1A-96B74E979118}"/>
              </a:ext>
            </a:extLst>
          </p:cNvPr>
          <p:cNvSpPr txBox="1"/>
          <p:nvPr/>
        </p:nvSpPr>
        <p:spPr>
          <a:xfrm>
            <a:off x="6938826" y="775020"/>
            <a:ext cx="137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2X2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AD5F40-68A6-00FE-7A98-58775337D9F1}"/>
              </a:ext>
            </a:extLst>
          </p:cNvPr>
          <p:cNvCxnSpPr>
            <a:cxnSpLocks/>
          </p:cNvCxnSpPr>
          <p:nvPr/>
        </p:nvCxnSpPr>
        <p:spPr>
          <a:xfrm>
            <a:off x="6432118" y="2800834"/>
            <a:ext cx="16235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A5EAC02-4FBC-1577-AB70-204A3DFEB7D5}"/>
              </a:ext>
            </a:extLst>
          </p:cNvPr>
          <p:cNvSpPr txBox="1"/>
          <p:nvPr/>
        </p:nvSpPr>
        <p:spPr>
          <a:xfrm>
            <a:off x="7558398" y="6329524"/>
            <a:ext cx="216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pooling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38EFD6C-C75D-26CB-9D5C-43009C47DF91}"/>
              </a:ext>
            </a:extLst>
          </p:cNvPr>
          <p:cNvGrpSpPr/>
          <p:nvPr/>
        </p:nvGrpSpPr>
        <p:grpSpPr>
          <a:xfrm>
            <a:off x="8647028" y="1118605"/>
            <a:ext cx="1674251" cy="1636666"/>
            <a:chOff x="4240639" y="1100280"/>
            <a:chExt cx="749879" cy="73304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D18DC3-387A-5AA7-1D55-4F8F0CD9DF7F}"/>
                </a:ext>
              </a:extLst>
            </p:cNvPr>
            <p:cNvSpPr/>
            <p:nvPr/>
          </p:nvSpPr>
          <p:spPr>
            <a:xfrm>
              <a:off x="4240639" y="1100280"/>
              <a:ext cx="652043" cy="6356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36BFEED-7BEF-83A3-5DD6-4B58DF724121}"/>
                </a:ext>
              </a:extLst>
            </p:cNvPr>
            <p:cNvSpPr/>
            <p:nvPr/>
          </p:nvSpPr>
          <p:spPr>
            <a:xfrm>
              <a:off x="4295912" y="1153033"/>
              <a:ext cx="652043" cy="635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241A4B-9651-2D3E-956D-63304AE8F7DD}"/>
                </a:ext>
              </a:extLst>
            </p:cNvPr>
            <p:cNvSpPr/>
            <p:nvPr/>
          </p:nvSpPr>
          <p:spPr>
            <a:xfrm>
              <a:off x="4338475" y="1197674"/>
              <a:ext cx="652043" cy="635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B930C5-3231-F9C7-0CD5-47E0372AAE99}"/>
              </a:ext>
            </a:extLst>
          </p:cNvPr>
          <p:cNvSpPr txBox="1"/>
          <p:nvPr/>
        </p:nvSpPr>
        <p:spPr>
          <a:xfrm>
            <a:off x="8639837" y="781838"/>
            <a:ext cx="31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100X100X16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ED6FBA-1CA6-39B7-E501-404A4F6CE4F7}"/>
              </a:ext>
            </a:extLst>
          </p:cNvPr>
          <p:cNvSpPr txBox="1"/>
          <p:nvPr/>
        </p:nvSpPr>
        <p:spPr>
          <a:xfrm>
            <a:off x="10539387" y="2646945"/>
            <a:ext cx="148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3X3X16X16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B59179C-5A35-0587-C70C-61F3EB2BF6F1}"/>
              </a:ext>
            </a:extLst>
          </p:cNvPr>
          <p:cNvGrpSpPr/>
          <p:nvPr/>
        </p:nvGrpSpPr>
        <p:grpSpPr>
          <a:xfrm>
            <a:off x="10792927" y="3045031"/>
            <a:ext cx="844723" cy="804534"/>
            <a:chOff x="5467342" y="1094134"/>
            <a:chExt cx="378342" cy="36034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3052488-7ED7-C2CB-3C16-98E4B4B665E7}"/>
                </a:ext>
              </a:extLst>
            </p:cNvPr>
            <p:cNvSpPr/>
            <p:nvPr/>
          </p:nvSpPr>
          <p:spPr>
            <a:xfrm>
              <a:off x="5467342" y="1094134"/>
              <a:ext cx="249471" cy="2494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A921F82-F96C-606F-4B6A-2712A984B734}"/>
                </a:ext>
              </a:extLst>
            </p:cNvPr>
            <p:cNvSpPr/>
            <p:nvPr/>
          </p:nvSpPr>
          <p:spPr>
            <a:xfrm>
              <a:off x="5489768" y="1112880"/>
              <a:ext cx="249471" cy="2494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974E029-AF08-7040-1E0E-4D0427900113}"/>
                </a:ext>
              </a:extLst>
            </p:cNvPr>
            <p:cNvSpPr/>
            <p:nvPr/>
          </p:nvSpPr>
          <p:spPr>
            <a:xfrm>
              <a:off x="5512194" y="1138495"/>
              <a:ext cx="249471" cy="2494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4ED84F8-E68E-FD8D-5F14-64CF354E1AAD}"/>
                </a:ext>
              </a:extLst>
            </p:cNvPr>
            <p:cNvSpPr/>
            <p:nvPr/>
          </p:nvSpPr>
          <p:spPr>
            <a:xfrm>
              <a:off x="5541722" y="1157238"/>
              <a:ext cx="249471" cy="2494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805830E-4BE0-A098-0B1B-52B2FFCAC222}"/>
                </a:ext>
              </a:extLst>
            </p:cNvPr>
            <p:cNvSpPr/>
            <p:nvPr/>
          </p:nvSpPr>
          <p:spPr>
            <a:xfrm>
              <a:off x="5567657" y="1183665"/>
              <a:ext cx="249471" cy="2494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A4FAFF3-3018-B762-49F0-EA66C587FFA0}"/>
                </a:ext>
              </a:extLst>
            </p:cNvPr>
            <p:cNvSpPr/>
            <p:nvPr/>
          </p:nvSpPr>
          <p:spPr>
            <a:xfrm>
              <a:off x="5596213" y="1205005"/>
              <a:ext cx="249471" cy="2494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C4F77C3-E99D-CAC5-8D82-44A3D20D5EB8}"/>
              </a:ext>
            </a:extLst>
          </p:cNvPr>
          <p:cNvCxnSpPr>
            <a:cxnSpLocks/>
          </p:cNvCxnSpPr>
          <p:nvPr/>
        </p:nvCxnSpPr>
        <p:spPr>
          <a:xfrm>
            <a:off x="10294185" y="2976198"/>
            <a:ext cx="0" cy="1087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29C9DE-E757-A1ED-194E-6165777C53AF}"/>
              </a:ext>
            </a:extLst>
          </p:cNvPr>
          <p:cNvSpPr txBox="1"/>
          <p:nvPr/>
        </p:nvSpPr>
        <p:spPr>
          <a:xfrm>
            <a:off x="9457948" y="3323527"/>
            <a:ext cx="216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conv2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BA4C24-733A-A7E6-9605-D9297F210D00}"/>
              </a:ext>
            </a:extLst>
          </p:cNvPr>
          <p:cNvSpPr txBox="1"/>
          <p:nvPr/>
        </p:nvSpPr>
        <p:spPr>
          <a:xfrm>
            <a:off x="8740788" y="4138274"/>
            <a:ext cx="150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100X100X16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F8EE52D-66B1-AC9E-E1F5-79A2D544A17E}"/>
              </a:ext>
            </a:extLst>
          </p:cNvPr>
          <p:cNvSpPr/>
          <p:nvPr/>
        </p:nvSpPr>
        <p:spPr>
          <a:xfrm>
            <a:off x="7571483" y="4595788"/>
            <a:ext cx="533268" cy="5332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75EAED1-80D4-85E1-8CA1-86A5D2BA0CD0}"/>
              </a:ext>
            </a:extLst>
          </p:cNvPr>
          <p:cNvSpPr txBox="1"/>
          <p:nvPr/>
        </p:nvSpPr>
        <p:spPr>
          <a:xfrm>
            <a:off x="7582874" y="4113794"/>
            <a:ext cx="136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2X2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C2DC6FF-6413-49F4-5D72-AE8CAB1EB139}"/>
              </a:ext>
            </a:extLst>
          </p:cNvPr>
          <p:cNvCxnSpPr>
            <a:cxnSpLocks/>
          </p:cNvCxnSpPr>
          <p:nvPr/>
        </p:nvCxnSpPr>
        <p:spPr>
          <a:xfrm flipH="1">
            <a:off x="7278375" y="6288054"/>
            <a:ext cx="12385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A62548B-458A-BC54-63A8-AD22C3059B55}"/>
              </a:ext>
            </a:extLst>
          </p:cNvPr>
          <p:cNvSpPr txBox="1"/>
          <p:nvPr/>
        </p:nvSpPr>
        <p:spPr>
          <a:xfrm>
            <a:off x="6700571" y="3040083"/>
            <a:ext cx="106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pooling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9921CF9-9965-464D-2E88-82D3EFC0B91C}"/>
              </a:ext>
            </a:extLst>
          </p:cNvPr>
          <p:cNvGrpSpPr/>
          <p:nvPr/>
        </p:nvGrpSpPr>
        <p:grpSpPr>
          <a:xfrm>
            <a:off x="8721909" y="4582507"/>
            <a:ext cx="1742926" cy="1726146"/>
            <a:chOff x="6633853" y="1093014"/>
            <a:chExt cx="780638" cy="77312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86C88ED-A23F-DD07-B57B-3C53E02D1762}"/>
                </a:ext>
              </a:extLst>
            </p:cNvPr>
            <p:cNvSpPr/>
            <p:nvPr/>
          </p:nvSpPr>
          <p:spPr>
            <a:xfrm>
              <a:off x="6633853" y="1093014"/>
              <a:ext cx="632444" cy="6324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B6950A8-63C4-62FD-6DF5-9B4B6331682A}"/>
                </a:ext>
              </a:extLst>
            </p:cNvPr>
            <p:cNvSpPr/>
            <p:nvPr/>
          </p:nvSpPr>
          <p:spPr>
            <a:xfrm>
              <a:off x="6692881" y="1168027"/>
              <a:ext cx="632444" cy="632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526B1E-A28F-843F-BFDC-5D192790D648}"/>
                </a:ext>
              </a:extLst>
            </p:cNvPr>
            <p:cNvSpPr/>
            <p:nvPr/>
          </p:nvSpPr>
          <p:spPr>
            <a:xfrm>
              <a:off x="6782047" y="1233692"/>
              <a:ext cx="632444" cy="6324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47C9CA4-2412-DCE6-0550-012BD58661FB}"/>
              </a:ext>
            </a:extLst>
          </p:cNvPr>
          <p:cNvGrpSpPr/>
          <p:nvPr/>
        </p:nvGrpSpPr>
        <p:grpSpPr>
          <a:xfrm>
            <a:off x="6167529" y="4597492"/>
            <a:ext cx="904000" cy="955694"/>
            <a:chOff x="8572903" y="1090274"/>
            <a:chExt cx="404892" cy="42804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C81E0C2-5682-39BA-E2EB-6EF10512BB14}"/>
                </a:ext>
              </a:extLst>
            </p:cNvPr>
            <p:cNvSpPr/>
            <p:nvPr/>
          </p:nvSpPr>
          <p:spPr>
            <a:xfrm>
              <a:off x="8572903" y="1090274"/>
              <a:ext cx="353032" cy="353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74AA37B-D23F-4AB6-73D7-99693C08D1D0}"/>
                </a:ext>
              </a:extLst>
            </p:cNvPr>
            <p:cNvSpPr/>
            <p:nvPr/>
          </p:nvSpPr>
          <p:spPr>
            <a:xfrm>
              <a:off x="8599427" y="1128477"/>
              <a:ext cx="353032" cy="3530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BB7F76-0DAD-2B8B-BA3D-C01633F82376}"/>
                </a:ext>
              </a:extLst>
            </p:cNvPr>
            <p:cNvSpPr/>
            <p:nvPr/>
          </p:nvSpPr>
          <p:spPr>
            <a:xfrm>
              <a:off x="8624763" y="1165287"/>
              <a:ext cx="353032" cy="3530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2408B87-2DD6-20BC-6B10-8EBA78D647AE}"/>
              </a:ext>
            </a:extLst>
          </p:cNvPr>
          <p:cNvSpPr txBox="1"/>
          <p:nvPr/>
        </p:nvSpPr>
        <p:spPr>
          <a:xfrm>
            <a:off x="5992342" y="4116065"/>
            <a:ext cx="301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50X50X16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0F135B9-1711-499E-4518-CD349EA86769}"/>
              </a:ext>
            </a:extLst>
          </p:cNvPr>
          <p:cNvCxnSpPr>
            <a:cxnSpLocks/>
          </p:cNvCxnSpPr>
          <p:nvPr/>
        </p:nvCxnSpPr>
        <p:spPr>
          <a:xfrm flipH="1">
            <a:off x="4889879" y="6270440"/>
            <a:ext cx="10425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1D90D88-42BC-7C5A-7D83-A2D248A32BD0}"/>
              </a:ext>
            </a:extLst>
          </p:cNvPr>
          <p:cNvSpPr/>
          <p:nvPr/>
        </p:nvSpPr>
        <p:spPr>
          <a:xfrm>
            <a:off x="4512892" y="4620397"/>
            <a:ext cx="177905" cy="21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FC2DF78-7DC3-AD26-6C8F-B68D81492F71}"/>
              </a:ext>
            </a:extLst>
          </p:cNvPr>
          <p:cNvSpPr txBox="1"/>
          <p:nvPr/>
        </p:nvSpPr>
        <p:spPr>
          <a:xfrm>
            <a:off x="4182230" y="4138843"/>
            <a:ext cx="17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128X1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68C2BD8-9788-9A97-714A-F471FC0CC3C9}"/>
              </a:ext>
            </a:extLst>
          </p:cNvPr>
          <p:cNvSpPr txBox="1"/>
          <p:nvPr/>
        </p:nvSpPr>
        <p:spPr>
          <a:xfrm>
            <a:off x="5215326" y="6360037"/>
            <a:ext cx="216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fc1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7320647-BD78-9333-13C5-D59D8A979A60}"/>
              </a:ext>
            </a:extLst>
          </p:cNvPr>
          <p:cNvSpPr/>
          <p:nvPr/>
        </p:nvSpPr>
        <p:spPr>
          <a:xfrm>
            <a:off x="2920235" y="4620397"/>
            <a:ext cx="177905" cy="100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45A9B4B-CE67-45FB-F0D4-C0F6B8F335EE}"/>
              </a:ext>
            </a:extLst>
          </p:cNvPr>
          <p:cNvSpPr txBox="1"/>
          <p:nvPr/>
        </p:nvSpPr>
        <p:spPr>
          <a:xfrm>
            <a:off x="2652930" y="4134948"/>
            <a:ext cx="17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64X1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0AD635D-D51F-602D-AD55-65FB01A28BA0}"/>
              </a:ext>
            </a:extLst>
          </p:cNvPr>
          <p:cNvCxnSpPr>
            <a:cxnSpLocks/>
          </p:cNvCxnSpPr>
          <p:nvPr/>
        </p:nvCxnSpPr>
        <p:spPr>
          <a:xfrm flipH="1">
            <a:off x="3301100" y="6270440"/>
            <a:ext cx="9707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C44ABC8-1EA0-3961-EB18-45667261C74B}"/>
              </a:ext>
            </a:extLst>
          </p:cNvPr>
          <p:cNvSpPr txBox="1"/>
          <p:nvPr/>
        </p:nvSpPr>
        <p:spPr>
          <a:xfrm>
            <a:off x="3591155" y="6342423"/>
            <a:ext cx="79441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fc2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5B77EE7-AAFF-BA8E-B5CE-A6F4EC0C4058}"/>
              </a:ext>
            </a:extLst>
          </p:cNvPr>
          <p:cNvCxnSpPr>
            <a:cxnSpLocks/>
          </p:cNvCxnSpPr>
          <p:nvPr/>
        </p:nvCxnSpPr>
        <p:spPr>
          <a:xfrm flipH="1">
            <a:off x="1882880" y="6270440"/>
            <a:ext cx="8808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F0A89EE-1062-E5E2-7D59-1F93819BD8EE}"/>
              </a:ext>
            </a:extLst>
          </p:cNvPr>
          <p:cNvSpPr txBox="1"/>
          <p:nvPr/>
        </p:nvSpPr>
        <p:spPr>
          <a:xfrm>
            <a:off x="2082111" y="6324605"/>
            <a:ext cx="216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fc3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145A50D-FA15-5FA7-2815-1DB787E2B273}"/>
              </a:ext>
            </a:extLst>
          </p:cNvPr>
          <p:cNvSpPr/>
          <p:nvPr/>
        </p:nvSpPr>
        <p:spPr>
          <a:xfrm>
            <a:off x="1197173" y="4641733"/>
            <a:ext cx="169830" cy="25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7792EA2-2833-9E5C-7104-BBE3BA50AB5E}"/>
              </a:ext>
            </a:extLst>
          </p:cNvPr>
          <p:cNvSpPr txBox="1"/>
          <p:nvPr/>
        </p:nvSpPr>
        <p:spPr>
          <a:xfrm>
            <a:off x="1009395" y="4142136"/>
            <a:ext cx="17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2X1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34F7C3F-7DDE-F829-3AC9-0E0FEF5F10B7}"/>
              </a:ext>
            </a:extLst>
          </p:cNvPr>
          <p:cNvSpPr txBox="1"/>
          <p:nvPr/>
        </p:nvSpPr>
        <p:spPr>
          <a:xfrm>
            <a:off x="877123" y="4974413"/>
            <a:ext cx="216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AA36123-73F9-E4B8-5EA0-D91761945496}"/>
              </a:ext>
            </a:extLst>
          </p:cNvPr>
          <p:cNvGrpSpPr/>
          <p:nvPr/>
        </p:nvGrpSpPr>
        <p:grpSpPr>
          <a:xfrm>
            <a:off x="208363" y="1148372"/>
            <a:ext cx="1783130" cy="1652462"/>
            <a:chOff x="208363" y="1148372"/>
            <a:chExt cx="1783130" cy="165246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F70C61D-F938-3D52-6166-251400A75757}"/>
                </a:ext>
              </a:extLst>
            </p:cNvPr>
            <p:cNvSpPr/>
            <p:nvPr/>
          </p:nvSpPr>
          <p:spPr>
            <a:xfrm>
              <a:off x="208363" y="1148372"/>
              <a:ext cx="1382604" cy="14034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46DB8A-7BF7-86BA-C05E-9D760E117EF3}"/>
                </a:ext>
              </a:extLst>
            </p:cNvPr>
            <p:cNvSpPr/>
            <p:nvPr/>
          </p:nvSpPr>
          <p:spPr>
            <a:xfrm>
              <a:off x="311473" y="1244720"/>
              <a:ext cx="1382604" cy="140340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F663BEF-3156-73C5-4C86-0951C451D9A8}"/>
                </a:ext>
              </a:extLst>
            </p:cNvPr>
            <p:cNvSpPr/>
            <p:nvPr/>
          </p:nvSpPr>
          <p:spPr>
            <a:xfrm>
              <a:off x="405843" y="1323179"/>
              <a:ext cx="1382604" cy="14034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8B3D3651-00DD-5F6A-F070-1CE2184C0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097" y="1413531"/>
              <a:ext cx="1486396" cy="1387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82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2292;#38727;#175705;"/>
</p:tagLst>
</file>

<file path=ppt/theme/theme1.xml><?xml version="1.0" encoding="utf-8"?>
<a:theme xmlns:a="http://schemas.openxmlformats.org/drawingml/2006/main" name="Office 主题​​">
  <a:themeElements>
    <a:clrScheme name="自定义 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B9F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2962</Words>
  <Application>Microsoft Office PowerPoint</Application>
  <PresentationFormat>宽屏</PresentationFormat>
  <Paragraphs>139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 Unicode MS</vt:lpstr>
      <vt:lpstr>等线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木白MuBai设计</dc:creator>
  <cp:lastModifiedBy>王 中校</cp:lastModifiedBy>
  <cp:revision>67</cp:revision>
  <dcterms:created xsi:type="dcterms:W3CDTF">2021-04-12T11:28:45Z</dcterms:created>
  <dcterms:modified xsi:type="dcterms:W3CDTF">2022-12-21T04:43:02Z</dcterms:modified>
</cp:coreProperties>
</file>