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7" r:id="rId2"/>
    <p:sldId id="294" r:id="rId3"/>
    <p:sldId id="258" r:id="rId4"/>
    <p:sldId id="295" r:id="rId5"/>
    <p:sldId id="336" r:id="rId6"/>
    <p:sldId id="350" r:id="rId7"/>
    <p:sldId id="351" r:id="rId8"/>
    <p:sldId id="352" r:id="rId9"/>
    <p:sldId id="353" r:id="rId10"/>
    <p:sldId id="354" r:id="rId11"/>
    <p:sldId id="355" r:id="rId12"/>
    <p:sldId id="347" r:id="rId13"/>
    <p:sldId id="356" r:id="rId14"/>
    <p:sldId id="357" r:id="rId15"/>
    <p:sldId id="358" r:id="rId16"/>
    <p:sldId id="359" r:id="rId17"/>
    <p:sldId id="360" r:id="rId18"/>
    <p:sldId id="361" r:id="rId19"/>
    <p:sldId id="363" r:id="rId20"/>
    <p:sldId id="365" r:id="rId21"/>
    <p:sldId id="366" r:id="rId22"/>
    <p:sldId id="362" r:id="rId23"/>
    <p:sldId id="364" r:id="rId24"/>
    <p:sldId id="367" r:id="rId25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4F80BD"/>
    <a:srgbClr val="C94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113" d="100"/>
          <a:sy n="113" d="100"/>
        </p:scale>
        <p:origin x="-112" y="-680"/>
      </p:cViewPr>
      <p:guideLst>
        <p:guide orient="horz" pos="633"/>
        <p:guide orient="horz" pos="1700"/>
        <p:guide orient="horz" pos="992"/>
        <p:guide orient="horz" pos="2515"/>
        <p:guide pos="2821"/>
        <p:guide pos="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5AB46-8122-FA4B-8818-CF7EA701FDE3}" type="datetimeFigureOut">
              <a:rPr kumimoji="1" lang="zh-CN" altLang="en-US" smtClean="0"/>
              <a:t>19/8/19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11B93-B6D0-7F41-8D97-C38517DFF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21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8"/>
            <a:ext cx="7772400" cy="1102712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8EDC-C6DC-0A42-9C89-86D26A0EB55F}" type="datetimeFigureOut">
              <a:rPr kumimoji="1" lang="zh-CN" altLang="en-US" smtClean="0"/>
              <a:t>19/8/19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B9B-4294-7446-A07B-4D9594A21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8EDC-C6DC-0A42-9C89-86D26A0EB55F}" type="datetimeFigureOut">
              <a:rPr kumimoji="1" lang="zh-CN" altLang="en-US" smtClean="0"/>
              <a:t>19/8/19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B9B-4294-7446-A07B-4D9594A21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19800" cy="4389411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8EDC-C6DC-0A42-9C89-86D26A0EB55F}" type="datetimeFigureOut">
              <a:rPr kumimoji="1" lang="zh-CN" altLang="en-US" smtClean="0"/>
              <a:t>19/8/19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B9B-4294-7446-A07B-4D9594A21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8EDC-C6DC-0A42-9C89-86D26A0EB55F}" type="datetimeFigureOut">
              <a:rPr kumimoji="1" lang="zh-CN" altLang="en-US" smtClean="0"/>
              <a:t>19/8/19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B9B-4294-7446-A07B-4D9594A21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3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8EDC-C6DC-0A42-9C89-86D26A0EB55F}" type="datetimeFigureOut">
              <a:rPr kumimoji="1" lang="zh-CN" altLang="en-US" smtClean="0"/>
              <a:t>19/8/19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B9B-4294-7446-A07B-4D9594A21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360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8EDC-C6DC-0A42-9C89-86D26A0EB55F}" type="datetimeFigureOut">
              <a:rPr kumimoji="1" lang="zh-CN" altLang="en-US" smtClean="0"/>
              <a:t>19/8/19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B9B-4294-7446-A07B-4D9594A21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8EDC-C6DC-0A42-9C89-86D26A0EB55F}" type="datetimeFigureOut">
              <a:rPr kumimoji="1" lang="zh-CN" altLang="en-US" smtClean="0"/>
              <a:t>19/8/19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B9B-4294-7446-A07B-4D9594A21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8EDC-C6DC-0A42-9C89-86D26A0EB55F}" type="datetimeFigureOut">
              <a:rPr kumimoji="1" lang="zh-CN" altLang="en-US" smtClean="0"/>
              <a:t>19/8/19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B9B-4294-7446-A07B-4D9594A21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8EDC-C6DC-0A42-9C89-86D26A0EB55F}" type="datetimeFigureOut">
              <a:rPr kumimoji="1" lang="zh-CN" altLang="en-US" smtClean="0"/>
              <a:t>19/8/19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B9B-4294-7446-A07B-4D9594A21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23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3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8EDC-C6DC-0A42-9C89-86D26A0EB55F}" type="datetimeFigureOut">
              <a:rPr kumimoji="1" lang="zh-CN" altLang="en-US" smtClean="0"/>
              <a:t>19/8/19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B9B-4294-7446-A07B-4D9594A21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8EDC-C6DC-0A42-9C89-86D26A0EB55F}" type="datetimeFigureOut">
              <a:rPr kumimoji="1" lang="zh-CN" altLang="en-US" smtClean="0"/>
              <a:t>19/8/19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B9B-4294-7446-A07B-4D9594A21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6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8EDC-C6DC-0A42-9C89-86D26A0EB55F}" type="datetimeFigureOut">
              <a:rPr kumimoji="1" lang="zh-CN" altLang="en-US" smtClean="0"/>
              <a:t>19/8/19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6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CFB9B-4294-7446-A07B-4D9594A21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15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342900" rtl="0" eaLnBrk="1" latinLnBrk="0" hangingPunct="1">
        <a:spcBef>
          <a:spcPct val="15000"/>
        </a:spcBef>
        <a:buFont typeface="Arial" panose="020B0604020202020204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15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15000"/>
        </a:spcBef>
        <a:buFont typeface="Arial" panose="020B0604020202020204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15000"/>
        </a:spcBef>
        <a:buFont typeface="Arial" panose="020B0604020202020204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342900" rtl="0" eaLnBrk="1" latinLnBrk="0" hangingPunct="1">
        <a:spcBef>
          <a:spcPct val="15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342900" rtl="0" eaLnBrk="1" latinLnBrk="0" hangingPunct="1">
        <a:spcBef>
          <a:spcPct val="15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342900" rtl="0" eaLnBrk="1" latinLnBrk="0" hangingPunct="1">
        <a:spcBef>
          <a:spcPct val="15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342900" rtl="0" eaLnBrk="1" latinLnBrk="0" hangingPunct="1">
        <a:spcBef>
          <a:spcPct val="15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矩形"/>
          <p:cNvSpPr/>
          <p:nvPr/>
        </p:nvSpPr>
        <p:spPr>
          <a:xfrm>
            <a:off x="2664000" y="1851750"/>
            <a:ext cx="6480000" cy="126557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JavaScript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教程系列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 eaLnBrk="0" fontAlgn="base" hangingPunct="0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ECMAScript 7 + ECMAScript 8 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1332000" y="1760720"/>
            <a:ext cx="649500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48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r>
              <a:rPr lang="zh-CN" altLang="en-US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作用域中</a:t>
            </a:r>
            <a:endParaRPr lang="en-US" altLang="zh-CN" sz="48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 eaLnBrk="0" fontAlgn="base" hangingPunct="0"/>
            <a:r>
              <a:rPr lang="zh-CN" altLang="en-US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严</a:t>
            </a:r>
            <a:r>
              <a:rPr lang="zh-CN" altLang="en-US" sz="48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格模式的变更</a:t>
            </a:r>
            <a:endParaRPr lang="en-US" altLang="zh-CN" sz="48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794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1332000" y="1760720"/>
            <a:ext cx="649500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x-none" altLang="zh-CN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ECMAScript </a:t>
            </a:r>
            <a:r>
              <a:rPr lang="en-US" altLang="zh-CN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8</a:t>
            </a:r>
            <a:endParaRPr lang="en-US" altLang="zh-CN" sz="48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56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1332000" y="1760720"/>
            <a:ext cx="6495008" cy="22510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en-US" altLang="zh-CN" sz="48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async(</a:t>
            </a:r>
            <a:r>
              <a:rPr lang="zh-CN" altLang="en-US" sz="48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异步</a:t>
            </a:r>
            <a:r>
              <a:rPr lang="en-US" altLang="zh-CN" sz="48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) </a:t>
            </a:r>
            <a:r>
              <a:rPr lang="zh-CN" altLang="en-US" sz="48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函数变体</a:t>
            </a:r>
            <a:endParaRPr lang="en-US" altLang="zh-CN" sz="48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85440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1332000" y="1760720"/>
            <a:ext cx="649500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x-none" altLang="zh-CN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ECMAScript </a:t>
            </a:r>
            <a:r>
              <a:rPr lang="en-US" altLang="zh-CN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8</a:t>
            </a:r>
            <a:endParaRPr lang="en-US" altLang="zh-CN" sz="48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786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1332000" y="1760720"/>
            <a:ext cx="6495008" cy="22510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en-US" altLang="zh-CN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Async</a:t>
            </a:r>
            <a:r>
              <a:rPr lang="x-none" altLang="zh-CN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/Await</a:t>
            </a:r>
            <a:r>
              <a:rPr lang="zh-CN" altLang="en-US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</a:t>
            </a:r>
            <a:endParaRPr lang="en-US" altLang="zh-CN" sz="48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29808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1332000" y="1760720"/>
            <a:ext cx="649500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x-none" altLang="zh-CN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ECMAScript </a:t>
            </a:r>
            <a:r>
              <a:rPr lang="en-US" altLang="zh-CN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8</a:t>
            </a:r>
            <a:endParaRPr lang="en-US" altLang="zh-CN" sz="48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62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1332000" y="1760720"/>
            <a:ext cx="6495008" cy="22510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en-US" altLang="zh-CN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Object.entries</a:t>
            </a:r>
            <a:r>
              <a:rPr lang="zh-CN" altLang="en-US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方法</a:t>
            </a:r>
            <a:endParaRPr lang="en-US" altLang="zh-CN" sz="48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91177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1332000" y="1760720"/>
            <a:ext cx="649500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x-none" altLang="zh-CN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ECMAScript </a:t>
            </a:r>
            <a:r>
              <a:rPr lang="en-US" altLang="zh-CN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8</a:t>
            </a:r>
            <a:endParaRPr lang="en-US" altLang="zh-CN" sz="48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763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1332000" y="1760720"/>
            <a:ext cx="6495008" cy="22510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en-US" altLang="zh-CN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Object.values</a:t>
            </a:r>
            <a:r>
              <a:rPr lang="zh-CN" altLang="en-US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方法</a:t>
            </a:r>
            <a:endParaRPr lang="en-US" altLang="zh-CN" sz="48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1210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692816" y="1740647"/>
            <a:ext cx="7560000" cy="22510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en-US" altLang="zh-CN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padStart/padEnd</a:t>
            </a:r>
            <a:r>
              <a:rPr lang="zh-CN" altLang="en-US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方法</a:t>
            </a:r>
            <a:endParaRPr lang="en-US" altLang="zh-CN" sz="48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6298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48877" y="492230"/>
            <a:ext cx="3846245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前导知识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6674" y="1316416"/>
            <a:ext cx="467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需要掌握一些</a:t>
            </a:r>
            <a:r>
              <a:rPr lang="x-none" altLang="zh-CN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ES6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的基础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1332000" y="1760720"/>
            <a:ext cx="649500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x-none" altLang="zh-CN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ECMAScript </a:t>
            </a:r>
            <a:r>
              <a:rPr lang="en-US" altLang="zh-CN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8</a:t>
            </a:r>
            <a:endParaRPr lang="en-US" altLang="zh-CN" sz="48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93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119678" y="1760720"/>
            <a:ext cx="9000000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en-US" altLang="zh-CN" sz="48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Trailing commas in function</a:t>
            </a:r>
          </a:p>
        </p:txBody>
      </p:sp>
    </p:spTree>
    <p:extLst>
      <p:ext uri="{BB962C8B-B14F-4D97-AF65-F5344CB8AC3E}">
        <p14:creationId xmlns:p14="http://schemas.microsoft.com/office/powerpoint/2010/main" val="3822017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1332000" y="1760720"/>
            <a:ext cx="649500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x-none" altLang="zh-CN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ECMAScript </a:t>
            </a:r>
            <a:r>
              <a:rPr lang="en-US" altLang="zh-CN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8</a:t>
            </a:r>
            <a:endParaRPr lang="en-US" altLang="zh-CN" sz="48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6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119678" y="1760720"/>
            <a:ext cx="9000000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en-US" altLang="zh-CN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getOwnPropertyDescriptors</a:t>
            </a:r>
            <a:endParaRPr lang="en-US" altLang="zh-CN" sz="48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23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119678" y="1760720"/>
            <a:ext cx="9000000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最后，感谢观看</a:t>
            </a:r>
            <a:r>
              <a:rPr lang="en-US" altLang="zh-CN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^ ^</a:t>
            </a:r>
            <a:endParaRPr lang="en-US" altLang="zh-CN" sz="48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3492000" y="4371750"/>
            <a:ext cx="9000000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en-US" altLang="zh-CN" sz="24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</a:t>
            </a:r>
            <a:r>
              <a:rPr lang="zh-CN" altLang="en-US" sz="24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李游</a:t>
            </a:r>
            <a:r>
              <a:rPr lang="en-US" altLang="zh-CN" sz="24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Leo</a:t>
            </a:r>
            <a:endParaRPr lang="en-US" altLang="zh-CN" sz="24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33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52000" y="463232"/>
            <a:ext cx="5400000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ECMAScript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发展史简介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2230" y="1390650"/>
            <a:ext cx="539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s-I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ECMAScript 2009(ES5)	2009</a:t>
            </a:r>
            <a:r>
              <a:rPr lang="zh-CN" altLang="is-I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年</a:t>
            </a:r>
            <a:r>
              <a:rPr lang="is-I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11</a:t>
            </a:r>
            <a:r>
              <a:rPr lang="zh-CN" altLang="is-I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月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332230" y="1759982"/>
            <a:ext cx="539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扩展了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Object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Array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Function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的功能等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1332230" y="2128282"/>
            <a:ext cx="539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fr-FR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ECMAScript 2015(ES6)	2015</a:t>
            </a:r>
            <a:r>
              <a:rPr lang="zh-CN" altLang="fr-FR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年</a:t>
            </a:r>
            <a:r>
              <a:rPr lang="fr-FR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6</a:t>
            </a:r>
            <a:r>
              <a:rPr lang="zh-CN" altLang="fr-FR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月	</a:t>
            </a:r>
            <a:endParaRPr lang="zh-CN" altLang="en-US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32230" y="2496582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类，模块化，箭头函数，函数参数默认值等</a:t>
            </a:r>
            <a:endParaRPr lang="zh-CN" altLang="en-US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32230" y="2865914"/>
            <a:ext cx="575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ECMAScript 2016(ES7)	2016</a:t>
            </a:r>
            <a:r>
              <a:rPr lang="zh-CN" altLang="fr-FR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年</a:t>
            </a:r>
            <a:r>
              <a:rPr lang="fr-FR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</a:t>
            </a:r>
            <a:r>
              <a:rPr lang="zh-CN" altLang="fr-FR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月</a:t>
            </a:r>
            <a:endParaRPr lang="zh-CN" altLang="en-US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2230" y="3235246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includes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，指数操作符</a:t>
            </a:r>
            <a:endParaRPr lang="zh-CN" altLang="en-US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32230" y="3622491"/>
            <a:ext cx="611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ECMAScript 2017(ES8)    </a:t>
            </a:r>
            <a:r>
              <a:rPr lang="is-IS" altLang="zh-CN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2017</a:t>
            </a:r>
            <a:r>
              <a:rPr lang="zh-CN" altLang="is-I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年</a:t>
            </a:r>
            <a:r>
              <a:rPr lang="is-I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6</a:t>
            </a:r>
            <a:r>
              <a:rPr lang="zh-CN" altLang="is-I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月</a:t>
            </a:r>
            <a:endParaRPr lang="zh-CN" altLang="en-US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32230" y="3991823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sync/await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Object.values()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Object.entries()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tring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拓展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8" grpId="0"/>
      <p:bldP spid="19" grpId="0"/>
      <p:bldP spid="9" grpId="0"/>
      <p:bldP spid="10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</p:spPr>
      </p:pic>
      <p:sp>
        <p:nvSpPr>
          <p:cNvPr id="17" name="矩形"/>
          <p:cNvSpPr/>
          <p:nvPr/>
        </p:nvSpPr>
        <p:spPr>
          <a:xfrm>
            <a:off x="5143500" y="3860557"/>
            <a:ext cx="4000500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开启新的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的世界的旅程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1332000" y="1760720"/>
            <a:ext cx="649500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x-none" altLang="zh-CN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ECMAScript 7</a:t>
            </a:r>
            <a:endParaRPr lang="en-US" altLang="zh-CN" sz="48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371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1332000" y="1760720"/>
            <a:ext cx="649500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数组的</a:t>
            </a:r>
            <a:r>
              <a:rPr lang="en-US" altLang="zh-CN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includes</a:t>
            </a:r>
            <a:r>
              <a:rPr lang="zh-CN" altLang="en-US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方法</a:t>
            </a:r>
            <a:endParaRPr lang="en-US" altLang="zh-CN" sz="48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726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1332000" y="1760720"/>
            <a:ext cx="649500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x-none" altLang="zh-CN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ECMAScript 7</a:t>
            </a:r>
            <a:endParaRPr lang="en-US" altLang="zh-CN" sz="48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504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1332000" y="1760720"/>
            <a:ext cx="649500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48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求幂运算符（**）</a:t>
            </a:r>
            <a:endParaRPr lang="en-US" altLang="zh-CN" sz="48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696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1332000" y="1760720"/>
            <a:ext cx="649500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x-none" altLang="zh-CN" sz="48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ECMAScript 7</a:t>
            </a:r>
            <a:endParaRPr lang="en-US" altLang="zh-CN" sz="48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11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19106</TotalTime>
  <Words>151</Words>
  <Application>Microsoft Macintosh PowerPoint</Application>
  <PresentationFormat>全屏显示(16:9)</PresentationFormat>
  <Paragraphs>39</Paragraphs>
  <Slides>24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leao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李游 li</dc:creator>
  <cp:lastModifiedBy>李游 li</cp:lastModifiedBy>
  <cp:revision>760</cp:revision>
  <dcterms:created xsi:type="dcterms:W3CDTF">2018-10-31T00:15:00Z</dcterms:created>
  <dcterms:modified xsi:type="dcterms:W3CDTF">2019-08-19T08:14:17Z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