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0" r:id="rId4"/>
    <p:sldId id="271" r:id="rId5"/>
    <p:sldId id="289" r:id="rId6"/>
    <p:sldId id="272" r:id="rId7"/>
    <p:sldId id="273" r:id="rId8"/>
    <p:sldId id="290" r:id="rId9"/>
    <p:sldId id="291" r:id="rId10"/>
    <p:sldId id="276" r:id="rId11"/>
    <p:sldId id="286" r:id="rId12"/>
    <p:sldId id="274" r:id="rId13"/>
    <p:sldId id="292" r:id="rId14"/>
    <p:sldId id="293" r:id="rId15"/>
    <p:sldId id="258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1569" autoAdjust="0"/>
  </p:normalViewPr>
  <p:slideViewPr>
    <p:cSldViewPr>
      <p:cViewPr>
        <p:scale>
          <a:sx n="50" d="100"/>
          <a:sy n="50" d="100"/>
        </p:scale>
        <p:origin x="-1119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1045" indent="-296545" algn="ctr">
              <a:spcBef>
                <a:spcPts val="0"/>
              </a:spcBef>
              <a:defRPr sz="2400"/>
            </a:lvl2pPr>
            <a:lvl3pPr marL="1185545" indent="-296545" algn="ctr">
              <a:spcBef>
                <a:spcPts val="0"/>
              </a:spcBef>
              <a:defRPr sz="2400"/>
            </a:lvl3pPr>
            <a:lvl4pPr marL="1630045" indent="-296545" algn="ctr">
              <a:spcBef>
                <a:spcPts val="0"/>
              </a:spcBef>
              <a:defRPr sz="2400"/>
            </a:lvl4pPr>
            <a:lvl5pPr marL="2074545" indent="-296545" algn="ctr">
              <a:spcBef>
                <a:spcPts val="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38100" y="-16637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1001674" y="1447776"/>
            <a:ext cx="11001452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sz="6000" dirty="0" err="1" smtClean="0"/>
              <a:t>MySQL</a:t>
            </a:r>
            <a:r>
              <a:rPr lang="en-US" altLang="zh-CN" sz="6000" dirty="0" smtClean="0"/>
              <a:t> </a:t>
            </a:r>
            <a:r>
              <a:rPr lang="zh-CN" altLang="en-US" sz="6000" dirty="0" smtClean="0"/>
              <a:t>索引管理及执行计划</a:t>
            </a:r>
            <a:endParaRPr sz="6000"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</a:t>
            </a:r>
            <a:r>
              <a:rPr lang="en-US" smtClean="0"/>
              <a:t>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658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  <p:bldP spid="123" grpId="3" animBg="1" advAuto="0"/>
      <p:bldP spid="124" grpId="4" animBg="1" advAuto="0"/>
      <p:bldP spid="125" grpId="5" animBg="1" advAuto="0"/>
      <p:bldP spid="126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使用字段前缀创建索引及联合索引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889000" y="2376470"/>
            <a:ext cx="8899548" cy="64294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889000" y="3590916"/>
            <a:ext cx="8899548" cy="314327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733528"/>
            <a:ext cx="12501650" cy="49531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前缀索引：根据字段的前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N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个字符建立索引</a:t>
            </a:r>
          </a:p>
          <a:p>
            <a:pPr algn="l"/>
            <a:r>
              <a:rPr lang="en-US" altLang="zh-CN" sz="3200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create index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index_name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on test(name(8));</a:t>
            </a:r>
            <a:endParaRPr lang="en-US" altLang="zh-CN" sz="32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联合索引：多个字段建立一个索引。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where a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女生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and b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身高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165 and c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身材好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index(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a,b,c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)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特点：前缀生效特性。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a,ab,abc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可以走索引。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b ac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bc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c 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不走索引。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原则：把最常用来作为条件查询的列放在前面。</a:t>
            </a:r>
          </a:p>
          <a:p>
            <a:pPr algn="l"/>
            <a:endParaRPr lang="zh-CN" alt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前缀及联合索引（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715922" y="1804966"/>
            <a:ext cx="11858708" cy="254793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715922" y="4948238"/>
            <a:ext cx="11858708" cy="135732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715922" y="6948502"/>
            <a:ext cx="11858708" cy="57150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856" y="1733528"/>
            <a:ext cx="12573088" cy="61227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alter table test add sex char(4) not null;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create index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ind_name_sex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on test(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name,sex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);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explain 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from test where name='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oldboy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'\G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explain 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from test where sex='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nv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'\G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explain 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id,name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from test where name='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oldgirl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' and sex='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nv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'\G</a:t>
            </a:r>
            <a:endParaRPr lang="en-US" altLang="zh-CN" sz="28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联合主键是联合索引的特殊形式：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PRIMARY KEY (`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Host`,`User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`)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alter table test add sex char(4) not null;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create index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ind_name_sex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on test(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name,sex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);</a:t>
            </a:r>
            <a:endParaRPr lang="en-US" altLang="zh-CN" sz="28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前缀加联合索引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create index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index_name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on test(name(8),sex(2));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索引的企业应用场景（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1804966"/>
            <a:ext cx="12788944" cy="50085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企业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优化思路：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、把一个大的不使用索引的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SQL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语句按照功能进行拆分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、长的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SQL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语句无法使用索引，能不能变成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条短的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SQL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语句让它分别使用上索引。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、对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SQL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语句功能的拆分和修改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4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、减少“烂”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SQL</a:t>
            </a:r>
            <a:endParaRPr lang="zh-CN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由运维（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DBA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）和开发交流（确认），共同确定如何改，最终由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DBA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执行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、制定开发流程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	</a:t>
            </a:r>
            <a:endParaRPr lang="zh-CN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索引的企业应用场景（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801702" y="5233990"/>
            <a:ext cx="10987110" cy="100013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856" y="1804966"/>
            <a:ext cx="12788944" cy="47869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不适合走索引的场景：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、唯一值少的列上不适合建立索引或者建立索引效率低。例如：性别列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、小表可以不建立索引，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100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条记录。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、对于数据仓库，大量全表扫描的情况，建索引反而会慢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endParaRPr lang="en-US" altLang="zh-CN" sz="2800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查看表的唯一值数量：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select count(distinct user) from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mysql.user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select count(distinct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user,host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) from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mysql.user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;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</a:t>
            </a:r>
            <a:r>
              <a:rPr lang="en-US" altLang="zh-CN" sz="2800" dirty="0" smtClean="0"/>
              <a:t>	</a:t>
            </a:r>
            <a:endParaRPr lang="zh-CN" altLang="en-US" sz="28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索引的企业应用场景（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1001674" y="3090850"/>
            <a:ext cx="9144064" cy="50006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858798" y="5019676"/>
            <a:ext cx="9286940" cy="71438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858798" y="6662750"/>
            <a:ext cx="9286940" cy="50006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856" y="1804966"/>
            <a:ext cx="12788944" cy="69967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建索引流程：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、找到慢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。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processlist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记录慢查询日志。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explain select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句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条件列多。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、查看表的唯一值数量：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select count(distinct user) from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mysql.user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select count(distinct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user,host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) from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mysql.user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条件列多。可以考虑建立联合索引。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、建立索引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流量低谷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)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force index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5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、拆开语句（和开发）。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6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like '%%'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不用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	</a:t>
            </a:r>
            <a:endParaRPr lang="zh-CN" altLang="en-US" sz="2800" b="1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30632" y="3805230"/>
            <a:ext cx="5007781" cy="25955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dirty="0" smtClean="0"/>
              <a:t>THANKS</a:t>
            </a:r>
            <a:endParaRPr lang="en-US" dirty="0" smtClean="0"/>
          </a:p>
          <a:p>
            <a:r>
              <a:rPr lang="en-US" dirty="0" smtClean="0"/>
              <a:t>Q&amp;A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193014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947842"/>
            <a:ext cx="11287204" cy="31311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索引介绍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索引管理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执行计划获取及分析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endParaRPr lang="en-US" altLang="zh-CN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索引介绍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804966"/>
            <a:ext cx="10572824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	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9590" y="1447776"/>
            <a:ext cx="323850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5856" y="1590652"/>
            <a:ext cx="4143404" cy="476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6931028" y="5305428"/>
            <a:ext cx="2286016" cy="35719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23" name="直接箭头连接符 22"/>
          <p:cNvCxnSpPr>
            <a:endCxn id="1027" idx="3"/>
          </p:cNvCxnSpPr>
          <p:nvPr/>
        </p:nvCxnSpPr>
        <p:spPr>
          <a:xfrm rot="10800000">
            <a:off x="4359260" y="3972268"/>
            <a:ext cx="2571768" cy="13331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5" name="椭圆 24"/>
          <p:cNvSpPr/>
          <p:nvPr/>
        </p:nvSpPr>
        <p:spPr>
          <a:xfrm>
            <a:off x="6716714" y="1304900"/>
            <a:ext cx="1928826" cy="714380"/>
          </a:xfrm>
          <a:prstGeom prst="ellipse">
            <a:avLst/>
          </a:prstGeom>
          <a:noFill/>
          <a:ln w="25400" cap="flat">
            <a:solidFill>
              <a:srgbClr val="FFFF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7294" y="7091378"/>
            <a:ext cx="12430212" cy="13829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索引就好比一本书的目录，它会让你更快的找到内容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让获取的数据更有目的性，从而提高数据库检索数据的性能。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数据库中索引的类型介绍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484" y="2090718"/>
            <a:ext cx="1021563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732" y="2019280"/>
            <a:ext cx="10001320" cy="29833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BTREE:B+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树索引</a:t>
            </a:r>
            <a:endParaRPr lang="en-US" altLang="en-US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索引</a:t>
            </a:r>
            <a:endParaRPr lang="en-US" altLang="en-US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FULLTEXT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：全文索引</a:t>
            </a:r>
            <a:endParaRPr lang="en-US" altLang="en-US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RTREE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树索引</a:t>
            </a:r>
            <a:endParaRPr lang="zh-CN" altLang="en-US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索引管理（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484" y="2090718"/>
            <a:ext cx="1021563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685800" y="6519874"/>
            <a:ext cx="9817128" cy="100013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856" y="1662090"/>
            <a:ext cx="13001716" cy="63997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索引建立在表的列上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(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字段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)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的。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在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后面的列建立索引才会加快查询速度。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pages&lt;---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索引（属性）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&lt;----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查数据。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索引分类：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主键索引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普通索引*****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唯一索引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添加索引：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alter table test add index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index_name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(name);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create index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index_name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on test(name);</a:t>
            </a:r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</a:t>
            </a:r>
            <a:r>
              <a:rPr lang="zh-CN" altLang="en-US" dirty="0" smtClean="0"/>
              <a:t>索引管理（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685800" y="2376470"/>
            <a:ext cx="10174318" cy="264320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685800" y="5829328"/>
            <a:ext cx="10245756" cy="104773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85800" y="7377130"/>
            <a:ext cx="10245756" cy="104773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7294" y="1662090"/>
            <a:ext cx="10715700" cy="7101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查询索引信息：</a:t>
            </a:r>
            <a:endParaRPr lang="en-US" altLang="zh-CN" sz="3200" dirty="0" smtClean="0">
              <a:solidFill>
                <a:schemeClr val="tx1"/>
              </a:solidFill>
              <a:latin typeface="宋体"/>
              <a:ea typeface="宋体" charset="-122"/>
              <a:sym typeface="Arial" charset="0"/>
            </a:endParaRP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desc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test;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+-------+------------+------+-----+---------+----------------+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| Field | Type       | Null | Key | Default | Extra          |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+-------+------------+------+-----+---------+----------------+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| id   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int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(4)     | NO   | PRI | NULL   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auto_increment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|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| name  | char(20)   | NO   | MUL | NULL    |                |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| state |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tinyint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(2) | NO   |     | 1       |                |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+-------+------------+------+-----+---------+----------------+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3 rows in set (0.00 sec)</a:t>
            </a:r>
          </a:p>
          <a:p>
            <a:pPr algn="l"/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删除索引：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 alter table test drop index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index_name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Query OK, 0 rows affected (0.03 sec)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Records: 0  Duplicates: 0  Warnings: 0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宋体"/>
                <a:ea typeface="宋体" charset="-122"/>
                <a:sym typeface="Arial" charset="0"/>
              </a:rPr>
              <a:t>查询：</a:t>
            </a:r>
            <a:endParaRPr lang="en-US" altLang="zh-CN" sz="3200" dirty="0" smtClean="0">
              <a:solidFill>
                <a:schemeClr val="tx1"/>
              </a:solidFill>
              <a:latin typeface="宋体"/>
              <a:ea typeface="宋体" charset="-122"/>
              <a:sym typeface="Arial" charset="0"/>
            </a:endParaRP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desc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test;</a:t>
            </a: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或</a:t>
            </a:r>
            <a:endParaRPr lang="en-US" altLang="zh-CN" sz="1800" b="1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index from test\G</a:t>
            </a:r>
          </a:p>
          <a:p>
            <a:pPr algn="l"/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用</a:t>
            </a:r>
            <a:r>
              <a:rPr lang="en-US" altLang="zh-CN" dirty="0" err="1" smtClean="0"/>
              <a:t>expain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的执行计划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573046" y="1828800"/>
            <a:ext cx="11960268" cy="511970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418" y="1662090"/>
            <a:ext cx="12644526" cy="6349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 explain select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id,name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from test where name='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oldboy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'\G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*************************** 1. row ***************************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     id: 1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select_type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: SIMPLE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  table: test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   type: ref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possible_keys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: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ind_name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    key: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ind_name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key_len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: 60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    ref: const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   rows: 1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       Extra: Using where; Using index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1 row in set (0.00 sec)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++++++++++++++++++++++++++++</a:t>
            </a:r>
          </a:p>
          <a:p>
            <a:pPr algn="l"/>
            <a:r>
              <a:rPr lang="en-US" altLang="zh-CN" sz="2800" b="1" i="1" dirty="0" smtClean="0"/>
              <a:t>explain  select SQL_NO_CACHE  * from test where name='</a:t>
            </a:r>
            <a:r>
              <a:rPr lang="en-US" altLang="zh-CN" sz="2800" b="1" i="1" dirty="0" err="1" smtClean="0"/>
              <a:t>oldboy</a:t>
            </a:r>
            <a:r>
              <a:rPr lang="en-US" altLang="zh-CN" sz="2800" b="1" i="1" dirty="0" smtClean="0"/>
              <a:t>'\G</a:t>
            </a:r>
          </a:p>
          <a:p>
            <a:pPr algn="l"/>
            <a:r>
              <a:rPr lang="en-US" altLang="zh-CN" sz="2800" b="1" i="1" dirty="0" smtClean="0"/>
              <a:t>SQL_NO_CACHE</a:t>
            </a:r>
            <a:r>
              <a:rPr lang="zh-CN" altLang="en-US" sz="2800" b="1" i="1" dirty="0" smtClean="0"/>
              <a:t>的作用是禁止缓存查询结果。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94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94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94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94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40" grpId="0" animBg="1" advAuto="0"/>
      <p:bldP spid="14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</a:t>
            </a:r>
            <a:r>
              <a:rPr lang="zh-CN" altLang="en-US" dirty="0" smtClean="0"/>
              <a:t>中的约束索引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1042990" y="4762520"/>
            <a:ext cx="9602814" cy="82866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1042990" y="6334156"/>
            <a:ext cx="11103012" cy="82866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1042990" y="8262982"/>
            <a:ext cx="8674120" cy="54290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4418" y="1519214"/>
            <a:ext cx="12715964" cy="72922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、主键索引：只能有一个主键。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主键索引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: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列的内容是唯一值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高中学号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.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表创建的时候至少要有一个主键索引，最好和业务无关。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、普通索引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加快查询速度，工作中优化数据库的关键。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在合适的列上建立索引，让数据查询更高效。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create index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index_name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on test(name);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alter table test add index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index_name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(name);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用了索引，查一堆内容。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条件关键字后面的列建立索引才会加快查询速度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.</a:t>
            </a:r>
          </a:p>
          <a:p>
            <a:pPr marL="1020763" lvl="2" indent="-331788" algn="l" defTabSz="228600" eaLnBrk="0" fontAlgn="b"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select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id,name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from test where state=1 order by id group by name; 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、唯一索引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  内容唯一，但不是主键。</a:t>
            </a:r>
          </a:p>
          <a:p>
            <a:pPr algn="l"/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create unique index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index_name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on test(name);</a:t>
            </a:r>
            <a:endParaRPr lang="zh-CN" altLang="en-US" sz="24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创建主键索引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1225568" y="2447908"/>
            <a:ext cx="9134484" cy="264320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1215988" y="5734056"/>
            <a:ext cx="9144064" cy="307183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7294" y="1662090"/>
            <a:ext cx="10715700" cy="72676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建立表时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CREATE TABLE `test` (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`id`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(4) NOT NULL AUTO_INCREMENT,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`name` char(20) NOT NULL,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PRIMARY KEY (`id`)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) ENGINE=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DEFAULT CHARSET=UTF8;</a:t>
            </a:r>
          </a:p>
          <a:p>
            <a:pPr algn="l"/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建立表后增加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CREATE TABLE `test` (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`id`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(4) NOT NULL,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`name` char(20) NOT NULL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) ENGINE=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InnoDB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DEFAULT CHARSET=UTF8;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增加自增主键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alter table test change id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id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(4) primary key not null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auto_increment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;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946</Words>
  <Application>WPS 演示</Application>
  <PresentationFormat>自定义</PresentationFormat>
  <Paragraphs>181</Paragraphs>
  <Slides>15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guo</cp:lastModifiedBy>
  <cp:revision>491</cp:revision>
  <dcterms:created xsi:type="dcterms:W3CDTF">2017-06-12T02:51:00Z</dcterms:created>
  <dcterms:modified xsi:type="dcterms:W3CDTF">2018-02-08T11:55:02Z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