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71" r:id="rId5"/>
    <p:sldId id="273" r:id="rId6"/>
    <p:sldId id="274" r:id="rId7"/>
    <p:sldId id="268" r:id="rId8"/>
    <p:sldId id="258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45" autoAdjust="0"/>
  </p:normalViewPr>
  <p:slideViewPr>
    <p:cSldViewPr>
      <p:cViewPr varScale="1">
        <p:scale>
          <a:sx n="45" d="100"/>
          <a:sy n="45" d="100"/>
        </p:scale>
        <p:origin x="-1300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1045" indent="-296545" algn="ctr">
              <a:spcBef>
                <a:spcPts val="0"/>
              </a:spcBef>
              <a:defRPr sz="2400"/>
            </a:lvl2pPr>
            <a:lvl3pPr marL="1185545" indent="-296545" algn="ctr">
              <a:spcBef>
                <a:spcPts val="0"/>
              </a:spcBef>
              <a:defRPr sz="2400"/>
            </a:lvl3pPr>
            <a:lvl4pPr marL="1630045" indent="-296545" algn="ctr">
              <a:spcBef>
                <a:spcPts val="0"/>
              </a:spcBef>
              <a:defRPr sz="2400"/>
            </a:lvl4pPr>
            <a:lvl5pPr marL="2074545" indent="-296545" algn="ctr">
              <a:spcBef>
                <a:spcPts val="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4058044" y="3143249"/>
            <a:ext cx="8827546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开场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0072758" cy="5691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讲师简介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DBA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工作内容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老男孩课程框架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DBA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职业素养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讲师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简介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94" y="2090718"/>
            <a:ext cx="12358774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733528"/>
            <a:ext cx="12217440" cy="53594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姓名：郭老师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毕业于：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北京邮电大学，在读中科院青少年教育心理学硕士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工作经历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年以上一线数据库技术专家、资深讲师。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擅长技术产品：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Oracle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DB2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MongoDB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等数据库，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RHEL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AIX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HP-UX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等企业主流操作系统，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Vmware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ESXI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虚拟化产品，数据库灾备迁移软件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OGG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Shareplex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IBM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、日立、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EMC2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企业级高端存储设备。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获得证书：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MySQL5.6 OCP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Oracle 10g\11g OCP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Oracle10G OGG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高级认证专家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曾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服务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企业：中国银行、首都机场、公安部、刑侦总部、总后勤部、国土资源部、铁路总局、国税总局、中国移动等单位。</a:t>
            </a:r>
            <a:endParaRPr lang="zh-CN" altLang="en-US" sz="28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5673" y="-138000"/>
            <a:ext cx="3117284" cy="12507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DBA</a:t>
            </a:r>
            <a:r>
              <a:rPr lang="zh-CN" altLang="en-US" dirty="0" smtClean="0"/>
              <a:t>工作内容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608" y="1519214"/>
            <a:ext cx="11715832" cy="70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老男孩课程框架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1806" y="1519214"/>
            <a:ext cx="6572296" cy="727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657229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老男孩课程框架（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876404"/>
            <a:ext cx="11572956" cy="5223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老男孩学员的职业规划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marR="0" lvl="2" indent="-331788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短期规划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366838" lvl="3" indent="-2317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45000"/>
              <a:buFont typeface="Arial" charset="0"/>
              <a:buChar char="—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该如何学习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366838" lvl="3" indent="-2317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45000"/>
              <a:buFont typeface="Arial" charset="0"/>
              <a:buChar char="—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重点学习些什么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366838" lvl="3" indent="-2317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45000"/>
              <a:buFont typeface="Arial" charset="0"/>
              <a:buChar char="—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了解些什么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marR="0" lvl="2" indent="-331788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长期规划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老男孩的课程能你帮你做到什么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2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endParaRPr lang="zh-CN" altLang="en-US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519082"/>
            <a:ext cx="442915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DBA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的职业素质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046" y="1947842"/>
            <a:ext cx="9715568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、人品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、严谨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、细心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、心态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、熟悉操作系统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、熟悉业务</a:t>
            </a:r>
            <a:r>
              <a:rPr lang="en-US" altLang="zh-CN" dirty="0" smtClean="0"/>
              <a:t>(</a:t>
            </a:r>
            <a:r>
              <a:rPr lang="zh-CN" altLang="en-US" smtClean="0"/>
              <a:t>开发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、熟悉行业</a:t>
            </a: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8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、喜欢数据库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544918" y="3805230"/>
            <a:ext cx="7386638" cy="19030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zh-CN" altLang="en-US" dirty="0" smtClean="0"/>
              <a:t>更多内容请移步</a:t>
            </a:r>
            <a:endParaRPr lang="en-US" altLang="zh-CN" dirty="0" smtClean="0"/>
          </a:p>
          <a:p>
            <a:r>
              <a:rPr lang="en-US" sz="3600" dirty="0" smtClean="0"/>
              <a:t>http://oldboy.blog.51cto.com/</a:t>
            </a:r>
            <a:endParaRPr sz="3600"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268</Words>
  <Application>WPS 演示</Application>
  <PresentationFormat>自定义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glee0916</cp:lastModifiedBy>
  <cp:revision>290</cp:revision>
  <dcterms:created xsi:type="dcterms:W3CDTF">2017-06-12T02:51:00Z</dcterms:created>
  <dcterms:modified xsi:type="dcterms:W3CDTF">2018-10-08T00:15:50Z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