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B623-1E63-41E3-9FC9-7C7AE1930278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368F4-F9D3-4F92-A3E6-2FF43B961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368F4-F9D3-4F92-A3E6-2FF43B961A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51CB-22E5-4FAF-B604-C0985BB1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89482-8F39-4652-A03A-2E67D068F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5364A-EFBA-4D6E-B98D-E9F49C20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50A48-CE66-4569-A462-4AD24481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795A-D069-4686-9D9F-0BFB3BEC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9F732-2B8D-4A46-A824-2B7186A5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9DB69-9F6D-409B-B5CF-F3BD4696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95434-3109-4422-873D-EE979AB1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C6C6B-4803-4D72-BCC5-131DCAE8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87819-A228-4C41-8C7C-542B4F68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98DFD-BC36-49E4-A5E3-F23DC5BB0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A7EFD-91BC-4B2B-BDB7-BBACD686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04141-3506-4C50-9B85-732888FB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DB106-FC18-43CF-BD76-C7619D61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21A3E-383D-4EF0-953D-B161AD02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488E-F7EF-46DB-B46F-000E927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B6C84-BE09-4C96-B27B-2FB7A6DA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0E2B6-1812-4087-9E7C-BE6A5C03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33DA6-7E77-4F65-8E19-06B0D25E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0A1AF-08CA-4C15-91B8-572A03F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922DD-60BD-45AD-B748-F87C3F09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1756A-8537-412F-81BB-B5681264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F25DB-3FEE-485B-8625-4F1551E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BE63E-5019-41FD-9E3E-94AC1A04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4AF29-3BB7-4716-8A45-8BE55116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5A56C-B67B-426E-9E7F-8D4F3EF2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BA4C0-F809-4F92-A83A-6D739ECE6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48AF0-5FD2-4CE7-AEA7-8C8D355B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4701-F2FD-4AB1-BEC7-A0688CEA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222BE-907B-409C-B470-7100B7E2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C5A12-43AD-420A-937F-11122FE3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9E878-422D-4642-ACCC-D6F19D37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0BE60-C26D-4D5C-B88A-E6BAC1AC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E201D-8987-47A9-B281-529F0763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F7EA4C-1EAB-49E4-AEC3-59CC02461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76C31-520F-4F80-9454-5EA2F178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FDF5EE-9BAA-4988-820E-A81734F3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D6BBC-03CF-41D0-9805-71AFF2E7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7A52D-BA46-49D2-B5B7-88B10767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7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BF4D-E2AA-4AC6-A139-363A738F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70419-AB80-4642-8562-F9C9818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C60EB-39F8-44A5-87E9-3FB0230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BBB0A-C869-44AF-AEA7-59FF7B38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5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F3EF3-AF62-4966-904D-7D90DF0C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B614AE-7F54-4F43-8934-974E1C3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A382C-E246-46CE-9232-408966BF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8188E-BCDC-42F5-92D5-1CB65720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B030-F4B3-42ED-93A0-636B0F2F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A9BD4-3CFE-4EFE-ADAE-E0B4D98A5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90261-FF70-4D86-8D6D-9458B86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3694D-C0B8-409A-AE3C-9D73544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C3C55-DA87-42ED-901F-A1CE74F4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940C-EC39-4781-A659-F7E23C5C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6BAF92-6FE9-4DC8-8FAD-3C2CD8FC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6C2C-F4D2-4892-9C2D-A8861DB3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4F070-75AD-4B83-8A36-B55F0C5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8D2F8-F250-4C82-AC88-888988AB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318AE-9D9F-47C1-BC23-D18F6F4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FC420-7C94-4711-BA5A-34A26C6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918A-7AB8-46C0-B777-B9EED828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5EB51-6608-4052-85AA-CE362ADEF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7058-A62B-48CE-BFFA-3B11C073B107}" type="datetimeFigureOut">
              <a:rPr lang="zh-CN" altLang="en-US" smtClean="0"/>
              <a:t>2022/04/24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7415D-29AC-42B2-BB43-3ECFF231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C0370-50A8-45A4-AE7A-A4FF299C5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222A-437D-4B9E-90DD-94A405B84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79D1BDB8-BCE2-492A-9459-DA67F98C8F5B}"/>
              </a:ext>
            </a:extLst>
          </p:cNvPr>
          <p:cNvSpPr/>
          <p:nvPr/>
        </p:nvSpPr>
        <p:spPr>
          <a:xfrm>
            <a:off x="1898374" y="738811"/>
            <a:ext cx="8395251" cy="51617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B2A1EA-45F6-4EAD-BCFF-1EE6AD660D2C}"/>
              </a:ext>
            </a:extLst>
          </p:cNvPr>
          <p:cNvSpPr/>
          <p:nvPr/>
        </p:nvSpPr>
        <p:spPr>
          <a:xfrm>
            <a:off x="4320208" y="1268897"/>
            <a:ext cx="5486399" cy="3313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5630869-95F2-4270-AA48-C96B7C68BC2A}"/>
              </a:ext>
            </a:extLst>
          </p:cNvPr>
          <p:cNvSpPr/>
          <p:nvPr/>
        </p:nvSpPr>
        <p:spPr>
          <a:xfrm>
            <a:off x="6361044" y="1507435"/>
            <a:ext cx="2822713" cy="19215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AF13FB-D89A-498B-BE29-D80F6D1339E7}"/>
              </a:ext>
            </a:extLst>
          </p:cNvPr>
          <p:cNvSpPr txBox="1"/>
          <p:nvPr/>
        </p:nvSpPr>
        <p:spPr>
          <a:xfrm>
            <a:off x="7036900" y="1755720"/>
            <a:ext cx="16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C365AC-AAC4-455B-92EF-3346CCC64DD0}"/>
              </a:ext>
            </a:extLst>
          </p:cNvPr>
          <p:cNvSpPr txBox="1"/>
          <p:nvPr/>
        </p:nvSpPr>
        <p:spPr>
          <a:xfrm>
            <a:off x="4896681" y="3058062"/>
            <a:ext cx="16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机器学习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D37F40-09D9-41F4-BAF7-E7C226C073FA}"/>
              </a:ext>
            </a:extLst>
          </p:cNvPr>
          <p:cNvSpPr txBox="1"/>
          <p:nvPr/>
        </p:nvSpPr>
        <p:spPr>
          <a:xfrm>
            <a:off x="2481474" y="3429000"/>
            <a:ext cx="16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人工智能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581C5B-6359-41A7-AF87-FAEEED5BD4E7}"/>
              </a:ext>
            </a:extLst>
          </p:cNvPr>
          <p:cNvSpPr txBox="1"/>
          <p:nvPr/>
        </p:nvSpPr>
        <p:spPr>
          <a:xfrm>
            <a:off x="3902762" y="4895825"/>
            <a:ext cx="481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机器人、轨迹规划、自动化处理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F10E44-E499-4A82-98A4-DE2362DAAB2C}"/>
                  </a:ext>
                </a:extLst>
              </p:cNvPr>
              <p:cNvSpPr txBox="1"/>
              <p:nvPr/>
            </p:nvSpPr>
            <p:spPr>
              <a:xfrm>
                <a:off x="6665842" y="2379584"/>
                <a:ext cx="2517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本质：寻找映射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例：三大基本模型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F10E44-E499-4A82-98A4-DE2362DAA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2" y="2379584"/>
                <a:ext cx="2517915" cy="646331"/>
              </a:xfrm>
              <a:prstGeom prst="rect">
                <a:avLst/>
              </a:prstGeom>
              <a:blipFill>
                <a:blip r:embed="rId3"/>
                <a:stretch>
                  <a:fillRect l="-1932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EF61766-FD91-4215-A741-BA583092F5C6}"/>
              </a:ext>
            </a:extLst>
          </p:cNvPr>
          <p:cNvSpPr txBox="1"/>
          <p:nvPr/>
        </p:nvSpPr>
        <p:spPr>
          <a:xfrm>
            <a:off x="6493563" y="3614123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本质：优化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66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王振宇</dc:creator>
  <cp:lastModifiedBy>王振宇</cp:lastModifiedBy>
  <cp:revision>33</cp:revision>
  <dcterms:created xsi:type="dcterms:W3CDTF">2022-04-18T13:18:24Z</dcterms:created>
  <dcterms:modified xsi:type="dcterms:W3CDTF">2022-04-24T03:13:50Z</dcterms:modified>
</cp:coreProperties>
</file>