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4"/>
    <a:srgbClr val="F47A75"/>
    <a:srgbClr val="009DB2"/>
    <a:srgbClr val="024B51"/>
    <a:srgbClr val="0780CF"/>
    <a:srgbClr val="765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9008C-316D-44C3-B571-F3E73A94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597B8-1EA9-4765-9AFA-D693AEE43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D4269-3C06-48EA-AF2C-2D941443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73B1D-20E4-42BE-96E9-54B4A474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F3381-4B41-41BA-AD82-EE204CB5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1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933B0-0D59-415C-BCE0-8405CA2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ABA35-57F7-408B-AE72-4E325BA9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4AC73-A7BC-4D71-AC46-017779A5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80294-3AAE-47CD-9796-8FCE0B95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CEA79-D031-4759-8E53-D3196ED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1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1B8441-77BC-4BB4-A716-972BAB400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067C2-B5E6-4A7E-843F-C6D5C0FA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954B6-47B2-4B9B-95D7-E547E41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0136D-789F-46FD-A2DB-89AF4DF5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B9BDC-5524-426B-ACA5-DD20B44B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A6709-6102-418B-8E34-B135599B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805D7-4752-4C76-9956-72CA221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45B25-573A-49A3-B21B-9DD76742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874EA-C530-4620-8A1D-8A54836B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2595F-17BD-4906-AEF1-D4EDF2F0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0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70A2B-5D9F-4928-92F5-4BBC93FA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9791C-EF57-4802-B660-F97661CC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F4087-65DB-4D5A-B29B-8FABBF82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074D8-19D2-4C3C-B917-6EF6C503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3915A-212E-4B26-A77B-AD04054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3C0F-111F-47E0-875B-C11DB025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39D40-094C-41EB-B7C4-79B4131C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81981-7E89-4CD5-A1C2-D58B41FF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47408-4AA1-4946-A0EF-79B9619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2B83E-BAF7-42F6-80CE-89EF289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4D4F1-1842-46F5-B648-19717AE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2283D-C7B8-401D-B09C-F40067E0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965E5-85FA-4687-9E74-C3472125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1BF32-2174-4BD2-AA58-641A9672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67CA29-33FD-4C29-A4A1-14BD80E18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1DDC7-953E-4C03-A0C6-E6E5E42F0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B00A28-BA83-4671-8951-F17EB55E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122E46-E403-425F-A4EE-95A88389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D5C41-39F6-4E5C-8106-F3742538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2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8610-AEC5-47B9-AD83-1FF73F1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8E3AD5-F806-4485-B2A3-9038161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A9446-1DEA-4922-B5D6-301B1F9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F5962-5034-4A6C-A760-A2997BCC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0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5FA88-5E49-4A68-8A1B-79B3512C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A6DDD-EF89-491D-A0B6-6BE415D4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F3C32-38C6-4FE5-B710-85DD5182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662FA-500B-43CB-922E-8DD32FF3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6AFAF-4C23-4159-9D91-55E2B85D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4582F-D72A-454C-924F-CED91D4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1E054-CDAA-4481-957B-71E69A28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2285C-0881-4E6F-BCF7-4B4F54F5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6F180-F6B9-428F-BBCD-B477CCB4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5F72F-E327-409B-A8AA-5DFAF41C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15F07C-3B9A-4B78-98B6-4D5800A2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B951A-4ED3-428A-9C60-9B2FD941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D71C8-5D6F-4152-9827-C73F528C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52A20-7256-48E1-98F5-DFB2E70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3C12B-3144-47F0-94FE-E05B80C9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8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D55A43-6B7C-4DB9-9CFC-7F86AAC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EB3B2-351C-4F3F-ABE6-9968FC9E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B0C3A-8636-4E22-A6ED-7C3028559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5F70-E5C7-4E9C-8A24-89A991B3A33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50A48-DE0A-4668-9ECB-E89686FE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24614-9B00-463D-B46B-140B013E6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9F64-862F-4E21-B558-C538DE73A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3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9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7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024B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2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9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8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0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1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0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009D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6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3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21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35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6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F47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0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5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5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0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85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5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F9E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6D6E1FA7-AD62-4FC3-8399-69192CD61ACF}"/>
              </a:ext>
            </a:extLst>
          </p:cNvPr>
          <p:cNvSpPr/>
          <p:nvPr/>
        </p:nvSpPr>
        <p:spPr>
          <a:xfrm>
            <a:off x="433252" y="333104"/>
            <a:ext cx="1382486" cy="2514599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A771445F-F425-4EC7-AE60-228ADD5EDA7D}"/>
              </a:ext>
            </a:extLst>
          </p:cNvPr>
          <p:cNvSpPr/>
          <p:nvPr/>
        </p:nvSpPr>
        <p:spPr>
          <a:xfrm rot="1933169">
            <a:off x="5189832" y="642808"/>
            <a:ext cx="3239588" cy="2514600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7F73FB25-E24E-47CC-A65A-23F950A36B3B}"/>
              </a:ext>
            </a:extLst>
          </p:cNvPr>
          <p:cNvSpPr/>
          <p:nvPr/>
        </p:nvSpPr>
        <p:spPr>
          <a:xfrm rot="17774757">
            <a:off x="1528354" y="3513908"/>
            <a:ext cx="235131" cy="1502229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20082E07-FF90-4037-8DA0-9D8F5766D8B7}"/>
              </a:ext>
            </a:extLst>
          </p:cNvPr>
          <p:cNvSpPr/>
          <p:nvPr/>
        </p:nvSpPr>
        <p:spPr>
          <a:xfrm>
            <a:off x="8221164" y="1074420"/>
            <a:ext cx="1243149" cy="1031965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D43AC165-B139-46C2-A19C-D422443214A7}"/>
              </a:ext>
            </a:extLst>
          </p:cNvPr>
          <p:cNvSpPr/>
          <p:nvPr/>
        </p:nvSpPr>
        <p:spPr>
          <a:xfrm>
            <a:off x="5213048" y="3655964"/>
            <a:ext cx="5408023" cy="2063932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3DF62724-A4D7-4A83-9401-D2BCEB39D5F1}"/>
              </a:ext>
            </a:extLst>
          </p:cNvPr>
          <p:cNvSpPr/>
          <p:nvPr/>
        </p:nvSpPr>
        <p:spPr>
          <a:xfrm rot="2023134">
            <a:off x="2801982" y="1688074"/>
            <a:ext cx="561703" cy="692331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CC7C8A3B-769A-4731-A7B8-FF9AB32AC0F1}"/>
              </a:ext>
            </a:extLst>
          </p:cNvPr>
          <p:cNvSpPr/>
          <p:nvPr/>
        </p:nvSpPr>
        <p:spPr>
          <a:xfrm>
            <a:off x="2756262" y="2704011"/>
            <a:ext cx="2207623" cy="3265715"/>
          </a:xfrm>
          <a:prstGeom prst="pentagon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F41E82A-4CBD-45A5-871F-F9193E4115B3}"/>
              </a:ext>
            </a:extLst>
          </p:cNvPr>
          <p:cNvSpPr/>
          <p:nvPr/>
        </p:nvSpPr>
        <p:spPr>
          <a:xfrm>
            <a:off x="627018" y="182881"/>
            <a:ext cx="2272936" cy="2272936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54D0D1-2157-4FD0-BFB6-37DDF6DC0FC3}"/>
              </a:ext>
            </a:extLst>
          </p:cNvPr>
          <p:cNvSpPr/>
          <p:nvPr/>
        </p:nvSpPr>
        <p:spPr>
          <a:xfrm>
            <a:off x="7746273" y="444136"/>
            <a:ext cx="2351316" cy="2351316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D4F58C-349F-4533-84AA-758A11AAE608}"/>
              </a:ext>
            </a:extLst>
          </p:cNvPr>
          <p:cNvSpPr/>
          <p:nvPr/>
        </p:nvSpPr>
        <p:spPr>
          <a:xfrm>
            <a:off x="3304903" y="4062549"/>
            <a:ext cx="927463" cy="927463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2F6DCC-E264-47A4-8593-BD21282E5681}"/>
              </a:ext>
            </a:extLst>
          </p:cNvPr>
          <p:cNvSpPr/>
          <p:nvPr/>
        </p:nvSpPr>
        <p:spPr>
          <a:xfrm>
            <a:off x="6518366" y="4715691"/>
            <a:ext cx="1441270" cy="1441270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A773E1-F768-4042-A727-2C2ED729451A}"/>
              </a:ext>
            </a:extLst>
          </p:cNvPr>
          <p:cNvSpPr/>
          <p:nvPr/>
        </p:nvSpPr>
        <p:spPr>
          <a:xfrm>
            <a:off x="5303520" y="2116183"/>
            <a:ext cx="1312817" cy="1312817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7AB16CC-8EF0-4B6C-94CA-F0D53B4F0412}"/>
              </a:ext>
            </a:extLst>
          </p:cNvPr>
          <p:cNvSpPr/>
          <p:nvPr/>
        </p:nvSpPr>
        <p:spPr>
          <a:xfrm>
            <a:off x="10097589" y="3670663"/>
            <a:ext cx="1214846" cy="1214846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01A6FA-7E5B-4108-9BD7-E60700274847}"/>
              </a:ext>
            </a:extLst>
          </p:cNvPr>
          <p:cNvSpPr/>
          <p:nvPr/>
        </p:nvSpPr>
        <p:spPr>
          <a:xfrm>
            <a:off x="1018903" y="4284617"/>
            <a:ext cx="1441270" cy="1441270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1D5E-A8BE-4BDF-A646-01CEF8D82040}"/>
              </a:ext>
            </a:extLst>
          </p:cNvPr>
          <p:cNvSpPr/>
          <p:nvPr/>
        </p:nvSpPr>
        <p:spPr>
          <a:xfrm>
            <a:off x="4245429" y="5436326"/>
            <a:ext cx="914400" cy="914400"/>
          </a:xfrm>
          <a:prstGeom prst="ellipse">
            <a:avLst/>
          </a:prstGeom>
          <a:solidFill>
            <a:srgbClr val="7650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5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5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F5262B-E1B4-45C0-ACF8-14F3FF29EA19}"/>
              </a:ext>
            </a:extLst>
          </p:cNvPr>
          <p:cNvSpPr/>
          <p:nvPr/>
        </p:nvSpPr>
        <p:spPr>
          <a:xfrm>
            <a:off x="1248508" y="808892"/>
            <a:ext cx="2901461" cy="2387600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943099-5C1A-41FC-B842-AD67E35C9E01}"/>
              </a:ext>
            </a:extLst>
          </p:cNvPr>
          <p:cNvSpPr/>
          <p:nvPr/>
        </p:nvSpPr>
        <p:spPr>
          <a:xfrm>
            <a:off x="7825154" y="495421"/>
            <a:ext cx="2620108" cy="2001594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8E1D0-41C6-486E-B33A-AACB22730D62}"/>
              </a:ext>
            </a:extLst>
          </p:cNvPr>
          <p:cNvSpPr/>
          <p:nvPr/>
        </p:nvSpPr>
        <p:spPr>
          <a:xfrm>
            <a:off x="6488723" y="3798277"/>
            <a:ext cx="1811215" cy="1301261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6CC98-08AF-4938-9E7A-9D79F34677AD}"/>
              </a:ext>
            </a:extLst>
          </p:cNvPr>
          <p:cNvSpPr/>
          <p:nvPr/>
        </p:nvSpPr>
        <p:spPr>
          <a:xfrm>
            <a:off x="1617785" y="4237892"/>
            <a:ext cx="1143000" cy="720970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BC5190-738D-4F61-BDE5-0D5C1BB9FCD1}"/>
              </a:ext>
            </a:extLst>
          </p:cNvPr>
          <p:cNvSpPr/>
          <p:nvPr/>
        </p:nvSpPr>
        <p:spPr>
          <a:xfrm>
            <a:off x="5908431" y="685800"/>
            <a:ext cx="422031" cy="1143000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29861-B806-4E89-9775-395EEF7D02F1}"/>
              </a:ext>
            </a:extLst>
          </p:cNvPr>
          <p:cNvSpPr/>
          <p:nvPr/>
        </p:nvSpPr>
        <p:spPr>
          <a:xfrm>
            <a:off x="10779369" y="4062046"/>
            <a:ext cx="967154" cy="2233246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B13AB6-61E5-4B76-99EF-C9EB75FF23D5}"/>
              </a:ext>
            </a:extLst>
          </p:cNvPr>
          <p:cNvSpPr/>
          <p:nvPr/>
        </p:nvSpPr>
        <p:spPr>
          <a:xfrm>
            <a:off x="4149969" y="4958862"/>
            <a:ext cx="1283677" cy="1301261"/>
          </a:xfrm>
          <a:prstGeom prst="rect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794500D2-284F-49FF-ACF8-909B47A17DB3}"/>
              </a:ext>
            </a:extLst>
          </p:cNvPr>
          <p:cNvSpPr/>
          <p:nvPr/>
        </p:nvSpPr>
        <p:spPr>
          <a:xfrm>
            <a:off x="1899138" y="1230923"/>
            <a:ext cx="2233247" cy="2198077"/>
          </a:xfrm>
          <a:prstGeom prst="star5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1CEC4EF-24D6-4A67-BD94-12F66266EDCA}"/>
              </a:ext>
            </a:extLst>
          </p:cNvPr>
          <p:cNvSpPr/>
          <p:nvPr/>
        </p:nvSpPr>
        <p:spPr>
          <a:xfrm>
            <a:off x="9319846" y="861646"/>
            <a:ext cx="2233247" cy="2567354"/>
          </a:xfrm>
          <a:prstGeom prst="star5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02287675-A673-415F-8A11-AF6461EC5EAC}"/>
              </a:ext>
            </a:extLst>
          </p:cNvPr>
          <p:cNvSpPr/>
          <p:nvPr/>
        </p:nvSpPr>
        <p:spPr>
          <a:xfrm>
            <a:off x="5679831" y="4536831"/>
            <a:ext cx="3921369" cy="2004646"/>
          </a:xfrm>
          <a:prstGeom prst="star5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DA6B060-D6BB-4D0D-B60C-E89DFE55B71C}"/>
              </a:ext>
            </a:extLst>
          </p:cNvPr>
          <p:cNvSpPr/>
          <p:nvPr/>
        </p:nvSpPr>
        <p:spPr>
          <a:xfrm>
            <a:off x="4396154" y="1705708"/>
            <a:ext cx="2567354" cy="2971800"/>
          </a:xfrm>
          <a:prstGeom prst="star5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3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E102F87-C3C4-446E-85E0-284F84AFB3A6}"/>
              </a:ext>
            </a:extLst>
          </p:cNvPr>
          <p:cNvSpPr/>
          <p:nvPr/>
        </p:nvSpPr>
        <p:spPr>
          <a:xfrm>
            <a:off x="1489166" y="718457"/>
            <a:ext cx="1672045" cy="2220686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20693-F8CF-4E47-89ED-0EC8AAB8D954}"/>
              </a:ext>
            </a:extLst>
          </p:cNvPr>
          <p:cNvSpPr/>
          <p:nvPr/>
        </p:nvSpPr>
        <p:spPr>
          <a:xfrm>
            <a:off x="6596743" y="888274"/>
            <a:ext cx="3905794" cy="979715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A09DA8C-E65C-49ED-8919-FE12AFAFC69E}"/>
              </a:ext>
            </a:extLst>
          </p:cNvPr>
          <p:cNvSpPr/>
          <p:nvPr/>
        </p:nvSpPr>
        <p:spPr>
          <a:xfrm>
            <a:off x="4384765" y="2762794"/>
            <a:ext cx="1711235" cy="1332412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FE9199F2-FD72-4F34-B58E-4B605893EB99}"/>
              </a:ext>
            </a:extLst>
          </p:cNvPr>
          <p:cNvSpPr/>
          <p:nvPr/>
        </p:nvSpPr>
        <p:spPr>
          <a:xfrm>
            <a:off x="1724297" y="4362994"/>
            <a:ext cx="1711235" cy="1332412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0943FE1-AFF4-4689-8570-591398B17875}"/>
              </a:ext>
            </a:extLst>
          </p:cNvPr>
          <p:cNvSpPr/>
          <p:nvPr/>
        </p:nvSpPr>
        <p:spPr>
          <a:xfrm rot="2676317">
            <a:off x="10659291" y="4062549"/>
            <a:ext cx="339634" cy="1554480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8EDB963-60FA-40FC-8329-DB28A7B613D3}"/>
              </a:ext>
            </a:extLst>
          </p:cNvPr>
          <p:cNvSpPr/>
          <p:nvPr/>
        </p:nvSpPr>
        <p:spPr>
          <a:xfrm>
            <a:off x="8098971" y="2521131"/>
            <a:ext cx="2368732" cy="1332412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00A04A-B4FB-4E9B-950C-176701377901}"/>
              </a:ext>
            </a:extLst>
          </p:cNvPr>
          <p:cNvSpPr/>
          <p:nvPr/>
        </p:nvSpPr>
        <p:spPr>
          <a:xfrm rot="18879338">
            <a:off x="5172891" y="4667156"/>
            <a:ext cx="2847703" cy="901337"/>
          </a:xfrm>
          <a:prstGeom prst="triangle">
            <a:avLst/>
          </a:prstGeom>
          <a:solidFill>
            <a:srgbClr val="078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4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振宇</dc:creator>
  <cp:lastModifiedBy>王 振宇</cp:lastModifiedBy>
  <cp:revision>5</cp:revision>
  <dcterms:created xsi:type="dcterms:W3CDTF">2021-04-14T16:00:48Z</dcterms:created>
  <dcterms:modified xsi:type="dcterms:W3CDTF">2021-05-20T10:34:21Z</dcterms:modified>
</cp:coreProperties>
</file>