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81" r:id="rId2"/>
    <p:sldId id="259" r:id="rId3"/>
    <p:sldId id="256" r:id="rId4"/>
    <p:sldId id="285" r:id="rId5"/>
    <p:sldId id="286" r:id="rId6"/>
    <p:sldId id="287" r:id="rId7"/>
    <p:sldId id="288" r:id="rId8"/>
    <p:sldId id="289" r:id="rId9"/>
    <p:sldId id="290" r:id="rId10"/>
    <p:sldId id="291" r:id="rId11"/>
    <p:sldId id="292" r:id="rId12"/>
    <p:sldId id="293" r:id="rId13"/>
    <p:sldId id="294" r:id="rId14"/>
    <p:sldId id="260" r:id="rId15"/>
    <p:sldId id="261" r:id="rId16"/>
    <p:sldId id="262" r:id="rId17"/>
    <p:sldId id="263" r:id="rId18"/>
    <p:sldId id="264" r:id="rId19"/>
    <p:sldId id="265" r:id="rId20"/>
    <p:sldId id="266" r:id="rId21"/>
    <p:sldId id="267" r:id="rId22"/>
    <p:sldId id="279" r:id="rId23"/>
    <p:sldId id="284" r:id="rId24"/>
    <p:sldId id="268"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CEF9"/>
    <a:srgbClr val="F85F51"/>
    <a:srgbClr val="23D2A9"/>
    <a:srgbClr val="404E5A"/>
    <a:srgbClr val="4553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384" autoAdjust="0"/>
  </p:normalViewPr>
  <p:slideViewPr>
    <p:cSldViewPr snapToGrid="0">
      <p:cViewPr varScale="1">
        <p:scale>
          <a:sx n="90" d="100"/>
          <a:sy n="90" d="100"/>
        </p:scale>
        <p:origin x="232"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32"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71F8B6-0D0C-1A44-A27C-08A116103703}" type="datetimeFigureOut">
              <a:rPr lang="en-US" smtClean="0"/>
              <a:t>12/14/17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5250DD-50E7-9341-996B-E89869B873B8}" type="slidenum">
              <a:rPr lang="en-US" smtClean="0"/>
              <a:t>‹#›</a:t>
            </a:fld>
            <a:endParaRPr lang="en-US"/>
          </a:p>
        </p:txBody>
      </p:sp>
    </p:spTree>
    <p:extLst>
      <p:ext uri="{BB962C8B-B14F-4D97-AF65-F5344CB8AC3E}">
        <p14:creationId xmlns:p14="http://schemas.microsoft.com/office/powerpoint/2010/main" val="1580639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ED11100-5670-407B-9E73-F707450EBD00}" type="slidenum">
              <a:rPr lang="en-IN" smtClean="0"/>
              <a:t>2</a:t>
            </a:fld>
            <a:endParaRPr lang="en-IN"/>
          </a:p>
        </p:txBody>
      </p:sp>
    </p:spTree>
    <p:extLst>
      <p:ext uri="{BB962C8B-B14F-4D97-AF65-F5344CB8AC3E}">
        <p14:creationId xmlns:p14="http://schemas.microsoft.com/office/powerpoint/2010/main" val="220991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Header Placeholder 4"/>
          <p:cNvSpPr>
            <a:spLocks noGrp="1"/>
          </p:cNvSpPr>
          <p:nvPr>
            <p:ph type="hdr" sz="quarter" idx="10"/>
          </p:nvPr>
        </p:nvSpPr>
        <p:spPr/>
        <p:txBody>
          <a:bodyPr/>
          <a:lstStyle/>
          <a:p>
            <a:r>
              <a:rPr lang="en-US" smtClean="0"/>
              <a:t>Correaltion</a:t>
            </a:r>
            <a:endParaRPr lang="en-US"/>
          </a:p>
        </p:txBody>
      </p:sp>
    </p:spTree>
    <p:extLst>
      <p:ext uri="{BB962C8B-B14F-4D97-AF65-F5344CB8AC3E}">
        <p14:creationId xmlns:p14="http://schemas.microsoft.com/office/powerpoint/2010/main" val="2081967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Header Placeholder 4"/>
          <p:cNvSpPr>
            <a:spLocks noGrp="1"/>
          </p:cNvSpPr>
          <p:nvPr>
            <p:ph type="hdr" sz="quarter" idx="10"/>
          </p:nvPr>
        </p:nvSpPr>
        <p:spPr/>
        <p:txBody>
          <a:bodyPr/>
          <a:lstStyle/>
          <a:p>
            <a:r>
              <a:rPr lang="en-US" smtClean="0"/>
              <a:t>Correaltion</a:t>
            </a:r>
            <a:endParaRPr lang="en-US"/>
          </a:p>
        </p:txBody>
      </p:sp>
    </p:spTree>
    <p:extLst>
      <p:ext uri="{BB962C8B-B14F-4D97-AF65-F5344CB8AC3E}">
        <p14:creationId xmlns:p14="http://schemas.microsoft.com/office/powerpoint/2010/main" val="1860688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Header Placeholder 4"/>
          <p:cNvSpPr>
            <a:spLocks noGrp="1"/>
          </p:cNvSpPr>
          <p:nvPr>
            <p:ph type="hdr" sz="quarter" idx="10"/>
          </p:nvPr>
        </p:nvSpPr>
        <p:spPr/>
        <p:txBody>
          <a:bodyPr/>
          <a:lstStyle/>
          <a:p>
            <a:r>
              <a:rPr lang="en-US" smtClean="0"/>
              <a:t>Correaltion</a:t>
            </a:r>
            <a:endParaRPr lang="en-US"/>
          </a:p>
        </p:txBody>
      </p:sp>
    </p:spTree>
    <p:extLst>
      <p:ext uri="{BB962C8B-B14F-4D97-AF65-F5344CB8AC3E}">
        <p14:creationId xmlns:p14="http://schemas.microsoft.com/office/powerpoint/2010/main" val="1249594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Header Placeholder 4"/>
          <p:cNvSpPr>
            <a:spLocks noGrp="1"/>
          </p:cNvSpPr>
          <p:nvPr>
            <p:ph type="hdr" sz="quarter" idx="10"/>
          </p:nvPr>
        </p:nvSpPr>
        <p:spPr/>
        <p:txBody>
          <a:bodyPr/>
          <a:lstStyle/>
          <a:p>
            <a:r>
              <a:rPr lang="en-US" smtClean="0"/>
              <a:t>Correaltion</a:t>
            </a:r>
            <a:endParaRPr lang="en-US"/>
          </a:p>
        </p:txBody>
      </p:sp>
    </p:spTree>
    <p:extLst>
      <p:ext uri="{BB962C8B-B14F-4D97-AF65-F5344CB8AC3E}">
        <p14:creationId xmlns:p14="http://schemas.microsoft.com/office/powerpoint/2010/main" val="1148463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Header Placeholder 4"/>
          <p:cNvSpPr>
            <a:spLocks noGrp="1"/>
          </p:cNvSpPr>
          <p:nvPr>
            <p:ph type="hdr" sz="quarter" idx="10"/>
          </p:nvPr>
        </p:nvSpPr>
        <p:spPr/>
        <p:txBody>
          <a:bodyPr/>
          <a:lstStyle/>
          <a:p>
            <a:r>
              <a:rPr lang="en-US" smtClean="0"/>
              <a:t>Correaltion</a:t>
            </a:r>
            <a:endParaRPr lang="en-US"/>
          </a:p>
        </p:txBody>
      </p:sp>
    </p:spTree>
    <p:extLst>
      <p:ext uri="{BB962C8B-B14F-4D97-AF65-F5344CB8AC3E}">
        <p14:creationId xmlns:p14="http://schemas.microsoft.com/office/powerpoint/2010/main" val="1612922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Header Placeholder 4"/>
          <p:cNvSpPr>
            <a:spLocks noGrp="1"/>
          </p:cNvSpPr>
          <p:nvPr>
            <p:ph type="hdr" sz="quarter" idx="10"/>
          </p:nvPr>
        </p:nvSpPr>
        <p:spPr/>
        <p:txBody>
          <a:bodyPr/>
          <a:lstStyle/>
          <a:p>
            <a:r>
              <a:rPr lang="en-US" smtClean="0"/>
              <a:t>Correaltion</a:t>
            </a:r>
            <a:endParaRPr lang="en-US"/>
          </a:p>
        </p:txBody>
      </p:sp>
    </p:spTree>
    <p:extLst>
      <p:ext uri="{BB962C8B-B14F-4D97-AF65-F5344CB8AC3E}">
        <p14:creationId xmlns:p14="http://schemas.microsoft.com/office/powerpoint/2010/main" val="115475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Header Placeholder 4"/>
          <p:cNvSpPr>
            <a:spLocks noGrp="1"/>
          </p:cNvSpPr>
          <p:nvPr>
            <p:ph type="hdr" sz="quarter" idx="10"/>
          </p:nvPr>
        </p:nvSpPr>
        <p:spPr/>
        <p:txBody>
          <a:bodyPr/>
          <a:lstStyle/>
          <a:p>
            <a:r>
              <a:rPr lang="en-US" smtClean="0"/>
              <a:t>Correaltion</a:t>
            </a:r>
            <a:endParaRPr lang="en-US"/>
          </a:p>
        </p:txBody>
      </p:sp>
    </p:spTree>
    <p:extLst>
      <p:ext uri="{BB962C8B-B14F-4D97-AF65-F5344CB8AC3E}">
        <p14:creationId xmlns:p14="http://schemas.microsoft.com/office/powerpoint/2010/main" val="1232874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DF08A44-7DAD-4256-8AAE-E0F0333B2055}" type="datetimeFigureOut">
              <a:rPr lang="en-IN" smtClean="0"/>
              <a:t>14/12/17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A63788-AB00-4925-9973-95E04DFBB3AA}" type="slidenum">
              <a:rPr lang="en-IN" smtClean="0"/>
              <a:t>‹#›</a:t>
            </a:fld>
            <a:endParaRPr lang="en-IN"/>
          </a:p>
        </p:txBody>
      </p:sp>
    </p:spTree>
    <p:extLst>
      <p:ext uri="{BB962C8B-B14F-4D97-AF65-F5344CB8AC3E}">
        <p14:creationId xmlns:p14="http://schemas.microsoft.com/office/powerpoint/2010/main" val="2555261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DF08A44-7DAD-4256-8AAE-E0F0333B2055}" type="datetimeFigureOut">
              <a:rPr lang="en-IN" smtClean="0"/>
              <a:t>14/12/17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A63788-AB00-4925-9973-95E04DFBB3AA}" type="slidenum">
              <a:rPr lang="en-IN" smtClean="0"/>
              <a:t>‹#›</a:t>
            </a:fld>
            <a:endParaRPr lang="en-IN"/>
          </a:p>
        </p:txBody>
      </p:sp>
    </p:spTree>
    <p:extLst>
      <p:ext uri="{BB962C8B-B14F-4D97-AF65-F5344CB8AC3E}">
        <p14:creationId xmlns:p14="http://schemas.microsoft.com/office/powerpoint/2010/main" val="2220337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DF08A44-7DAD-4256-8AAE-E0F0333B2055}" type="datetimeFigureOut">
              <a:rPr lang="en-IN" smtClean="0"/>
              <a:t>14/12/17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A63788-AB00-4925-9973-95E04DFBB3AA}" type="slidenum">
              <a:rPr lang="en-IN" smtClean="0"/>
              <a:t>‹#›</a:t>
            </a:fld>
            <a:endParaRPr lang="en-IN"/>
          </a:p>
        </p:txBody>
      </p:sp>
    </p:spTree>
    <p:extLst>
      <p:ext uri="{BB962C8B-B14F-4D97-AF65-F5344CB8AC3E}">
        <p14:creationId xmlns:p14="http://schemas.microsoft.com/office/powerpoint/2010/main" val="1572912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3092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59563" y="0"/>
            <a:ext cx="10032437"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2831637" y="1268760"/>
            <a:ext cx="8750763"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2845429" y="1844825"/>
            <a:ext cx="8750763" cy="4147865"/>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732006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6778"/>
            <a:ext cx="12192000"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3" name="Content Placeholder 2"/>
          <p:cNvSpPr>
            <a:spLocks noGrp="1"/>
          </p:cNvSpPr>
          <p:nvPr>
            <p:ph idx="1"/>
          </p:nvPr>
        </p:nvSpPr>
        <p:spPr>
          <a:xfrm>
            <a:off x="609600" y="1600201"/>
            <a:ext cx="10972800"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4" name="Content Placeholder 2"/>
          <p:cNvSpPr>
            <a:spLocks noGrp="1"/>
          </p:cNvSpPr>
          <p:nvPr>
            <p:ph idx="10"/>
          </p:nvPr>
        </p:nvSpPr>
        <p:spPr>
          <a:xfrm>
            <a:off x="623392" y="2276872"/>
            <a:ext cx="10972800" cy="3600400"/>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val="2017771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DF08A44-7DAD-4256-8AAE-E0F0333B2055}" type="datetimeFigureOut">
              <a:rPr lang="en-IN" smtClean="0"/>
              <a:t>14/12/17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A63788-AB00-4925-9973-95E04DFBB3AA}" type="slidenum">
              <a:rPr lang="en-IN" smtClean="0"/>
              <a:t>‹#›</a:t>
            </a:fld>
            <a:endParaRPr lang="en-IN"/>
          </a:p>
        </p:txBody>
      </p:sp>
    </p:spTree>
    <p:extLst>
      <p:ext uri="{BB962C8B-B14F-4D97-AF65-F5344CB8AC3E}">
        <p14:creationId xmlns:p14="http://schemas.microsoft.com/office/powerpoint/2010/main" val="2109909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F08A44-7DAD-4256-8AAE-E0F0333B2055}" type="datetimeFigureOut">
              <a:rPr lang="en-IN" smtClean="0"/>
              <a:t>14/12/17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A63788-AB00-4925-9973-95E04DFBB3AA}" type="slidenum">
              <a:rPr lang="en-IN" smtClean="0"/>
              <a:t>‹#›</a:t>
            </a:fld>
            <a:endParaRPr lang="en-IN"/>
          </a:p>
        </p:txBody>
      </p:sp>
    </p:spTree>
    <p:extLst>
      <p:ext uri="{BB962C8B-B14F-4D97-AF65-F5344CB8AC3E}">
        <p14:creationId xmlns:p14="http://schemas.microsoft.com/office/powerpoint/2010/main" val="897369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DF08A44-7DAD-4256-8AAE-E0F0333B2055}" type="datetimeFigureOut">
              <a:rPr lang="en-IN" smtClean="0"/>
              <a:t>14/12/17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A63788-AB00-4925-9973-95E04DFBB3AA}" type="slidenum">
              <a:rPr lang="en-IN" smtClean="0"/>
              <a:t>‹#›</a:t>
            </a:fld>
            <a:endParaRPr lang="en-IN"/>
          </a:p>
        </p:txBody>
      </p:sp>
    </p:spTree>
    <p:extLst>
      <p:ext uri="{BB962C8B-B14F-4D97-AF65-F5344CB8AC3E}">
        <p14:creationId xmlns:p14="http://schemas.microsoft.com/office/powerpoint/2010/main" val="484207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DF08A44-7DAD-4256-8AAE-E0F0333B2055}" type="datetimeFigureOut">
              <a:rPr lang="en-IN" smtClean="0"/>
              <a:t>14/12/17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A63788-AB00-4925-9973-95E04DFBB3AA}" type="slidenum">
              <a:rPr lang="en-IN" smtClean="0"/>
              <a:t>‹#›</a:t>
            </a:fld>
            <a:endParaRPr lang="en-IN"/>
          </a:p>
        </p:txBody>
      </p:sp>
    </p:spTree>
    <p:extLst>
      <p:ext uri="{BB962C8B-B14F-4D97-AF65-F5344CB8AC3E}">
        <p14:creationId xmlns:p14="http://schemas.microsoft.com/office/powerpoint/2010/main" val="37307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DF08A44-7DAD-4256-8AAE-E0F0333B2055}" type="datetimeFigureOut">
              <a:rPr lang="en-IN" smtClean="0"/>
              <a:t>14/12/17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A63788-AB00-4925-9973-95E04DFBB3AA}" type="slidenum">
              <a:rPr lang="en-IN" smtClean="0"/>
              <a:t>‹#›</a:t>
            </a:fld>
            <a:endParaRPr lang="en-IN"/>
          </a:p>
        </p:txBody>
      </p:sp>
    </p:spTree>
    <p:extLst>
      <p:ext uri="{BB962C8B-B14F-4D97-AF65-F5344CB8AC3E}">
        <p14:creationId xmlns:p14="http://schemas.microsoft.com/office/powerpoint/2010/main" val="3192093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08A44-7DAD-4256-8AAE-E0F0333B2055}" type="datetimeFigureOut">
              <a:rPr lang="en-IN" smtClean="0"/>
              <a:t>14/12/17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A63788-AB00-4925-9973-95E04DFBB3AA}" type="slidenum">
              <a:rPr lang="en-IN" smtClean="0"/>
              <a:t>‹#›</a:t>
            </a:fld>
            <a:endParaRPr lang="en-IN"/>
          </a:p>
        </p:txBody>
      </p:sp>
    </p:spTree>
    <p:extLst>
      <p:ext uri="{BB962C8B-B14F-4D97-AF65-F5344CB8AC3E}">
        <p14:creationId xmlns:p14="http://schemas.microsoft.com/office/powerpoint/2010/main" val="1853715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F08A44-7DAD-4256-8AAE-E0F0333B2055}" type="datetimeFigureOut">
              <a:rPr lang="en-IN" smtClean="0"/>
              <a:t>14/12/17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A63788-AB00-4925-9973-95E04DFBB3AA}" type="slidenum">
              <a:rPr lang="en-IN" smtClean="0"/>
              <a:t>‹#›</a:t>
            </a:fld>
            <a:endParaRPr lang="en-IN"/>
          </a:p>
        </p:txBody>
      </p:sp>
    </p:spTree>
    <p:extLst>
      <p:ext uri="{BB962C8B-B14F-4D97-AF65-F5344CB8AC3E}">
        <p14:creationId xmlns:p14="http://schemas.microsoft.com/office/powerpoint/2010/main" val="36366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F08A44-7DAD-4256-8AAE-E0F0333B2055}" type="datetimeFigureOut">
              <a:rPr lang="en-IN" smtClean="0"/>
              <a:t>14/12/17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A63788-AB00-4925-9973-95E04DFBB3AA}" type="slidenum">
              <a:rPr lang="en-IN" smtClean="0"/>
              <a:t>‹#›</a:t>
            </a:fld>
            <a:endParaRPr lang="en-IN"/>
          </a:p>
        </p:txBody>
      </p:sp>
    </p:spTree>
    <p:extLst>
      <p:ext uri="{BB962C8B-B14F-4D97-AF65-F5344CB8AC3E}">
        <p14:creationId xmlns:p14="http://schemas.microsoft.com/office/powerpoint/2010/main" val="16997390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F08A44-7DAD-4256-8AAE-E0F0333B2055}" type="datetimeFigureOut">
              <a:rPr lang="en-IN" smtClean="0"/>
              <a:t>14/12/17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A63788-AB00-4925-9973-95E04DFBB3AA}" type="slidenum">
              <a:rPr lang="en-IN" smtClean="0"/>
              <a:t>‹#›</a:t>
            </a:fld>
            <a:endParaRPr lang="en-IN"/>
          </a:p>
        </p:txBody>
      </p:sp>
    </p:spTree>
    <p:extLst>
      <p:ext uri="{BB962C8B-B14F-4D97-AF65-F5344CB8AC3E}">
        <p14:creationId xmlns:p14="http://schemas.microsoft.com/office/powerpoint/2010/main" val="2939652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ww.free-powerpoint-templates-design.com/free-powerpoint-templates-desig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tif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nautil.us/issue/31/stress/why-living-in-a-poor-neighborhood-can-make-you-fat" TargetMode="External"/><Relationship Id="rId4" Type="http://schemas.openxmlformats.org/officeDocument/2006/relationships/hyperlink" Target="https://www.webmd.com/sex-relationships/features/sex-and-weight#1" TargetMode="External"/><Relationship Id="rId5" Type="http://schemas.openxmlformats.org/officeDocument/2006/relationships/hyperlink" Target="http://www.momjunction.com/articles/health-risks-of-teenage-pregnancy_00377831/#gref" TargetMode="External"/><Relationship Id="rId6" Type="http://schemas.openxmlformats.org/officeDocument/2006/relationships/hyperlink" Target="https://github.com/dataiap/dataiap/tree/master/datasets/county_health_rankings" TargetMode="External"/><Relationship Id="rId7" Type="http://schemas.openxmlformats.org/officeDocument/2006/relationships/hyperlink" Target="http://www.countyhealthrankings.org/explore-health-rankings/use-data/exploring-data" TargetMode="External"/><Relationship Id="rId1" Type="http://schemas.openxmlformats.org/officeDocument/2006/relationships/slideLayout" Target="../slideLayouts/slideLayout14.xml"/><Relationship Id="rId2" Type="http://schemas.openxmlformats.org/officeDocument/2006/relationships/hyperlink" Target="https://societyhealth.vcu.edu/work/the-projects/why-education-matters-to-health-exploring-the-cause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2453520"/>
            <a:ext cx="9144000" cy="461665"/>
          </a:xfrm>
          <a:prstGeom prst="rect">
            <a:avLst/>
          </a:prstGeom>
          <a:noFill/>
        </p:spPr>
        <p:txBody>
          <a:bodyPr wrap="square">
            <a:spAutoFit/>
          </a:bodyPr>
          <a:lstStyle/>
          <a:p>
            <a:pPr algn="ctr">
              <a:defRPr/>
            </a:pPr>
            <a:r>
              <a:rPr lang="en-US" altLang="ko-KR" sz="2400" b="1" i="1" dirty="0" smtClean="0">
                <a:solidFill>
                  <a:schemeClr val="accent1">
                    <a:lumMod val="75000"/>
                  </a:schemeClr>
                </a:solidFill>
                <a:latin typeface="Arial" pitchFamily="34" charset="0"/>
                <a:cs typeface="Arial" pitchFamily="34" charset="0"/>
              </a:rPr>
              <a:t>The Relationship between Health and Health Factors</a:t>
            </a:r>
            <a:endParaRPr lang="en-US" altLang="ko-KR" sz="2400" b="1" i="1" dirty="0">
              <a:solidFill>
                <a:schemeClr val="accent1">
                  <a:lumMod val="75000"/>
                </a:schemeClr>
              </a:solidFill>
              <a:latin typeface="Arial" pitchFamily="34" charset="0"/>
              <a:cs typeface="Arial" pitchFamily="34" charset="0"/>
            </a:endParaRPr>
          </a:p>
        </p:txBody>
      </p:sp>
      <p:sp>
        <p:nvSpPr>
          <p:cNvPr id="5" name="TextBox 1"/>
          <p:cNvSpPr txBox="1">
            <a:spLocks noChangeArrowheads="1"/>
          </p:cNvSpPr>
          <p:nvPr/>
        </p:nvSpPr>
        <p:spPr bwMode="auto">
          <a:xfrm>
            <a:off x="1524000" y="911736"/>
            <a:ext cx="9144000" cy="1200329"/>
          </a:xfrm>
          <a:prstGeom prst="rect">
            <a:avLst/>
          </a:prstGeom>
          <a:noFill/>
          <a:ln w="9525">
            <a:noFill/>
            <a:miter lim="800000"/>
            <a:headEnd/>
            <a:tailEnd/>
          </a:ln>
        </p:spPr>
        <p:txBody>
          <a:bodyPr wrap="square">
            <a:spAutoFit/>
          </a:bodyPr>
          <a:lstStyle/>
          <a:p>
            <a:pPr algn="ctr"/>
            <a:r>
              <a:rPr lang="en-US" altLang="ko-KR" sz="3600" b="1" dirty="0" smtClean="0">
                <a:solidFill>
                  <a:schemeClr val="tx1">
                    <a:lumMod val="75000"/>
                    <a:lumOff val="25000"/>
                  </a:schemeClr>
                </a:solidFill>
                <a:latin typeface="Arial" pitchFamily="34" charset="0"/>
                <a:ea typeface="맑은 고딕" pitchFamily="50" charset="-127"/>
                <a:cs typeface="Arial" pitchFamily="34" charset="0"/>
              </a:rPr>
              <a:t>CSC440 Data Mining</a:t>
            </a:r>
          </a:p>
          <a:p>
            <a:pPr algn="ctr"/>
            <a:r>
              <a:rPr lang="en-US" altLang="ko-KR" sz="3600" b="1" dirty="0" smtClean="0">
                <a:solidFill>
                  <a:schemeClr val="tx1">
                    <a:lumMod val="75000"/>
                    <a:lumOff val="25000"/>
                  </a:schemeClr>
                </a:solidFill>
                <a:latin typeface="Arial" pitchFamily="34" charset="0"/>
                <a:ea typeface="맑은 고딕" pitchFamily="50" charset="-127"/>
                <a:cs typeface="Arial" pitchFamily="34" charset="0"/>
              </a:rPr>
              <a:t>Final Project </a:t>
            </a:r>
            <a:endParaRPr lang="en-US" altLang="ko-KR" sz="3600" b="1" dirty="0">
              <a:solidFill>
                <a:schemeClr val="tx1">
                  <a:lumMod val="75000"/>
                  <a:lumOff val="25000"/>
                </a:schemeClr>
              </a:solidFill>
              <a:latin typeface="Arial" pitchFamily="34" charset="0"/>
              <a:ea typeface="맑은 고딕" pitchFamily="50" charset="-127"/>
              <a:cs typeface="Arial" pitchFamily="34" charset="0"/>
            </a:endParaRPr>
          </a:p>
        </p:txBody>
      </p:sp>
      <p:sp>
        <p:nvSpPr>
          <p:cNvPr id="7" name="TextBox 6">
            <a:hlinkClick r:id="rId2"/>
          </p:cNvPr>
          <p:cNvSpPr txBox="1"/>
          <p:nvPr/>
        </p:nvSpPr>
        <p:spPr>
          <a:xfrm>
            <a:off x="1524000" y="3632045"/>
            <a:ext cx="9144000" cy="369332"/>
          </a:xfrm>
          <a:prstGeom prst="rect">
            <a:avLst/>
          </a:prstGeom>
          <a:noFill/>
        </p:spPr>
        <p:txBody>
          <a:bodyPr wrap="square" rtlCol="0">
            <a:spAutoFit/>
          </a:bodyPr>
          <a:lstStyle/>
          <a:p>
            <a:pPr algn="ctr"/>
            <a:r>
              <a:rPr lang="en-US" altLang="ko-KR" dirty="0" smtClean="0">
                <a:solidFill>
                  <a:schemeClr val="tx1">
                    <a:lumMod val="75000"/>
                    <a:lumOff val="25000"/>
                  </a:schemeClr>
                </a:solidFill>
                <a:latin typeface="Arial" pitchFamily="34" charset="0"/>
                <a:cs typeface="Arial" pitchFamily="34" charset="0"/>
              </a:rPr>
              <a:t>By </a:t>
            </a:r>
            <a:r>
              <a:rPr lang="en-US" altLang="ko-KR" dirty="0" err="1" smtClean="0">
                <a:solidFill>
                  <a:schemeClr val="tx1">
                    <a:lumMod val="75000"/>
                    <a:lumOff val="25000"/>
                  </a:schemeClr>
                </a:solidFill>
                <a:latin typeface="Arial" pitchFamily="34" charset="0"/>
                <a:cs typeface="Arial" pitchFamily="34" charset="0"/>
              </a:rPr>
              <a:t>Zhuoyou</a:t>
            </a:r>
            <a:r>
              <a:rPr lang="en-US" altLang="ko-KR" dirty="0" smtClean="0">
                <a:solidFill>
                  <a:schemeClr val="tx1">
                    <a:lumMod val="75000"/>
                    <a:lumOff val="25000"/>
                  </a:schemeClr>
                </a:solidFill>
                <a:latin typeface="Arial" pitchFamily="34" charset="0"/>
                <a:cs typeface="Arial" pitchFamily="34" charset="0"/>
              </a:rPr>
              <a:t> Wang &amp; Yang Wang</a:t>
            </a:r>
            <a:endParaRPr lang="ko-KR" altLang="en-US" dirty="0">
              <a:solidFill>
                <a:schemeClr val="tx1">
                  <a:lumMod val="75000"/>
                  <a:lumOff val="25000"/>
                </a:schemeClr>
              </a:solidFill>
              <a:latin typeface="Arial" pitchFamily="34" charset="0"/>
              <a:cs typeface="Arial" pitchFamily="34" charset="0"/>
            </a:endParaRPr>
          </a:p>
        </p:txBody>
      </p:sp>
    </p:spTree>
    <p:extLst>
      <p:ext uri="{BB962C8B-B14F-4D97-AF65-F5344CB8AC3E}">
        <p14:creationId xmlns:p14="http://schemas.microsoft.com/office/powerpoint/2010/main" val="1012913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400" y="365125"/>
            <a:ext cx="10515600" cy="449263"/>
          </a:xfrm>
        </p:spPr>
        <p:txBody>
          <a:bodyPr>
            <a:normAutofit fontScale="90000"/>
          </a:bodyPr>
          <a:lstStyle/>
          <a:p>
            <a:r>
              <a:rPr lang="en-US" altLang="zh-CN" dirty="0" smtClean="0"/>
              <a:t>Intuitive</a:t>
            </a:r>
            <a:r>
              <a:rPr lang="zh-CN" altLang="en-US" dirty="0" smtClean="0"/>
              <a:t> </a:t>
            </a:r>
            <a:r>
              <a:rPr lang="en-US" altLang="zh-CN" dirty="0" smtClean="0"/>
              <a:t>Correlation</a:t>
            </a:r>
            <a:endParaRPr lang="en-US" dirty="0"/>
          </a:p>
        </p:txBody>
      </p:sp>
      <p:sp>
        <p:nvSpPr>
          <p:cNvPr id="3" name="TextBox 2"/>
          <p:cNvSpPr txBox="1"/>
          <p:nvPr/>
        </p:nvSpPr>
        <p:spPr>
          <a:xfrm>
            <a:off x="660400" y="4656666"/>
            <a:ext cx="10693400" cy="1477328"/>
          </a:xfrm>
          <a:prstGeom prst="rect">
            <a:avLst/>
          </a:prstGeom>
          <a:noFill/>
        </p:spPr>
        <p:txBody>
          <a:bodyPr wrap="square" rtlCol="0">
            <a:spAutoFit/>
          </a:bodyPr>
          <a:lstStyle/>
          <a:p>
            <a:r>
              <a:rPr lang="en-US" b="1" dirty="0"/>
              <a:t>Mortality and Income(-0.655259</a:t>
            </a:r>
            <a:r>
              <a:rPr lang="en-US" b="1" dirty="0" smtClean="0"/>
              <a:t>):</a:t>
            </a:r>
          </a:p>
          <a:p>
            <a:endParaRPr lang="en-US" b="0" dirty="0" smtClean="0">
              <a:effectLst/>
            </a:endParaRPr>
          </a:p>
          <a:p>
            <a:r>
              <a:rPr lang="en-US" dirty="0"/>
              <a:t>Higher income leads to better living standard and better medical attention in general, hence a better chance to live longer. </a:t>
            </a:r>
            <a:r>
              <a:rPr lang="en-US" dirty="0" smtClean="0"/>
              <a:t/>
            </a:r>
            <a:br>
              <a:rPr lang="en-US" dirty="0" smtClean="0"/>
            </a:br>
            <a:endParaRPr lang="en-US" b="0" dirty="0" smtClean="0">
              <a:effectLs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0766" y="814388"/>
            <a:ext cx="5500815" cy="3842278"/>
          </a:xfrm>
          <a:prstGeom prst="rect">
            <a:avLst/>
          </a:prstGeom>
        </p:spPr>
      </p:pic>
    </p:spTree>
    <p:extLst>
      <p:ext uri="{BB962C8B-B14F-4D97-AF65-F5344CB8AC3E}">
        <p14:creationId xmlns:p14="http://schemas.microsoft.com/office/powerpoint/2010/main" val="16997070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400" y="365125"/>
            <a:ext cx="10515600" cy="449263"/>
          </a:xfrm>
        </p:spPr>
        <p:txBody>
          <a:bodyPr>
            <a:normAutofit fontScale="90000"/>
          </a:bodyPr>
          <a:lstStyle/>
          <a:p>
            <a:r>
              <a:rPr lang="en-US" altLang="zh-CN" dirty="0" smtClean="0"/>
              <a:t>Intuitive</a:t>
            </a:r>
            <a:r>
              <a:rPr lang="zh-CN" altLang="en-US" dirty="0" smtClean="0"/>
              <a:t> </a:t>
            </a:r>
            <a:r>
              <a:rPr lang="en-US" altLang="zh-CN" dirty="0" smtClean="0"/>
              <a:t>Correlation</a:t>
            </a:r>
            <a:endParaRPr lang="en-US" dirty="0"/>
          </a:p>
        </p:txBody>
      </p:sp>
      <p:sp>
        <p:nvSpPr>
          <p:cNvPr id="3" name="TextBox 2"/>
          <p:cNvSpPr txBox="1"/>
          <p:nvPr/>
        </p:nvSpPr>
        <p:spPr>
          <a:xfrm>
            <a:off x="660400" y="4656666"/>
            <a:ext cx="10693400" cy="2031325"/>
          </a:xfrm>
          <a:prstGeom prst="rect">
            <a:avLst/>
          </a:prstGeom>
          <a:noFill/>
        </p:spPr>
        <p:txBody>
          <a:bodyPr wrap="square" rtlCol="0">
            <a:spAutoFit/>
          </a:bodyPr>
          <a:lstStyle/>
          <a:p>
            <a:r>
              <a:rPr lang="en-US" b="1" dirty="0">
                <a:latin typeface="Calibri" charset="0"/>
                <a:ea typeface="Calibri" charset="0"/>
                <a:cs typeface="Calibri" charset="0"/>
              </a:rPr>
              <a:t>Diabetic and </a:t>
            </a:r>
            <a:r>
              <a:rPr lang="en-US" b="1" dirty="0" smtClean="0">
                <a:latin typeface="Calibri" charset="0"/>
                <a:ea typeface="Calibri" charset="0"/>
                <a:cs typeface="Calibri" charset="0"/>
              </a:rPr>
              <a:t>Income</a:t>
            </a:r>
            <a:r>
              <a:rPr lang="mr-IN" b="1" dirty="0">
                <a:latin typeface="Calibri" charset="0"/>
                <a:ea typeface="Calibri" charset="0"/>
                <a:cs typeface="Calibri" charset="0"/>
              </a:rPr>
              <a:t>(-0.323939)</a:t>
            </a:r>
            <a:r>
              <a:rPr lang="en-US" b="1" dirty="0" smtClean="0">
                <a:latin typeface="Calibri" charset="0"/>
                <a:ea typeface="Calibri" charset="0"/>
                <a:cs typeface="Calibri" charset="0"/>
              </a:rPr>
              <a:t>:</a:t>
            </a:r>
          </a:p>
          <a:p>
            <a:endParaRPr lang="en-US" b="1" dirty="0" smtClean="0">
              <a:effectLst/>
              <a:latin typeface="Calibri" charset="0"/>
              <a:ea typeface="Calibri" charset="0"/>
              <a:cs typeface="Calibri" charset="0"/>
            </a:endParaRPr>
          </a:p>
          <a:p>
            <a:r>
              <a:rPr lang="en-US" dirty="0">
                <a:latin typeface="Calibri" charset="0"/>
                <a:ea typeface="Calibri" charset="0"/>
                <a:cs typeface="Calibri" charset="0"/>
              </a:rPr>
              <a:t>Low income is usually related with stress caused by uncertainty of food, housing and medical care etc. According to Andrew Curry “stress amps up craving for energy dense foods; in people, and also increase the level of cortisol level, which has a direct link between cortisol and diabetes.” Therefore, low income is more likely to cause diabetes. </a:t>
            </a:r>
            <a:r>
              <a:rPr lang="en-US" dirty="0" smtClean="0">
                <a:latin typeface="Calibri" charset="0"/>
                <a:ea typeface="Calibri" charset="0"/>
                <a:cs typeface="Calibri" charset="0"/>
              </a:rPr>
              <a:t/>
            </a:r>
            <a:br>
              <a:rPr lang="en-US" dirty="0" smtClean="0">
                <a:latin typeface="Calibri" charset="0"/>
                <a:ea typeface="Calibri" charset="0"/>
                <a:cs typeface="Calibri" charset="0"/>
              </a:rPr>
            </a:br>
            <a:endParaRPr lang="en-US" b="0" dirty="0" smtClean="0">
              <a:effectLst/>
              <a:latin typeface="Calibri" charset="0"/>
              <a:ea typeface="Calibri" charset="0"/>
              <a:cs typeface="Calibri"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0718" y="814388"/>
            <a:ext cx="5334963" cy="3842278"/>
          </a:xfrm>
          <a:prstGeom prst="rect">
            <a:avLst/>
          </a:prstGeom>
        </p:spPr>
      </p:pic>
    </p:spTree>
    <p:extLst>
      <p:ext uri="{BB962C8B-B14F-4D97-AF65-F5344CB8AC3E}">
        <p14:creationId xmlns:p14="http://schemas.microsoft.com/office/powerpoint/2010/main" val="6374285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400" y="365125"/>
            <a:ext cx="10515600" cy="449263"/>
          </a:xfrm>
        </p:spPr>
        <p:txBody>
          <a:bodyPr>
            <a:normAutofit fontScale="90000"/>
          </a:bodyPr>
          <a:lstStyle/>
          <a:p>
            <a:r>
              <a:rPr lang="en-US" altLang="zh-CN" dirty="0" smtClean="0"/>
              <a:t>Not</a:t>
            </a:r>
            <a:r>
              <a:rPr lang="zh-CN" altLang="en-US" dirty="0" smtClean="0"/>
              <a:t> </a:t>
            </a:r>
            <a:r>
              <a:rPr lang="en-US" altLang="zh-CN" dirty="0" smtClean="0"/>
              <a:t>Intuitive</a:t>
            </a:r>
            <a:r>
              <a:rPr lang="zh-CN" altLang="en-US" dirty="0" smtClean="0"/>
              <a:t> </a:t>
            </a:r>
            <a:r>
              <a:rPr lang="en-US" altLang="zh-CN" dirty="0" smtClean="0"/>
              <a:t>Correlation</a:t>
            </a:r>
            <a:endParaRPr lang="en-US" dirty="0"/>
          </a:p>
        </p:txBody>
      </p:sp>
      <p:sp>
        <p:nvSpPr>
          <p:cNvPr id="3" name="TextBox 2"/>
          <p:cNvSpPr txBox="1"/>
          <p:nvPr/>
        </p:nvSpPr>
        <p:spPr>
          <a:xfrm>
            <a:off x="660400" y="4656666"/>
            <a:ext cx="10693400" cy="2031325"/>
          </a:xfrm>
          <a:prstGeom prst="rect">
            <a:avLst/>
          </a:prstGeom>
          <a:noFill/>
        </p:spPr>
        <p:txBody>
          <a:bodyPr wrap="square" rtlCol="0">
            <a:spAutoFit/>
          </a:bodyPr>
          <a:lstStyle/>
          <a:p>
            <a:r>
              <a:rPr lang="en-US" b="1" dirty="0" smtClean="0"/>
              <a:t>Unsafe sex and Adult obesity (0.394659):</a:t>
            </a:r>
          </a:p>
          <a:p>
            <a:endParaRPr lang="en-US" b="1" dirty="0"/>
          </a:p>
          <a:p>
            <a:r>
              <a:rPr lang="en-US" dirty="0"/>
              <a:t>The reason behind this could be that being obese affects people’s sex drive, desire and performance; therefore, obese people is look for extra stimulations for their sex life. According to Colette </a:t>
            </a:r>
            <a:r>
              <a:rPr lang="en-US" dirty="0" err="1"/>
              <a:t>Bounchez</a:t>
            </a:r>
            <a:r>
              <a:rPr lang="en-US" dirty="0"/>
              <a:t>, “Over weight will affect the hormones lead to active libido”. Moreover, because of obese people’s body shape it is harder for them to have access to sex, so that obesity people are willing to do some extra to have that access to sex. Thus, there is a higher percentage of obesity people have unsafe sex than normal weight group.</a:t>
            </a:r>
            <a:endParaRPr lang="en-US" b="1"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4699" y="814388"/>
            <a:ext cx="5384801" cy="3858182"/>
          </a:xfrm>
          <a:prstGeom prst="rect">
            <a:avLst/>
          </a:prstGeom>
        </p:spPr>
      </p:pic>
    </p:spTree>
    <p:extLst>
      <p:ext uri="{BB962C8B-B14F-4D97-AF65-F5344CB8AC3E}">
        <p14:creationId xmlns:p14="http://schemas.microsoft.com/office/powerpoint/2010/main" val="7090201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400" y="365125"/>
            <a:ext cx="10515600" cy="449263"/>
          </a:xfrm>
        </p:spPr>
        <p:txBody>
          <a:bodyPr>
            <a:normAutofit fontScale="90000"/>
          </a:bodyPr>
          <a:lstStyle/>
          <a:p>
            <a:r>
              <a:rPr lang="en-US" altLang="zh-CN" dirty="0" smtClean="0"/>
              <a:t>Not</a:t>
            </a:r>
            <a:r>
              <a:rPr lang="zh-CN" altLang="en-US" dirty="0" smtClean="0"/>
              <a:t> </a:t>
            </a:r>
            <a:r>
              <a:rPr lang="en-US" altLang="zh-CN" dirty="0" smtClean="0"/>
              <a:t>Intuitive</a:t>
            </a:r>
            <a:r>
              <a:rPr lang="zh-CN" altLang="en-US" dirty="0" smtClean="0"/>
              <a:t> </a:t>
            </a:r>
            <a:r>
              <a:rPr lang="en-US" altLang="zh-CN" dirty="0" smtClean="0"/>
              <a:t>Correlation</a:t>
            </a:r>
            <a:endParaRPr lang="en-US" dirty="0"/>
          </a:p>
        </p:txBody>
      </p:sp>
      <p:sp>
        <p:nvSpPr>
          <p:cNvPr id="3" name="TextBox 2"/>
          <p:cNvSpPr txBox="1"/>
          <p:nvPr/>
        </p:nvSpPr>
        <p:spPr>
          <a:xfrm>
            <a:off x="660400" y="4656666"/>
            <a:ext cx="10693400" cy="1754326"/>
          </a:xfrm>
          <a:prstGeom prst="rect">
            <a:avLst/>
          </a:prstGeom>
          <a:noFill/>
        </p:spPr>
        <p:txBody>
          <a:bodyPr wrap="square" rtlCol="0">
            <a:spAutoFit/>
          </a:bodyPr>
          <a:lstStyle/>
          <a:p>
            <a:r>
              <a:rPr lang="en-US" b="1" dirty="0">
                <a:latin typeface="Calibri" charset="0"/>
                <a:ea typeface="Calibri" charset="0"/>
                <a:cs typeface="Calibri" charset="0"/>
              </a:rPr>
              <a:t>Teen birth rate and Adult </a:t>
            </a:r>
            <a:r>
              <a:rPr lang="en-US" b="1" dirty="0" smtClean="0">
                <a:latin typeface="Calibri" charset="0"/>
                <a:ea typeface="Calibri" charset="0"/>
                <a:cs typeface="Calibri" charset="0"/>
              </a:rPr>
              <a:t>obesity</a:t>
            </a:r>
            <a:r>
              <a:rPr lang="mr-IN" b="1" dirty="0">
                <a:latin typeface="Calibri" charset="0"/>
                <a:ea typeface="Calibri" charset="0"/>
                <a:cs typeface="Calibri" charset="0"/>
              </a:rPr>
              <a:t>(0.389539)</a:t>
            </a:r>
            <a:r>
              <a:rPr lang="en-US" b="1" dirty="0" smtClean="0">
                <a:latin typeface="Calibri" charset="0"/>
                <a:ea typeface="Calibri" charset="0"/>
                <a:cs typeface="Calibri" charset="0"/>
              </a:rPr>
              <a:t>:</a:t>
            </a:r>
          </a:p>
          <a:p>
            <a:endParaRPr lang="en-US" b="0" dirty="0" smtClean="0">
              <a:effectLst/>
            </a:endParaRPr>
          </a:p>
          <a:p>
            <a:r>
              <a:rPr lang="en-US" dirty="0"/>
              <a:t>When a teenage girl is pregnant she needs a lot of nutrition to keep her body and baby growing. According to </a:t>
            </a:r>
            <a:r>
              <a:rPr lang="en-US" dirty="0" err="1"/>
              <a:t>Debolina</a:t>
            </a:r>
            <a:r>
              <a:rPr lang="en-US" dirty="0"/>
              <a:t> Raja, this can cause eating disorder such as bulimia.  </a:t>
            </a:r>
            <a:r>
              <a:rPr lang="en-US" dirty="0" err="1"/>
              <a:t>Debolina</a:t>
            </a:r>
            <a:r>
              <a:rPr lang="en-US" dirty="0"/>
              <a:t> also mentions that teen moms are more likely to be depressed during pregnancy. Depression could trigger stress eating. Taking these two factors into account, we might be able to explain why Teen birth rate has a positive correlation with adult obesity.</a:t>
            </a:r>
            <a:endParaRPr lang="en-US" b="0" dirty="0" smtClean="0">
              <a:effectLs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3166" y="814388"/>
            <a:ext cx="5362604" cy="3842278"/>
          </a:xfrm>
          <a:prstGeom prst="rect">
            <a:avLst/>
          </a:prstGeom>
        </p:spPr>
      </p:pic>
    </p:spTree>
    <p:extLst>
      <p:ext uri="{BB962C8B-B14F-4D97-AF65-F5344CB8AC3E}">
        <p14:creationId xmlns:p14="http://schemas.microsoft.com/office/powerpoint/2010/main" val="16153817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grpSp>
        <p:nvGrpSpPr>
          <p:cNvPr id="67" name="Group 66"/>
          <p:cNvGrpSpPr/>
          <p:nvPr/>
        </p:nvGrpSpPr>
        <p:grpSpPr>
          <a:xfrm>
            <a:off x="0" y="3459631"/>
            <a:ext cx="12192000" cy="4348882"/>
            <a:chOff x="0" y="3426015"/>
            <a:chExt cx="12192000" cy="4348882"/>
          </a:xfrm>
          <a:effectLst>
            <a:outerShdw blurRad="50800" dist="38100" dir="16200000" rotWithShape="0">
              <a:prstClr val="black">
                <a:alpha val="40000"/>
              </a:prstClr>
            </a:outerShdw>
          </a:effectLst>
        </p:grpSpPr>
        <p:sp>
          <p:nvSpPr>
            <p:cNvPr id="65" name="Rectangle 64"/>
            <p:cNvSpPr/>
            <p:nvPr/>
          </p:nvSpPr>
          <p:spPr>
            <a:xfrm>
              <a:off x="0" y="6321136"/>
              <a:ext cx="12192000" cy="5368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0" name="Group 29"/>
            <p:cNvGrpSpPr/>
            <p:nvPr/>
          </p:nvGrpSpPr>
          <p:grpSpPr>
            <a:xfrm rot="819844">
              <a:off x="415792" y="4183063"/>
              <a:ext cx="4772535" cy="3567376"/>
              <a:chOff x="220379" y="3271155"/>
              <a:chExt cx="4772535" cy="3567376"/>
            </a:xfrm>
          </p:grpSpPr>
          <p:sp>
            <p:nvSpPr>
              <p:cNvPr id="4" name="Oval 3"/>
              <p:cNvSpPr/>
              <p:nvPr/>
            </p:nvSpPr>
            <p:spPr>
              <a:xfrm>
                <a:off x="3773714" y="3817257"/>
                <a:ext cx="464457" cy="4644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p:cNvSpPr/>
              <p:nvPr/>
            </p:nvSpPr>
            <p:spPr>
              <a:xfrm>
                <a:off x="4005942" y="3661228"/>
                <a:ext cx="312057" cy="3120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a:off x="4158342" y="3514270"/>
                <a:ext cx="573315" cy="4590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4444999" y="3271155"/>
                <a:ext cx="547915" cy="3900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2968170" y="4628244"/>
                <a:ext cx="464457" cy="4644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p:cNvSpPr/>
              <p:nvPr/>
            </p:nvSpPr>
            <p:spPr>
              <a:xfrm>
                <a:off x="3200398" y="4472215"/>
                <a:ext cx="312057" cy="3120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3352798" y="4325257"/>
                <a:ext cx="573315" cy="4590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a:off x="3639455" y="4082142"/>
                <a:ext cx="547915" cy="3900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rot="813097">
                <a:off x="1848005" y="5243288"/>
                <a:ext cx="654559" cy="6545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rot="813097">
                <a:off x="2080233" y="5087259"/>
                <a:ext cx="439782" cy="4397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rot="813097">
                <a:off x="2232633" y="4940301"/>
                <a:ext cx="807973" cy="6468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p:cNvSpPr/>
              <p:nvPr/>
            </p:nvSpPr>
            <p:spPr>
              <a:xfrm rot="813097">
                <a:off x="2519290" y="4697186"/>
                <a:ext cx="772177" cy="5497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8" name="Group 27"/>
              <p:cNvGrpSpPr/>
              <p:nvPr/>
            </p:nvGrpSpPr>
            <p:grpSpPr>
              <a:xfrm rot="1023895">
                <a:off x="220379" y="4302604"/>
                <a:ext cx="3134125" cy="2535927"/>
                <a:chOff x="147216" y="4275630"/>
                <a:chExt cx="3134125" cy="2535927"/>
              </a:xfrm>
            </p:grpSpPr>
            <p:sp>
              <p:nvSpPr>
                <p:cNvPr id="16" name="Oval 15"/>
                <p:cNvSpPr/>
                <p:nvPr/>
              </p:nvSpPr>
              <p:spPr>
                <a:xfrm>
                  <a:off x="2062141" y="4821732"/>
                  <a:ext cx="464457" cy="3991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p:nvSpPr>
              <p:spPr>
                <a:xfrm>
                  <a:off x="2294369" y="4665704"/>
                  <a:ext cx="312057" cy="2681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p:cNvSpPr/>
                <p:nvPr/>
              </p:nvSpPr>
              <p:spPr>
                <a:xfrm>
                  <a:off x="2446769" y="4518746"/>
                  <a:ext cx="573315" cy="3944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p:cNvSpPr/>
                <p:nvPr/>
              </p:nvSpPr>
              <p:spPr>
                <a:xfrm>
                  <a:off x="2733426" y="4275630"/>
                  <a:ext cx="547915" cy="3352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p:cNvSpPr/>
                <p:nvPr/>
              </p:nvSpPr>
              <p:spPr>
                <a:xfrm>
                  <a:off x="1256597" y="5632719"/>
                  <a:ext cx="464457" cy="3991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p:cNvSpPr/>
                <p:nvPr/>
              </p:nvSpPr>
              <p:spPr>
                <a:xfrm>
                  <a:off x="1488825" y="5476691"/>
                  <a:ext cx="312057" cy="2681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p:cNvSpPr/>
                <p:nvPr/>
              </p:nvSpPr>
              <p:spPr>
                <a:xfrm>
                  <a:off x="1641225" y="5329733"/>
                  <a:ext cx="573315" cy="3944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p:cNvSpPr/>
                <p:nvPr/>
              </p:nvSpPr>
              <p:spPr>
                <a:xfrm>
                  <a:off x="1927882" y="5086617"/>
                  <a:ext cx="547915" cy="3352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p:cNvSpPr/>
                <p:nvPr/>
              </p:nvSpPr>
              <p:spPr>
                <a:xfrm rot="813097">
                  <a:off x="147216" y="6249045"/>
                  <a:ext cx="654559" cy="5625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p:cNvSpPr/>
                <p:nvPr/>
              </p:nvSpPr>
              <p:spPr>
                <a:xfrm rot="813097">
                  <a:off x="375905" y="6092595"/>
                  <a:ext cx="439782" cy="3779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p:cNvSpPr/>
                <p:nvPr/>
              </p:nvSpPr>
              <p:spPr>
                <a:xfrm rot="813097">
                  <a:off x="531718" y="5946042"/>
                  <a:ext cx="807973" cy="5559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p:cNvSpPr/>
                <p:nvPr/>
              </p:nvSpPr>
              <p:spPr>
                <a:xfrm rot="813097">
                  <a:off x="816774" y="5702737"/>
                  <a:ext cx="772177" cy="4724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31" name="Group 30"/>
            <p:cNvGrpSpPr/>
            <p:nvPr/>
          </p:nvGrpSpPr>
          <p:grpSpPr>
            <a:xfrm rot="20691074" flipH="1">
              <a:off x="7006282" y="4207521"/>
              <a:ext cx="4772535" cy="3567376"/>
              <a:chOff x="220379" y="3271155"/>
              <a:chExt cx="4772535" cy="3567376"/>
            </a:xfrm>
          </p:grpSpPr>
          <p:sp>
            <p:nvSpPr>
              <p:cNvPr id="32" name="Oval 31"/>
              <p:cNvSpPr/>
              <p:nvPr/>
            </p:nvSpPr>
            <p:spPr>
              <a:xfrm>
                <a:off x="3773714" y="3817257"/>
                <a:ext cx="464457" cy="4644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p:cNvSpPr/>
              <p:nvPr/>
            </p:nvSpPr>
            <p:spPr>
              <a:xfrm>
                <a:off x="4005942" y="3661228"/>
                <a:ext cx="312057" cy="3120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p:cNvSpPr/>
              <p:nvPr/>
            </p:nvSpPr>
            <p:spPr>
              <a:xfrm>
                <a:off x="4158342" y="3514270"/>
                <a:ext cx="573315" cy="4590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p:cNvSpPr/>
              <p:nvPr/>
            </p:nvSpPr>
            <p:spPr>
              <a:xfrm>
                <a:off x="4444999" y="3271155"/>
                <a:ext cx="547915" cy="3900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p:cNvSpPr/>
              <p:nvPr/>
            </p:nvSpPr>
            <p:spPr>
              <a:xfrm>
                <a:off x="2968170" y="4628244"/>
                <a:ext cx="464457" cy="4644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p:cNvSpPr/>
              <p:nvPr/>
            </p:nvSpPr>
            <p:spPr>
              <a:xfrm>
                <a:off x="3200398" y="4472215"/>
                <a:ext cx="312057" cy="3120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p:cNvSpPr/>
              <p:nvPr/>
            </p:nvSpPr>
            <p:spPr>
              <a:xfrm>
                <a:off x="3352798" y="4325257"/>
                <a:ext cx="573315" cy="4590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p:cNvSpPr/>
              <p:nvPr/>
            </p:nvSpPr>
            <p:spPr>
              <a:xfrm>
                <a:off x="3639455" y="4082142"/>
                <a:ext cx="547915" cy="3900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p:cNvSpPr/>
              <p:nvPr/>
            </p:nvSpPr>
            <p:spPr>
              <a:xfrm rot="813097">
                <a:off x="1848005" y="5243288"/>
                <a:ext cx="654559" cy="6545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p:cNvSpPr/>
              <p:nvPr/>
            </p:nvSpPr>
            <p:spPr>
              <a:xfrm rot="813097">
                <a:off x="2080233" y="5087259"/>
                <a:ext cx="439782" cy="4397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p:cNvSpPr/>
              <p:nvPr/>
            </p:nvSpPr>
            <p:spPr>
              <a:xfrm rot="813097">
                <a:off x="2232633" y="4940301"/>
                <a:ext cx="807973" cy="6468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p:cNvSpPr/>
              <p:nvPr/>
            </p:nvSpPr>
            <p:spPr>
              <a:xfrm rot="813097">
                <a:off x="2519290" y="4697186"/>
                <a:ext cx="772177" cy="5497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4" name="Group 43"/>
              <p:cNvGrpSpPr/>
              <p:nvPr/>
            </p:nvGrpSpPr>
            <p:grpSpPr>
              <a:xfrm rot="1023895">
                <a:off x="220379" y="4302604"/>
                <a:ext cx="3134125" cy="2535927"/>
                <a:chOff x="147216" y="4275630"/>
                <a:chExt cx="3134125" cy="2535927"/>
              </a:xfrm>
            </p:grpSpPr>
            <p:sp>
              <p:nvSpPr>
                <p:cNvPr id="45" name="Oval 44"/>
                <p:cNvSpPr/>
                <p:nvPr/>
              </p:nvSpPr>
              <p:spPr>
                <a:xfrm>
                  <a:off x="2062141" y="4821732"/>
                  <a:ext cx="464457" cy="3991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p:cNvSpPr/>
                <p:nvPr/>
              </p:nvSpPr>
              <p:spPr>
                <a:xfrm>
                  <a:off x="2294369" y="4665704"/>
                  <a:ext cx="312057" cy="2681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p:cNvSpPr/>
                <p:nvPr/>
              </p:nvSpPr>
              <p:spPr>
                <a:xfrm>
                  <a:off x="2446769" y="4518746"/>
                  <a:ext cx="573315" cy="3944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p:cNvSpPr/>
                <p:nvPr/>
              </p:nvSpPr>
              <p:spPr>
                <a:xfrm>
                  <a:off x="2733426" y="4275630"/>
                  <a:ext cx="547915" cy="3352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p:cNvSpPr/>
                <p:nvPr/>
              </p:nvSpPr>
              <p:spPr>
                <a:xfrm>
                  <a:off x="1256597" y="5632719"/>
                  <a:ext cx="464457" cy="3991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p:cNvSpPr/>
                <p:nvPr/>
              </p:nvSpPr>
              <p:spPr>
                <a:xfrm>
                  <a:off x="1488825" y="5476691"/>
                  <a:ext cx="312057" cy="2681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val 50"/>
                <p:cNvSpPr/>
                <p:nvPr/>
              </p:nvSpPr>
              <p:spPr>
                <a:xfrm>
                  <a:off x="1641225" y="5329733"/>
                  <a:ext cx="573315" cy="3944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51"/>
                <p:cNvSpPr/>
                <p:nvPr/>
              </p:nvSpPr>
              <p:spPr>
                <a:xfrm>
                  <a:off x="1927882" y="5086617"/>
                  <a:ext cx="547915" cy="3352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Oval 52"/>
                <p:cNvSpPr/>
                <p:nvPr/>
              </p:nvSpPr>
              <p:spPr>
                <a:xfrm rot="813097">
                  <a:off x="147216" y="6249045"/>
                  <a:ext cx="654559" cy="5625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p:cNvSpPr/>
                <p:nvPr/>
              </p:nvSpPr>
              <p:spPr>
                <a:xfrm rot="813097">
                  <a:off x="375905" y="6092595"/>
                  <a:ext cx="439782" cy="3779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val 54"/>
                <p:cNvSpPr/>
                <p:nvPr/>
              </p:nvSpPr>
              <p:spPr>
                <a:xfrm rot="813097">
                  <a:off x="531718" y="5946042"/>
                  <a:ext cx="807973" cy="5559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p:cNvSpPr/>
                <p:nvPr/>
              </p:nvSpPr>
              <p:spPr>
                <a:xfrm rot="813097">
                  <a:off x="816774" y="5702737"/>
                  <a:ext cx="772177" cy="4724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58" name="Oval 57"/>
            <p:cNvSpPr/>
            <p:nvPr/>
          </p:nvSpPr>
          <p:spPr>
            <a:xfrm>
              <a:off x="5274058" y="4227226"/>
              <a:ext cx="796958" cy="6948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Oval 58"/>
            <p:cNvSpPr/>
            <p:nvPr/>
          </p:nvSpPr>
          <p:spPr>
            <a:xfrm>
              <a:off x="6224173" y="4227226"/>
              <a:ext cx="796958" cy="6948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Oval 59"/>
            <p:cNvSpPr/>
            <p:nvPr/>
          </p:nvSpPr>
          <p:spPr>
            <a:xfrm>
              <a:off x="5715740" y="3844191"/>
              <a:ext cx="796958" cy="6948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Oval 60"/>
            <p:cNvSpPr/>
            <p:nvPr/>
          </p:nvSpPr>
          <p:spPr>
            <a:xfrm>
              <a:off x="5399603" y="3426015"/>
              <a:ext cx="1223049" cy="8363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Oval 61"/>
            <p:cNvSpPr/>
            <p:nvPr/>
          </p:nvSpPr>
          <p:spPr>
            <a:xfrm>
              <a:off x="3515189" y="5426873"/>
              <a:ext cx="5204294" cy="1189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Oval 63"/>
            <p:cNvSpPr/>
            <p:nvPr/>
          </p:nvSpPr>
          <p:spPr>
            <a:xfrm>
              <a:off x="4942275" y="4410779"/>
              <a:ext cx="1996088" cy="8303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Oval 65"/>
            <p:cNvSpPr/>
            <p:nvPr/>
          </p:nvSpPr>
          <p:spPr>
            <a:xfrm>
              <a:off x="3033970" y="5862790"/>
              <a:ext cx="6187193" cy="7000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8" name="Group 67"/>
          <p:cNvGrpSpPr/>
          <p:nvPr/>
        </p:nvGrpSpPr>
        <p:grpSpPr>
          <a:xfrm>
            <a:off x="5492480" y="820886"/>
            <a:ext cx="1037294" cy="2462754"/>
            <a:chOff x="4281487" y="776364"/>
            <a:chExt cx="2119313" cy="5031693"/>
          </a:xfrm>
          <a:effectLst>
            <a:outerShdw blurRad="50800" dist="38100" dir="5400000" algn="t" rotWithShape="0">
              <a:prstClr val="black">
                <a:alpha val="40000"/>
              </a:prstClr>
            </a:outerShdw>
          </a:effectLst>
        </p:grpSpPr>
        <p:grpSp>
          <p:nvGrpSpPr>
            <p:cNvPr id="69" name="Group 68"/>
            <p:cNvGrpSpPr/>
            <p:nvPr/>
          </p:nvGrpSpPr>
          <p:grpSpPr>
            <a:xfrm flipV="1">
              <a:off x="4906452" y="4682110"/>
              <a:ext cx="865499" cy="1125947"/>
              <a:chOff x="3646540" y="1093316"/>
              <a:chExt cx="4221231" cy="5491491"/>
            </a:xfrm>
          </p:grpSpPr>
          <p:sp>
            <p:nvSpPr>
              <p:cNvPr id="84" name="Isosceles Triangle 2"/>
              <p:cNvSpPr/>
              <p:nvPr/>
            </p:nvSpPr>
            <p:spPr>
              <a:xfrm>
                <a:off x="3646540" y="1093316"/>
                <a:ext cx="4221231" cy="5491491"/>
              </a:xfrm>
              <a:custGeom>
                <a:avLst/>
                <a:gdLst>
                  <a:gd name="connsiteX0" fmla="*/ 0 w 4092315"/>
                  <a:gd name="connsiteY0" fmla="*/ 3527858 h 3527858"/>
                  <a:gd name="connsiteX1" fmla="*/ 2046158 w 4092315"/>
                  <a:gd name="connsiteY1" fmla="*/ 0 h 3527858"/>
                  <a:gd name="connsiteX2" fmla="*/ 4092315 w 4092315"/>
                  <a:gd name="connsiteY2" fmla="*/ 3527858 h 3527858"/>
                  <a:gd name="connsiteX3" fmla="*/ 0 w 4092315"/>
                  <a:gd name="connsiteY3" fmla="*/ 3527858 h 3527858"/>
                  <a:gd name="connsiteX0" fmla="*/ 0 w 4092315"/>
                  <a:gd name="connsiteY0" fmla="*/ 3527858 h 3527858"/>
                  <a:gd name="connsiteX1" fmla="*/ 2046158 w 4092315"/>
                  <a:gd name="connsiteY1" fmla="*/ 0 h 3527858"/>
                  <a:gd name="connsiteX2" fmla="*/ 4092315 w 4092315"/>
                  <a:gd name="connsiteY2" fmla="*/ 3527858 h 3527858"/>
                  <a:gd name="connsiteX3" fmla="*/ 0 w 4092315"/>
                  <a:gd name="connsiteY3" fmla="*/ 3527858 h 3527858"/>
                  <a:gd name="connsiteX0" fmla="*/ 0 w 4092315"/>
                  <a:gd name="connsiteY0" fmla="*/ 3527858 h 3527858"/>
                  <a:gd name="connsiteX1" fmla="*/ 2046158 w 4092315"/>
                  <a:gd name="connsiteY1" fmla="*/ 0 h 3527858"/>
                  <a:gd name="connsiteX2" fmla="*/ 4092315 w 4092315"/>
                  <a:gd name="connsiteY2" fmla="*/ 3527858 h 3527858"/>
                  <a:gd name="connsiteX3" fmla="*/ 0 w 4092315"/>
                  <a:gd name="connsiteY3" fmla="*/ 3527858 h 3527858"/>
                  <a:gd name="connsiteX0" fmla="*/ 0 w 4092315"/>
                  <a:gd name="connsiteY0" fmla="*/ 3527858 h 3527858"/>
                  <a:gd name="connsiteX1" fmla="*/ 2046158 w 4092315"/>
                  <a:gd name="connsiteY1" fmla="*/ 0 h 3527858"/>
                  <a:gd name="connsiteX2" fmla="*/ 4092315 w 4092315"/>
                  <a:gd name="connsiteY2" fmla="*/ 3527858 h 3527858"/>
                  <a:gd name="connsiteX3" fmla="*/ 0 w 4092315"/>
                  <a:gd name="connsiteY3" fmla="*/ 3527858 h 3527858"/>
                  <a:gd name="connsiteX0" fmla="*/ 153743 w 4246058"/>
                  <a:gd name="connsiteY0" fmla="*/ 3527858 h 3527858"/>
                  <a:gd name="connsiteX1" fmla="*/ 2199901 w 4246058"/>
                  <a:gd name="connsiteY1" fmla="*/ 0 h 3527858"/>
                  <a:gd name="connsiteX2" fmla="*/ 4246058 w 4246058"/>
                  <a:gd name="connsiteY2" fmla="*/ 3527858 h 3527858"/>
                  <a:gd name="connsiteX3" fmla="*/ 153743 w 4246058"/>
                  <a:gd name="connsiteY3" fmla="*/ 3527858 h 3527858"/>
                  <a:gd name="connsiteX0" fmla="*/ 153743 w 4336066"/>
                  <a:gd name="connsiteY0" fmla="*/ 3527858 h 3527858"/>
                  <a:gd name="connsiteX1" fmla="*/ 2199901 w 4336066"/>
                  <a:gd name="connsiteY1" fmla="*/ 0 h 3527858"/>
                  <a:gd name="connsiteX2" fmla="*/ 4246058 w 4336066"/>
                  <a:gd name="connsiteY2" fmla="*/ 3527858 h 3527858"/>
                  <a:gd name="connsiteX3" fmla="*/ 153743 w 4336066"/>
                  <a:gd name="connsiteY3" fmla="*/ 3527858 h 3527858"/>
                  <a:gd name="connsiteX0" fmla="*/ 153743 w 4406088"/>
                  <a:gd name="connsiteY0" fmla="*/ 3527858 h 3527858"/>
                  <a:gd name="connsiteX1" fmla="*/ 2199901 w 4406088"/>
                  <a:gd name="connsiteY1" fmla="*/ 0 h 3527858"/>
                  <a:gd name="connsiteX2" fmla="*/ 4246058 w 4406088"/>
                  <a:gd name="connsiteY2" fmla="*/ 3527858 h 3527858"/>
                  <a:gd name="connsiteX3" fmla="*/ 153743 w 4406088"/>
                  <a:gd name="connsiteY3" fmla="*/ 3527858 h 3527858"/>
                  <a:gd name="connsiteX0" fmla="*/ 153743 w 4420311"/>
                  <a:gd name="connsiteY0" fmla="*/ 3527858 h 3527858"/>
                  <a:gd name="connsiteX1" fmla="*/ 2199901 w 4420311"/>
                  <a:gd name="connsiteY1" fmla="*/ 0 h 3527858"/>
                  <a:gd name="connsiteX2" fmla="*/ 4246058 w 4420311"/>
                  <a:gd name="connsiteY2" fmla="*/ 3527858 h 3527858"/>
                  <a:gd name="connsiteX3" fmla="*/ 153743 w 4420311"/>
                  <a:gd name="connsiteY3" fmla="*/ 3527858 h 3527858"/>
                  <a:gd name="connsiteX0" fmla="*/ 153743 w 4420311"/>
                  <a:gd name="connsiteY0" fmla="*/ 3527858 h 3754375"/>
                  <a:gd name="connsiteX1" fmla="*/ 2199901 w 4420311"/>
                  <a:gd name="connsiteY1" fmla="*/ 0 h 3754375"/>
                  <a:gd name="connsiteX2" fmla="*/ 4246058 w 4420311"/>
                  <a:gd name="connsiteY2" fmla="*/ 3527858 h 3754375"/>
                  <a:gd name="connsiteX3" fmla="*/ 153743 w 4420311"/>
                  <a:gd name="connsiteY3" fmla="*/ 3527858 h 3754375"/>
                  <a:gd name="connsiteX0" fmla="*/ 153743 w 4420311"/>
                  <a:gd name="connsiteY0" fmla="*/ 3527858 h 3956254"/>
                  <a:gd name="connsiteX1" fmla="*/ 2199901 w 4420311"/>
                  <a:gd name="connsiteY1" fmla="*/ 0 h 3956254"/>
                  <a:gd name="connsiteX2" fmla="*/ 4246058 w 4420311"/>
                  <a:gd name="connsiteY2" fmla="*/ 3527858 h 3956254"/>
                  <a:gd name="connsiteX3" fmla="*/ 153743 w 4420311"/>
                  <a:gd name="connsiteY3" fmla="*/ 3527858 h 3956254"/>
                  <a:gd name="connsiteX0" fmla="*/ 153743 w 4420311"/>
                  <a:gd name="connsiteY0" fmla="*/ 3527858 h 3974073"/>
                  <a:gd name="connsiteX1" fmla="*/ 2199901 w 4420311"/>
                  <a:gd name="connsiteY1" fmla="*/ 0 h 3974073"/>
                  <a:gd name="connsiteX2" fmla="*/ 4246058 w 4420311"/>
                  <a:gd name="connsiteY2" fmla="*/ 3527858 h 3974073"/>
                  <a:gd name="connsiteX3" fmla="*/ 153743 w 4420311"/>
                  <a:gd name="connsiteY3" fmla="*/ 3527858 h 3974073"/>
                  <a:gd name="connsiteX0" fmla="*/ 41041 w 4307609"/>
                  <a:gd name="connsiteY0" fmla="*/ 3527858 h 3974073"/>
                  <a:gd name="connsiteX1" fmla="*/ 2087199 w 4307609"/>
                  <a:gd name="connsiteY1" fmla="*/ 0 h 3974073"/>
                  <a:gd name="connsiteX2" fmla="*/ 4133356 w 4307609"/>
                  <a:gd name="connsiteY2" fmla="*/ 3527858 h 3974073"/>
                  <a:gd name="connsiteX3" fmla="*/ 41041 w 4307609"/>
                  <a:gd name="connsiteY3" fmla="*/ 3527858 h 3974073"/>
                  <a:gd name="connsiteX0" fmla="*/ 41041 w 4307609"/>
                  <a:gd name="connsiteY0" fmla="*/ 3527858 h 4097405"/>
                  <a:gd name="connsiteX1" fmla="*/ 2087199 w 4307609"/>
                  <a:gd name="connsiteY1" fmla="*/ 0 h 4097405"/>
                  <a:gd name="connsiteX2" fmla="*/ 4133356 w 4307609"/>
                  <a:gd name="connsiteY2" fmla="*/ 3527858 h 4097405"/>
                  <a:gd name="connsiteX3" fmla="*/ 41041 w 4307609"/>
                  <a:gd name="connsiteY3" fmla="*/ 3527858 h 4097405"/>
                  <a:gd name="connsiteX0" fmla="*/ 41041 w 4265882"/>
                  <a:gd name="connsiteY0" fmla="*/ 3527858 h 4097405"/>
                  <a:gd name="connsiteX1" fmla="*/ 2087199 w 4265882"/>
                  <a:gd name="connsiteY1" fmla="*/ 0 h 4097405"/>
                  <a:gd name="connsiteX2" fmla="*/ 4133356 w 4265882"/>
                  <a:gd name="connsiteY2" fmla="*/ 3527858 h 4097405"/>
                  <a:gd name="connsiteX3" fmla="*/ 41041 w 4265882"/>
                  <a:gd name="connsiteY3" fmla="*/ 3527858 h 4097405"/>
                  <a:gd name="connsiteX0" fmla="*/ 41041 w 4265882"/>
                  <a:gd name="connsiteY0" fmla="*/ 3527858 h 4236321"/>
                  <a:gd name="connsiteX1" fmla="*/ 2087199 w 4265882"/>
                  <a:gd name="connsiteY1" fmla="*/ 0 h 4236321"/>
                  <a:gd name="connsiteX2" fmla="*/ 4133356 w 4265882"/>
                  <a:gd name="connsiteY2" fmla="*/ 3527858 h 4236321"/>
                  <a:gd name="connsiteX3" fmla="*/ 41041 w 4265882"/>
                  <a:gd name="connsiteY3" fmla="*/ 3527858 h 4236321"/>
                  <a:gd name="connsiteX0" fmla="*/ 41041 w 4265882"/>
                  <a:gd name="connsiteY0" fmla="*/ 3527858 h 4298479"/>
                  <a:gd name="connsiteX1" fmla="*/ 2087199 w 4265882"/>
                  <a:gd name="connsiteY1" fmla="*/ 0 h 4298479"/>
                  <a:gd name="connsiteX2" fmla="*/ 4133356 w 4265882"/>
                  <a:gd name="connsiteY2" fmla="*/ 3527858 h 4298479"/>
                  <a:gd name="connsiteX3" fmla="*/ 41041 w 4265882"/>
                  <a:gd name="connsiteY3" fmla="*/ 3527858 h 4298479"/>
                  <a:gd name="connsiteX0" fmla="*/ 41041 w 4251610"/>
                  <a:gd name="connsiteY0" fmla="*/ 3527858 h 4306301"/>
                  <a:gd name="connsiteX1" fmla="*/ 2087199 w 4251610"/>
                  <a:gd name="connsiteY1" fmla="*/ 0 h 4306301"/>
                  <a:gd name="connsiteX2" fmla="*/ 4118366 w 4251610"/>
                  <a:gd name="connsiteY2" fmla="*/ 3542848 h 4306301"/>
                  <a:gd name="connsiteX3" fmla="*/ 41041 w 4251610"/>
                  <a:gd name="connsiteY3" fmla="*/ 3527858 h 4306301"/>
                  <a:gd name="connsiteX0" fmla="*/ 41041 w 4208912"/>
                  <a:gd name="connsiteY0" fmla="*/ 3527858 h 4306301"/>
                  <a:gd name="connsiteX1" fmla="*/ 2087199 w 4208912"/>
                  <a:gd name="connsiteY1" fmla="*/ 0 h 4306301"/>
                  <a:gd name="connsiteX2" fmla="*/ 4118366 w 4208912"/>
                  <a:gd name="connsiteY2" fmla="*/ 3542848 h 4306301"/>
                  <a:gd name="connsiteX3" fmla="*/ 41041 w 4208912"/>
                  <a:gd name="connsiteY3" fmla="*/ 3527858 h 4306301"/>
                  <a:gd name="connsiteX0" fmla="*/ 41041 w 4221231"/>
                  <a:gd name="connsiteY0" fmla="*/ 3527858 h 4306301"/>
                  <a:gd name="connsiteX1" fmla="*/ 2087199 w 4221231"/>
                  <a:gd name="connsiteY1" fmla="*/ 0 h 4306301"/>
                  <a:gd name="connsiteX2" fmla="*/ 4118366 w 4221231"/>
                  <a:gd name="connsiteY2" fmla="*/ 3542848 h 4306301"/>
                  <a:gd name="connsiteX3" fmla="*/ 41041 w 4221231"/>
                  <a:gd name="connsiteY3" fmla="*/ 3527858 h 4306301"/>
                </a:gdLst>
                <a:ahLst/>
                <a:cxnLst>
                  <a:cxn ang="0">
                    <a:pos x="connsiteX0" y="connsiteY0"/>
                  </a:cxn>
                  <a:cxn ang="0">
                    <a:pos x="connsiteX1" y="connsiteY1"/>
                  </a:cxn>
                  <a:cxn ang="0">
                    <a:pos x="connsiteX2" y="connsiteY2"/>
                  </a:cxn>
                  <a:cxn ang="0">
                    <a:pos x="connsiteX3" y="connsiteY3"/>
                  </a:cxn>
                </a:cxnLst>
                <a:rect l="l" t="t" r="r" b="b"/>
                <a:pathLst>
                  <a:path w="4221231" h="4306301">
                    <a:moveTo>
                      <a:pt x="41041" y="3527858"/>
                    </a:moveTo>
                    <a:cubicBezTo>
                      <a:pt x="-296237" y="1857230"/>
                      <a:pt x="1540057" y="486405"/>
                      <a:pt x="2087199" y="0"/>
                    </a:cubicBezTo>
                    <a:cubicBezTo>
                      <a:pt x="2574380" y="471415"/>
                      <a:pt x="4710478" y="2336915"/>
                      <a:pt x="4118366" y="3542848"/>
                    </a:cubicBezTo>
                    <a:cubicBezTo>
                      <a:pt x="3338878" y="4622139"/>
                      <a:pt x="760568" y="4502219"/>
                      <a:pt x="41041" y="3527858"/>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Isosceles Triangle 2"/>
              <p:cNvSpPr/>
              <p:nvPr/>
            </p:nvSpPr>
            <p:spPr>
              <a:xfrm>
                <a:off x="3991530" y="1714349"/>
                <a:ext cx="3531250" cy="4469908"/>
              </a:xfrm>
              <a:custGeom>
                <a:avLst/>
                <a:gdLst>
                  <a:gd name="connsiteX0" fmla="*/ 0 w 4092315"/>
                  <a:gd name="connsiteY0" fmla="*/ 3527858 h 3527858"/>
                  <a:gd name="connsiteX1" fmla="*/ 2046158 w 4092315"/>
                  <a:gd name="connsiteY1" fmla="*/ 0 h 3527858"/>
                  <a:gd name="connsiteX2" fmla="*/ 4092315 w 4092315"/>
                  <a:gd name="connsiteY2" fmla="*/ 3527858 h 3527858"/>
                  <a:gd name="connsiteX3" fmla="*/ 0 w 4092315"/>
                  <a:gd name="connsiteY3" fmla="*/ 3527858 h 3527858"/>
                  <a:gd name="connsiteX0" fmla="*/ 0 w 4092315"/>
                  <a:gd name="connsiteY0" fmla="*/ 3527858 h 3527858"/>
                  <a:gd name="connsiteX1" fmla="*/ 2046158 w 4092315"/>
                  <a:gd name="connsiteY1" fmla="*/ 0 h 3527858"/>
                  <a:gd name="connsiteX2" fmla="*/ 4092315 w 4092315"/>
                  <a:gd name="connsiteY2" fmla="*/ 3527858 h 3527858"/>
                  <a:gd name="connsiteX3" fmla="*/ 0 w 4092315"/>
                  <a:gd name="connsiteY3" fmla="*/ 3527858 h 3527858"/>
                  <a:gd name="connsiteX0" fmla="*/ 0 w 4092315"/>
                  <a:gd name="connsiteY0" fmla="*/ 3527858 h 3527858"/>
                  <a:gd name="connsiteX1" fmla="*/ 2046158 w 4092315"/>
                  <a:gd name="connsiteY1" fmla="*/ 0 h 3527858"/>
                  <a:gd name="connsiteX2" fmla="*/ 4092315 w 4092315"/>
                  <a:gd name="connsiteY2" fmla="*/ 3527858 h 3527858"/>
                  <a:gd name="connsiteX3" fmla="*/ 0 w 4092315"/>
                  <a:gd name="connsiteY3" fmla="*/ 3527858 h 3527858"/>
                  <a:gd name="connsiteX0" fmla="*/ 0 w 4092315"/>
                  <a:gd name="connsiteY0" fmla="*/ 3527858 h 3527858"/>
                  <a:gd name="connsiteX1" fmla="*/ 2046158 w 4092315"/>
                  <a:gd name="connsiteY1" fmla="*/ 0 h 3527858"/>
                  <a:gd name="connsiteX2" fmla="*/ 4092315 w 4092315"/>
                  <a:gd name="connsiteY2" fmla="*/ 3527858 h 3527858"/>
                  <a:gd name="connsiteX3" fmla="*/ 0 w 4092315"/>
                  <a:gd name="connsiteY3" fmla="*/ 3527858 h 3527858"/>
                  <a:gd name="connsiteX0" fmla="*/ 153743 w 4246058"/>
                  <a:gd name="connsiteY0" fmla="*/ 3527858 h 3527858"/>
                  <a:gd name="connsiteX1" fmla="*/ 2199901 w 4246058"/>
                  <a:gd name="connsiteY1" fmla="*/ 0 h 3527858"/>
                  <a:gd name="connsiteX2" fmla="*/ 4246058 w 4246058"/>
                  <a:gd name="connsiteY2" fmla="*/ 3527858 h 3527858"/>
                  <a:gd name="connsiteX3" fmla="*/ 153743 w 4246058"/>
                  <a:gd name="connsiteY3" fmla="*/ 3527858 h 3527858"/>
                  <a:gd name="connsiteX0" fmla="*/ 153743 w 4336066"/>
                  <a:gd name="connsiteY0" fmla="*/ 3527858 h 3527858"/>
                  <a:gd name="connsiteX1" fmla="*/ 2199901 w 4336066"/>
                  <a:gd name="connsiteY1" fmla="*/ 0 h 3527858"/>
                  <a:gd name="connsiteX2" fmla="*/ 4246058 w 4336066"/>
                  <a:gd name="connsiteY2" fmla="*/ 3527858 h 3527858"/>
                  <a:gd name="connsiteX3" fmla="*/ 153743 w 4336066"/>
                  <a:gd name="connsiteY3" fmla="*/ 3527858 h 3527858"/>
                  <a:gd name="connsiteX0" fmla="*/ 153743 w 4406088"/>
                  <a:gd name="connsiteY0" fmla="*/ 3527858 h 3527858"/>
                  <a:gd name="connsiteX1" fmla="*/ 2199901 w 4406088"/>
                  <a:gd name="connsiteY1" fmla="*/ 0 h 3527858"/>
                  <a:gd name="connsiteX2" fmla="*/ 4246058 w 4406088"/>
                  <a:gd name="connsiteY2" fmla="*/ 3527858 h 3527858"/>
                  <a:gd name="connsiteX3" fmla="*/ 153743 w 4406088"/>
                  <a:gd name="connsiteY3" fmla="*/ 3527858 h 3527858"/>
                  <a:gd name="connsiteX0" fmla="*/ 153743 w 4420311"/>
                  <a:gd name="connsiteY0" fmla="*/ 3527858 h 3527858"/>
                  <a:gd name="connsiteX1" fmla="*/ 2199901 w 4420311"/>
                  <a:gd name="connsiteY1" fmla="*/ 0 h 3527858"/>
                  <a:gd name="connsiteX2" fmla="*/ 4246058 w 4420311"/>
                  <a:gd name="connsiteY2" fmla="*/ 3527858 h 3527858"/>
                  <a:gd name="connsiteX3" fmla="*/ 153743 w 4420311"/>
                  <a:gd name="connsiteY3" fmla="*/ 3527858 h 3527858"/>
                  <a:gd name="connsiteX0" fmla="*/ 153743 w 4420311"/>
                  <a:gd name="connsiteY0" fmla="*/ 3527858 h 3754375"/>
                  <a:gd name="connsiteX1" fmla="*/ 2199901 w 4420311"/>
                  <a:gd name="connsiteY1" fmla="*/ 0 h 3754375"/>
                  <a:gd name="connsiteX2" fmla="*/ 4246058 w 4420311"/>
                  <a:gd name="connsiteY2" fmla="*/ 3527858 h 3754375"/>
                  <a:gd name="connsiteX3" fmla="*/ 153743 w 4420311"/>
                  <a:gd name="connsiteY3" fmla="*/ 3527858 h 3754375"/>
                  <a:gd name="connsiteX0" fmla="*/ 153743 w 4420311"/>
                  <a:gd name="connsiteY0" fmla="*/ 3527858 h 3956254"/>
                  <a:gd name="connsiteX1" fmla="*/ 2199901 w 4420311"/>
                  <a:gd name="connsiteY1" fmla="*/ 0 h 3956254"/>
                  <a:gd name="connsiteX2" fmla="*/ 4246058 w 4420311"/>
                  <a:gd name="connsiteY2" fmla="*/ 3527858 h 3956254"/>
                  <a:gd name="connsiteX3" fmla="*/ 153743 w 4420311"/>
                  <a:gd name="connsiteY3" fmla="*/ 3527858 h 3956254"/>
                  <a:gd name="connsiteX0" fmla="*/ 153743 w 4420311"/>
                  <a:gd name="connsiteY0" fmla="*/ 3527858 h 3974073"/>
                  <a:gd name="connsiteX1" fmla="*/ 2199901 w 4420311"/>
                  <a:gd name="connsiteY1" fmla="*/ 0 h 3974073"/>
                  <a:gd name="connsiteX2" fmla="*/ 4246058 w 4420311"/>
                  <a:gd name="connsiteY2" fmla="*/ 3527858 h 3974073"/>
                  <a:gd name="connsiteX3" fmla="*/ 153743 w 4420311"/>
                  <a:gd name="connsiteY3" fmla="*/ 3527858 h 3974073"/>
                  <a:gd name="connsiteX0" fmla="*/ 41041 w 4307609"/>
                  <a:gd name="connsiteY0" fmla="*/ 3527858 h 3974073"/>
                  <a:gd name="connsiteX1" fmla="*/ 2087199 w 4307609"/>
                  <a:gd name="connsiteY1" fmla="*/ 0 h 3974073"/>
                  <a:gd name="connsiteX2" fmla="*/ 4133356 w 4307609"/>
                  <a:gd name="connsiteY2" fmla="*/ 3527858 h 3974073"/>
                  <a:gd name="connsiteX3" fmla="*/ 41041 w 4307609"/>
                  <a:gd name="connsiteY3" fmla="*/ 3527858 h 3974073"/>
                  <a:gd name="connsiteX0" fmla="*/ 41041 w 4307609"/>
                  <a:gd name="connsiteY0" fmla="*/ 3527858 h 4097405"/>
                  <a:gd name="connsiteX1" fmla="*/ 2087199 w 4307609"/>
                  <a:gd name="connsiteY1" fmla="*/ 0 h 4097405"/>
                  <a:gd name="connsiteX2" fmla="*/ 4133356 w 4307609"/>
                  <a:gd name="connsiteY2" fmla="*/ 3527858 h 4097405"/>
                  <a:gd name="connsiteX3" fmla="*/ 41041 w 4307609"/>
                  <a:gd name="connsiteY3" fmla="*/ 3527858 h 4097405"/>
                  <a:gd name="connsiteX0" fmla="*/ 41041 w 4265882"/>
                  <a:gd name="connsiteY0" fmla="*/ 3527858 h 4097405"/>
                  <a:gd name="connsiteX1" fmla="*/ 2087199 w 4265882"/>
                  <a:gd name="connsiteY1" fmla="*/ 0 h 4097405"/>
                  <a:gd name="connsiteX2" fmla="*/ 4133356 w 4265882"/>
                  <a:gd name="connsiteY2" fmla="*/ 3527858 h 4097405"/>
                  <a:gd name="connsiteX3" fmla="*/ 41041 w 4265882"/>
                  <a:gd name="connsiteY3" fmla="*/ 3527858 h 4097405"/>
                  <a:gd name="connsiteX0" fmla="*/ 41041 w 4265882"/>
                  <a:gd name="connsiteY0" fmla="*/ 3527858 h 4236321"/>
                  <a:gd name="connsiteX1" fmla="*/ 2087199 w 4265882"/>
                  <a:gd name="connsiteY1" fmla="*/ 0 h 4236321"/>
                  <a:gd name="connsiteX2" fmla="*/ 4133356 w 4265882"/>
                  <a:gd name="connsiteY2" fmla="*/ 3527858 h 4236321"/>
                  <a:gd name="connsiteX3" fmla="*/ 41041 w 4265882"/>
                  <a:gd name="connsiteY3" fmla="*/ 3527858 h 4236321"/>
                  <a:gd name="connsiteX0" fmla="*/ 41041 w 4265882"/>
                  <a:gd name="connsiteY0" fmla="*/ 3527858 h 4298479"/>
                  <a:gd name="connsiteX1" fmla="*/ 2087199 w 4265882"/>
                  <a:gd name="connsiteY1" fmla="*/ 0 h 4298479"/>
                  <a:gd name="connsiteX2" fmla="*/ 4133356 w 4265882"/>
                  <a:gd name="connsiteY2" fmla="*/ 3527858 h 4298479"/>
                  <a:gd name="connsiteX3" fmla="*/ 41041 w 4265882"/>
                  <a:gd name="connsiteY3" fmla="*/ 3527858 h 4298479"/>
                  <a:gd name="connsiteX0" fmla="*/ 41041 w 4251610"/>
                  <a:gd name="connsiteY0" fmla="*/ 3527858 h 4306301"/>
                  <a:gd name="connsiteX1" fmla="*/ 2087199 w 4251610"/>
                  <a:gd name="connsiteY1" fmla="*/ 0 h 4306301"/>
                  <a:gd name="connsiteX2" fmla="*/ 4118366 w 4251610"/>
                  <a:gd name="connsiteY2" fmla="*/ 3542848 h 4306301"/>
                  <a:gd name="connsiteX3" fmla="*/ 41041 w 4251610"/>
                  <a:gd name="connsiteY3" fmla="*/ 3527858 h 4306301"/>
                  <a:gd name="connsiteX0" fmla="*/ 41041 w 4208912"/>
                  <a:gd name="connsiteY0" fmla="*/ 3527858 h 4306301"/>
                  <a:gd name="connsiteX1" fmla="*/ 2087199 w 4208912"/>
                  <a:gd name="connsiteY1" fmla="*/ 0 h 4306301"/>
                  <a:gd name="connsiteX2" fmla="*/ 4118366 w 4208912"/>
                  <a:gd name="connsiteY2" fmla="*/ 3542848 h 4306301"/>
                  <a:gd name="connsiteX3" fmla="*/ 41041 w 4208912"/>
                  <a:gd name="connsiteY3" fmla="*/ 3527858 h 4306301"/>
                  <a:gd name="connsiteX0" fmla="*/ 41041 w 4221231"/>
                  <a:gd name="connsiteY0" fmla="*/ 3527858 h 4306301"/>
                  <a:gd name="connsiteX1" fmla="*/ 2087199 w 4221231"/>
                  <a:gd name="connsiteY1" fmla="*/ 0 h 4306301"/>
                  <a:gd name="connsiteX2" fmla="*/ 4118366 w 4221231"/>
                  <a:gd name="connsiteY2" fmla="*/ 3542848 h 4306301"/>
                  <a:gd name="connsiteX3" fmla="*/ 41041 w 4221231"/>
                  <a:gd name="connsiteY3" fmla="*/ 3527858 h 4306301"/>
                </a:gdLst>
                <a:ahLst/>
                <a:cxnLst>
                  <a:cxn ang="0">
                    <a:pos x="connsiteX0" y="connsiteY0"/>
                  </a:cxn>
                  <a:cxn ang="0">
                    <a:pos x="connsiteX1" y="connsiteY1"/>
                  </a:cxn>
                  <a:cxn ang="0">
                    <a:pos x="connsiteX2" y="connsiteY2"/>
                  </a:cxn>
                  <a:cxn ang="0">
                    <a:pos x="connsiteX3" y="connsiteY3"/>
                  </a:cxn>
                </a:cxnLst>
                <a:rect l="l" t="t" r="r" b="b"/>
                <a:pathLst>
                  <a:path w="4221231" h="4306301">
                    <a:moveTo>
                      <a:pt x="41041" y="3527858"/>
                    </a:moveTo>
                    <a:cubicBezTo>
                      <a:pt x="-296237" y="1857230"/>
                      <a:pt x="1540057" y="486405"/>
                      <a:pt x="2087199" y="0"/>
                    </a:cubicBezTo>
                    <a:cubicBezTo>
                      <a:pt x="2574380" y="471415"/>
                      <a:pt x="4710478" y="2336915"/>
                      <a:pt x="4118366" y="3542848"/>
                    </a:cubicBezTo>
                    <a:cubicBezTo>
                      <a:pt x="3338878" y="4622139"/>
                      <a:pt x="760568" y="4502219"/>
                      <a:pt x="41041" y="3527858"/>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Isosceles Triangle 2"/>
              <p:cNvSpPr/>
              <p:nvPr/>
            </p:nvSpPr>
            <p:spPr>
              <a:xfrm>
                <a:off x="4231481" y="2083633"/>
                <a:ext cx="3051349" cy="3862442"/>
              </a:xfrm>
              <a:custGeom>
                <a:avLst/>
                <a:gdLst>
                  <a:gd name="connsiteX0" fmla="*/ 0 w 4092315"/>
                  <a:gd name="connsiteY0" fmla="*/ 3527858 h 3527858"/>
                  <a:gd name="connsiteX1" fmla="*/ 2046158 w 4092315"/>
                  <a:gd name="connsiteY1" fmla="*/ 0 h 3527858"/>
                  <a:gd name="connsiteX2" fmla="*/ 4092315 w 4092315"/>
                  <a:gd name="connsiteY2" fmla="*/ 3527858 h 3527858"/>
                  <a:gd name="connsiteX3" fmla="*/ 0 w 4092315"/>
                  <a:gd name="connsiteY3" fmla="*/ 3527858 h 3527858"/>
                  <a:gd name="connsiteX0" fmla="*/ 0 w 4092315"/>
                  <a:gd name="connsiteY0" fmla="*/ 3527858 h 3527858"/>
                  <a:gd name="connsiteX1" fmla="*/ 2046158 w 4092315"/>
                  <a:gd name="connsiteY1" fmla="*/ 0 h 3527858"/>
                  <a:gd name="connsiteX2" fmla="*/ 4092315 w 4092315"/>
                  <a:gd name="connsiteY2" fmla="*/ 3527858 h 3527858"/>
                  <a:gd name="connsiteX3" fmla="*/ 0 w 4092315"/>
                  <a:gd name="connsiteY3" fmla="*/ 3527858 h 3527858"/>
                  <a:gd name="connsiteX0" fmla="*/ 0 w 4092315"/>
                  <a:gd name="connsiteY0" fmla="*/ 3527858 h 3527858"/>
                  <a:gd name="connsiteX1" fmla="*/ 2046158 w 4092315"/>
                  <a:gd name="connsiteY1" fmla="*/ 0 h 3527858"/>
                  <a:gd name="connsiteX2" fmla="*/ 4092315 w 4092315"/>
                  <a:gd name="connsiteY2" fmla="*/ 3527858 h 3527858"/>
                  <a:gd name="connsiteX3" fmla="*/ 0 w 4092315"/>
                  <a:gd name="connsiteY3" fmla="*/ 3527858 h 3527858"/>
                  <a:gd name="connsiteX0" fmla="*/ 0 w 4092315"/>
                  <a:gd name="connsiteY0" fmla="*/ 3527858 h 3527858"/>
                  <a:gd name="connsiteX1" fmla="*/ 2046158 w 4092315"/>
                  <a:gd name="connsiteY1" fmla="*/ 0 h 3527858"/>
                  <a:gd name="connsiteX2" fmla="*/ 4092315 w 4092315"/>
                  <a:gd name="connsiteY2" fmla="*/ 3527858 h 3527858"/>
                  <a:gd name="connsiteX3" fmla="*/ 0 w 4092315"/>
                  <a:gd name="connsiteY3" fmla="*/ 3527858 h 3527858"/>
                  <a:gd name="connsiteX0" fmla="*/ 153743 w 4246058"/>
                  <a:gd name="connsiteY0" fmla="*/ 3527858 h 3527858"/>
                  <a:gd name="connsiteX1" fmla="*/ 2199901 w 4246058"/>
                  <a:gd name="connsiteY1" fmla="*/ 0 h 3527858"/>
                  <a:gd name="connsiteX2" fmla="*/ 4246058 w 4246058"/>
                  <a:gd name="connsiteY2" fmla="*/ 3527858 h 3527858"/>
                  <a:gd name="connsiteX3" fmla="*/ 153743 w 4246058"/>
                  <a:gd name="connsiteY3" fmla="*/ 3527858 h 3527858"/>
                  <a:gd name="connsiteX0" fmla="*/ 153743 w 4336066"/>
                  <a:gd name="connsiteY0" fmla="*/ 3527858 h 3527858"/>
                  <a:gd name="connsiteX1" fmla="*/ 2199901 w 4336066"/>
                  <a:gd name="connsiteY1" fmla="*/ 0 h 3527858"/>
                  <a:gd name="connsiteX2" fmla="*/ 4246058 w 4336066"/>
                  <a:gd name="connsiteY2" fmla="*/ 3527858 h 3527858"/>
                  <a:gd name="connsiteX3" fmla="*/ 153743 w 4336066"/>
                  <a:gd name="connsiteY3" fmla="*/ 3527858 h 3527858"/>
                  <a:gd name="connsiteX0" fmla="*/ 153743 w 4406088"/>
                  <a:gd name="connsiteY0" fmla="*/ 3527858 h 3527858"/>
                  <a:gd name="connsiteX1" fmla="*/ 2199901 w 4406088"/>
                  <a:gd name="connsiteY1" fmla="*/ 0 h 3527858"/>
                  <a:gd name="connsiteX2" fmla="*/ 4246058 w 4406088"/>
                  <a:gd name="connsiteY2" fmla="*/ 3527858 h 3527858"/>
                  <a:gd name="connsiteX3" fmla="*/ 153743 w 4406088"/>
                  <a:gd name="connsiteY3" fmla="*/ 3527858 h 3527858"/>
                  <a:gd name="connsiteX0" fmla="*/ 153743 w 4420311"/>
                  <a:gd name="connsiteY0" fmla="*/ 3527858 h 3527858"/>
                  <a:gd name="connsiteX1" fmla="*/ 2199901 w 4420311"/>
                  <a:gd name="connsiteY1" fmla="*/ 0 h 3527858"/>
                  <a:gd name="connsiteX2" fmla="*/ 4246058 w 4420311"/>
                  <a:gd name="connsiteY2" fmla="*/ 3527858 h 3527858"/>
                  <a:gd name="connsiteX3" fmla="*/ 153743 w 4420311"/>
                  <a:gd name="connsiteY3" fmla="*/ 3527858 h 3527858"/>
                  <a:gd name="connsiteX0" fmla="*/ 153743 w 4420311"/>
                  <a:gd name="connsiteY0" fmla="*/ 3527858 h 3754375"/>
                  <a:gd name="connsiteX1" fmla="*/ 2199901 w 4420311"/>
                  <a:gd name="connsiteY1" fmla="*/ 0 h 3754375"/>
                  <a:gd name="connsiteX2" fmla="*/ 4246058 w 4420311"/>
                  <a:gd name="connsiteY2" fmla="*/ 3527858 h 3754375"/>
                  <a:gd name="connsiteX3" fmla="*/ 153743 w 4420311"/>
                  <a:gd name="connsiteY3" fmla="*/ 3527858 h 3754375"/>
                  <a:gd name="connsiteX0" fmla="*/ 153743 w 4420311"/>
                  <a:gd name="connsiteY0" fmla="*/ 3527858 h 3956254"/>
                  <a:gd name="connsiteX1" fmla="*/ 2199901 w 4420311"/>
                  <a:gd name="connsiteY1" fmla="*/ 0 h 3956254"/>
                  <a:gd name="connsiteX2" fmla="*/ 4246058 w 4420311"/>
                  <a:gd name="connsiteY2" fmla="*/ 3527858 h 3956254"/>
                  <a:gd name="connsiteX3" fmla="*/ 153743 w 4420311"/>
                  <a:gd name="connsiteY3" fmla="*/ 3527858 h 3956254"/>
                  <a:gd name="connsiteX0" fmla="*/ 153743 w 4420311"/>
                  <a:gd name="connsiteY0" fmla="*/ 3527858 h 3974073"/>
                  <a:gd name="connsiteX1" fmla="*/ 2199901 w 4420311"/>
                  <a:gd name="connsiteY1" fmla="*/ 0 h 3974073"/>
                  <a:gd name="connsiteX2" fmla="*/ 4246058 w 4420311"/>
                  <a:gd name="connsiteY2" fmla="*/ 3527858 h 3974073"/>
                  <a:gd name="connsiteX3" fmla="*/ 153743 w 4420311"/>
                  <a:gd name="connsiteY3" fmla="*/ 3527858 h 3974073"/>
                  <a:gd name="connsiteX0" fmla="*/ 41041 w 4307609"/>
                  <a:gd name="connsiteY0" fmla="*/ 3527858 h 3974073"/>
                  <a:gd name="connsiteX1" fmla="*/ 2087199 w 4307609"/>
                  <a:gd name="connsiteY1" fmla="*/ 0 h 3974073"/>
                  <a:gd name="connsiteX2" fmla="*/ 4133356 w 4307609"/>
                  <a:gd name="connsiteY2" fmla="*/ 3527858 h 3974073"/>
                  <a:gd name="connsiteX3" fmla="*/ 41041 w 4307609"/>
                  <a:gd name="connsiteY3" fmla="*/ 3527858 h 3974073"/>
                  <a:gd name="connsiteX0" fmla="*/ 41041 w 4307609"/>
                  <a:gd name="connsiteY0" fmla="*/ 3527858 h 4097405"/>
                  <a:gd name="connsiteX1" fmla="*/ 2087199 w 4307609"/>
                  <a:gd name="connsiteY1" fmla="*/ 0 h 4097405"/>
                  <a:gd name="connsiteX2" fmla="*/ 4133356 w 4307609"/>
                  <a:gd name="connsiteY2" fmla="*/ 3527858 h 4097405"/>
                  <a:gd name="connsiteX3" fmla="*/ 41041 w 4307609"/>
                  <a:gd name="connsiteY3" fmla="*/ 3527858 h 4097405"/>
                  <a:gd name="connsiteX0" fmla="*/ 41041 w 4265882"/>
                  <a:gd name="connsiteY0" fmla="*/ 3527858 h 4097405"/>
                  <a:gd name="connsiteX1" fmla="*/ 2087199 w 4265882"/>
                  <a:gd name="connsiteY1" fmla="*/ 0 h 4097405"/>
                  <a:gd name="connsiteX2" fmla="*/ 4133356 w 4265882"/>
                  <a:gd name="connsiteY2" fmla="*/ 3527858 h 4097405"/>
                  <a:gd name="connsiteX3" fmla="*/ 41041 w 4265882"/>
                  <a:gd name="connsiteY3" fmla="*/ 3527858 h 4097405"/>
                  <a:gd name="connsiteX0" fmla="*/ 41041 w 4265882"/>
                  <a:gd name="connsiteY0" fmla="*/ 3527858 h 4236321"/>
                  <a:gd name="connsiteX1" fmla="*/ 2087199 w 4265882"/>
                  <a:gd name="connsiteY1" fmla="*/ 0 h 4236321"/>
                  <a:gd name="connsiteX2" fmla="*/ 4133356 w 4265882"/>
                  <a:gd name="connsiteY2" fmla="*/ 3527858 h 4236321"/>
                  <a:gd name="connsiteX3" fmla="*/ 41041 w 4265882"/>
                  <a:gd name="connsiteY3" fmla="*/ 3527858 h 4236321"/>
                  <a:gd name="connsiteX0" fmla="*/ 41041 w 4265882"/>
                  <a:gd name="connsiteY0" fmla="*/ 3527858 h 4298479"/>
                  <a:gd name="connsiteX1" fmla="*/ 2087199 w 4265882"/>
                  <a:gd name="connsiteY1" fmla="*/ 0 h 4298479"/>
                  <a:gd name="connsiteX2" fmla="*/ 4133356 w 4265882"/>
                  <a:gd name="connsiteY2" fmla="*/ 3527858 h 4298479"/>
                  <a:gd name="connsiteX3" fmla="*/ 41041 w 4265882"/>
                  <a:gd name="connsiteY3" fmla="*/ 3527858 h 4298479"/>
                  <a:gd name="connsiteX0" fmla="*/ 41041 w 4251610"/>
                  <a:gd name="connsiteY0" fmla="*/ 3527858 h 4306301"/>
                  <a:gd name="connsiteX1" fmla="*/ 2087199 w 4251610"/>
                  <a:gd name="connsiteY1" fmla="*/ 0 h 4306301"/>
                  <a:gd name="connsiteX2" fmla="*/ 4118366 w 4251610"/>
                  <a:gd name="connsiteY2" fmla="*/ 3542848 h 4306301"/>
                  <a:gd name="connsiteX3" fmla="*/ 41041 w 4251610"/>
                  <a:gd name="connsiteY3" fmla="*/ 3527858 h 4306301"/>
                  <a:gd name="connsiteX0" fmla="*/ 41041 w 4208912"/>
                  <a:gd name="connsiteY0" fmla="*/ 3527858 h 4306301"/>
                  <a:gd name="connsiteX1" fmla="*/ 2087199 w 4208912"/>
                  <a:gd name="connsiteY1" fmla="*/ 0 h 4306301"/>
                  <a:gd name="connsiteX2" fmla="*/ 4118366 w 4208912"/>
                  <a:gd name="connsiteY2" fmla="*/ 3542848 h 4306301"/>
                  <a:gd name="connsiteX3" fmla="*/ 41041 w 4208912"/>
                  <a:gd name="connsiteY3" fmla="*/ 3527858 h 4306301"/>
                  <a:gd name="connsiteX0" fmla="*/ 41041 w 4221231"/>
                  <a:gd name="connsiteY0" fmla="*/ 3527858 h 4306301"/>
                  <a:gd name="connsiteX1" fmla="*/ 2087199 w 4221231"/>
                  <a:gd name="connsiteY1" fmla="*/ 0 h 4306301"/>
                  <a:gd name="connsiteX2" fmla="*/ 4118366 w 4221231"/>
                  <a:gd name="connsiteY2" fmla="*/ 3542848 h 4306301"/>
                  <a:gd name="connsiteX3" fmla="*/ 41041 w 4221231"/>
                  <a:gd name="connsiteY3" fmla="*/ 3527858 h 4306301"/>
                </a:gdLst>
                <a:ahLst/>
                <a:cxnLst>
                  <a:cxn ang="0">
                    <a:pos x="connsiteX0" y="connsiteY0"/>
                  </a:cxn>
                  <a:cxn ang="0">
                    <a:pos x="connsiteX1" y="connsiteY1"/>
                  </a:cxn>
                  <a:cxn ang="0">
                    <a:pos x="connsiteX2" y="connsiteY2"/>
                  </a:cxn>
                  <a:cxn ang="0">
                    <a:pos x="connsiteX3" y="connsiteY3"/>
                  </a:cxn>
                </a:cxnLst>
                <a:rect l="l" t="t" r="r" b="b"/>
                <a:pathLst>
                  <a:path w="4221231" h="4306301">
                    <a:moveTo>
                      <a:pt x="41041" y="3527858"/>
                    </a:moveTo>
                    <a:cubicBezTo>
                      <a:pt x="-296237" y="1857230"/>
                      <a:pt x="1540057" y="486405"/>
                      <a:pt x="2087199" y="0"/>
                    </a:cubicBezTo>
                    <a:cubicBezTo>
                      <a:pt x="2574380" y="471415"/>
                      <a:pt x="4710478" y="2336915"/>
                      <a:pt x="4118366" y="3542848"/>
                    </a:cubicBezTo>
                    <a:cubicBezTo>
                      <a:pt x="3338878" y="4622139"/>
                      <a:pt x="760568" y="4502219"/>
                      <a:pt x="41041" y="3527858"/>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0" name="Group 69"/>
            <p:cNvGrpSpPr/>
            <p:nvPr/>
          </p:nvGrpSpPr>
          <p:grpSpPr>
            <a:xfrm>
              <a:off x="4281487" y="776364"/>
              <a:ext cx="2119313" cy="3813990"/>
              <a:chOff x="4281487" y="776363"/>
              <a:chExt cx="2815391" cy="5066677"/>
            </a:xfrm>
          </p:grpSpPr>
          <p:grpSp>
            <p:nvGrpSpPr>
              <p:cNvPr id="73" name="Group 72"/>
              <p:cNvGrpSpPr/>
              <p:nvPr/>
            </p:nvGrpSpPr>
            <p:grpSpPr>
              <a:xfrm>
                <a:off x="4281487" y="3554711"/>
                <a:ext cx="2815391" cy="1527745"/>
                <a:chOff x="8491771" y="2449811"/>
                <a:chExt cx="2815391" cy="1527745"/>
              </a:xfrm>
            </p:grpSpPr>
            <p:sp>
              <p:nvSpPr>
                <p:cNvPr id="82" name="Diagonal Stripe 81"/>
                <p:cNvSpPr/>
                <p:nvPr/>
              </p:nvSpPr>
              <p:spPr>
                <a:xfrm flipH="1">
                  <a:off x="9327162" y="2449811"/>
                  <a:ext cx="1980000" cy="1527745"/>
                </a:xfrm>
                <a:prstGeom prst="diagStripe">
                  <a:avLst>
                    <a:gd name="adj" fmla="val 33789"/>
                  </a:avLst>
                </a:prstGeom>
                <a:solidFill>
                  <a:srgbClr val="C9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3" name="Diagonal Stripe 82"/>
                <p:cNvSpPr/>
                <p:nvPr/>
              </p:nvSpPr>
              <p:spPr>
                <a:xfrm>
                  <a:off x="8491771" y="2449811"/>
                  <a:ext cx="1980000" cy="1527745"/>
                </a:xfrm>
                <a:prstGeom prst="diagStripe">
                  <a:avLst>
                    <a:gd name="adj" fmla="val 33789"/>
                  </a:avLst>
                </a:prstGeom>
                <a:solidFill>
                  <a:srgbClr val="BE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grpSp>
            <p:nvGrpSpPr>
              <p:cNvPr id="74" name="Group 73"/>
              <p:cNvGrpSpPr/>
              <p:nvPr/>
            </p:nvGrpSpPr>
            <p:grpSpPr>
              <a:xfrm>
                <a:off x="4594901" y="776363"/>
                <a:ext cx="2188563" cy="5066677"/>
                <a:chOff x="4871803" y="509663"/>
                <a:chExt cx="2188563" cy="5066677"/>
              </a:xfrm>
            </p:grpSpPr>
            <p:sp>
              <p:nvSpPr>
                <p:cNvPr id="76" name="Freeform: Shape 75"/>
                <p:cNvSpPr/>
                <p:nvPr/>
              </p:nvSpPr>
              <p:spPr>
                <a:xfrm flipV="1">
                  <a:off x="5108512" y="509663"/>
                  <a:ext cx="1715145" cy="4107308"/>
                </a:xfrm>
                <a:custGeom>
                  <a:avLst/>
                  <a:gdLst>
                    <a:gd name="connsiteX0" fmla="*/ 1161746 w 2323850"/>
                    <a:gd name="connsiteY0" fmla="*/ 5848545 h 5848545"/>
                    <a:gd name="connsiteX1" fmla="*/ 2323484 w 2323850"/>
                    <a:gd name="connsiteY1" fmla="*/ 2400423 h 5848545"/>
                    <a:gd name="connsiteX2" fmla="*/ 2323484 w 2323850"/>
                    <a:gd name="connsiteY2" fmla="*/ 1681279 h 5848545"/>
                    <a:gd name="connsiteX3" fmla="*/ 2323477 w 2323850"/>
                    <a:gd name="connsiteY3" fmla="*/ 1681279 h 5848545"/>
                    <a:gd name="connsiteX4" fmla="*/ 2228569 w 2323850"/>
                    <a:gd name="connsiteY4" fmla="*/ 0 h 5848545"/>
                    <a:gd name="connsiteX5" fmla="*/ 94910 w 2323850"/>
                    <a:gd name="connsiteY5" fmla="*/ 0 h 5848545"/>
                    <a:gd name="connsiteX6" fmla="*/ 2 w 2323850"/>
                    <a:gd name="connsiteY6" fmla="*/ 1681279 h 5848545"/>
                    <a:gd name="connsiteX7" fmla="*/ 8 w 2323850"/>
                    <a:gd name="connsiteY7" fmla="*/ 1681279 h 5848545"/>
                    <a:gd name="connsiteX8" fmla="*/ 8 w 2323850"/>
                    <a:gd name="connsiteY8" fmla="*/ 2400423 h 5848545"/>
                    <a:gd name="connsiteX9" fmla="*/ 1161746 w 2323850"/>
                    <a:gd name="connsiteY9" fmla="*/ 5848545 h 5848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23850" h="5848545">
                      <a:moveTo>
                        <a:pt x="1161746" y="5848545"/>
                      </a:moveTo>
                      <a:cubicBezTo>
                        <a:pt x="1728874" y="4968995"/>
                        <a:pt x="2340973" y="3549798"/>
                        <a:pt x="2323484" y="2400423"/>
                      </a:cubicBezTo>
                      <a:lnTo>
                        <a:pt x="2323484" y="1681279"/>
                      </a:lnTo>
                      <a:lnTo>
                        <a:pt x="2323477" y="1681279"/>
                      </a:lnTo>
                      <a:lnTo>
                        <a:pt x="2228569" y="0"/>
                      </a:lnTo>
                      <a:lnTo>
                        <a:pt x="94910" y="0"/>
                      </a:lnTo>
                      <a:lnTo>
                        <a:pt x="2" y="1681279"/>
                      </a:lnTo>
                      <a:lnTo>
                        <a:pt x="8" y="1681279"/>
                      </a:lnTo>
                      <a:lnTo>
                        <a:pt x="8" y="2400423"/>
                      </a:lnTo>
                      <a:cubicBezTo>
                        <a:pt x="-2485" y="3660435"/>
                        <a:pt x="534657" y="4954003"/>
                        <a:pt x="1161746" y="5848545"/>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Trapezoid 76"/>
                <p:cNvSpPr/>
                <p:nvPr/>
              </p:nvSpPr>
              <p:spPr>
                <a:xfrm>
                  <a:off x="4871803" y="4542021"/>
                  <a:ext cx="2188563" cy="719527"/>
                </a:xfrm>
                <a:prstGeom prst="trapezoid">
                  <a:avLst>
                    <a:gd name="adj" fmla="val 3541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Trapezoid 77"/>
                <p:cNvSpPr/>
                <p:nvPr/>
              </p:nvSpPr>
              <p:spPr>
                <a:xfrm flipV="1">
                  <a:off x="5277834" y="5261547"/>
                  <a:ext cx="1376501" cy="314793"/>
                </a:xfrm>
                <a:prstGeom prst="trapezoid">
                  <a:avLst>
                    <a:gd name="adj" fmla="val 3541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Freeform: Shape 78"/>
                <p:cNvSpPr/>
                <p:nvPr/>
              </p:nvSpPr>
              <p:spPr>
                <a:xfrm flipV="1">
                  <a:off x="6175367" y="850795"/>
                  <a:ext cx="884999" cy="4725545"/>
                </a:xfrm>
                <a:custGeom>
                  <a:avLst/>
                  <a:gdLst>
                    <a:gd name="connsiteX0" fmla="*/ 0 w 884999"/>
                    <a:gd name="connsiteY0" fmla="*/ 4725545 h 4725545"/>
                    <a:gd name="connsiteX1" fmla="*/ 102962 w 884999"/>
                    <a:gd name="connsiteY1" fmla="*/ 4541233 h 4725545"/>
                    <a:gd name="connsiteX2" fmla="*/ 648020 w 884999"/>
                    <a:gd name="connsiteY2" fmla="*/ 2645135 h 4725545"/>
                    <a:gd name="connsiteX3" fmla="*/ 648020 w 884999"/>
                    <a:gd name="connsiteY3" fmla="*/ 2140095 h 4725545"/>
                    <a:gd name="connsiteX4" fmla="*/ 648015 w 884999"/>
                    <a:gd name="connsiteY4" fmla="*/ 2140095 h 4725545"/>
                    <a:gd name="connsiteX5" fmla="*/ 582413 w 884999"/>
                    <a:gd name="connsiteY5" fmla="*/ 1034319 h 4725545"/>
                    <a:gd name="connsiteX6" fmla="*/ 630164 w 884999"/>
                    <a:gd name="connsiteY6" fmla="*/ 1034319 h 4725545"/>
                    <a:gd name="connsiteX7" fmla="*/ 884999 w 884999"/>
                    <a:gd name="connsiteY7" fmla="*/ 314792 h 4725545"/>
                    <a:gd name="connsiteX8" fmla="*/ 478968 w 884999"/>
                    <a:gd name="connsiteY8" fmla="*/ 314792 h 4725545"/>
                    <a:gd name="connsiteX9" fmla="*/ 367478 w 884999"/>
                    <a:gd name="connsiteY9" fmla="*/ 0 h 4725545"/>
                    <a:gd name="connsiteX10" fmla="*/ 0 w 884999"/>
                    <a:gd name="connsiteY10" fmla="*/ 0 h 4725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84999" h="4725545">
                      <a:moveTo>
                        <a:pt x="0" y="4725545"/>
                      </a:moveTo>
                      <a:lnTo>
                        <a:pt x="102962" y="4541233"/>
                      </a:lnTo>
                      <a:cubicBezTo>
                        <a:pt x="406002" y="3962495"/>
                        <a:pt x="657701" y="3250521"/>
                        <a:pt x="648020" y="2645135"/>
                      </a:cubicBezTo>
                      <a:lnTo>
                        <a:pt x="648020" y="2140095"/>
                      </a:lnTo>
                      <a:lnTo>
                        <a:pt x="648015" y="2140095"/>
                      </a:lnTo>
                      <a:lnTo>
                        <a:pt x="582413" y="1034319"/>
                      </a:lnTo>
                      <a:lnTo>
                        <a:pt x="630164" y="1034319"/>
                      </a:lnTo>
                      <a:lnTo>
                        <a:pt x="884999" y="314792"/>
                      </a:lnTo>
                      <a:lnTo>
                        <a:pt x="478968" y="314792"/>
                      </a:lnTo>
                      <a:lnTo>
                        <a:pt x="367478" y="0"/>
                      </a:lnTo>
                      <a:lnTo>
                        <a:pt x="0" y="0"/>
                      </a:lnTo>
                      <a:close/>
                    </a:path>
                  </a:pathLst>
                </a:cu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Isosceles Triangle 79"/>
                <p:cNvSpPr/>
                <p:nvPr/>
              </p:nvSpPr>
              <p:spPr>
                <a:xfrm flipV="1">
                  <a:off x="6175367" y="5261545"/>
                  <a:ext cx="478968" cy="172603"/>
                </a:xfrm>
                <a:prstGeom prst="triangle">
                  <a:avLst>
                    <a:gd name="adj" fmla="val 0"/>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Isosceles Triangle 80"/>
                <p:cNvSpPr/>
                <p:nvPr/>
              </p:nvSpPr>
              <p:spPr>
                <a:xfrm>
                  <a:off x="6175367" y="4542021"/>
                  <a:ext cx="884999" cy="719524"/>
                </a:xfrm>
                <a:prstGeom prst="triangle">
                  <a:avLst>
                    <a:gd name="adj" fmla="val 70381"/>
                  </a:avLst>
                </a:prstGeom>
                <a:solidFill>
                  <a:srgbClr val="D5D5D5">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5" name="Oval 74"/>
              <p:cNvSpPr/>
              <p:nvPr/>
            </p:nvSpPr>
            <p:spPr>
              <a:xfrm>
                <a:off x="5434230" y="1879787"/>
                <a:ext cx="571500" cy="571500"/>
              </a:xfrm>
              <a:prstGeom prst="ellipse">
                <a:avLst/>
              </a:prstGeom>
              <a:blipFill>
                <a:blip r:embed="rId2"/>
                <a:tile tx="0" ty="0" sx="100000" sy="100000" flip="none" algn="tl"/>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1" name="Arrow: Pentagon 70"/>
            <p:cNvSpPr/>
            <p:nvPr/>
          </p:nvSpPr>
          <p:spPr>
            <a:xfrm rot="16200000">
              <a:off x="4822720" y="3430472"/>
              <a:ext cx="1044000" cy="36000"/>
            </a:xfrm>
            <a:prstGeom prst="homePlate">
              <a:avLst/>
            </a:prstGeom>
            <a:solidFill>
              <a:srgbClr val="C9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Trapezoid 71"/>
            <p:cNvSpPr/>
            <p:nvPr/>
          </p:nvSpPr>
          <p:spPr>
            <a:xfrm>
              <a:off x="5290720" y="3822387"/>
              <a:ext cx="108000" cy="206057"/>
            </a:xfrm>
            <a:prstGeom prst="trapezoid">
              <a:avLst/>
            </a:prstGeom>
            <a:solidFill>
              <a:srgbClr val="BE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7" name="TextBox 86"/>
          <p:cNvSpPr txBox="1"/>
          <p:nvPr/>
        </p:nvSpPr>
        <p:spPr>
          <a:xfrm>
            <a:off x="617528" y="961777"/>
            <a:ext cx="2405648" cy="1477328"/>
          </a:xfrm>
          <a:prstGeom prst="rect">
            <a:avLst/>
          </a:prstGeom>
          <a:noFill/>
        </p:spPr>
        <p:txBody>
          <a:bodyPr wrap="square" rtlCol="0">
            <a:spAutoFit/>
          </a:bodyPr>
          <a:lstStyle/>
          <a:p>
            <a:r>
              <a:rPr lang="en-IN" sz="6600" dirty="0">
                <a:solidFill>
                  <a:schemeClr val="bg2"/>
                </a:solidFill>
                <a:latin typeface="Open Sans" panose="020B0606030504020204" pitchFamily="34" charset="0"/>
                <a:ea typeface="Open Sans" panose="020B0606030504020204" pitchFamily="34" charset="0"/>
                <a:cs typeface="Open Sans" panose="020B0606030504020204" pitchFamily="34" charset="0"/>
              </a:rPr>
              <a:t>200</a:t>
            </a:r>
            <a:r>
              <a:rPr lang="en-IN" sz="3200" dirty="0">
                <a:solidFill>
                  <a:schemeClr val="bg2"/>
                </a:solidFill>
                <a:latin typeface="Open Sans" panose="020B0606030504020204" pitchFamily="34" charset="0"/>
                <a:ea typeface="Open Sans" panose="020B0606030504020204" pitchFamily="34" charset="0"/>
                <a:cs typeface="Open Sans" panose="020B0606030504020204" pitchFamily="34" charset="0"/>
              </a:rPr>
              <a:t>%</a:t>
            </a:r>
          </a:p>
          <a:p>
            <a:r>
              <a:rPr lang="en-IN" sz="2400" spc="600" dirty="0">
                <a:solidFill>
                  <a:schemeClr val="bg2"/>
                </a:solidFill>
                <a:latin typeface="Open Sans" panose="020B0606030504020204" pitchFamily="34" charset="0"/>
                <a:ea typeface="Open Sans" panose="020B0606030504020204" pitchFamily="34" charset="0"/>
                <a:cs typeface="Open Sans" panose="020B0606030504020204" pitchFamily="34" charset="0"/>
              </a:rPr>
              <a:t>GROWTH</a:t>
            </a:r>
          </a:p>
        </p:txBody>
      </p:sp>
      <p:sp>
        <p:nvSpPr>
          <p:cNvPr id="2" name="TextBox 1"/>
          <p:cNvSpPr txBox="1"/>
          <p:nvPr/>
        </p:nvSpPr>
        <p:spPr>
          <a:xfrm>
            <a:off x="3819367" y="155584"/>
            <a:ext cx="4133982" cy="769441"/>
          </a:xfrm>
          <a:prstGeom prst="rect">
            <a:avLst/>
          </a:prstGeom>
          <a:noFill/>
        </p:spPr>
        <p:txBody>
          <a:bodyPr wrap="square" rtlCol="0">
            <a:spAutoFit/>
          </a:bodyPr>
          <a:lstStyle/>
          <a:p>
            <a:pPr algn="ctr"/>
            <a:r>
              <a:rPr lang="en-US" sz="4400" b="1" dirty="0" smtClean="0">
                <a:latin typeface="American Typewriter" charset="0"/>
                <a:ea typeface="American Typewriter" charset="0"/>
                <a:cs typeface="American Typewriter" charset="0"/>
              </a:rPr>
              <a:t>Classification</a:t>
            </a:r>
            <a:endParaRPr lang="en-US" sz="4400" b="1" dirty="0">
              <a:latin typeface="American Typewriter" charset="0"/>
              <a:ea typeface="American Typewriter" charset="0"/>
              <a:cs typeface="American Typewriter" charset="0"/>
            </a:endParaRPr>
          </a:p>
        </p:txBody>
      </p:sp>
    </p:spTree>
    <p:extLst>
      <p:ext uri="{BB962C8B-B14F-4D97-AF65-F5344CB8AC3E}">
        <p14:creationId xmlns:p14="http://schemas.microsoft.com/office/powerpoint/2010/main" val="1491891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 xmlns:a16="http://schemas.microsoft.com/office/drawing/2014/main" id="{EC4BE40A-AD9A-48CD-BC2F-AF9220AFE814}"/>
              </a:ext>
            </a:extLst>
          </p:cNvPr>
          <p:cNvGrpSpPr/>
          <p:nvPr/>
        </p:nvGrpSpPr>
        <p:grpSpPr>
          <a:xfrm>
            <a:off x="6735578" y="779488"/>
            <a:ext cx="5456422" cy="5253456"/>
            <a:chOff x="3837480" y="779488"/>
            <a:chExt cx="5456422" cy="5253456"/>
          </a:xfrm>
          <a:blipFill dpi="0" rotWithShape="1">
            <a:blip r:embed="rId2"/>
            <a:srcRect/>
            <a:stretch>
              <a:fillRect l="-65000"/>
            </a:stretch>
          </a:blipFill>
        </p:grpSpPr>
        <p:sp>
          <p:nvSpPr>
            <p:cNvPr id="19" name="Freeform: Shape 18">
              <a:extLst>
                <a:ext uri="{FF2B5EF4-FFF2-40B4-BE49-F238E27FC236}">
                  <a16:creationId xmlns="" xmlns:a16="http://schemas.microsoft.com/office/drawing/2014/main" id="{8B97F9A6-6F27-442F-B236-04A633D6D3CA}"/>
                </a:ext>
              </a:extLst>
            </p:cNvPr>
            <p:cNvSpPr/>
            <p:nvPr/>
          </p:nvSpPr>
          <p:spPr>
            <a:xfrm>
              <a:off x="4841824" y="779488"/>
              <a:ext cx="4452078" cy="900000"/>
            </a:xfrm>
            <a:custGeom>
              <a:avLst/>
              <a:gdLst>
                <a:gd name="connsiteX0" fmla="*/ 450000 w 4452078"/>
                <a:gd name="connsiteY0" fmla="*/ 0 h 900000"/>
                <a:gd name="connsiteX1" fmla="*/ 4452078 w 4452078"/>
                <a:gd name="connsiteY1" fmla="*/ 0 h 900000"/>
                <a:gd name="connsiteX2" fmla="*/ 4452078 w 4452078"/>
                <a:gd name="connsiteY2" fmla="*/ 900000 h 900000"/>
                <a:gd name="connsiteX3" fmla="*/ 450000 w 4452078"/>
                <a:gd name="connsiteY3" fmla="*/ 900000 h 900000"/>
                <a:gd name="connsiteX4" fmla="*/ 0 w 4452078"/>
                <a:gd name="connsiteY4" fmla="*/ 450000 h 900000"/>
                <a:gd name="connsiteX5" fmla="*/ 450000 w 4452078"/>
                <a:gd name="connsiteY5" fmla="*/ 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52078" h="900000">
                  <a:moveTo>
                    <a:pt x="450000" y="0"/>
                  </a:moveTo>
                  <a:lnTo>
                    <a:pt x="4452078" y="0"/>
                  </a:lnTo>
                  <a:lnTo>
                    <a:pt x="4452078" y="900000"/>
                  </a:lnTo>
                  <a:lnTo>
                    <a:pt x="450000" y="900000"/>
                  </a:lnTo>
                  <a:cubicBezTo>
                    <a:pt x="201472" y="900000"/>
                    <a:pt x="0" y="698528"/>
                    <a:pt x="0" y="450000"/>
                  </a:cubicBezTo>
                  <a:cubicBezTo>
                    <a:pt x="0" y="201472"/>
                    <a:pt x="201472" y="0"/>
                    <a:pt x="450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reeform: Shape 16">
              <a:extLst>
                <a:ext uri="{FF2B5EF4-FFF2-40B4-BE49-F238E27FC236}">
                  <a16:creationId xmlns="" xmlns:a16="http://schemas.microsoft.com/office/drawing/2014/main" id="{8D27643B-6586-4749-BE4A-C4380EDB952A}"/>
                </a:ext>
              </a:extLst>
            </p:cNvPr>
            <p:cNvSpPr/>
            <p:nvPr/>
          </p:nvSpPr>
          <p:spPr>
            <a:xfrm>
              <a:off x="3837480" y="1867852"/>
              <a:ext cx="5456422" cy="900000"/>
            </a:xfrm>
            <a:custGeom>
              <a:avLst/>
              <a:gdLst>
                <a:gd name="connsiteX0" fmla="*/ 450000 w 5456422"/>
                <a:gd name="connsiteY0" fmla="*/ 0 h 900000"/>
                <a:gd name="connsiteX1" fmla="*/ 5456422 w 5456422"/>
                <a:gd name="connsiteY1" fmla="*/ 0 h 900000"/>
                <a:gd name="connsiteX2" fmla="*/ 5456422 w 5456422"/>
                <a:gd name="connsiteY2" fmla="*/ 900000 h 900000"/>
                <a:gd name="connsiteX3" fmla="*/ 450000 w 5456422"/>
                <a:gd name="connsiteY3" fmla="*/ 900000 h 900000"/>
                <a:gd name="connsiteX4" fmla="*/ 0 w 5456422"/>
                <a:gd name="connsiteY4" fmla="*/ 450000 h 900000"/>
                <a:gd name="connsiteX5" fmla="*/ 450000 w 5456422"/>
                <a:gd name="connsiteY5" fmla="*/ 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56422" h="900000">
                  <a:moveTo>
                    <a:pt x="450000" y="0"/>
                  </a:moveTo>
                  <a:lnTo>
                    <a:pt x="5456422" y="0"/>
                  </a:lnTo>
                  <a:lnTo>
                    <a:pt x="5456422" y="900000"/>
                  </a:lnTo>
                  <a:lnTo>
                    <a:pt x="450000" y="900000"/>
                  </a:lnTo>
                  <a:cubicBezTo>
                    <a:pt x="201472" y="900000"/>
                    <a:pt x="0" y="698528"/>
                    <a:pt x="0" y="450000"/>
                  </a:cubicBezTo>
                  <a:cubicBezTo>
                    <a:pt x="0" y="201472"/>
                    <a:pt x="201472" y="0"/>
                    <a:pt x="450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reeform: Shape 14">
              <a:extLst>
                <a:ext uri="{FF2B5EF4-FFF2-40B4-BE49-F238E27FC236}">
                  <a16:creationId xmlns="" xmlns:a16="http://schemas.microsoft.com/office/drawing/2014/main" id="{56ACD1FE-C695-42C3-9E0A-04A3C249724D}"/>
                </a:ext>
              </a:extLst>
            </p:cNvPr>
            <p:cNvSpPr/>
            <p:nvPr/>
          </p:nvSpPr>
          <p:spPr>
            <a:xfrm>
              <a:off x="5951093" y="2956216"/>
              <a:ext cx="3342809" cy="900000"/>
            </a:xfrm>
            <a:custGeom>
              <a:avLst/>
              <a:gdLst>
                <a:gd name="connsiteX0" fmla="*/ 450000 w 3342809"/>
                <a:gd name="connsiteY0" fmla="*/ 0 h 900000"/>
                <a:gd name="connsiteX1" fmla="*/ 3342809 w 3342809"/>
                <a:gd name="connsiteY1" fmla="*/ 0 h 900000"/>
                <a:gd name="connsiteX2" fmla="*/ 3342809 w 3342809"/>
                <a:gd name="connsiteY2" fmla="*/ 900000 h 900000"/>
                <a:gd name="connsiteX3" fmla="*/ 450000 w 3342809"/>
                <a:gd name="connsiteY3" fmla="*/ 900000 h 900000"/>
                <a:gd name="connsiteX4" fmla="*/ 0 w 3342809"/>
                <a:gd name="connsiteY4" fmla="*/ 450000 h 900000"/>
                <a:gd name="connsiteX5" fmla="*/ 450000 w 3342809"/>
                <a:gd name="connsiteY5" fmla="*/ 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42809" h="900000">
                  <a:moveTo>
                    <a:pt x="450000" y="0"/>
                  </a:moveTo>
                  <a:lnTo>
                    <a:pt x="3342809" y="0"/>
                  </a:lnTo>
                  <a:lnTo>
                    <a:pt x="3342809" y="900000"/>
                  </a:lnTo>
                  <a:lnTo>
                    <a:pt x="450000" y="900000"/>
                  </a:lnTo>
                  <a:cubicBezTo>
                    <a:pt x="201472" y="900000"/>
                    <a:pt x="0" y="698528"/>
                    <a:pt x="0" y="450000"/>
                  </a:cubicBezTo>
                  <a:cubicBezTo>
                    <a:pt x="0" y="201472"/>
                    <a:pt x="201472" y="0"/>
                    <a:pt x="450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reeform: Shape 12">
              <a:extLst>
                <a:ext uri="{FF2B5EF4-FFF2-40B4-BE49-F238E27FC236}">
                  <a16:creationId xmlns="" xmlns:a16="http://schemas.microsoft.com/office/drawing/2014/main" id="{F215C4E4-DB85-4D23-A9A7-9E97F251D782}"/>
                </a:ext>
              </a:extLst>
            </p:cNvPr>
            <p:cNvSpPr/>
            <p:nvPr/>
          </p:nvSpPr>
          <p:spPr>
            <a:xfrm>
              <a:off x="4841824" y="4044580"/>
              <a:ext cx="4452078" cy="900000"/>
            </a:xfrm>
            <a:custGeom>
              <a:avLst/>
              <a:gdLst>
                <a:gd name="connsiteX0" fmla="*/ 450000 w 4452078"/>
                <a:gd name="connsiteY0" fmla="*/ 0 h 900000"/>
                <a:gd name="connsiteX1" fmla="*/ 4452078 w 4452078"/>
                <a:gd name="connsiteY1" fmla="*/ 0 h 900000"/>
                <a:gd name="connsiteX2" fmla="*/ 4452078 w 4452078"/>
                <a:gd name="connsiteY2" fmla="*/ 900000 h 900000"/>
                <a:gd name="connsiteX3" fmla="*/ 450000 w 4452078"/>
                <a:gd name="connsiteY3" fmla="*/ 900000 h 900000"/>
                <a:gd name="connsiteX4" fmla="*/ 0 w 4452078"/>
                <a:gd name="connsiteY4" fmla="*/ 450000 h 900000"/>
                <a:gd name="connsiteX5" fmla="*/ 450000 w 4452078"/>
                <a:gd name="connsiteY5" fmla="*/ 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52078" h="900000">
                  <a:moveTo>
                    <a:pt x="450000" y="0"/>
                  </a:moveTo>
                  <a:lnTo>
                    <a:pt x="4452078" y="0"/>
                  </a:lnTo>
                  <a:lnTo>
                    <a:pt x="4452078" y="900000"/>
                  </a:lnTo>
                  <a:lnTo>
                    <a:pt x="450000" y="900000"/>
                  </a:lnTo>
                  <a:cubicBezTo>
                    <a:pt x="201472" y="900000"/>
                    <a:pt x="0" y="698528"/>
                    <a:pt x="0" y="450000"/>
                  </a:cubicBezTo>
                  <a:cubicBezTo>
                    <a:pt x="0" y="201472"/>
                    <a:pt x="201472" y="0"/>
                    <a:pt x="450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reeform: Shape 10">
              <a:extLst>
                <a:ext uri="{FF2B5EF4-FFF2-40B4-BE49-F238E27FC236}">
                  <a16:creationId xmlns="" xmlns:a16="http://schemas.microsoft.com/office/drawing/2014/main" id="{54548DB0-A637-4E63-B21A-55DF56A27540}"/>
                </a:ext>
              </a:extLst>
            </p:cNvPr>
            <p:cNvSpPr/>
            <p:nvPr/>
          </p:nvSpPr>
          <p:spPr>
            <a:xfrm>
              <a:off x="4167265" y="5132944"/>
              <a:ext cx="5126637" cy="900000"/>
            </a:xfrm>
            <a:custGeom>
              <a:avLst/>
              <a:gdLst>
                <a:gd name="connsiteX0" fmla="*/ 450000 w 5126637"/>
                <a:gd name="connsiteY0" fmla="*/ 0 h 900000"/>
                <a:gd name="connsiteX1" fmla="*/ 5126637 w 5126637"/>
                <a:gd name="connsiteY1" fmla="*/ 0 h 900000"/>
                <a:gd name="connsiteX2" fmla="*/ 5126637 w 5126637"/>
                <a:gd name="connsiteY2" fmla="*/ 900000 h 900000"/>
                <a:gd name="connsiteX3" fmla="*/ 450000 w 5126637"/>
                <a:gd name="connsiteY3" fmla="*/ 900000 h 900000"/>
                <a:gd name="connsiteX4" fmla="*/ 0 w 5126637"/>
                <a:gd name="connsiteY4" fmla="*/ 450000 h 900000"/>
                <a:gd name="connsiteX5" fmla="*/ 450000 w 5126637"/>
                <a:gd name="connsiteY5" fmla="*/ 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6637" h="900000">
                  <a:moveTo>
                    <a:pt x="450000" y="0"/>
                  </a:moveTo>
                  <a:lnTo>
                    <a:pt x="5126637" y="0"/>
                  </a:lnTo>
                  <a:lnTo>
                    <a:pt x="5126637" y="900000"/>
                  </a:lnTo>
                  <a:lnTo>
                    <a:pt x="450000" y="900000"/>
                  </a:lnTo>
                  <a:cubicBezTo>
                    <a:pt x="201472" y="900000"/>
                    <a:pt x="0" y="698528"/>
                    <a:pt x="0" y="450000"/>
                  </a:cubicBezTo>
                  <a:cubicBezTo>
                    <a:pt x="0" y="201472"/>
                    <a:pt x="201472" y="0"/>
                    <a:pt x="450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Box 20">
            <a:extLst>
              <a:ext uri="{FF2B5EF4-FFF2-40B4-BE49-F238E27FC236}">
                <a16:creationId xmlns="" xmlns:a16="http://schemas.microsoft.com/office/drawing/2014/main" id="{1A7F0C0A-A7A6-4124-AE94-47F784906103}"/>
              </a:ext>
            </a:extLst>
          </p:cNvPr>
          <p:cNvSpPr txBox="1"/>
          <p:nvPr/>
        </p:nvSpPr>
        <p:spPr>
          <a:xfrm>
            <a:off x="1014774" y="644713"/>
            <a:ext cx="4601980" cy="584775"/>
          </a:xfrm>
          <a:prstGeom prst="rect">
            <a:avLst/>
          </a:prstGeom>
          <a:noFill/>
        </p:spPr>
        <p:txBody>
          <a:bodyPr wrap="square" rtlCol="0">
            <a:spAutoFit/>
          </a:bodyPr>
          <a:lstStyle/>
          <a:p>
            <a:pPr algn="ctr"/>
            <a:r>
              <a:rPr lang="en-IN" sz="3200" spc="300" dirty="0" smtClean="0">
                <a:ea typeface="Open Sans Extrabold" panose="020B0906030804020204" pitchFamily="34" charset="0"/>
                <a:cs typeface="Open Sans Extrabold" panose="020B0906030804020204" pitchFamily="34" charset="0"/>
              </a:rPr>
              <a:t>Decision Tree</a:t>
            </a:r>
            <a:endParaRPr lang="en-IN" sz="3200" spc="300" dirty="0">
              <a:ea typeface="Open Sans Extrabold" panose="020B0906030804020204" pitchFamily="34" charset="0"/>
              <a:cs typeface="Open Sans Extrabold" panose="020B0906030804020204" pitchFamily="34" charset="0"/>
            </a:endParaRPr>
          </a:p>
        </p:txBody>
      </p:sp>
      <p:sp>
        <p:nvSpPr>
          <p:cNvPr id="23" name="TextBox 22">
            <a:extLst>
              <a:ext uri="{FF2B5EF4-FFF2-40B4-BE49-F238E27FC236}">
                <a16:creationId xmlns="" xmlns:a16="http://schemas.microsoft.com/office/drawing/2014/main" id="{1F0D541E-946D-40CB-BCFC-29EE3D5F3F48}"/>
              </a:ext>
            </a:extLst>
          </p:cNvPr>
          <p:cNvSpPr txBox="1"/>
          <p:nvPr/>
        </p:nvSpPr>
        <p:spPr>
          <a:xfrm>
            <a:off x="728663" y="1297674"/>
            <a:ext cx="5949675" cy="6324808"/>
          </a:xfrm>
          <a:prstGeom prst="rect">
            <a:avLst/>
          </a:prstGeom>
          <a:noFill/>
        </p:spPr>
        <p:txBody>
          <a:bodyPr wrap="square" rtlCol="0">
            <a:spAutoFit/>
          </a:bodyPr>
          <a:lstStyle/>
          <a:p>
            <a:pPr>
              <a:lnSpc>
                <a:spcPct val="150000"/>
              </a:lnSpc>
            </a:pPr>
            <a:r>
              <a:rPr lang="en-IN" dirty="0" smtClean="0">
                <a:latin typeface="Open Sans Light" panose="020B0306030504020204" pitchFamily="34" charset="0"/>
                <a:ea typeface="Open Sans Light" panose="020B0306030504020204" pitchFamily="34" charset="0"/>
                <a:cs typeface="Open Sans Light" panose="020B0306030504020204" pitchFamily="34" charset="0"/>
              </a:rPr>
              <a:t>-</a:t>
            </a:r>
            <a:r>
              <a:rPr lang="en-IN" dirty="0" smtClean="0">
                <a:ea typeface="Open Sans Light" panose="020B0306030504020204" pitchFamily="34" charset="0"/>
                <a:cs typeface="Open Sans Light" panose="020B0306030504020204" pitchFamily="34" charset="0"/>
              </a:rPr>
              <a:t>For the classification analysis, we choose decision tree in order to classify and predict health outcomes</a:t>
            </a:r>
          </a:p>
          <a:p>
            <a:pPr>
              <a:lnSpc>
                <a:spcPct val="150000"/>
              </a:lnSpc>
            </a:pPr>
            <a:endParaRPr lang="en-IN" dirty="0">
              <a:ea typeface="Open Sans Light" panose="020B0306030504020204" pitchFamily="34" charset="0"/>
              <a:cs typeface="Open Sans Light" panose="020B0306030504020204" pitchFamily="34" charset="0"/>
            </a:endParaRPr>
          </a:p>
          <a:p>
            <a:pPr>
              <a:lnSpc>
                <a:spcPct val="150000"/>
              </a:lnSpc>
            </a:pPr>
            <a:r>
              <a:rPr lang="en-IN" dirty="0" smtClean="0">
                <a:ea typeface="Open Sans Light" panose="020B0306030504020204" pitchFamily="34" charset="0"/>
                <a:cs typeface="Open Sans Light" panose="020B0306030504020204" pitchFamily="34" charset="0"/>
              </a:rPr>
              <a:t>-Attribute selection measure:  information gain (entropy) and Gini index </a:t>
            </a:r>
          </a:p>
          <a:p>
            <a:pPr>
              <a:lnSpc>
                <a:spcPct val="150000"/>
              </a:lnSpc>
            </a:pPr>
            <a:endParaRPr lang="en-IN" dirty="0" smtClean="0">
              <a:ea typeface="Open Sans Light" panose="020B0306030504020204" pitchFamily="34" charset="0"/>
              <a:cs typeface="Open Sans Light" panose="020B0306030504020204" pitchFamily="34" charset="0"/>
            </a:endParaRPr>
          </a:p>
          <a:p>
            <a:pPr>
              <a:lnSpc>
                <a:spcPct val="150000"/>
              </a:lnSpc>
            </a:pPr>
            <a:r>
              <a:rPr lang="en-IN" dirty="0" smtClean="0">
                <a:ea typeface="Open Sans Light" panose="020B0306030504020204" pitchFamily="34" charset="0"/>
                <a:cs typeface="Open Sans Light" panose="020B0306030504020204" pitchFamily="34" charset="0"/>
              </a:rPr>
              <a:t>-Attributes: 13 health factors(i.e. smoking, education, income, and etc.)</a:t>
            </a:r>
          </a:p>
          <a:p>
            <a:pPr>
              <a:lnSpc>
                <a:spcPct val="150000"/>
              </a:lnSpc>
            </a:pPr>
            <a:endParaRPr lang="en-IN" dirty="0" smtClean="0">
              <a:ea typeface="Open Sans Light" panose="020B0306030504020204" pitchFamily="34" charset="0"/>
              <a:cs typeface="Open Sans Light" panose="020B0306030504020204" pitchFamily="34" charset="0"/>
            </a:endParaRPr>
          </a:p>
          <a:p>
            <a:pPr>
              <a:lnSpc>
                <a:spcPct val="150000"/>
              </a:lnSpc>
            </a:pPr>
            <a:r>
              <a:rPr lang="en-IN" dirty="0" smtClean="0">
                <a:ea typeface="Open Sans Light" panose="020B0306030504020204" pitchFamily="34" charset="0"/>
                <a:cs typeface="Open Sans Light" panose="020B0306030504020204" pitchFamily="34" charset="0"/>
              </a:rPr>
              <a:t>-Class: health outcomes (‘&lt;0’ and ‘&gt;=0’)</a:t>
            </a:r>
          </a:p>
          <a:p>
            <a:pPr>
              <a:lnSpc>
                <a:spcPct val="150000"/>
              </a:lnSpc>
            </a:pPr>
            <a:endParaRPr lang="en-IN" dirty="0">
              <a:ea typeface="Open Sans Light" panose="020B0306030504020204" pitchFamily="34" charset="0"/>
              <a:cs typeface="Open Sans Light" panose="020B0306030504020204" pitchFamily="34" charset="0"/>
            </a:endParaRPr>
          </a:p>
          <a:p>
            <a:pPr>
              <a:lnSpc>
                <a:spcPct val="150000"/>
              </a:lnSpc>
            </a:pPr>
            <a:r>
              <a:rPr lang="en-IN" dirty="0" smtClean="0">
                <a:ea typeface="Open Sans Light" panose="020B0306030504020204" pitchFamily="34" charset="0"/>
                <a:cs typeface="Open Sans Light" panose="020B0306030504020204" pitchFamily="34" charset="0"/>
              </a:rPr>
              <a:t>-Number of </a:t>
            </a:r>
            <a:r>
              <a:rPr lang="en-IN" dirty="0">
                <a:ea typeface="Open Sans Light" panose="020B0306030504020204" pitchFamily="34" charset="0"/>
                <a:cs typeface="Open Sans Light" panose="020B0306030504020204" pitchFamily="34" charset="0"/>
              </a:rPr>
              <a:t>t</a:t>
            </a:r>
            <a:r>
              <a:rPr lang="en-IN" dirty="0" smtClean="0">
                <a:ea typeface="Open Sans Light" panose="020B0306030504020204" pitchFamily="34" charset="0"/>
                <a:cs typeface="Open Sans Light" panose="020B0306030504020204" pitchFamily="34" charset="0"/>
              </a:rPr>
              <a:t>raining set = 2000</a:t>
            </a:r>
          </a:p>
          <a:p>
            <a:pPr>
              <a:lnSpc>
                <a:spcPct val="150000"/>
              </a:lnSpc>
            </a:pPr>
            <a:r>
              <a:rPr lang="en-IN" dirty="0">
                <a:ea typeface="Open Sans Light" panose="020B0306030504020204" pitchFamily="34" charset="0"/>
                <a:cs typeface="Open Sans Light" panose="020B0306030504020204" pitchFamily="34" charset="0"/>
              </a:rPr>
              <a:t> </a:t>
            </a:r>
            <a:r>
              <a:rPr lang="en-IN" dirty="0" smtClean="0">
                <a:ea typeface="Open Sans Light" panose="020B0306030504020204" pitchFamily="34" charset="0"/>
                <a:cs typeface="Open Sans Light" panose="020B0306030504020204" pitchFamily="34" charset="0"/>
              </a:rPr>
              <a:t>Number of testing set = 1017</a:t>
            </a:r>
          </a:p>
          <a:p>
            <a:pPr>
              <a:lnSpc>
                <a:spcPct val="150000"/>
              </a:lnSpc>
            </a:pPr>
            <a:endParaRPr lang="en-IN" dirty="0">
              <a:ea typeface="Open Sans Light" panose="020B0306030504020204" pitchFamily="34" charset="0"/>
              <a:cs typeface="Open Sans Light" panose="020B0306030504020204" pitchFamily="34" charset="0"/>
            </a:endParaRPr>
          </a:p>
          <a:p>
            <a:pPr>
              <a:lnSpc>
                <a:spcPct val="150000"/>
              </a:lnSpc>
            </a:pPr>
            <a:endParaRPr lang="en-IN" dirty="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514213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7863"/>
          </a:xfrm>
        </p:spPr>
        <p:txBody>
          <a:bodyPr>
            <a:normAutofit fontScale="90000"/>
          </a:bodyPr>
          <a:lstStyle/>
          <a:p>
            <a:r>
              <a:rPr lang="en-US" dirty="0" smtClean="0"/>
              <a:t>Decision tree with entropy</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28738"/>
            <a:ext cx="10515600" cy="4678295"/>
          </a:xfrm>
        </p:spPr>
      </p:pic>
    </p:spTree>
    <p:extLst>
      <p:ext uri="{BB962C8B-B14F-4D97-AF65-F5344CB8AC3E}">
        <p14:creationId xmlns:p14="http://schemas.microsoft.com/office/powerpoint/2010/main" val="1034191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6488"/>
          </a:xfrm>
        </p:spPr>
        <p:txBody>
          <a:bodyPr/>
          <a:lstStyle/>
          <a:p>
            <a:r>
              <a:rPr lang="en-US" dirty="0"/>
              <a:t>Decision tree with entropy</a:t>
            </a:r>
          </a:p>
        </p:txBody>
      </p:sp>
      <p:sp>
        <p:nvSpPr>
          <p:cNvPr id="3" name="Content Placeholder 2"/>
          <p:cNvSpPr>
            <a:spLocks noGrp="1"/>
          </p:cNvSpPr>
          <p:nvPr>
            <p:ph idx="1"/>
          </p:nvPr>
        </p:nvSpPr>
        <p:spPr/>
        <p:txBody>
          <a:bodyPr/>
          <a:lstStyle/>
          <a:p>
            <a:r>
              <a:rPr lang="en-US" dirty="0" smtClean="0"/>
              <a:t>The accuracy of the decision tree with entropy is </a:t>
            </a:r>
            <a:r>
              <a:rPr lang="is-IS" dirty="0" smtClean="0"/>
              <a:t>0.89282202556538837</a:t>
            </a:r>
          </a:p>
          <a:p>
            <a:r>
              <a:rPr lang="en-US" dirty="0" smtClean="0"/>
              <a:t>F</a:t>
            </a:r>
            <a:r>
              <a:rPr lang="is-IS" dirty="0" smtClean="0"/>
              <a:t>or a randomly generated input/attributes:</a:t>
            </a:r>
            <a:r>
              <a:rPr lang="is-IS" sz="2400" dirty="0" smtClean="0"/>
              <a:t> </a:t>
            </a:r>
            <a:r>
              <a:rPr lang="mr-IN" sz="2400" dirty="0"/>
              <a:t>[-0.05,0.78,0.22,0.34,-0.55,-0.82,-0.03,0.64,0.78,0.62,-0.79,-0.66,0.03</a:t>
            </a:r>
            <a:r>
              <a:rPr lang="mr-IN" sz="2400" dirty="0" smtClean="0"/>
              <a:t>]</a:t>
            </a:r>
            <a:r>
              <a:rPr lang="en-US" sz="2400" dirty="0" smtClean="0"/>
              <a:t>, </a:t>
            </a:r>
            <a:r>
              <a:rPr lang="en-US" dirty="0" smtClean="0"/>
              <a:t>we use the tree model to predict a health outcome and get: </a:t>
            </a:r>
            <a:r>
              <a:rPr lang="mr-IN" sz="2400" dirty="0"/>
              <a:t>['&lt;0']</a:t>
            </a:r>
            <a:r>
              <a:rPr lang="is-IS" dirty="0"/>
              <a:t/>
            </a:r>
            <a:br>
              <a:rPr lang="is-IS" dirty="0"/>
            </a:br>
            <a:endParaRPr lang="en-US" dirty="0"/>
          </a:p>
        </p:txBody>
      </p:sp>
    </p:spTree>
    <p:extLst>
      <p:ext uri="{BB962C8B-B14F-4D97-AF65-F5344CB8AC3E}">
        <p14:creationId xmlns:p14="http://schemas.microsoft.com/office/powerpoint/2010/main" val="1262431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2138"/>
          </a:xfrm>
        </p:spPr>
        <p:txBody>
          <a:bodyPr>
            <a:normAutofit fontScale="90000"/>
          </a:bodyPr>
          <a:lstStyle/>
          <a:p>
            <a:r>
              <a:rPr lang="en-US"/>
              <a:t>Decision tree with </a:t>
            </a:r>
            <a:r>
              <a:rPr lang="en-US" smtClean="0"/>
              <a:t>Gini Index</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0163" y="1100138"/>
            <a:ext cx="9515475" cy="5076825"/>
          </a:xfrm>
        </p:spPr>
      </p:pic>
    </p:spTree>
    <p:extLst>
      <p:ext uri="{BB962C8B-B14F-4D97-AF65-F5344CB8AC3E}">
        <p14:creationId xmlns:p14="http://schemas.microsoft.com/office/powerpoint/2010/main" val="204477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with </a:t>
            </a:r>
            <a:r>
              <a:rPr lang="en-US" dirty="0" smtClean="0"/>
              <a:t>Gini Index</a:t>
            </a:r>
            <a:endParaRPr lang="en-US" dirty="0"/>
          </a:p>
        </p:txBody>
      </p:sp>
      <p:sp>
        <p:nvSpPr>
          <p:cNvPr id="3" name="Content Placeholder 2"/>
          <p:cNvSpPr>
            <a:spLocks noGrp="1"/>
          </p:cNvSpPr>
          <p:nvPr>
            <p:ph idx="1"/>
          </p:nvPr>
        </p:nvSpPr>
        <p:spPr/>
        <p:txBody>
          <a:bodyPr>
            <a:normAutofit/>
          </a:bodyPr>
          <a:lstStyle/>
          <a:p>
            <a:r>
              <a:rPr lang="en-US" dirty="0"/>
              <a:t>The accuracy of the decision tree with entropy is </a:t>
            </a:r>
            <a:r>
              <a:rPr lang="is-IS" dirty="0" smtClean="0"/>
              <a:t>0.89282202556538837</a:t>
            </a:r>
          </a:p>
          <a:p>
            <a:r>
              <a:rPr lang="en-US" dirty="0" smtClean="0"/>
              <a:t>F</a:t>
            </a:r>
            <a:r>
              <a:rPr lang="is-IS" dirty="0"/>
              <a:t>or a randomly generated input/attributes:</a:t>
            </a:r>
            <a:r>
              <a:rPr lang="is-IS" sz="2400" dirty="0"/>
              <a:t> </a:t>
            </a:r>
            <a:r>
              <a:rPr lang="mr-IN" sz="2400" dirty="0"/>
              <a:t>[-0.05,0.78,0.22,0.34,-0.55,-0.82,-0.03,0.64,0.78,0.62,-0.79,-0.66,0.03]</a:t>
            </a:r>
            <a:r>
              <a:rPr lang="en-US" sz="2400" dirty="0"/>
              <a:t>, </a:t>
            </a:r>
            <a:r>
              <a:rPr lang="en-US" dirty="0"/>
              <a:t>we use the tree model to predict a health outcome and get: </a:t>
            </a:r>
            <a:r>
              <a:rPr lang="mr-IN" sz="2400" dirty="0"/>
              <a:t>['&lt;0</a:t>
            </a:r>
            <a:r>
              <a:rPr lang="mr-IN" sz="2400" dirty="0" smtClean="0"/>
              <a:t>']</a:t>
            </a:r>
            <a:endParaRPr lang="en-US" sz="2400" dirty="0" smtClean="0"/>
          </a:p>
          <a:p>
            <a:r>
              <a:rPr lang="is-IS" dirty="0" smtClean="0"/>
              <a:t>The accuracy </a:t>
            </a:r>
            <a:r>
              <a:rPr lang="is-IS" dirty="0"/>
              <a:t>and predictions </a:t>
            </a:r>
            <a:r>
              <a:rPr lang="is-IS" dirty="0" smtClean="0"/>
              <a:t>of the 2 decision trees are identical</a:t>
            </a:r>
          </a:p>
          <a:p>
            <a:r>
              <a:rPr lang="en-US" dirty="0" smtClean="0"/>
              <a:t>D</a:t>
            </a:r>
            <a:r>
              <a:rPr lang="is-IS" dirty="0" smtClean="0"/>
              <a:t>ue to many unique values and a binary class, either information gain or Gini index is good in this case</a:t>
            </a:r>
            <a:r>
              <a:rPr lang="is-IS" dirty="0"/>
              <a:t/>
            </a:r>
            <a:br>
              <a:rPr lang="is-IS" dirty="0"/>
            </a:br>
            <a:endParaRPr lang="en-US" dirty="0"/>
          </a:p>
        </p:txBody>
      </p:sp>
    </p:spTree>
    <p:extLst>
      <p:ext uri="{BB962C8B-B14F-4D97-AF65-F5344CB8AC3E}">
        <p14:creationId xmlns:p14="http://schemas.microsoft.com/office/powerpoint/2010/main" val="1260295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way, scene, track, road&#10;&#10;Description generated with very high confidence"/>
          <p:cNvPicPr>
            <a:picLocks noChangeAspect="1"/>
          </p:cNvPicPr>
          <p:nvPr/>
        </p:nvPicPr>
        <p:blipFill rotWithShape="1">
          <a:blip r:embed="rId3">
            <a:extLst>
              <a:ext uri="{28A0092B-C50C-407E-A947-70E740481C1C}">
                <a14:useLocalDpi xmlns:a14="http://schemas.microsoft.com/office/drawing/2010/main" val="0"/>
              </a:ext>
            </a:extLst>
          </a:blip>
          <a:srcRect t="8639" b="7091"/>
          <a:stretch/>
        </p:blipFill>
        <p:spPr>
          <a:xfrm>
            <a:off x="20" y="10"/>
            <a:ext cx="12191980" cy="6857990"/>
          </a:xfrm>
          <a:prstGeom prst="rect">
            <a:avLst/>
          </a:prstGeom>
        </p:spPr>
      </p:pic>
      <p:sp>
        <p:nvSpPr>
          <p:cNvPr id="110" name="Rectangle 109"/>
          <p:cNvSpPr/>
          <p:nvPr/>
        </p:nvSpPr>
        <p:spPr>
          <a:xfrm>
            <a:off x="0" y="24204"/>
            <a:ext cx="12192000" cy="6858000"/>
          </a:xfrm>
          <a:prstGeom prst="rect">
            <a:avLst/>
          </a:prstGeom>
          <a:solidFill>
            <a:schemeClr val="tx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6" name="Group 25"/>
          <p:cNvGrpSpPr/>
          <p:nvPr/>
        </p:nvGrpSpPr>
        <p:grpSpPr>
          <a:xfrm>
            <a:off x="9708521" y="5024902"/>
            <a:ext cx="1451429" cy="1451429"/>
            <a:chOff x="827313" y="624113"/>
            <a:chExt cx="1494972" cy="1494972"/>
          </a:xfrm>
        </p:grpSpPr>
        <p:sp>
          <p:nvSpPr>
            <p:cNvPr id="27" name="Oval 26"/>
            <p:cNvSpPr/>
            <p:nvPr/>
          </p:nvSpPr>
          <p:spPr>
            <a:xfrm>
              <a:off x="827313" y="624113"/>
              <a:ext cx="1494972" cy="1494972"/>
            </a:xfrm>
            <a:prstGeom prst="ellipse">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p:cNvSpPr/>
            <p:nvPr/>
          </p:nvSpPr>
          <p:spPr>
            <a:xfrm>
              <a:off x="961570" y="758370"/>
              <a:ext cx="1226458" cy="1226458"/>
            </a:xfrm>
            <a:prstGeom prst="ellipse">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lumMod val="75000"/>
                    </a:schemeClr>
                  </a:solidFill>
                </a:rPr>
                <a:t>Employment</a:t>
              </a:r>
              <a:endParaRPr lang="en-IN" dirty="0">
                <a:solidFill>
                  <a:schemeClr val="accent2">
                    <a:lumMod val="75000"/>
                  </a:schemeClr>
                </a:solidFill>
              </a:endParaRPr>
            </a:p>
          </p:txBody>
        </p:sp>
      </p:grpSp>
      <p:grpSp>
        <p:nvGrpSpPr>
          <p:cNvPr id="23" name="Group 22"/>
          <p:cNvGrpSpPr/>
          <p:nvPr/>
        </p:nvGrpSpPr>
        <p:grpSpPr>
          <a:xfrm>
            <a:off x="10434236" y="747521"/>
            <a:ext cx="1451429" cy="1743897"/>
            <a:chOff x="827313" y="624113"/>
            <a:chExt cx="1494972" cy="1494972"/>
          </a:xfrm>
        </p:grpSpPr>
        <p:sp>
          <p:nvSpPr>
            <p:cNvPr id="24" name="Oval 23"/>
            <p:cNvSpPr/>
            <p:nvPr/>
          </p:nvSpPr>
          <p:spPr>
            <a:xfrm>
              <a:off x="827313" y="624113"/>
              <a:ext cx="1494972" cy="1494972"/>
            </a:xfrm>
            <a:prstGeom prst="ellipse">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p:cNvSpPr/>
            <p:nvPr/>
          </p:nvSpPr>
          <p:spPr>
            <a:xfrm>
              <a:off x="961570" y="669497"/>
              <a:ext cx="1226458" cy="1315332"/>
            </a:xfrm>
            <a:prstGeom prst="ellipse">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lumMod val="75000"/>
                    </a:schemeClr>
                  </a:solidFill>
                </a:rPr>
                <a:t>Family &amp; Social Support</a:t>
              </a:r>
              <a:endParaRPr lang="en-IN" dirty="0">
                <a:solidFill>
                  <a:schemeClr val="accent2">
                    <a:lumMod val="75000"/>
                  </a:schemeClr>
                </a:solidFill>
              </a:endParaRPr>
            </a:p>
          </p:txBody>
        </p:sp>
      </p:grpSp>
      <p:grpSp>
        <p:nvGrpSpPr>
          <p:cNvPr id="11" name="Group 10"/>
          <p:cNvGrpSpPr/>
          <p:nvPr/>
        </p:nvGrpSpPr>
        <p:grpSpPr>
          <a:xfrm>
            <a:off x="317186" y="1449256"/>
            <a:ext cx="1499387" cy="1499387"/>
            <a:chOff x="827313" y="624113"/>
            <a:chExt cx="1494972" cy="1494972"/>
          </a:xfrm>
        </p:grpSpPr>
        <p:sp>
          <p:nvSpPr>
            <p:cNvPr id="12" name="Oval 11"/>
            <p:cNvSpPr/>
            <p:nvPr/>
          </p:nvSpPr>
          <p:spPr>
            <a:xfrm>
              <a:off x="827313" y="624113"/>
              <a:ext cx="1494972" cy="1494972"/>
            </a:xfrm>
            <a:prstGeom prst="ellipse">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a:off x="961570" y="758370"/>
              <a:ext cx="1226458" cy="1226458"/>
            </a:xfrm>
            <a:prstGeom prst="ellipse">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lumMod val="75000"/>
                    </a:schemeClr>
                  </a:solidFill>
                </a:rPr>
                <a:t>Income</a:t>
              </a:r>
              <a:endParaRPr lang="en-IN" dirty="0">
                <a:solidFill>
                  <a:schemeClr val="accent2">
                    <a:lumMod val="75000"/>
                  </a:schemeClr>
                </a:solidFill>
              </a:endParaRPr>
            </a:p>
          </p:txBody>
        </p:sp>
      </p:grpSp>
      <p:grpSp>
        <p:nvGrpSpPr>
          <p:cNvPr id="17" name="Group 16"/>
          <p:cNvGrpSpPr/>
          <p:nvPr/>
        </p:nvGrpSpPr>
        <p:grpSpPr>
          <a:xfrm>
            <a:off x="6940695" y="286910"/>
            <a:ext cx="1378859" cy="1378859"/>
            <a:chOff x="827313" y="624113"/>
            <a:chExt cx="1494972" cy="1494972"/>
          </a:xfrm>
        </p:grpSpPr>
        <p:sp>
          <p:nvSpPr>
            <p:cNvPr id="18" name="Oval 17"/>
            <p:cNvSpPr/>
            <p:nvPr/>
          </p:nvSpPr>
          <p:spPr>
            <a:xfrm>
              <a:off x="827313" y="624113"/>
              <a:ext cx="1494972" cy="1494972"/>
            </a:xfrm>
            <a:prstGeom prst="ellipse">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p:cNvSpPr/>
            <p:nvPr/>
          </p:nvSpPr>
          <p:spPr>
            <a:xfrm>
              <a:off x="961570" y="758370"/>
              <a:ext cx="1226458" cy="1226458"/>
            </a:xfrm>
            <a:prstGeom prst="ellipse">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lumMod val="75000"/>
                    </a:schemeClr>
                  </a:solidFill>
                </a:rPr>
                <a:t>Community Safety</a:t>
              </a:r>
              <a:endParaRPr lang="en-IN" dirty="0">
                <a:solidFill>
                  <a:schemeClr val="accent2">
                    <a:lumMod val="75000"/>
                  </a:schemeClr>
                </a:solidFill>
              </a:endParaRPr>
            </a:p>
          </p:txBody>
        </p:sp>
      </p:grpSp>
      <p:grpSp>
        <p:nvGrpSpPr>
          <p:cNvPr id="10" name="Group 9"/>
          <p:cNvGrpSpPr/>
          <p:nvPr/>
        </p:nvGrpSpPr>
        <p:grpSpPr>
          <a:xfrm>
            <a:off x="1989222" y="81062"/>
            <a:ext cx="8090974" cy="5838433"/>
            <a:chOff x="121889" y="799289"/>
            <a:chExt cx="7354861" cy="5022430"/>
          </a:xfrm>
        </p:grpSpPr>
        <p:sp>
          <p:nvSpPr>
            <p:cNvPr id="8" name="Oval 7"/>
            <p:cNvSpPr/>
            <p:nvPr/>
          </p:nvSpPr>
          <p:spPr>
            <a:xfrm>
              <a:off x="121889" y="799289"/>
              <a:ext cx="1494972" cy="1494972"/>
            </a:xfrm>
            <a:prstGeom prst="ellipse">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p:cNvSpPr/>
            <p:nvPr/>
          </p:nvSpPr>
          <p:spPr>
            <a:xfrm>
              <a:off x="378866" y="1037875"/>
              <a:ext cx="1098691" cy="1021290"/>
            </a:xfrm>
            <a:prstGeom prst="ellipse">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lumMod val="75000"/>
                    </a:schemeClr>
                  </a:solidFill>
                </a:rPr>
                <a:t>Unsafe Sex</a:t>
              </a:r>
              <a:endParaRPr lang="en-IN" dirty="0">
                <a:solidFill>
                  <a:schemeClr val="accent2">
                    <a:lumMod val="75000"/>
                  </a:schemeClr>
                </a:solidFill>
              </a:endParaRPr>
            </a:p>
          </p:txBody>
        </p:sp>
        <p:sp>
          <p:nvSpPr>
            <p:cNvPr id="67" name="Oval 66"/>
            <p:cNvSpPr/>
            <p:nvPr/>
          </p:nvSpPr>
          <p:spPr>
            <a:xfrm>
              <a:off x="1863041" y="1406764"/>
              <a:ext cx="1098691" cy="1021290"/>
            </a:xfrm>
            <a:prstGeom prst="ellipse">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lumMod val="75000"/>
                  </a:schemeClr>
                </a:solidFill>
              </a:endParaRPr>
            </a:p>
          </p:txBody>
        </p:sp>
        <p:sp>
          <p:nvSpPr>
            <p:cNvPr id="69" name="Oval 68"/>
            <p:cNvSpPr/>
            <p:nvPr/>
          </p:nvSpPr>
          <p:spPr>
            <a:xfrm>
              <a:off x="1646671" y="1181820"/>
              <a:ext cx="1494972" cy="1494972"/>
            </a:xfrm>
            <a:prstGeom prst="ellipse">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2">
                      <a:lumMod val="75000"/>
                    </a:schemeClr>
                  </a:solidFill>
                </a:rPr>
                <a:t>Smoking</a:t>
              </a:r>
              <a:endParaRPr lang="en-IN" dirty="0">
                <a:solidFill>
                  <a:schemeClr val="accent2">
                    <a:lumMod val="75000"/>
                  </a:schemeClr>
                </a:solidFill>
              </a:endParaRPr>
            </a:p>
          </p:txBody>
        </p:sp>
        <p:sp>
          <p:nvSpPr>
            <p:cNvPr id="70" name="Oval 69"/>
            <p:cNvSpPr/>
            <p:nvPr/>
          </p:nvSpPr>
          <p:spPr>
            <a:xfrm>
              <a:off x="6188659" y="1747182"/>
              <a:ext cx="1098691" cy="1021290"/>
            </a:xfrm>
            <a:prstGeom prst="ellipse">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2" name="Oval 71"/>
            <p:cNvSpPr/>
            <p:nvPr/>
          </p:nvSpPr>
          <p:spPr>
            <a:xfrm>
              <a:off x="5981778" y="1498398"/>
              <a:ext cx="1494972" cy="1494972"/>
            </a:xfrm>
            <a:prstGeom prst="ellipse">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lumMod val="75000"/>
                    </a:schemeClr>
                  </a:solidFill>
                </a:rPr>
                <a:t>Quality Of Care</a:t>
              </a:r>
              <a:endParaRPr lang="en-IN" dirty="0">
                <a:solidFill>
                  <a:schemeClr val="accent2">
                    <a:lumMod val="75000"/>
                  </a:schemeClr>
                </a:solidFill>
              </a:endParaRPr>
            </a:p>
          </p:txBody>
        </p:sp>
        <p:sp>
          <p:nvSpPr>
            <p:cNvPr id="73" name="Oval 72"/>
            <p:cNvSpPr/>
            <p:nvPr/>
          </p:nvSpPr>
          <p:spPr>
            <a:xfrm>
              <a:off x="377070" y="4326747"/>
              <a:ext cx="1494972" cy="1494972"/>
            </a:xfrm>
            <a:prstGeom prst="ellipse">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Oval 74"/>
            <p:cNvSpPr/>
            <p:nvPr/>
          </p:nvSpPr>
          <p:spPr>
            <a:xfrm>
              <a:off x="566684" y="4548406"/>
              <a:ext cx="1098691" cy="1021290"/>
            </a:xfrm>
            <a:prstGeom prst="ellipse">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lumMod val="75000"/>
                    </a:schemeClr>
                  </a:solidFill>
                </a:rPr>
                <a:t>Air Quality</a:t>
              </a:r>
              <a:endParaRPr lang="en-IN" dirty="0">
                <a:solidFill>
                  <a:schemeClr val="accent2">
                    <a:lumMod val="75000"/>
                  </a:schemeClr>
                </a:solidFill>
              </a:endParaRPr>
            </a:p>
          </p:txBody>
        </p:sp>
        <p:sp>
          <p:nvSpPr>
            <p:cNvPr id="76" name="Oval 75"/>
            <p:cNvSpPr/>
            <p:nvPr/>
          </p:nvSpPr>
          <p:spPr>
            <a:xfrm>
              <a:off x="5624251" y="4002190"/>
              <a:ext cx="1494972" cy="1494972"/>
            </a:xfrm>
            <a:prstGeom prst="ellipse">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Oval 77"/>
            <p:cNvSpPr/>
            <p:nvPr/>
          </p:nvSpPr>
          <p:spPr>
            <a:xfrm>
              <a:off x="5829702" y="4253899"/>
              <a:ext cx="1098691" cy="1021290"/>
            </a:xfrm>
            <a:prstGeom prst="ellipse">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lumMod val="75000"/>
                    </a:schemeClr>
                  </a:solidFill>
                </a:rPr>
                <a:t>Built Environment</a:t>
              </a:r>
              <a:endParaRPr lang="en-IN" dirty="0">
                <a:solidFill>
                  <a:schemeClr val="accent2">
                    <a:lumMod val="75000"/>
                  </a:schemeClr>
                </a:solidFill>
              </a:endParaRPr>
            </a:p>
          </p:txBody>
        </p:sp>
        <p:sp>
          <p:nvSpPr>
            <p:cNvPr id="79" name="Oval 78"/>
            <p:cNvSpPr/>
            <p:nvPr/>
          </p:nvSpPr>
          <p:spPr>
            <a:xfrm>
              <a:off x="3051675" y="1914100"/>
              <a:ext cx="1494972" cy="1494972"/>
            </a:xfrm>
            <a:prstGeom prst="ellipse">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Oval 80"/>
            <p:cNvSpPr/>
            <p:nvPr/>
          </p:nvSpPr>
          <p:spPr>
            <a:xfrm>
              <a:off x="3244204" y="2137799"/>
              <a:ext cx="1098691" cy="1021290"/>
            </a:xfrm>
            <a:prstGeom prst="ellipse">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lumMod val="75000"/>
                    </a:schemeClr>
                  </a:solidFill>
                </a:rPr>
                <a:t>Access To Care</a:t>
              </a:r>
              <a:endParaRPr lang="en-IN" dirty="0">
                <a:solidFill>
                  <a:schemeClr val="accent2">
                    <a:lumMod val="75000"/>
                  </a:schemeClr>
                </a:solidFill>
              </a:endParaRPr>
            </a:p>
          </p:txBody>
        </p:sp>
      </p:grpSp>
      <p:grpSp>
        <p:nvGrpSpPr>
          <p:cNvPr id="14" name="Group 13"/>
          <p:cNvGrpSpPr/>
          <p:nvPr/>
        </p:nvGrpSpPr>
        <p:grpSpPr>
          <a:xfrm>
            <a:off x="4055314" y="5384176"/>
            <a:ext cx="1307362" cy="1307362"/>
            <a:chOff x="827313" y="624113"/>
            <a:chExt cx="1494972" cy="1494972"/>
          </a:xfrm>
        </p:grpSpPr>
        <p:sp>
          <p:nvSpPr>
            <p:cNvPr id="15" name="Oval 14"/>
            <p:cNvSpPr/>
            <p:nvPr/>
          </p:nvSpPr>
          <p:spPr>
            <a:xfrm>
              <a:off x="827313" y="624113"/>
              <a:ext cx="1494972" cy="1494972"/>
            </a:xfrm>
            <a:prstGeom prst="ellipse">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p:cNvSpPr/>
            <p:nvPr/>
          </p:nvSpPr>
          <p:spPr>
            <a:xfrm>
              <a:off x="961570" y="758370"/>
              <a:ext cx="1226458" cy="1226458"/>
            </a:xfrm>
            <a:prstGeom prst="ellipse">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lumMod val="75000"/>
                    </a:schemeClr>
                  </a:solidFill>
                </a:rPr>
                <a:t>Alcohol Use</a:t>
              </a:r>
              <a:endParaRPr lang="en-IN" dirty="0">
                <a:solidFill>
                  <a:schemeClr val="accent2">
                    <a:lumMod val="75000"/>
                  </a:schemeClr>
                </a:solidFill>
              </a:endParaRPr>
            </a:p>
          </p:txBody>
        </p:sp>
      </p:grpSp>
      <p:grpSp>
        <p:nvGrpSpPr>
          <p:cNvPr id="20" name="Group 19"/>
          <p:cNvGrpSpPr/>
          <p:nvPr/>
        </p:nvGrpSpPr>
        <p:grpSpPr>
          <a:xfrm>
            <a:off x="6019339" y="4721084"/>
            <a:ext cx="1842712" cy="1842712"/>
            <a:chOff x="827313" y="624113"/>
            <a:chExt cx="1494972" cy="1494972"/>
          </a:xfrm>
        </p:grpSpPr>
        <p:sp>
          <p:nvSpPr>
            <p:cNvPr id="21" name="Oval 20"/>
            <p:cNvSpPr/>
            <p:nvPr/>
          </p:nvSpPr>
          <p:spPr>
            <a:xfrm>
              <a:off x="827313" y="624113"/>
              <a:ext cx="1494972" cy="1494972"/>
            </a:xfrm>
            <a:prstGeom prst="ellipse">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p:cNvSpPr/>
            <p:nvPr/>
          </p:nvSpPr>
          <p:spPr>
            <a:xfrm>
              <a:off x="961570" y="758370"/>
              <a:ext cx="1226458" cy="1226458"/>
            </a:xfrm>
            <a:prstGeom prst="ellipse">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lumMod val="75000"/>
                    </a:schemeClr>
                  </a:solidFill>
                </a:rPr>
                <a:t>Diet &amp; Exercise</a:t>
              </a:r>
              <a:endParaRPr lang="en-IN" dirty="0">
                <a:solidFill>
                  <a:schemeClr val="accent2">
                    <a:lumMod val="75000"/>
                  </a:schemeClr>
                </a:solidFill>
              </a:endParaRPr>
            </a:p>
          </p:txBody>
        </p:sp>
      </p:grpSp>
      <p:grpSp>
        <p:nvGrpSpPr>
          <p:cNvPr id="46" name="Group 45"/>
          <p:cNvGrpSpPr/>
          <p:nvPr/>
        </p:nvGrpSpPr>
        <p:grpSpPr>
          <a:xfrm>
            <a:off x="604909" y="5054012"/>
            <a:ext cx="1307362" cy="1307362"/>
            <a:chOff x="827313" y="624113"/>
            <a:chExt cx="1494972" cy="1494972"/>
          </a:xfrm>
        </p:grpSpPr>
        <p:sp>
          <p:nvSpPr>
            <p:cNvPr id="47" name="Oval 46"/>
            <p:cNvSpPr/>
            <p:nvPr/>
          </p:nvSpPr>
          <p:spPr>
            <a:xfrm>
              <a:off x="827313" y="624113"/>
              <a:ext cx="1494972" cy="1494972"/>
            </a:xfrm>
            <a:prstGeom prst="ellipse">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p:cNvSpPr/>
            <p:nvPr/>
          </p:nvSpPr>
          <p:spPr>
            <a:xfrm>
              <a:off x="961570" y="758370"/>
              <a:ext cx="1226458" cy="1226458"/>
            </a:xfrm>
            <a:prstGeom prst="ellipse">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lumMod val="75000"/>
                    </a:schemeClr>
                  </a:solidFill>
                </a:rPr>
                <a:t>Education</a:t>
              </a:r>
              <a:endParaRPr lang="en-IN" dirty="0">
                <a:solidFill>
                  <a:schemeClr val="accent2">
                    <a:lumMod val="75000"/>
                  </a:schemeClr>
                </a:solidFill>
              </a:endParaRPr>
            </a:p>
          </p:txBody>
        </p:sp>
      </p:grpSp>
      <p:grpSp>
        <p:nvGrpSpPr>
          <p:cNvPr id="108" name="Group 107"/>
          <p:cNvGrpSpPr/>
          <p:nvPr/>
        </p:nvGrpSpPr>
        <p:grpSpPr>
          <a:xfrm>
            <a:off x="250092" y="335566"/>
            <a:ext cx="11083088" cy="6164513"/>
            <a:chOff x="590020" y="363110"/>
            <a:chExt cx="11083088" cy="6164513"/>
          </a:xfrm>
        </p:grpSpPr>
        <p:cxnSp>
          <p:nvCxnSpPr>
            <p:cNvPr id="58" name="Straight Connector 57"/>
            <p:cNvCxnSpPr>
              <a:stCxn id="8" idx="5"/>
              <a:endCxn id="21" idx="1"/>
            </p:cNvCxnSpPr>
            <p:nvPr/>
          </p:nvCxnSpPr>
          <p:spPr>
            <a:xfrm>
              <a:off x="3732901" y="1591965"/>
              <a:ext cx="2896225" cy="3426522"/>
            </a:xfrm>
            <a:prstGeom prst="line">
              <a:avLst/>
            </a:prstGeom>
            <a:ln w="28575">
              <a:solidFill>
                <a:schemeClr val="bg1">
                  <a:lumMod val="75000"/>
                  <a:alpha val="7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cxnSpLocks/>
              <a:stCxn id="18" idx="4"/>
              <a:endCxn id="21" idx="0"/>
            </p:cNvCxnSpPr>
            <p:nvPr/>
          </p:nvCxnSpPr>
          <p:spPr>
            <a:xfrm flipH="1">
              <a:off x="7280623" y="1693313"/>
              <a:ext cx="689430" cy="3055315"/>
            </a:xfrm>
            <a:prstGeom prst="line">
              <a:avLst/>
            </a:prstGeom>
            <a:ln w="28575">
              <a:solidFill>
                <a:schemeClr val="bg1">
                  <a:lumMod val="75000"/>
                  <a:alpha val="7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a:stCxn id="12" idx="5"/>
              <a:endCxn id="15" idx="1"/>
            </p:cNvCxnSpPr>
            <p:nvPr/>
          </p:nvCxnSpPr>
          <p:spPr>
            <a:xfrm>
              <a:off x="1936921" y="2756607"/>
              <a:ext cx="2649780" cy="2846572"/>
            </a:xfrm>
            <a:prstGeom prst="line">
              <a:avLst/>
            </a:prstGeom>
            <a:ln w="28575">
              <a:solidFill>
                <a:schemeClr val="bg1">
                  <a:lumMod val="75000"/>
                  <a:alpha val="7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cxnSpLocks/>
              <a:stCxn id="47" idx="6"/>
              <a:endCxn id="15" idx="2"/>
            </p:cNvCxnSpPr>
            <p:nvPr/>
          </p:nvCxnSpPr>
          <p:spPr>
            <a:xfrm>
              <a:off x="2252199" y="5735237"/>
              <a:ext cx="2143043" cy="330164"/>
            </a:xfrm>
            <a:prstGeom prst="line">
              <a:avLst/>
            </a:prstGeom>
            <a:ln w="28575">
              <a:solidFill>
                <a:schemeClr val="bg1">
                  <a:lumMod val="75000"/>
                  <a:alpha val="7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a:stCxn id="47" idx="0"/>
              <a:endCxn id="12" idx="4"/>
            </p:cNvCxnSpPr>
            <p:nvPr/>
          </p:nvCxnSpPr>
          <p:spPr>
            <a:xfrm flipH="1" flipV="1">
              <a:off x="1066880" y="2948643"/>
              <a:ext cx="191710" cy="2105369"/>
            </a:xfrm>
            <a:prstGeom prst="line">
              <a:avLst/>
            </a:prstGeom>
            <a:ln w="28575">
              <a:solidFill>
                <a:schemeClr val="bg1">
                  <a:lumMod val="75000"/>
                  <a:alpha val="7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cxnSpLocks/>
              <a:stCxn id="47" idx="7"/>
              <a:endCxn id="8" idx="3"/>
            </p:cNvCxnSpPr>
            <p:nvPr/>
          </p:nvCxnSpPr>
          <p:spPr>
            <a:xfrm flipV="1">
              <a:off x="1780340" y="1442543"/>
              <a:ext cx="509256" cy="3681050"/>
            </a:xfrm>
            <a:prstGeom prst="line">
              <a:avLst/>
            </a:prstGeom>
            <a:ln w="28575">
              <a:solidFill>
                <a:schemeClr val="bg1">
                  <a:lumMod val="75000"/>
                  <a:alpha val="7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cxnSpLocks/>
              <a:stCxn id="8" idx="2"/>
            </p:cNvCxnSpPr>
            <p:nvPr/>
          </p:nvCxnSpPr>
          <p:spPr>
            <a:xfrm flipH="1">
              <a:off x="590020" y="949994"/>
              <a:ext cx="1399202" cy="765416"/>
            </a:xfrm>
            <a:prstGeom prst="line">
              <a:avLst/>
            </a:prstGeom>
            <a:ln w="28575">
              <a:solidFill>
                <a:schemeClr val="bg1">
                  <a:lumMod val="75000"/>
                  <a:alpha val="7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cxnSpLocks/>
              <a:stCxn id="18" idx="1"/>
              <a:endCxn id="8" idx="7"/>
            </p:cNvCxnSpPr>
            <p:nvPr/>
          </p:nvCxnSpPr>
          <p:spPr>
            <a:xfrm flipH="1" flipV="1">
              <a:off x="3732901" y="363110"/>
              <a:ext cx="3749651" cy="153273"/>
            </a:xfrm>
            <a:prstGeom prst="line">
              <a:avLst/>
            </a:prstGeom>
            <a:ln w="28575">
              <a:solidFill>
                <a:schemeClr val="bg1">
                  <a:lumMod val="75000"/>
                  <a:alpha val="7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cxnSpLocks/>
              <a:stCxn id="18" idx="2"/>
              <a:endCxn id="15" idx="7"/>
            </p:cNvCxnSpPr>
            <p:nvPr/>
          </p:nvCxnSpPr>
          <p:spPr>
            <a:xfrm flipH="1">
              <a:off x="5511145" y="1003884"/>
              <a:ext cx="1769478" cy="4599295"/>
            </a:xfrm>
            <a:prstGeom prst="line">
              <a:avLst/>
            </a:prstGeom>
            <a:ln w="28575">
              <a:solidFill>
                <a:schemeClr val="bg1">
                  <a:lumMod val="75000"/>
                  <a:alpha val="7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cxnSpLocks/>
              <a:stCxn id="18" idx="5"/>
              <a:endCxn id="27" idx="0"/>
            </p:cNvCxnSpPr>
            <p:nvPr/>
          </p:nvCxnSpPr>
          <p:spPr>
            <a:xfrm>
              <a:off x="8457553" y="1491384"/>
              <a:ext cx="2316611" cy="3561062"/>
            </a:xfrm>
            <a:prstGeom prst="line">
              <a:avLst/>
            </a:prstGeom>
            <a:ln w="28575">
              <a:solidFill>
                <a:schemeClr val="bg1">
                  <a:lumMod val="75000"/>
                  <a:alpha val="7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cxnSpLocks/>
              <a:stCxn id="21" idx="6"/>
              <a:endCxn id="27" idx="2"/>
            </p:cNvCxnSpPr>
            <p:nvPr/>
          </p:nvCxnSpPr>
          <p:spPr>
            <a:xfrm>
              <a:off x="8201979" y="5669984"/>
              <a:ext cx="1846470" cy="108177"/>
            </a:xfrm>
            <a:prstGeom prst="line">
              <a:avLst/>
            </a:prstGeom>
            <a:ln w="28575">
              <a:solidFill>
                <a:schemeClr val="bg1">
                  <a:lumMod val="75000"/>
                  <a:alpha val="7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cxnSpLocks/>
              <a:stCxn id="21" idx="7"/>
              <a:endCxn id="24" idx="4"/>
            </p:cNvCxnSpPr>
            <p:nvPr/>
          </p:nvCxnSpPr>
          <p:spPr>
            <a:xfrm flipV="1">
              <a:off x="7932120" y="2518962"/>
              <a:ext cx="3567759" cy="2499525"/>
            </a:xfrm>
            <a:prstGeom prst="line">
              <a:avLst/>
            </a:prstGeom>
            <a:ln w="28575">
              <a:solidFill>
                <a:schemeClr val="bg1">
                  <a:lumMod val="75000"/>
                  <a:alpha val="7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cxnSpLocks/>
              <a:stCxn id="27" idx="7"/>
              <a:endCxn id="24" idx="5"/>
            </p:cNvCxnSpPr>
            <p:nvPr/>
          </p:nvCxnSpPr>
          <p:spPr>
            <a:xfrm flipV="1">
              <a:off x="10947393" y="2236030"/>
              <a:ext cx="725715" cy="3001429"/>
            </a:xfrm>
            <a:prstGeom prst="line">
              <a:avLst/>
            </a:prstGeom>
            <a:ln w="28575">
              <a:solidFill>
                <a:schemeClr val="bg1">
                  <a:lumMod val="75000"/>
                  <a:alpha val="7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cxnSpLocks/>
              <a:stCxn id="18" idx="7"/>
              <a:endCxn id="24" idx="1"/>
            </p:cNvCxnSpPr>
            <p:nvPr/>
          </p:nvCxnSpPr>
          <p:spPr>
            <a:xfrm>
              <a:off x="8457553" y="516383"/>
              <a:ext cx="2529168" cy="514070"/>
            </a:xfrm>
            <a:prstGeom prst="line">
              <a:avLst/>
            </a:prstGeom>
            <a:ln w="28575">
              <a:solidFill>
                <a:schemeClr val="bg1">
                  <a:lumMod val="75000"/>
                  <a:alpha val="7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cxnSpLocks/>
              <a:stCxn id="15" idx="7"/>
              <a:endCxn id="24" idx="2"/>
            </p:cNvCxnSpPr>
            <p:nvPr/>
          </p:nvCxnSpPr>
          <p:spPr>
            <a:xfrm flipV="1">
              <a:off x="5511145" y="1647014"/>
              <a:ext cx="5263019" cy="3956165"/>
            </a:xfrm>
            <a:prstGeom prst="line">
              <a:avLst/>
            </a:prstGeom>
            <a:ln w="28575">
              <a:solidFill>
                <a:schemeClr val="bg1">
                  <a:lumMod val="75000"/>
                  <a:alpha val="7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cxnSpLocks/>
              <a:stCxn id="15" idx="5"/>
              <a:endCxn id="21" idx="2"/>
            </p:cNvCxnSpPr>
            <p:nvPr/>
          </p:nvCxnSpPr>
          <p:spPr>
            <a:xfrm flipV="1">
              <a:off x="5511145" y="5669984"/>
              <a:ext cx="848122" cy="857639"/>
            </a:xfrm>
            <a:prstGeom prst="line">
              <a:avLst/>
            </a:prstGeom>
            <a:ln w="28575">
              <a:solidFill>
                <a:schemeClr val="bg1">
                  <a:lumMod val="75000"/>
                  <a:alpha val="7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9" name="Rectangle 28"/>
          <p:cNvSpPr/>
          <p:nvPr/>
        </p:nvSpPr>
        <p:spPr>
          <a:xfrm>
            <a:off x="0" y="3087411"/>
            <a:ext cx="12192000" cy="683188"/>
          </a:xfrm>
          <a:prstGeom prst="rect">
            <a:avLst/>
          </a:prstGeom>
          <a:solidFill>
            <a:srgbClr val="7030A0">
              <a:alpha val="90000"/>
            </a:srgbClr>
          </a:solid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spc="600" dirty="0" smtClean="0">
                <a:solidFill>
                  <a:schemeClr val="bg1"/>
                </a:solidFill>
                <a:effectLst>
                  <a:outerShdw blurRad="63500" algn="ctr" rotWithShape="0">
                    <a:prstClr val="black">
                      <a:alpha val="40000"/>
                    </a:prstClr>
                  </a:outerShdw>
                </a:effectLst>
                <a:latin typeface="Open Sans Extrabold" panose="020B0906030804020204" pitchFamily="34" charset="0"/>
                <a:ea typeface="Open Sans Extrabold" panose="020B0906030804020204" pitchFamily="34" charset="0"/>
                <a:cs typeface="Open Sans Extrabold" panose="020B0906030804020204" pitchFamily="34" charset="0"/>
              </a:rPr>
              <a:t>Health Outcome</a:t>
            </a:r>
            <a:endParaRPr lang="en-IN" sz="3200" spc="600" dirty="0">
              <a:solidFill>
                <a:schemeClr val="bg1"/>
              </a:solidFill>
              <a:effectLst>
                <a:outerShdw blurRad="63500" algn="ctr" rotWithShape="0">
                  <a:prstClr val="black">
                    <a:alpha val="40000"/>
                  </a:prstClr>
                </a:outerShdw>
              </a:effectLst>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Tree>
    <p:extLst>
      <p:ext uri="{BB962C8B-B14F-4D97-AF65-F5344CB8AC3E}">
        <p14:creationId xmlns:p14="http://schemas.microsoft.com/office/powerpoint/2010/main" val="842156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ROC for Decision Tree</a:t>
            </a:r>
            <a:endParaRPr lang="en-US" dirty="0"/>
          </a:p>
        </p:txBody>
      </p:sp>
      <p:pic>
        <p:nvPicPr>
          <p:cNvPr id="5" name="Content Placeholder 4"/>
          <p:cNvPicPr>
            <a:picLocks noGrp="1" noChangeAspect="1"/>
          </p:cNvPicPr>
          <p:nvPr>
            <p:ph idx="1"/>
          </p:nvPr>
        </p:nvPicPr>
        <p:blipFill>
          <a:blip r:embed="rId2"/>
          <a:stretch>
            <a:fillRect/>
          </a:stretch>
        </p:blipFill>
        <p:spPr>
          <a:xfrm>
            <a:off x="1385889" y="1414463"/>
            <a:ext cx="8429624" cy="5172075"/>
          </a:xfrm>
          <a:prstGeom prst="rect">
            <a:avLst/>
          </a:prstGeom>
        </p:spPr>
      </p:pic>
    </p:spTree>
    <p:extLst>
      <p:ext uri="{BB962C8B-B14F-4D97-AF65-F5344CB8AC3E}">
        <p14:creationId xmlns:p14="http://schemas.microsoft.com/office/powerpoint/2010/main" val="1115326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 for Decision Tree</a:t>
            </a:r>
          </a:p>
        </p:txBody>
      </p:sp>
      <p:sp>
        <p:nvSpPr>
          <p:cNvPr id="3" name="Content Placeholder 2"/>
          <p:cNvSpPr>
            <a:spLocks noGrp="1"/>
          </p:cNvSpPr>
          <p:nvPr>
            <p:ph idx="1"/>
          </p:nvPr>
        </p:nvSpPr>
        <p:spPr/>
        <p:txBody>
          <a:bodyPr/>
          <a:lstStyle/>
          <a:p>
            <a:r>
              <a:rPr lang="en-US" dirty="0" smtClean="0"/>
              <a:t>According to the ROC, we can get the accuracy of the decision tree by measuring the area under the curve, which is </a:t>
            </a:r>
            <a:r>
              <a:rPr lang="en-US" dirty="0" smtClean="0"/>
              <a:t>0.</a:t>
            </a:r>
            <a:r>
              <a:rPr lang="en-US" altLang="zh-CN" dirty="0" smtClean="0"/>
              <a:t>8813</a:t>
            </a:r>
            <a:endParaRPr lang="en-US" dirty="0" smtClean="0"/>
          </a:p>
          <a:p>
            <a:r>
              <a:rPr lang="en-US" dirty="0" smtClean="0"/>
              <a:t>The accuracies measured by mean score (</a:t>
            </a:r>
            <a:r>
              <a:rPr lang="en-US" dirty="0" smtClean="0"/>
              <a:t>0.</a:t>
            </a:r>
            <a:r>
              <a:rPr lang="en-US" altLang="zh-CN" dirty="0" smtClean="0"/>
              <a:t>89</a:t>
            </a:r>
            <a:r>
              <a:rPr lang="en-US" dirty="0" smtClean="0"/>
              <a:t>) </a:t>
            </a:r>
            <a:r>
              <a:rPr lang="en-US" dirty="0" smtClean="0"/>
              <a:t>and by ROC (</a:t>
            </a:r>
            <a:r>
              <a:rPr lang="en-US" dirty="0" smtClean="0"/>
              <a:t>0.</a:t>
            </a:r>
            <a:r>
              <a:rPr lang="en-US" altLang="zh-CN" dirty="0" smtClean="0"/>
              <a:t>88</a:t>
            </a:r>
            <a:r>
              <a:rPr lang="en-US" dirty="0" smtClean="0"/>
              <a:t>) </a:t>
            </a:r>
            <a:r>
              <a:rPr lang="en-US" dirty="0" smtClean="0"/>
              <a:t>are close to each other</a:t>
            </a:r>
          </a:p>
          <a:p>
            <a:r>
              <a:rPr lang="en-US" dirty="0" smtClean="0"/>
              <a:t>Therefore, the decision tree that we build is reliable</a:t>
            </a:r>
          </a:p>
        </p:txBody>
      </p:sp>
    </p:spTree>
    <p:extLst>
      <p:ext uri="{BB962C8B-B14F-4D97-AF65-F5344CB8AC3E}">
        <p14:creationId xmlns:p14="http://schemas.microsoft.com/office/powerpoint/2010/main" val="838933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Important Attribute</a:t>
            </a:r>
            <a:endParaRPr lang="en-US" dirty="0"/>
          </a:p>
        </p:txBody>
      </p:sp>
      <p:sp>
        <p:nvSpPr>
          <p:cNvPr id="3" name="Content Placeholder 2"/>
          <p:cNvSpPr>
            <a:spLocks noGrp="1"/>
          </p:cNvSpPr>
          <p:nvPr>
            <p:ph idx="1"/>
          </p:nvPr>
        </p:nvSpPr>
        <p:spPr>
          <a:xfrm>
            <a:off x="838200" y="1690688"/>
            <a:ext cx="10515600" cy="4486275"/>
          </a:xfrm>
        </p:spPr>
        <p:txBody>
          <a:bodyPr/>
          <a:lstStyle/>
          <a:p>
            <a:r>
              <a:rPr lang="en-US" dirty="0" smtClean="0"/>
              <a:t>From the 2 decision trees, we can tell </a:t>
            </a:r>
            <a:r>
              <a:rPr lang="en-US" altLang="zh-CN" dirty="0" smtClean="0"/>
              <a:t>community safety and built environment</a:t>
            </a:r>
            <a:r>
              <a:rPr lang="en-US" dirty="0" smtClean="0"/>
              <a:t> </a:t>
            </a:r>
            <a:r>
              <a:rPr lang="en-US" dirty="0" smtClean="0"/>
              <a:t>are top </a:t>
            </a:r>
            <a:r>
              <a:rPr lang="en-US" dirty="0" smtClean="0"/>
              <a:t>2 </a:t>
            </a:r>
            <a:r>
              <a:rPr lang="en-US" dirty="0" smtClean="0"/>
              <a:t>attributes that the decision trees split upon</a:t>
            </a:r>
          </a:p>
          <a:p>
            <a:r>
              <a:rPr lang="en-US" dirty="0" smtClean="0"/>
              <a:t>Thus, the top one attribute </a:t>
            </a:r>
            <a:r>
              <a:rPr lang="en-US" dirty="0" smtClean="0"/>
              <a:t>(community safety)</a:t>
            </a:r>
            <a:r>
              <a:rPr lang="en-US" dirty="0" smtClean="0"/>
              <a:t> </a:t>
            </a:r>
            <a:r>
              <a:rPr lang="en-US" dirty="0" smtClean="0"/>
              <a:t>can be considered as significant contribution to people’s health outcomes (whether people are healthy or not)</a:t>
            </a:r>
          </a:p>
          <a:p>
            <a:r>
              <a:rPr lang="en-US" dirty="0" smtClean="0"/>
              <a:t>In reality, it also makes sense </a:t>
            </a:r>
            <a:r>
              <a:rPr lang="en-US" dirty="0" smtClean="0"/>
              <a:t>since </a:t>
            </a:r>
            <a:r>
              <a:rPr lang="en-US" dirty="0" smtClean="0"/>
              <a:t>people </a:t>
            </a:r>
            <a:r>
              <a:rPr lang="en-US" dirty="0" smtClean="0"/>
              <a:t>in a safe community are </a:t>
            </a:r>
            <a:r>
              <a:rPr lang="en-US" dirty="0" smtClean="0"/>
              <a:t>likely to </a:t>
            </a:r>
            <a:r>
              <a:rPr lang="en-US" dirty="0" smtClean="0"/>
              <a:t>enjoy better living standards and less likely to suffer form contagious diseases, such as sexually transmitted infections</a:t>
            </a:r>
            <a:endParaRPr lang="en-US" dirty="0" smtClean="0"/>
          </a:p>
          <a:p>
            <a:r>
              <a:rPr lang="en-US" dirty="0" smtClean="0"/>
              <a:t>Better living standards usually correlate with better health</a:t>
            </a:r>
          </a:p>
          <a:p>
            <a:endParaRPr lang="en-US" dirty="0"/>
          </a:p>
        </p:txBody>
      </p:sp>
    </p:spTree>
    <p:extLst>
      <p:ext uri="{BB962C8B-B14F-4D97-AF65-F5344CB8AC3E}">
        <p14:creationId xmlns:p14="http://schemas.microsoft.com/office/powerpoint/2010/main" val="368457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59563" y="0"/>
            <a:ext cx="10032437" cy="914400"/>
          </a:xfrm>
        </p:spPr>
        <p:txBody>
          <a:bodyPr/>
          <a:lstStyle/>
          <a:p>
            <a:r>
              <a:rPr lang="en-US" altLang="ko-KR" dirty="0" smtClean="0"/>
              <a:t> Application</a:t>
            </a:r>
            <a:endParaRPr lang="ko-KR" altLang="en-US" dirty="0"/>
          </a:p>
        </p:txBody>
      </p:sp>
      <p:sp>
        <p:nvSpPr>
          <p:cNvPr id="6" name="TextBox 5"/>
          <p:cNvSpPr txBox="1"/>
          <p:nvPr/>
        </p:nvSpPr>
        <p:spPr>
          <a:xfrm>
            <a:off x="2708910" y="1360170"/>
            <a:ext cx="7646670" cy="5262979"/>
          </a:xfrm>
          <a:prstGeom prst="rect">
            <a:avLst/>
          </a:prstGeom>
          <a:noFill/>
        </p:spPr>
        <p:txBody>
          <a:bodyPr wrap="square" rtlCol="0">
            <a:spAutoFit/>
          </a:bodyPr>
          <a:lstStyle/>
          <a:p>
            <a:r>
              <a:rPr lang="en-US" sz="2400" dirty="0" smtClean="0"/>
              <a:t>-Use the same methodology to find specific correlations between diseases and factors based on state/county level</a:t>
            </a:r>
          </a:p>
          <a:p>
            <a:endParaRPr lang="en-US" sz="2400" dirty="0"/>
          </a:p>
          <a:p>
            <a:r>
              <a:rPr lang="en-US" sz="2400" dirty="0" smtClean="0"/>
              <a:t>-By focusing on specific correlations and morbidity of specific diseases in different states, local government are able to carry out policies or programs more effectively  </a:t>
            </a:r>
          </a:p>
          <a:p>
            <a:endParaRPr lang="en-US" sz="2400" dirty="0"/>
          </a:p>
          <a:p>
            <a:r>
              <a:rPr lang="en-US" sz="2400" dirty="0" smtClean="0"/>
              <a:t>-</a:t>
            </a:r>
            <a:r>
              <a:rPr lang="en-US" sz="2400" dirty="0"/>
              <a:t>For example, </a:t>
            </a:r>
            <a:r>
              <a:rPr lang="en-US" sz="2400" dirty="0" smtClean="0"/>
              <a:t>if there is a strong correlation between unsafe sex and adult obesity in California, then the local government may implement the following policies or programs:</a:t>
            </a:r>
          </a:p>
          <a:p>
            <a:r>
              <a:rPr lang="en-US" sz="2400" dirty="0"/>
              <a:t>	</a:t>
            </a:r>
            <a:r>
              <a:rPr lang="en-US" sz="2400" dirty="0" smtClean="0"/>
              <a:t>-decrease the prices or taxes on condoms</a:t>
            </a:r>
          </a:p>
          <a:p>
            <a:r>
              <a:rPr lang="en-US" sz="2400" dirty="0"/>
              <a:t>	</a:t>
            </a:r>
            <a:r>
              <a:rPr lang="en-US" sz="2400" dirty="0" smtClean="0"/>
              <a:t>-distribute free condoms and booklets 	propagandizing harms of unsafe sex</a:t>
            </a:r>
            <a:endParaRPr lang="en-US" sz="2400" dirty="0"/>
          </a:p>
        </p:txBody>
      </p:sp>
    </p:spTree>
    <p:extLst>
      <p:ext uri="{BB962C8B-B14F-4D97-AF65-F5344CB8AC3E}">
        <p14:creationId xmlns:p14="http://schemas.microsoft.com/office/powerpoint/2010/main" val="73985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 xmlns:a16="http://schemas.microsoft.com/office/drawing/2014/main" id="{2E6DE6BF-4797-4E59-82DE-1A586E8DBEF6}"/>
              </a:ext>
            </a:extLst>
          </p:cNvPr>
          <p:cNvGrpSpPr/>
          <p:nvPr/>
        </p:nvGrpSpPr>
        <p:grpSpPr>
          <a:xfrm>
            <a:off x="8028145" y="722764"/>
            <a:ext cx="3082012" cy="5485417"/>
            <a:chOff x="4570072" y="1559676"/>
            <a:chExt cx="2326354" cy="4140484"/>
          </a:xfrm>
          <a:effectLst>
            <a:outerShdw blurRad="330200" dist="38100" dir="2700000" sx="102000" sy="102000" algn="tl" rotWithShape="0">
              <a:schemeClr val="tx1">
                <a:lumMod val="85000"/>
                <a:lumOff val="15000"/>
                <a:alpha val="40000"/>
              </a:schemeClr>
            </a:outerShdw>
            <a:reflection blurRad="6350" stA="52000" endA="300" endPos="19000" dir="5400000" sy="-100000" algn="bl" rotWithShape="0"/>
          </a:effectLst>
        </p:grpSpPr>
        <p:sp>
          <p:nvSpPr>
            <p:cNvPr id="22" name="Rectangle 21">
              <a:extLst>
                <a:ext uri="{FF2B5EF4-FFF2-40B4-BE49-F238E27FC236}">
                  <a16:creationId xmlns="" xmlns:a16="http://schemas.microsoft.com/office/drawing/2014/main" id="{51E87368-AE5A-4483-8BF2-9B5CEB73AD10}"/>
                </a:ext>
              </a:extLst>
            </p:cNvPr>
            <p:cNvSpPr/>
            <p:nvPr/>
          </p:nvSpPr>
          <p:spPr>
            <a:xfrm>
              <a:off x="5919364" y="3602395"/>
              <a:ext cx="435429" cy="1056691"/>
            </a:xfrm>
            <a:prstGeom prst="rect">
              <a:avLst/>
            </a:prstGeom>
            <a:solidFill>
              <a:srgbClr val="2921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 xmlns:a16="http://schemas.microsoft.com/office/drawing/2014/main" id="{D527EC99-5822-4FC0-9C4F-102CDB174986}"/>
                </a:ext>
              </a:extLst>
            </p:cNvPr>
            <p:cNvSpPr/>
            <p:nvPr/>
          </p:nvSpPr>
          <p:spPr>
            <a:xfrm>
              <a:off x="5091652" y="3927778"/>
              <a:ext cx="435429" cy="717064"/>
            </a:xfrm>
            <a:prstGeom prst="rect">
              <a:avLst/>
            </a:prstGeom>
            <a:solidFill>
              <a:srgbClr val="2921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reeform: Shape 15">
              <a:extLst>
                <a:ext uri="{FF2B5EF4-FFF2-40B4-BE49-F238E27FC236}">
                  <a16:creationId xmlns="" xmlns:a16="http://schemas.microsoft.com/office/drawing/2014/main" id="{A961EEC9-42D5-452A-A528-C3983E35639F}"/>
                </a:ext>
              </a:extLst>
            </p:cNvPr>
            <p:cNvSpPr/>
            <p:nvPr/>
          </p:nvSpPr>
          <p:spPr>
            <a:xfrm>
              <a:off x="4699368" y="4528461"/>
              <a:ext cx="2067762" cy="1171699"/>
            </a:xfrm>
            <a:custGeom>
              <a:avLst/>
              <a:gdLst>
                <a:gd name="connsiteX0" fmla="*/ 575009 w 2067762"/>
                <a:gd name="connsiteY0" fmla="*/ 1089473 h 1171699"/>
                <a:gd name="connsiteX1" fmla="*/ 575009 w 2067762"/>
                <a:gd name="connsiteY1" fmla="*/ 1089474 h 1171699"/>
                <a:gd name="connsiteX2" fmla="*/ 575009 w 2067762"/>
                <a:gd name="connsiteY2" fmla="*/ 1089474 h 1171699"/>
                <a:gd name="connsiteX3" fmla="*/ 0 w 2067762"/>
                <a:gd name="connsiteY3" fmla="*/ 0 h 1171699"/>
                <a:gd name="connsiteX4" fmla="*/ 2067762 w 2067762"/>
                <a:gd name="connsiteY4" fmla="*/ 0 h 1171699"/>
                <a:gd name="connsiteX5" fmla="*/ 2066153 w 2067762"/>
                <a:gd name="connsiteY5" fmla="*/ 4395 h 1171699"/>
                <a:gd name="connsiteX6" fmla="*/ 1660259 w 2067762"/>
                <a:gd name="connsiteY6" fmla="*/ 497299 h 1171699"/>
                <a:gd name="connsiteX7" fmla="*/ 1524401 w 2067762"/>
                <a:gd name="connsiteY7" fmla="*/ 575387 h 1171699"/>
                <a:gd name="connsiteX8" fmla="*/ 1545150 w 2067762"/>
                <a:gd name="connsiteY8" fmla="*/ 589377 h 1171699"/>
                <a:gd name="connsiteX9" fmla="*/ 1569233 w 2067762"/>
                <a:gd name="connsiteY9" fmla="*/ 647519 h 1171699"/>
                <a:gd name="connsiteX10" fmla="*/ 1569232 w 2067762"/>
                <a:gd name="connsiteY10" fmla="*/ 647519 h 1171699"/>
                <a:gd name="connsiteX11" fmla="*/ 1519013 w 2067762"/>
                <a:gd name="connsiteY11" fmla="*/ 723283 h 1171699"/>
                <a:gd name="connsiteX12" fmla="*/ 1514632 w 2067762"/>
                <a:gd name="connsiteY12" fmla="*/ 724167 h 1171699"/>
                <a:gd name="connsiteX13" fmla="*/ 1524532 w 2067762"/>
                <a:gd name="connsiteY13" fmla="*/ 738850 h 1171699"/>
                <a:gd name="connsiteX14" fmla="*/ 1530993 w 2067762"/>
                <a:gd name="connsiteY14" fmla="*/ 770856 h 1171699"/>
                <a:gd name="connsiteX15" fmla="*/ 1530992 w 2067762"/>
                <a:gd name="connsiteY15" fmla="*/ 770856 h 1171699"/>
                <a:gd name="connsiteX16" fmla="*/ 1506909 w 2067762"/>
                <a:gd name="connsiteY16" fmla="*/ 828998 h 1171699"/>
                <a:gd name="connsiteX17" fmla="*/ 1501678 w 2067762"/>
                <a:gd name="connsiteY17" fmla="*/ 832525 h 1171699"/>
                <a:gd name="connsiteX18" fmla="*/ 1506910 w 2067762"/>
                <a:gd name="connsiteY18" fmla="*/ 836052 h 1171699"/>
                <a:gd name="connsiteX19" fmla="*/ 1530993 w 2067762"/>
                <a:gd name="connsiteY19" fmla="*/ 894194 h 1171699"/>
                <a:gd name="connsiteX20" fmla="*/ 1530992 w 2067762"/>
                <a:gd name="connsiteY20" fmla="*/ 894194 h 1171699"/>
                <a:gd name="connsiteX21" fmla="*/ 1524531 w 2067762"/>
                <a:gd name="connsiteY21" fmla="*/ 926200 h 1171699"/>
                <a:gd name="connsiteX22" fmla="*/ 1507997 w 2067762"/>
                <a:gd name="connsiteY22" fmla="*/ 950723 h 1171699"/>
                <a:gd name="connsiteX23" fmla="*/ 1524532 w 2067762"/>
                <a:gd name="connsiteY23" fmla="*/ 975248 h 1171699"/>
                <a:gd name="connsiteX24" fmla="*/ 1530993 w 2067762"/>
                <a:gd name="connsiteY24" fmla="*/ 1007254 h 1171699"/>
                <a:gd name="connsiteX25" fmla="*/ 1530992 w 2067762"/>
                <a:gd name="connsiteY25" fmla="*/ 1007254 h 1171699"/>
                <a:gd name="connsiteX26" fmla="*/ 1506909 w 2067762"/>
                <a:gd name="connsiteY26" fmla="*/ 1065396 h 1171699"/>
                <a:gd name="connsiteX27" fmla="*/ 1490172 w 2067762"/>
                <a:gd name="connsiteY27" fmla="*/ 1076681 h 1171699"/>
                <a:gd name="connsiteX28" fmla="*/ 1492755 w 2067762"/>
                <a:gd name="connsiteY28" fmla="*/ 1089474 h 1171699"/>
                <a:gd name="connsiteX29" fmla="*/ 1492754 w 2067762"/>
                <a:gd name="connsiteY29" fmla="*/ 1089474 h 1171699"/>
                <a:gd name="connsiteX30" fmla="*/ 1410529 w 2067762"/>
                <a:gd name="connsiteY30" fmla="*/ 1171699 h 1171699"/>
                <a:gd name="connsiteX31" fmla="*/ 657234 w 2067762"/>
                <a:gd name="connsiteY31" fmla="*/ 1171698 h 1171699"/>
                <a:gd name="connsiteX32" fmla="*/ 581471 w 2067762"/>
                <a:gd name="connsiteY32" fmla="*/ 1121479 h 1171699"/>
                <a:gd name="connsiteX33" fmla="*/ 575009 w 2067762"/>
                <a:gd name="connsiteY33" fmla="*/ 1089474 h 1171699"/>
                <a:gd name="connsiteX34" fmla="*/ 577417 w 2067762"/>
                <a:gd name="connsiteY34" fmla="*/ 1077549 h 1171699"/>
                <a:gd name="connsiteX35" fmla="*/ 573021 w 2067762"/>
                <a:gd name="connsiteY35" fmla="*/ 1075436 h 1171699"/>
                <a:gd name="connsiteX36" fmla="*/ 543231 w 2067762"/>
                <a:gd name="connsiteY36" fmla="*/ 1039259 h 1171699"/>
                <a:gd name="connsiteX37" fmla="*/ 536769 w 2067762"/>
                <a:gd name="connsiteY37" fmla="*/ 1007254 h 1171699"/>
                <a:gd name="connsiteX38" fmla="*/ 543231 w 2067762"/>
                <a:gd name="connsiteY38" fmla="*/ 975248 h 1171699"/>
                <a:gd name="connsiteX39" fmla="*/ 560852 w 2067762"/>
                <a:gd name="connsiteY39" fmla="*/ 949112 h 1171699"/>
                <a:gd name="connsiteX40" fmla="*/ 561654 w 2067762"/>
                <a:gd name="connsiteY40" fmla="*/ 948572 h 1171699"/>
                <a:gd name="connsiteX41" fmla="*/ 543231 w 2067762"/>
                <a:gd name="connsiteY41" fmla="*/ 926199 h 1171699"/>
                <a:gd name="connsiteX42" fmla="*/ 536769 w 2067762"/>
                <a:gd name="connsiteY42" fmla="*/ 894194 h 1171699"/>
                <a:gd name="connsiteX43" fmla="*/ 543231 w 2067762"/>
                <a:gd name="connsiteY43" fmla="*/ 862188 h 1171699"/>
                <a:gd name="connsiteX44" fmla="*/ 560852 w 2067762"/>
                <a:gd name="connsiteY44" fmla="*/ 836052 h 1171699"/>
                <a:gd name="connsiteX45" fmla="*/ 567096 w 2067762"/>
                <a:gd name="connsiteY45" fmla="*/ 831842 h 1171699"/>
                <a:gd name="connsiteX46" fmla="*/ 543231 w 2067762"/>
                <a:gd name="connsiteY46" fmla="*/ 802861 h 1171699"/>
                <a:gd name="connsiteX47" fmla="*/ 536769 w 2067762"/>
                <a:gd name="connsiteY47" fmla="*/ 770856 h 1171699"/>
                <a:gd name="connsiteX48" fmla="*/ 543231 w 2067762"/>
                <a:gd name="connsiteY48" fmla="*/ 738850 h 1171699"/>
                <a:gd name="connsiteX49" fmla="*/ 553131 w 2067762"/>
                <a:gd name="connsiteY49" fmla="*/ 724166 h 1171699"/>
                <a:gd name="connsiteX50" fmla="*/ 548749 w 2067762"/>
                <a:gd name="connsiteY50" fmla="*/ 723282 h 1171699"/>
                <a:gd name="connsiteX51" fmla="*/ 504992 w 2067762"/>
                <a:gd name="connsiteY51" fmla="*/ 679524 h 1171699"/>
                <a:gd name="connsiteX52" fmla="*/ 498530 w 2067762"/>
                <a:gd name="connsiteY52" fmla="*/ 647519 h 1171699"/>
                <a:gd name="connsiteX53" fmla="*/ 504992 w 2067762"/>
                <a:gd name="connsiteY53" fmla="*/ 615513 h 1171699"/>
                <a:gd name="connsiteX54" fmla="*/ 534782 w 2067762"/>
                <a:gd name="connsiteY54" fmla="*/ 579337 h 1171699"/>
                <a:gd name="connsiteX55" fmla="*/ 543196 w 2067762"/>
                <a:gd name="connsiteY55" fmla="*/ 575292 h 1171699"/>
                <a:gd name="connsiteX56" fmla="*/ 407504 w 2067762"/>
                <a:gd name="connsiteY56" fmla="*/ 497299 h 1171699"/>
                <a:gd name="connsiteX57" fmla="*/ 1609 w 2067762"/>
                <a:gd name="connsiteY57" fmla="*/ 4395 h 1171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067762" h="1171699">
                  <a:moveTo>
                    <a:pt x="575009" y="1089473"/>
                  </a:moveTo>
                  <a:lnTo>
                    <a:pt x="575009" y="1089474"/>
                  </a:lnTo>
                  <a:lnTo>
                    <a:pt x="575009" y="1089474"/>
                  </a:lnTo>
                  <a:close/>
                  <a:moveTo>
                    <a:pt x="0" y="0"/>
                  </a:moveTo>
                  <a:lnTo>
                    <a:pt x="2067762" y="0"/>
                  </a:lnTo>
                  <a:lnTo>
                    <a:pt x="2066153" y="4395"/>
                  </a:lnTo>
                  <a:cubicBezTo>
                    <a:pt x="1981117" y="205444"/>
                    <a:pt x="1839061" y="376502"/>
                    <a:pt x="1660259" y="497299"/>
                  </a:cubicBezTo>
                  <a:lnTo>
                    <a:pt x="1524401" y="575387"/>
                  </a:lnTo>
                  <a:lnTo>
                    <a:pt x="1545150" y="589377"/>
                  </a:lnTo>
                  <a:cubicBezTo>
                    <a:pt x="1560030" y="604257"/>
                    <a:pt x="1569233" y="624813"/>
                    <a:pt x="1569233" y="647519"/>
                  </a:cubicBezTo>
                  <a:lnTo>
                    <a:pt x="1569232" y="647519"/>
                  </a:lnTo>
                  <a:cubicBezTo>
                    <a:pt x="1569232" y="681578"/>
                    <a:pt x="1548525" y="710800"/>
                    <a:pt x="1519013" y="723283"/>
                  </a:cubicBezTo>
                  <a:lnTo>
                    <a:pt x="1514632" y="724167"/>
                  </a:lnTo>
                  <a:lnTo>
                    <a:pt x="1524532" y="738850"/>
                  </a:lnTo>
                  <a:cubicBezTo>
                    <a:pt x="1528692" y="748688"/>
                    <a:pt x="1530993" y="759503"/>
                    <a:pt x="1530993" y="770856"/>
                  </a:cubicBezTo>
                  <a:lnTo>
                    <a:pt x="1530992" y="770856"/>
                  </a:lnTo>
                  <a:cubicBezTo>
                    <a:pt x="1530992" y="793562"/>
                    <a:pt x="1521789" y="814119"/>
                    <a:pt x="1506909" y="828998"/>
                  </a:cubicBezTo>
                  <a:lnTo>
                    <a:pt x="1501678" y="832525"/>
                  </a:lnTo>
                  <a:lnTo>
                    <a:pt x="1506910" y="836052"/>
                  </a:lnTo>
                  <a:cubicBezTo>
                    <a:pt x="1521790" y="850932"/>
                    <a:pt x="1530993" y="871488"/>
                    <a:pt x="1530993" y="894194"/>
                  </a:cubicBezTo>
                  <a:lnTo>
                    <a:pt x="1530992" y="894194"/>
                  </a:lnTo>
                  <a:cubicBezTo>
                    <a:pt x="1530992" y="905547"/>
                    <a:pt x="1528691" y="916363"/>
                    <a:pt x="1524531" y="926200"/>
                  </a:cubicBezTo>
                  <a:lnTo>
                    <a:pt x="1507997" y="950723"/>
                  </a:lnTo>
                  <a:lnTo>
                    <a:pt x="1524532" y="975248"/>
                  </a:lnTo>
                  <a:cubicBezTo>
                    <a:pt x="1528692" y="985086"/>
                    <a:pt x="1530993" y="995901"/>
                    <a:pt x="1530993" y="1007254"/>
                  </a:cubicBezTo>
                  <a:lnTo>
                    <a:pt x="1530992" y="1007254"/>
                  </a:lnTo>
                  <a:cubicBezTo>
                    <a:pt x="1530992" y="1029960"/>
                    <a:pt x="1521789" y="1050517"/>
                    <a:pt x="1506909" y="1065396"/>
                  </a:cubicBezTo>
                  <a:lnTo>
                    <a:pt x="1490172" y="1076681"/>
                  </a:lnTo>
                  <a:lnTo>
                    <a:pt x="1492755" y="1089474"/>
                  </a:lnTo>
                  <a:lnTo>
                    <a:pt x="1492754" y="1089474"/>
                  </a:lnTo>
                  <a:cubicBezTo>
                    <a:pt x="1492754" y="1134886"/>
                    <a:pt x="1455941" y="1171699"/>
                    <a:pt x="1410529" y="1171699"/>
                  </a:cubicBezTo>
                  <a:lnTo>
                    <a:pt x="657234" y="1171698"/>
                  </a:lnTo>
                  <a:cubicBezTo>
                    <a:pt x="623175" y="1171698"/>
                    <a:pt x="593953" y="1150991"/>
                    <a:pt x="581471" y="1121479"/>
                  </a:cubicBezTo>
                  <a:lnTo>
                    <a:pt x="575009" y="1089474"/>
                  </a:lnTo>
                  <a:lnTo>
                    <a:pt x="577417" y="1077549"/>
                  </a:lnTo>
                  <a:lnTo>
                    <a:pt x="573021" y="1075436"/>
                  </a:lnTo>
                  <a:cubicBezTo>
                    <a:pt x="559898" y="1066570"/>
                    <a:pt x="549472" y="1054015"/>
                    <a:pt x="543231" y="1039259"/>
                  </a:cubicBezTo>
                  <a:lnTo>
                    <a:pt x="536769" y="1007254"/>
                  </a:lnTo>
                  <a:lnTo>
                    <a:pt x="543231" y="975248"/>
                  </a:lnTo>
                  <a:cubicBezTo>
                    <a:pt x="547392" y="965411"/>
                    <a:pt x="553412" y="956552"/>
                    <a:pt x="560852" y="949112"/>
                  </a:cubicBezTo>
                  <a:lnTo>
                    <a:pt x="561654" y="948572"/>
                  </a:lnTo>
                  <a:lnTo>
                    <a:pt x="543231" y="926199"/>
                  </a:lnTo>
                  <a:lnTo>
                    <a:pt x="536769" y="894194"/>
                  </a:lnTo>
                  <a:lnTo>
                    <a:pt x="543231" y="862188"/>
                  </a:lnTo>
                  <a:cubicBezTo>
                    <a:pt x="547392" y="852351"/>
                    <a:pt x="553412" y="843492"/>
                    <a:pt x="560852" y="836052"/>
                  </a:cubicBezTo>
                  <a:lnTo>
                    <a:pt x="567096" y="831842"/>
                  </a:lnTo>
                  <a:lnTo>
                    <a:pt x="543231" y="802861"/>
                  </a:lnTo>
                  <a:lnTo>
                    <a:pt x="536769" y="770856"/>
                  </a:lnTo>
                  <a:lnTo>
                    <a:pt x="543231" y="738850"/>
                  </a:lnTo>
                  <a:lnTo>
                    <a:pt x="553131" y="724166"/>
                  </a:lnTo>
                  <a:lnTo>
                    <a:pt x="548749" y="723282"/>
                  </a:lnTo>
                  <a:cubicBezTo>
                    <a:pt x="529075" y="714960"/>
                    <a:pt x="513313" y="699199"/>
                    <a:pt x="504992" y="679524"/>
                  </a:cubicBezTo>
                  <a:lnTo>
                    <a:pt x="498530" y="647519"/>
                  </a:lnTo>
                  <a:lnTo>
                    <a:pt x="504992" y="615513"/>
                  </a:lnTo>
                  <a:cubicBezTo>
                    <a:pt x="511233" y="600757"/>
                    <a:pt x="521659" y="588203"/>
                    <a:pt x="534782" y="579337"/>
                  </a:cubicBezTo>
                  <a:lnTo>
                    <a:pt x="543196" y="575292"/>
                  </a:lnTo>
                  <a:lnTo>
                    <a:pt x="407504" y="497299"/>
                  </a:lnTo>
                  <a:cubicBezTo>
                    <a:pt x="228701" y="376502"/>
                    <a:pt x="86645" y="205444"/>
                    <a:pt x="1609" y="4395"/>
                  </a:cubicBezTo>
                  <a:close/>
                </a:path>
              </a:pathLst>
            </a:custGeom>
            <a:solidFill>
              <a:srgbClr val="2921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 xmlns:a16="http://schemas.microsoft.com/office/drawing/2014/main" id="{67ABB0C4-6D2B-4BDA-984C-A8FBA879AA3E}"/>
                </a:ext>
              </a:extLst>
            </p:cNvPr>
            <p:cNvSpPr/>
            <p:nvPr/>
          </p:nvSpPr>
          <p:spPr>
            <a:xfrm rot="20716087">
              <a:off x="4570072" y="3520611"/>
              <a:ext cx="2326354" cy="551543"/>
            </a:xfrm>
            <a:prstGeom prst="roundRect">
              <a:avLst>
                <a:gd name="adj" fmla="val 50000"/>
              </a:avLst>
            </a:prstGeom>
            <a:gradFill flip="none" rotWithShape="1">
              <a:gsLst>
                <a:gs pos="0">
                  <a:srgbClr val="E6782E"/>
                </a:gs>
                <a:gs pos="100000">
                  <a:srgbClr val="B95816"/>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 xmlns:a16="http://schemas.microsoft.com/office/drawing/2014/main" id="{262091EA-AFAE-432A-8395-53ACD4263B48}"/>
                </a:ext>
              </a:extLst>
            </p:cNvPr>
            <p:cNvSpPr/>
            <p:nvPr/>
          </p:nvSpPr>
          <p:spPr>
            <a:xfrm rot="20716087">
              <a:off x="4570072" y="2866966"/>
              <a:ext cx="2326354" cy="551543"/>
            </a:xfrm>
            <a:prstGeom prst="roundRect">
              <a:avLst>
                <a:gd name="adj" fmla="val 50000"/>
              </a:avLst>
            </a:prstGeom>
            <a:gradFill flip="none" rotWithShape="1">
              <a:gsLst>
                <a:gs pos="0">
                  <a:srgbClr val="BE5691"/>
                </a:gs>
                <a:gs pos="100000">
                  <a:srgbClr val="A53F79"/>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19" name="Rectangle: Rounded Corners 18">
              <a:extLst>
                <a:ext uri="{FF2B5EF4-FFF2-40B4-BE49-F238E27FC236}">
                  <a16:creationId xmlns="" xmlns:a16="http://schemas.microsoft.com/office/drawing/2014/main" id="{076821BC-C7FE-4F0D-8DA1-9907F1BBE3C8}"/>
                </a:ext>
              </a:extLst>
            </p:cNvPr>
            <p:cNvSpPr/>
            <p:nvPr/>
          </p:nvSpPr>
          <p:spPr>
            <a:xfrm rot="20716087">
              <a:off x="4570072" y="2213321"/>
              <a:ext cx="2326354" cy="551543"/>
            </a:xfrm>
            <a:prstGeom prst="roundRect">
              <a:avLst>
                <a:gd name="adj" fmla="val 50000"/>
              </a:avLst>
            </a:prstGeom>
            <a:gradFill flip="none" rotWithShape="1">
              <a:gsLst>
                <a:gs pos="0">
                  <a:srgbClr val="01B8D1"/>
                </a:gs>
                <a:gs pos="100000">
                  <a:srgbClr val="018899"/>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20" name="Rectangle: Rounded Corners 19">
              <a:extLst>
                <a:ext uri="{FF2B5EF4-FFF2-40B4-BE49-F238E27FC236}">
                  <a16:creationId xmlns="" xmlns:a16="http://schemas.microsoft.com/office/drawing/2014/main" id="{7A2F7D59-EADC-4D4E-B624-49761ACA2584}"/>
                </a:ext>
              </a:extLst>
            </p:cNvPr>
            <p:cNvSpPr/>
            <p:nvPr/>
          </p:nvSpPr>
          <p:spPr>
            <a:xfrm rot="20716087">
              <a:off x="4841428" y="1559676"/>
              <a:ext cx="1783643" cy="551543"/>
            </a:xfrm>
            <a:prstGeom prst="roundRect">
              <a:avLst>
                <a:gd name="adj" fmla="val 50000"/>
              </a:avLst>
            </a:prstGeom>
            <a:gradFill flip="none" rotWithShape="1">
              <a:gsLst>
                <a:gs pos="0">
                  <a:srgbClr val="00B050"/>
                </a:gs>
                <a:gs pos="100000">
                  <a:srgbClr val="009E47"/>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grpSp>
      <p:sp>
        <p:nvSpPr>
          <p:cNvPr id="24" name="TextBox 23">
            <a:extLst>
              <a:ext uri="{FF2B5EF4-FFF2-40B4-BE49-F238E27FC236}">
                <a16:creationId xmlns="" xmlns:a16="http://schemas.microsoft.com/office/drawing/2014/main" id="{A0D80C00-6731-4948-954D-560566999801}"/>
              </a:ext>
            </a:extLst>
          </p:cNvPr>
          <p:cNvSpPr txBox="1"/>
          <p:nvPr/>
        </p:nvSpPr>
        <p:spPr>
          <a:xfrm>
            <a:off x="8664120" y="4852700"/>
            <a:ext cx="1810062" cy="430887"/>
          </a:xfrm>
          <a:prstGeom prst="rect">
            <a:avLst/>
          </a:prstGeom>
          <a:noFill/>
        </p:spPr>
        <p:txBody>
          <a:bodyPr wrap="square" rtlCol="0">
            <a:spAutoFit/>
          </a:bodyPr>
          <a:lstStyle/>
          <a:p>
            <a:pPr algn="ctr"/>
            <a:r>
              <a:rPr lang="en-IN" sz="1050" b="1" spc="300" dirty="0">
                <a:solidFill>
                  <a:schemeClr val="bg1">
                    <a:alpha val="72000"/>
                  </a:schemeClr>
                </a:solidFill>
                <a:latin typeface="Nexa Light" panose="02000000000000000000" pitchFamily="50" charset="0"/>
              </a:rPr>
              <a:t>SAVE</a:t>
            </a:r>
          </a:p>
          <a:p>
            <a:pPr algn="ctr"/>
            <a:r>
              <a:rPr lang="en-IN" sz="1050" b="1" spc="300" dirty="0">
                <a:solidFill>
                  <a:schemeClr val="bg1">
                    <a:alpha val="72000"/>
                  </a:schemeClr>
                </a:solidFill>
                <a:latin typeface="Nexa Light" panose="02000000000000000000" pitchFamily="50" charset="0"/>
              </a:rPr>
              <a:t>ELECTRICITY</a:t>
            </a:r>
          </a:p>
        </p:txBody>
      </p:sp>
      <p:sp>
        <p:nvSpPr>
          <p:cNvPr id="25" name="TextBox 24">
            <a:extLst>
              <a:ext uri="{FF2B5EF4-FFF2-40B4-BE49-F238E27FC236}">
                <a16:creationId xmlns="" xmlns:a16="http://schemas.microsoft.com/office/drawing/2014/main" id="{2A363F19-C675-4289-B020-84C8F7629B4D}"/>
              </a:ext>
            </a:extLst>
          </p:cNvPr>
          <p:cNvSpPr txBox="1"/>
          <p:nvPr/>
        </p:nvSpPr>
        <p:spPr>
          <a:xfrm>
            <a:off x="603241" y="434321"/>
            <a:ext cx="6279594" cy="1107996"/>
          </a:xfrm>
          <a:prstGeom prst="rect">
            <a:avLst/>
          </a:prstGeom>
          <a:noFill/>
        </p:spPr>
        <p:txBody>
          <a:bodyPr wrap="square" rtlCol="0">
            <a:spAutoFit/>
          </a:bodyPr>
          <a:lstStyle/>
          <a:p>
            <a:r>
              <a:rPr lang="en-IN" sz="6600" spc="300" dirty="0" smtClean="0"/>
              <a:t>Conclusion</a:t>
            </a:r>
            <a:endParaRPr lang="en-IN" sz="6600" spc="300" dirty="0"/>
          </a:p>
        </p:txBody>
      </p:sp>
      <p:sp>
        <p:nvSpPr>
          <p:cNvPr id="2" name="TextBox 1"/>
          <p:cNvSpPr txBox="1"/>
          <p:nvPr/>
        </p:nvSpPr>
        <p:spPr>
          <a:xfrm>
            <a:off x="603241" y="1692468"/>
            <a:ext cx="6802234" cy="4154984"/>
          </a:xfrm>
          <a:prstGeom prst="rect">
            <a:avLst/>
          </a:prstGeom>
          <a:noFill/>
        </p:spPr>
        <p:txBody>
          <a:bodyPr wrap="square" rtlCol="0">
            <a:spAutoFit/>
          </a:bodyPr>
          <a:lstStyle/>
          <a:p>
            <a:r>
              <a:rPr lang="en-US" sz="2400" dirty="0" smtClean="0"/>
              <a:t>-Overall health outcomes and health factors are highly correlated with correlation = 0.7315</a:t>
            </a:r>
          </a:p>
          <a:p>
            <a:endParaRPr lang="en-US" sz="2400" dirty="0" smtClean="0"/>
          </a:p>
          <a:p>
            <a:r>
              <a:rPr lang="en-US" sz="2400" dirty="0" smtClean="0"/>
              <a:t>-There exist individual correlations between diseases and factors (i.e. obesity vs. unsafe sex with correlation = 0.3947)</a:t>
            </a:r>
          </a:p>
          <a:p>
            <a:endParaRPr lang="en-US" sz="2400" dirty="0" smtClean="0"/>
          </a:p>
          <a:p>
            <a:r>
              <a:rPr lang="en-US" sz="2400" dirty="0" smtClean="0"/>
              <a:t>-We are able to use a decision tree to classify and predict health outcomes given correct attributes/input with the accuracy of </a:t>
            </a:r>
            <a:r>
              <a:rPr lang="en-US" sz="2400" dirty="0" smtClean="0"/>
              <a:t>88.13% </a:t>
            </a:r>
            <a:r>
              <a:rPr lang="en-US" sz="2400" dirty="0" smtClean="0"/>
              <a:t>by ROC curve and </a:t>
            </a:r>
            <a:r>
              <a:rPr lang="en-US" sz="2400" dirty="0" smtClean="0"/>
              <a:t>89.28</a:t>
            </a:r>
            <a:r>
              <a:rPr lang="en-US" sz="2400" dirty="0" smtClean="0"/>
              <a:t>% </a:t>
            </a:r>
            <a:r>
              <a:rPr lang="en-US" sz="2400" dirty="0" smtClean="0"/>
              <a:t>by mean</a:t>
            </a:r>
            <a:endParaRPr lang="en-US" sz="2400" dirty="0"/>
          </a:p>
        </p:txBody>
      </p:sp>
    </p:spTree>
    <p:extLst>
      <p:ext uri="{BB962C8B-B14F-4D97-AF65-F5344CB8AC3E}">
        <p14:creationId xmlns:p14="http://schemas.microsoft.com/office/powerpoint/2010/main" val="103506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 </a:t>
            </a:r>
            <a:r>
              <a:rPr lang="en-US" altLang="zh-CN" dirty="0" smtClean="0"/>
              <a:t>References</a:t>
            </a:r>
            <a:endParaRPr lang="ko-KR" altLang="en-US" dirty="0"/>
          </a:p>
        </p:txBody>
      </p:sp>
      <p:sp>
        <p:nvSpPr>
          <p:cNvPr id="7" name="Content Placeholder 6"/>
          <p:cNvSpPr>
            <a:spLocks noGrp="1"/>
          </p:cNvSpPr>
          <p:nvPr>
            <p:ph idx="10"/>
          </p:nvPr>
        </p:nvSpPr>
        <p:spPr>
          <a:xfrm>
            <a:off x="623392" y="1705970"/>
            <a:ext cx="10972800" cy="4790363"/>
          </a:xfrm>
        </p:spPr>
        <p:txBody>
          <a:bodyPr>
            <a:normAutofit/>
          </a:bodyPr>
          <a:lstStyle/>
          <a:p>
            <a:r>
              <a:rPr lang="en-US" sz="1600" dirty="0"/>
              <a:t>Virginia Commonwealth University </a:t>
            </a:r>
            <a:r>
              <a:rPr lang="en-US" sz="1600" i="1" dirty="0"/>
              <a:t>Why Education Matters to Health: Exploring the Causes</a:t>
            </a:r>
            <a:r>
              <a:rPr lang="en-US" sz="1600" dirty="0"/>
              <a:t> February 13th, 2015 </a:t>
            </a:r>
            <a:r>
              <a:rPr lang="en-US" sz="1600" u="sng" dirty="0">
                <a:hlinkClick r:id="rId2"/>
              </a:rPr>
              <a:t>https://societyhealth.vcu.edu/work/the-projects/why-education-matters-to-health-exploring-the-causes.html</a:t>
            </a:r>
            <a:endParaRPr lang="en-US" sz="1600" dirty="0"/>
          </a:p>
          <a:p>
            <a:r>
              <a:rPr lang="en-US" sz="1600" dirty="0"/>
              <a:t>Andrew Curry </a:t>
            </a:r>
            <a:r>
              <a:rPr lang="en-US" sz="1600" i="1" dirty="0"/>
              <a:t>The Sheer Stress of an Environment Contributes to Obesity and Diabetes</a:t>
            </a:r>
            <a:r>
              <a:rPr lang="en-US" sz="1600" dirty="0"/>
              <a:t> December 17th, 2015 </a:t>
            </a:r>
            <a:r>
              <a:rPr lang="en-US" sz="1600" u="sng" dirty="0">
                <a:hlinkClick r:id="rId3"/>
              </a:rPr>
              <a:t>http://nautil.us/issue/31/stress/why-living-in-a-poor-neighborhood-can-make-you-fat</a:t>
            </a:r>
            <a:endParaRPr lang="en-US" sz="1600" dirty="0"/>
          </a:p>
          <a:p>
            <a:r>
              <a:rPr lang="en-US" sz="1600" dirty="0"/>
              <a:t>Colette </a:t>
            </a:r>
            <a:r>
              <a:rPr lang="en-US" sz="1600" dirty="0" err="1"/>
              <a:t>Bouchez</a:t>
            </a:r>
            <a:r>
              <a:rPr lang="en-US" sz="1600" dirty="0"/>
              <a:t> </a:t>
            </a:r>
            <a:r>
              <a:rPr lang="en-US" sz="1600" i="1" dirty="0"/>
              <a:t>Better Sex: What’s Weight Got to Do With it?</a:t>
            </a:r>
            <a:r>
              <a:rPr lang="en-US" sz="1600" dirty="0"/>
              <a:t> </a:t>
            </a:r>
            <a:endParaRPr lang="en-US" sz="1600" dirty="0" smtClean="0"/>
          </a:p>
          <a:p>
            <a:r>
              <a:rPr lang="en-US" sz="1600" u="sng" dirty="0" smtClean="0">
                <a:hlinkClick r:id="rId4"/>
              </a:rPr>
              <a:t>https</a:t>
            </a:r>
            <a:r>
              <a:rPr lang="en-US" sz="1600" u="sng" dirty="0">
                <a:hlinkClick r:id="rId4"/>
              </a:rPr>
              <a:t>://www.webmd.com/sex-relationships/features/sex-and-weight#1</a:t>
            </a:r>
            <a:endParaRPr lang="en-US" sz="1600" dirty="0"/>
          </a:p>
          <a:p>
            <a:r>
              <a:rPr lang="en-US" sz="1600" dirty="0" err="1"/>
              <a:t>Debolina</a:t>
            </a:r>
            <a:r>
              <a:rPr lang="en-US" sz="1600" dirty="0"/>
              <a:t> Raja </a:t>
            </a:r>
            <a:r>
              <a:rPr lang="en-US" sz="1600" i="1" dirty="0"/>
              <a:t>9 Health </a:t>
            </a:r>
            <a:r>
              <a:rPr lang="en-US" sz="1600" i="1" dirty="0" err="1"/>
              <a:t>Rishs</a:t>
            </a:r>
            <a:r>
              <a:rPr lang="en-US" sz="1600" i="1" dirty="0"/>
              <a:t> And Realities of Teenage Pregnancy  </a:t>
            </a:r>
            <a:r>
              <a:rPr lang="en-US" sz="1600" dirty="0"/>
              <a:t>February 13th, 2017 </a:t>
            </a:r>
            <a:endParaRPr lang="en-US" sz="1600" dirty="0" smtClean="0"/>
          </a:p>
          <a:p>
            <a:r>
              <a:rPr lang="en-US" sz="1600" u="sng" dirty="0" smtClean="0">
                <a:hlinkClick r:id="rId5"/>
              </a:rPr>
              <a:t>http</a:t>
            </a:r>
            <a:r>
              <a:rPr lang="en-US" sz="1600" u="sng" dirty="0">
                <a:hlinkClick r:id="rId5"/>
              </a:rPr>
              <a:t>://www.momjunction.com/articles/health-risks-of-teenage-pregnancy_00377831/#gref</a:t>
            </a:r>
            <a:endParaRPr lang="en-US" sz="1600" dirty="0"/>
          </a:p>
          <a:p>
            <a:r>
              <a:rPr lang="en-US" sz="1600" dirty="0"/>
              <a:t>Data set source: </a:t>
            </a:r>
            <a:endParaRPr lang="en-US" sz="1600" dirty="0" smtClean="0"/>
          </a:p>
          <a:p>
            <a:r>
              <a:rPr lang="en-US" sz="1600" u="sng" dirty="0" smtClean="0">
                <a:hlinkClick r:id="rId6"/>
              </a:rPr>
              <a:t>https</a:t>
            </a:r>
            <a:r>
              <a:rPr lang="en-US" sz="1600" u="sng" dirty="0">
                <a:hlinkClick r:id="rId6"/>
              </a:rPr>
              <a:t>://github.com/dataiap/dataiap/tree/master/datasets/county_health_rankings</a:t>
            </a:r>
            <a:endParaRPr lang="en-US" sz="1600" dirty="0"/>
          </a:p>
          <a:p>
            <a:r>
              <a:rPr lang="en-US" sz="1600" u="sng" dirty="0">
                <a:hlinkClick r:id="rId7"/>
              </a:rPr>
              <a:t>http://</a:t>
            </a:r>
            <a:r>
              <a:rPr lang="en-US" sz="1600" u="sng" dirty="0" smtClean="0">
                <a:hlinkClick r:id="rId7"/>
              </a:rPr>
              <a:t>www.countyhealthrankings.org/explore-health-rankings/use-data/exploring-data</a:t>
            </a:r>
            <a:endParaRPr lang="en-US" sz="1600" u="sng" dirty="0" smtClean="0"/>
          </a:p>
          <a:p>
            <a:r>
              <a:rPr lang="en-US" sz="1600" dirty="0" smtClean="0"/>
              <a:t>Professor Luo’s help and guidance</a:t>
            </a:r>
            <a:endParaRPr lang="en-US" sz="1600" dirty="0"/>
          </a:p>
          <a:p>
            <a:r>
              <a:rPr lang="en-US" dirty="0"/>
              <a:t/>
            </a:r>
            <a:br>
              <a:rPr lang="en-US" dirty="0"/>
            </a:br>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1771834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Shape 23"/>
          <p:cNvSpPr/>
          <p:nvPr/>
        </p:nvSpPr>
        <p:spPr>
          <a:xfrm>
            <a:off x="6750570" y="996320"/>
            <a:ext cx="5441430" cy="5181108"/>
          </a:xfrm>
          <a:custGeom>
            <a:avLst/>
            <a:gdLst>
              <a:gd name="connsiteX0" fmla="*/ 820891 w 2052541"/>
              <a:gd name="connsiteY0" fmla="*/ 2454025 h 2694226"/>
              <a:gd name="connsiteX1" fmla="*/ 811995 w 2052541"/>
              <a:gd name="connsiteY1" fmla="*/ 2458473 h 2694226"/>
              <a:gd name="connsiteX2" fmla="*/ 816443 w 2052541"/>
              <a:gd name="connsiteY2" fmla="*/ 2467369 h 2694226"/>
              <a:gd name="connsiteX3" fmla="*/ 820891 w 2052541"/>
              <a:gd name="connsiteY3" fmla="*/ 2476265 h 2694226"/>
              <a:gd name="connsiteX4" fmla="*/ 825339 w 2052541"/>
              <a:gd name="connsiteY4" fmla="*/ 2476265 h 2694226"/>
              <a:gd name="connsiteX5" fmla="*/ 829788 w 2052541"/>
              <a:gd name="connsiteY5" fmla="*/ 2474041 h 2694226"/>
              <a:gd name="connsiteX6" fmla="*/ 834236 w 2052541"/>
              <a:gd name="connsiteY6" fmla="*/ 2471817 h 2694226"/>
              <a:gd name="connsiteX7" fmla="*/ 827563 w 2052541"/>
              <a:gd name="connsiteY7" fmla="*/ 2462921 h 2694226"/>
              <a:gd name="connsiteX8" fmla="*/ 820891 w 2052541"/>
              <a:gd name="connsiteY8" fmla="*/ 2454025 h 2694226"/>
              <a:gd name="connsiteX9" fmla="*/ 905407 w 2052541"/>
              <a:gd name="connsiteY9" fmla="*/ 2431784 h 2694226"/>
              <a:gd name="connsiteX10" fmla="*/ 869821 w 2052541"/>
              <a:gd name="connsiteY10" fmla="*/ 2449576 h 2694226"/>
              <a:gd name="connsiteX11" fmla="*/ 885390 w 2052541"/>
              <a:gd name="connsiteY11" fmla="*/ 2460697 h 2694226"/>
              <a:gd name="connsiteX12" fmla="*/ 900958 w 2052541"/>
              <a:gd name="connsiteY12" fmla="*/ 2471817 h 2694226"/>
              <a:gd name="connsiteX13" fmla="*/ 905407 w 2052541"/>
              <a:gd name="connsiteY13" fmla="*/ 2431784 h 2694226"/>
              <a:gd name="connsiteX14" fmla="*/ 1225675 w 2052541"/>
              <a:gd name="connsiteY14" fmla="*/ 2276098 h 2694226"/>
              <a:gd name="connsiteX15" fmla="*/ 1198986 w 2052541"/>
              <a:gd name="connsiteY15" fmla="*/ 2278322 h 2694226"/>
              <a:gd name="connsiteX16" fmla="*/ 1194538 w 2052541"/>
              <a:gd name="connsiteY16" fmla="*/ 2298339 h 2694226"/>
              <a:gd name="connsiteX17" fmla="*/ 1210107 w 2052541"/>
              <a:gd name="connsiteY17" fmla="*/ 2287218 h 2694226"/>
              <a:gd name="connsiteX18" fmla="*/ 1225675 w 2052541"/>
              <a:gd name="connsiteY18" fmla="*/ 2276098 h 2694226"/>
              <a:gd name="connsiteX19" fmla="*/ 1483669 w 2052541"/>
              <a:gd name="connsiteY19" fmla="*/ 1591079 h 2694226"/>
              <a:gd name="connsiteX20" fmla="*/ 1492566 w 2052541"/>
              <a:gd name="connsiteY20" fmla="*/ 1595527 h 2694226"/>
              <a:gd name="connsiteX21" fmla="*/ 1483669 w 2052541"/>
              <a:gd name="connsiteY21" fmla="*/ 1640009 h 2694226"/>
              <a:gd name="connsiteX22" fmla="*/ 1470325 w 2052541"/>
              <a:gd name="connsiteY22" fmla="*/ 1635560 h 2694226"/>
              <a:gd name="connsiteX23" fmla="*/ 1476997 w 2052541"/>
              <a:gd name="connsiteY23" fmla="*/ 1613319 h 2694226"/>
              <a:gd name="connsiteX24" fmla="*/ 1483669 w 2052541"/>
              <a:gd name="connsiteY24" fmla="*/ 1591079 h 2694226"/>
              <a:gd name="connsiteX25" fmla="*/ 224836 w 2052541"/>
              <a:gd name="connsiteY25" fmla="*/ 1333085 h 2694226"/>
              <a:gd name="connsiteX26" fmla="*/ 238180 w 2052541"/>
              <a:gd name="connsiteY26" fmla="*/ 1377566 h 2694226"/>
              <a:gd name="connsiteX27" fmla="*/ 247077 w 2052541"/>
              <a:gd name="connsiteY27" fmla="*/ 1422048 h 2694226"/>
              <a:gd name="connsiteX28" fmla="*/ 238180 w 2052541"/>
              <a:gd name="connsiteY28" fmla="*/ 1422048 h 2694226"/>
              <a:gd name="connsiteX29" fmla="*/ 215939 w 2052541"/>
              <a:gd name="connsiteY29" fmla="*/ 1337533 h 2694226"/>
              <a:gd name="connsiteX30" fmla="*/ 224836 w 2052541"/>
              <a:gd name="connsiteY30" fmla="*/ 1333085 h 2694226"/>
              <a:gd name="connsiteX31" fmla="*/ 834236 w 2052541"/>
              <a:gd name="connsiteY31" fmla="*/ 1328636 h 2694226"/>
              <a:gd name="connsiteX32" fmla="*/ 829788 w 2052541"/>
              <a:gd name="connsiteY32" fmla="*/ 1333085 h 2694226"/>
              <a:gd name="connsiteX33" fmla="*/ 845356 w 2052541"/>
              <a:gd name="connsiteY33" fmla="*/ 1428720 h 2694226"/>
              <a:gd name="connsiteX34" fmla="*/ 883166 w 2052541"/>
              <a:gd name="connsiteY34" fmla="*/ 1519908 h 2694226"/>
              <a:gd name="connsiteX35" fmla="*/ 858701 w 2052541"/>
              <a:gd name="connsiteY35" fmla="*/ 1424272 h 2694226"/>
              <a:gd name="connsiteX36" fmla="*/ 834236 w 2052541"/>
              <a:gd name="connsiteY36" fmla="*/ 1328636 h 2694226"/>
              <a:gd name="connsiteX37" fmla="*/ 811995 w 2052541"/>
              <a:gd name="connsiteY37" fmla="*/ 1284154 h 2694226"/>
              <a:gd name="connsiteX38" fmla="*/ 807547 w 2052541"/>
              <a:gd name="connsiteY38" fmla="*/ 1324188 h 2694226"/>
              <a:gd name="connsiteX39" fmla="*/ 816443 w 2052541"/>
              <a:gd name="connsiteY39" fmla="*/ 1324188 h 2694226"/>
              <a:gd name="connsiteX40" fmla="*/ 818667 w 2052541"/>
              <a:gd name="connsiteY40" fmla="*/ 1306395 h 2694226"/>
              <a:gd name="connsiteX41" fmla="*/ 820891 w 2052541"/>
              <a:gd name="connsiteY41" fmla="*/ 1288603 h 2694226"/>
              <a:gd name="connsiteX42" fmla="*/ 811995 w 2052541"/>
              <a:gd name="connsiteY42" fmla="*/ 1284154 h 2694226"/>
              <a:gd name="connsiteX43" fmla="*/ 193699 w 2052541"/>
              <a:gd name="connsiteY43" fmla="*/ 1190743 h 2694226"/>
              <a:gd name="connsiteX44" fmla="*/ 198147 w 2052541"/>
              <a:gd name="connsiteY44" fmla="*/ 1224104 h 2694226"/>
              <a:gd name="connsiteX45" fmla="*/ 202595 w 2052541"/>
              <a:gd name="connsiteY45" fmla="*/ 1257465 h 2694226"/>
              <a:gd name="connsiteX46" fmla="*/ 198147 w 2052541"/>
              <a:gd name="connsiteY46" fmla="*/ 1257465 h 2694226"/>
              <a:gd name="connsiteX47" fmla="*/ 184802 w 2052541"/>
              <a:gd name="connsiteY47" fmla="*/ 1195191 h 2694226"/>
              <a:gd name="connsiteX48" fmla="*/ 193699 w 2052541"/>
              <a:gd name="connsiteY48" fmla="*/ 1190743 h 2694226"/>
              <a:gd name="connsiteX49" fmla="*/ 167010 w 2052541"/>
              <a:gd name="connsiteY49" fmla="*/ 1115124 h 2694226"/>
              <a:gd name="connsiteX50" fmla="*/ 175906 w 2052541"/>
              <a:gd name="connsiteY50" fmla="*/ 1115124 h 2694226"/>
              <a:gd name="connsiteX51" fmla="*/ 180354 w 2052541"/>
              <a:gd name="connsiteY51" fmla="*/ 1137365 h 2694226"/>
              <a:gd name="connsiteX52" fmla="*/ 184802 w 2052541"/>
              <a:gd name="connsiteY52" fmla="*/ 1164054 h 2694226"/>
              <a:gd name="connsiteX53" fmla="*/ 180354 w 2052541"/>
              <a:gd name="connsiteY53" fmla="*/ 1164054 h 2694226"/>
              <a:gd name="connsiteX54" fmla="*/ 173682 w 2052541"/>
              <a:gd name="connsiteY54" fmla="*/ 1139589 h 2694226"/>
              <a:gd name="connsiteX55" fmla="*/ 167010 w 2052541"/>
              <a:gd name="connsiteY55" fmla="*/ 1115124 h 2694226"/>
              <a:gd name="connsiteX56" fmla="*/ 1176189 w 2052541"/>
              <a:gd name="connsiteY56" fmla="*/ 1020878 h 2694226"/>
              <a:gd name="connsiteX57" fmla="*/ 1167849 w 2052541"/>
              <a:gd name="connsiteY57" fmla="*/ 1035057 h 2694226"/>
              <a:gd name="connsiteX58" fmla="*/ 1163401 w 2052541"/>
              <a:gd name="connsiteY58" fmla="*/ 1048401 h 2694226"/>
              <a:gd name="connsiteX59" fmla="*/ 1158953 w 2052541"/>
              <a:gd name="connsiteY59" fmla="*/ 1061746 h 2694226"/>
              <a:gd name="connsiteX60" fmla="*/ 1150056 w 2052541"/>
              <a:gd name="connsiteY60" fmla="*/ 1092883 h 2694226"/>
              <a:gd name="connsiteX61" fmla="*/ 1141160 w 2052541"/>
              <a:gd name="connsiteY61" fmla="*/ 1119572 h 2694226"/>
              <a:gd name="connsiteX62" fmla="*/ 1150056 w 2052541"/>
              <a:gd name="connsiteY62" fmla="*/ 1124020 h 2694226"/>
              <a:gd name="connsiteX63" fmla="*/ 1165625 w 2052541"/>
              <a:gd name="connsiteY63" fmla="*/ 1079538 h 2694226"/>
              <a:gd name="connsiteX64" fmla="*/ 1181193 w 2052541"/>
              <a:gd name="connsiteY64" fmla="*/ 1035057 h 2694226"/>
              <a:gd name="connsiteX65" fmla="*/ 1176745 w 2052541"/>
              <a:gd name="connsiteY65" fmla="*/ 1021712 h 2694226"/>
              <a:gd name="connsiteX66" fmla="*/ 1176189 w 2052541"/>
              <a:gd name="connsiteY66" fmla="*/ 1020878 h 2694226"/>
              <a:gd name="connsiteX67" fmla="*/ 207043 w 2052541"/>
              <a:gd name="connsiteY67" fmla="*/ 990575 h 2694226"/>
              <a:gd name="connsiteX68" fmla="*/ 202595 w 2052541"/>
              <a:gd name="connsiteY68" fmla="*/ 992799 h 2694226"/>
              <a:gd name="connsiteX69" fmla="*/ 198147 w 2052541"/>
              <a:gd name="connsiteY69" fmla="*/ 995023 h 2694226"/>
              <a:gd name="connsiteX70" fmla="*/ 207043 w 2052541"/>
              <a:gd name="connsiteY70" fmla="*/ 1032833 h 2694226"/>
              <a:gd name="connsiteX71" fmla="*/ 215939 w 2052541"/>
              <a:gd name="connsiteY71" fmla="*/ 1070642 h 2694226"/>
              <a:gd name="connsiteX72" fmla="*/ 224836 w 2052541"/>
              <a:gd name="connsiteY72" fmla="*/ 1070642 h 2694226"/>
              <a:gd name="connsiteX73" fmla="*/ 215939 w 2052541"/>
              <a:gd name="connsiteY73" fmla="*/ 1030609 h 2694226"/>
              <a:gd name="connsiteX74" fmla="*/ 207043 w 2052541"/>
              <a:gd name="connsiteY74" fmla="*/ 990575 h 2694226"/>
              <a:gd name="connsiteX75" fmla="*/ 1652700 w 2052541"/>
              <a:gd name="connsiteY75" fmla="*/ 977230 h 2694226"/>
              <a:gd name="connsiteX76" fmla="*/ 1626011 w 2052541"/>
              <a:gd name="connsiteY76" fmla="*/ 1008368 h 2694226"/>
              <a:gd name="connsiteX77" fmla="*/ 1621563 w 2052541"/>
              <a:gd name="connsiteY77" fmla="*/ 1030609 h 2694226"/>
              <a:gd name="connsiteX78" fmla="*/ 1617115 w 2052541"/>
              <a:gd name="connsiteY78" fmla="*/ 1052849 h 2694226"/>
              <a:gd name="connsiteX79" fmla="*/ 1594874 w 2052541"/>
              <a:gd name="connsiteY79" fmla="*/ 1097331 h 2694226"/>
              <a:gd name="connsiteX80" fmla="*/ 1590425 w 2052541"/>
              <a:gd name="connsiteY80" fmla="*/ 1119572 h 2694226"/>
              <a:gd name="connsiteX81" fmla="*/ 1599322 w 2052541"/>
              <a:gd name="connsiteY81" fmla="*/ 1119572 h 2694226"/>
              <a:gd name="connsiteX82" fmla="*/ 1634907 w 2052541"/>
              <a:gd name="connsiteY82" fmla="*/ 1052849 h 2694226"/>
              <a:gd name="connsiteX83" fmla="*/ 1661596 w 2052541"/>
              <a:gd name="connsiteY83" fmla="*/ 981679 h 2694226"/>
              <a:gd name="connsiteX84" fmla="*/ 1657148 w 2052541"/>
              <a:gd name="connsiteY84" fmla="*/ 979454 h 2694226"/>
              <a:gd name="connsiteX85" fmla="*/ 1652700 w 2052541"/>
              <a:gd name="connsiteY85" fmla="*/ 977230 h 2694226"/>
              <a:gd name="connsiteX86" fmla="*/ 167010 w 2052541"/>
              <a:gd name="connsiteY86" fmla="*/ 817096 h 2694226"/>
              <a:gd name="connsiteX87" fmla="*/ 153665 w 2052541"/>
              <a:gd name="connsiteY87" fmla="*/ 852682 h 2694226"/>
              <a:gd name="connsiteX88" fmla="*/ 158113 w 2052541"/>
              <a:gd name="connsiteY88" fmla="*/ 852682 h 2694226"/>
              <a:gd name="connsiteX89" fmla="*/ 144769 w 2052541"/>
              <a:gd name="connsiteY89" fmla="*/ 870474 h 2694226"/>
              <a:gd name="connsiteX90" fmla="*/ 151441 w 2052541"/>
              <a:gd name="connsiteY90" fmla="*/ 879371 h 2694226"/>
              <a:gd name="connsiteX91" fmla="*/ 169234 w 2052541"/>
              <a:gd name="connsiteY91" fmla="*/ 886043 h 2694226"/>
              <a:gd name="connsiteX92" fmla="*/ 180354 w 2052541"/>
              <a:gd name="connsiteY92" fmla="*/ 892715 h 2694226"/>
              <a:gd name="connsiteX93" fmla="*/ 162561 w 2052541"/>
              <a:gd name="connsiteY93" fmla="*/ 897163 h 2694226"/>
              <a:gd name="connsiteX94" fmla="*/ 164785 w 2052541"/>
              <a:gd name="connsiteY94" fmla="*/ 908284 h 2694226"/>
              <a:gd name="connsiteX95" fmla="*/ 167010 w 2052541"/>
              <a:gd name="connsiteY95" fmla="*/ 914956 h 2694226"/>
              <a:gd name="connsiteX96" fmla="*/ 153665 w 2052541"/>
              <a:gd name="connsiteY96" fmla="*/ 923852 h 2694226"/>
              <a:gd name="connsiteX97" fmla="*/ 149217 w 2052541"/>
              <a:gd name="connsiteY97" fmla="*/ 966110 h 2694226"/>
              <a:gd name="connsiteX98" fmla="*/ 167010 w 2052541"/>
              <a:gd name="connsiteY98" fmla="*/ 1012816 h 2694226"/>
              <a:gd name="connsiteX99" fmla="*/ 175906 w 2052541"/>
              <a:gd name="connsiteY99" fmla="*/ 990575 h 2694226"/>
              <a:gd name="connsiteX100" fmla="*/ 162561 w 2052541"/>
              <a:gd name="connsiteY100" fmla="*/ 923852 h 2694226"/>
              <a:gd name="connsiteX101" fmla="*/ 184802 w 2052541"/>
              <a:gd name="connsiteY101" fmla="*/ 919404 h 2694226"/>
              <a:gd name="connsiteX102" fmla="*/ 184802 w 2052541"/>
              <a:gd name="connsiteY102" fmla="*/ 954990 h 2694226"/>
              <a:gd name="connsiteX103" fmla="*/ 211491 w 2052541"/>
              <a:gd name="connsiteY103" fmla="*/ 968334 h 2694226"/>
              <a:gd name="connsiteX104" fmla="*/ 200371 w 2052541"/>
              <a:gd name="connsiteY104" fmla="*/ 910508 h 2694226"/>
              <a:gd name="connsiteX105" fmla="*/ 193699 w 2052541"/>
              <a:gd name="connsiteY105" fmla="*/ 861578 h 2694226"/>
              <a:gd name="connsiteX106" fmla="*/ 184802 w 2052541"/>
              <a:gd name="connsiteY106" fmla="*/ 852682 h 2694226"/>
              <a:gd name="connsiteX107" fmla="*/ 175906 w 2052541"/>
              <a:gd name="connsiteY107" fmla="*/ 817096 h 2694226"/>
              <a:gd name="connsiteX108" fmla="*/ 167010 w 2052541"/>
              <a:gd name="connsiteY108" fmla="*/ 817096 h 2694226"/>
              <a:gd name="connsiteX109" fmla="*/ 64702 w 2052541"/>
              <a:gd name="connsiteY109" fmla="*/ 639169 h 2694226"/>
              <a:gd name="connsiteX110" fmla="*/ 69150 w 2052541"/>
              <a:gd name="connsiteY110" fmla="*/ 668082 h 2694226"/>
              <a:gd name="connsiteX111" fmla="*/ 73598 w 2052541"/>
              <a:gd name="connsiteY111" fmla="*/ 688099 h 2694226"/>
              <a:gd name="connsiteX112" fmla="*/ 78046 w 2052541"/>
              <a:gd name="connsiteY112" fmla="*/ 688099 h 2694226"/>
              <a:gd name="connsiteX113" fmla="*/ 86942 w 2052541"/>
              <a:gd name="connsiteY113" fmla="*/ 652514 h 2694226"/>
              <a:gd name="connsiteX114" fmla="*/ 64702 w 2052541"/>
              <a:gd name="connsiteY114" fmla="*/ 639169 h 2694226"/>
              <a:gd name="connsiteX115" fmla="*/ 51357 w 2052541"/>
              <a:gd name="connsiteY115" fmla="*/ 545758 h 2694226"/>
              <a:gd name="connsiteX116" fmla="*/ 58029 w 2052541"/>
              <a:gd name="connsiteY116" fmla="*/ 583567 h 2694226"/>
              <a:gd name="connsiteX117" fmla="*/ 64702 w 2052541"/>
              <a:gd name="connsiteY117" fmla="*/ 616928 h 2694226"/>
              <a:gd name="connsiteX118" fmla="*/ 75822 w 2052541"/>
              <a:gd name="connsiteY118" fmla="*/ 579119 h 2694226"/>
              <a:gd name="connsiteX119" fmla="*/ 51357 w 2052541"/>
              <a:gd name="connsiteY119" fmla="*/ 545758 h 2694226"/>
              <a:gd name="connsiteX120" fmla="*/ 86942 w 2052541"/>
              <a:gd name="connsiteY120" fmla="*/ 510172 h 2694226"/>
              <a:gd name="connsiteX121" fmla="*/ 73598 w 2052541"/>
              <a:gd name="connsiteY121" fmla="*/ 519069 h 2694226"/>
              <a:gd name="connsiteX122" fmla="*/ 60253 w 2052541"/>
              <a:gd name="connsiteY122" fmla="*/ 527965 h 2694226"/>
              <a:gd name="connsiteX123" fmla="*/ 69150 w 2052541"/>
              <a:gd name="connsiteY123" fmla="*/ 536861 h 2694226"/>
              <a:gd name="connsiteX124" fmla="*/ 82494 w 2052541"/>
              <a:gd name="connsiteY124" fmla="*/ 527965 h 2694226"/>
              <a:gd name="connsiteX125" fmla="*/ 95839 w 2052541"/>
              <a:gd name="connsiteY125" fmla="*/ 519069 h 2694226"/>
              <a:gd name="connsiteX126" fmla="*/ 86942 w 2052541"/>
              <a:gd name="connsiteY126" fmla="*/ 510172 h 2694226"/>
              <a:gd name="connsiteX127" fmla="*/ 29116 w 2052541"/>
              <a:gd name="connsiteY127" fmla="*/ 447898 h 2694226"/>
              <a:gd name="connsiteX128" fmla="*/ 46909 w 2052541"/>
              <a:gd name="connsiteY128" fmla="*/ 501276 h 2694226"/>
              <a:gd name="connsiteX129" fmla="*/ 29116 w 2052541"/>
              <a:gd name="connsiteY129" fmla="*/ 476811 h 2694226"/>
              <a:gd name="connsiteX130" fmla="*/ 29116 w 2052541"/>
              <a:gd name="connsiteY130" fmla="*/ 447898 h 2694226"/>
              <a:gd name="connsiteX131" fmla="*/ 1350224 w 2052541"/>
              <a:gd name="connsiteY131" fmla="*/ 434553 h 2694226"/>
              <a:gd name="connsiteX132" fmla="*/ 1319087 w 2052541"/>
              <a:gd name="connsiteY132" fmla="*/ 465690 h 2694226"/>
              <a:gd name="connsiteX133" fmla="*/ 1301294 w 2052541"/>
              <a:gd name="connsiteY133" fmla="*/ 505724 h 2694226"/>
              <a:gd name="connsiteX134" fmla="*/ 1287950 w 2052541"/>
              <a:gd name="connsiteY134" fmla="*/ 532413 h 2694226"/>
              <a:gd name="connsiteX135" fmla="*/ 1261261 w 2052541"/>
              <a:gd name="connsiteY135" fmla="*/ 599135 h 2694226"/>
              <a:gd name="connsiteX136" fmla="*/ 1279053 w 2052541"/>
              <a:gd name="connsiteY136" fmla="*/ 590239 h 2694226"/>
              <a:gd name="connsiteX137" fmla="*/ 1279053 w 2052541"/>
              <a:gd name="connsiteY137" fmla="*/ 612480 h 2694226"/>
              <a:gd name="connsiteX138" fmla="*/ 1294622 w 2052541"/>
              <a:gd name="connsiteY138" fmla="*/ 599135 h 2694226"/>
              <a:gd name="connsiteX139" fmla="*/ 1305742 w 2052541"/>
              <a:gd name="connsiteY139" fmla="*/ 585791 h 2694226"/>
              <a:gd name="connsiteX140" fmla="*/ 1319087 w 2052541"/>
              <a:gd name="connsiteY140" fmla="*/ 514620 h 2694226"/>
              <a:gd name="connsiteX141" fmla="*/ 1336880 w 2052541"/>
              <a:gd name="connsiteY141" fmla="*/ 474587 h 2694226"/>
              <a:gd name="connsiteX142" fmla="*/ 1354672 w 2052541"/>
              <a:gd name="connsiteY142" fmla="*/ 439001 h 2694226"/>
              <a:gd name="connsiteX143" fmla="*/ 1350224 w 2052541"/>
              <a:gd name="connsiteY143" fmla="*/ 434553 h 2694226"/>
              <a:gd name="connsiteX144" fmla="*/ 1363569 w 2052541"/>
              <a:gd name="connsiteY144" fmla="*/ 332245 h 2694226"/>
              <a:gd name="connsiteX145" fmla="*/ 1348000 w 2052541"/>
              <a:gd name="connsiteY145" fmla="*/ 336693 h 2694226"/>
              <a:gd name="connsiteX146" fmla="*/ 1336880 w 2052541"/>
              <a:gd name="connsiteY146" fmla="*/ 345590 h 2694226"/>
              <a:gd name="connsiteX147" fmla="*/ 1332431 w 2052541"/>
              <a:gd name="connsiteY147" fmla="*/ 385623 h 2694226"/>
              <a:gd name="connsiteX148" fmla="*/ 1341328 w 2052541"/>
              <a:gd name="connsiteY148" fmla="*/ 392295 h 2694226"/>
              <a:gd name="connsiteX149" fmla="*/ 1350224 w 2052541"/>
              <a:gd name="connsiteY149" fmla="*/ 390071 h 2694226"/>
              <a:gd name="connsiteX150" fmla="*/ 1363569 w 2052541"/>
              <a:gd name="connsiteY150" fmla="*/ 363382 h 2694226"/>
              <a:gd name="connsiteX151" fmla="*/ 1372465 w 2052541"/>
              <a:gd name="connsiteY151" fmla="*/ 367830 h 2694226"/>
              <a:gd name="connsiteX152" fmla="*/ 1390258 w 2052541"/>
              <a:gd name="connsiteY152" fmla="*/ 354486 h 2694226"/>
              <a:gd name="connsiteX153" fmla="*/ 1381361 w 2052541"/>
              <a:gd name="connsiteY153" fmla="*/ 341141 h 2694226"/>
              <a:gd name="connsiteX154" fmla="*/ 1363569 w 2052541"/>
              <a:gd name="connsiteY154" fmla="*/ 332245 h 2694226"/>
              <a:gd name="connsiteX155" fmla="*/ 522864 w 2052541"/>
              <a:gd name="connsiteY155" fmla="*/ 172111 h 2694226"/>
              <a:gd name="connsiteX156" fmla="*/ 505071 w 2052541"/>
              <a:gd name="connsiteY156" fmla="*/ 174335 h 2694226"/>
              <a:gd name="connsiteX157" fmla="*/ 487278 w 2052541"/>
              <a:gd name="connsiteY157" fmla="*/ 176559 h 2694226"/>
              <a:gd name="connsiteX158" fmla="*/ 491726 w 2052541"/>
              <a:gd name="connsiteY158" fmla="*/ 185455 h 2694226"/>
              <a:gd name="connsiteX159" fmla="*/ 522864 w 2052541"/>
              <a:gd name="connsiteY159" fmla="*/ 181007 h 2694226"/>
              <a:gd name="connsiteX160" fmla="*/ 522864 w 2052541"/>
              <a:gd name="connsiteY160" fmla="*/ 172111 h 2694226"/>
              <a:gd name="connsiteX161" fmla="*/ 91391 w 2052541"/>
              <a:gd name="connsiteY161" fmla="*/ 132077 h 2694226"/>
              <a:gd name="connsiteX162" fmla="*/ 131424 w 2052541"/>
              <a:gd name="connsiteY162" fmla="*/ 145422 h 2694226"/>
              <a:gd name="connsiteX163" fmla="*/ 144769 w 2052541"/>
              <a:gd name="connsiteY163" fmla="*/ 196576 h 2694226"/>
              <a:gd name="connsiteX164" fmla="*/ 158113 w 2052541"/>
              <a:gd name="connsiteY164" fmla="*/ 247730 h 2694226"/>
              <a:gd name="connsiteX165" fmla="*/ 144769 w 2052541"/>
              <a:gd name="connsiteY165" fmla="*/ 274419 h 2694226"/>
              <a:gd name="connsiteX166" fmla="*/ 124752 w 2052541"/>
              <a:gd name="connsiteY166" fmla="*/ 232161 h 2694226"/>
              <a:gd name="connsiteX167" fmla="*/ 113631 w 2052541"/>
              <a:gd name="connsiteY167" fmla="*/ 185455 h 2694226"/>
              <a:gd name="connsiteX168" fmla="*/ 104735 w 2052541"/>
              <a:gd name="connsiteY168" fmla="*/ 163215 h 2694226"/>
              <a:gd name="connsiteX169" fmla="*/ 91391 w 2052541"/>
              <a:gd name="connsiteY169" fmla="*/ 132077 h 2694226"/>
              <a:gd name="connsiteX170" fmla="*/ 1474773 w 2052541"/>
              <a:gd name="connsiteY170" fmla="*/ 87596 h 2694226"/>
              <a:gd name="connsiteX171" fmla="*/ 1465877 w 2052541"/>
              <a:gd name="connsiteY171" fmla="*/ 94268 h 2694226"/>
              <a:gd name="connsiteX172" fmla="*/ 1456980 w 2052541"/>
              <a:gd name="connsiteY172" fmla="*/ 105388 h 2694226"/>
              <a:gd name="connsiteX173" fmla="*/ 1421395 w 2052541"/>
              <a:gd name="connsiteY173" fmla="*/ 163215 h 2694226"/>
              <a:gd name="connsiteX174" fmla="*/ 1414723 w 2052541"/>
              <a:gd name="connsiteY174" fmla="*/ 169887 h 2694226"/>
              <a:gd name="connsiteX175" fmla="*/ 1403602 w 2052541"/>
              <a:gd name="connsiteY175" fmla="*/ 176559 h 2694226"/>
              <a:gd name="connsiteX176" fmla="*/ 1372465 w 2052541"/>
              <a:gd name="connsiteY176" fmla="*/ 225489 h 2694226"/>
              <a:gd name="connsiteX177" fmla="*/ 1390258 w 2052541"/>
              <a:gd name="connsiteY177" fmla="*/ 236609 h 2694226"/>
              <a:gd name="connsiteX178" fmla="*/ 1408050 w 2052541"/>
              <a:gd name="connsiteY178" fmla="*/ 247730 h 2694226"/>
              <a:gd name="connsiteX179" fmla="*/ 1412499 w 2052541"/>
              <a:gd name="connsiteY179" fmla="*/ 243282 h 2694226"/>
              <a:gd name="connsiteX180" fmla="*/ 1408050 w 2052541"/>
              <a:gd name="connsiteY180" fmla="*/ 265522 h 2694226"/>
              <a:gd name="connsiteX181" fmla="*/ 1376913 w 2052541"/>
              <a:gd name="connsiteY181" fmla="*/ 287763 h 2694226"/>
              <a:gd name="connsiteX182" fmla="*/ 1421395 w 2052541"/>
              <a:gd name="connsiteY182" fmla="*/ 269971 h 2694226"/>
              <a:gd name="connsiteX183" fmla="*/ 1430291 w 2052541"/>
              <a:gd name="connsiteY183" fmla="*/ 247730 h 2694226"/>
              <a:gd name="connsiteX184" fmla="*/ 1456980 w 2052541"/>
              <a:gd name="connsiteY184" fmla="*/ 216593 h 2694226"/>
              <a:gd name="connsiteX185" fmla="*/ 1479221 w 2052541"/>
              <a:gd name="connsiteY185" fmla="*/ 189904 h 2694226"/>
              <a:gd name="connsiteX186" fmla="*/ 1510358 w 2052541"/>
              <a:gd name="connsiteY186" fmla="*/ 176559 h 2694226"/>
              <a:gd name="connsiteX187" fmla="*/ 1577081 w 2052541"/>
              <a:gd name="connsiteY187" fmla="*/ 114285 h 2694226"/>
              <a:gd name="connsiteX188" fmla="*/ 1563737 w 2052541"/>
              <a:gd name="connsiteY188" fmla="*/ 96492 h 2694226"/>
              <a:gd name="connsiteX189" fmla="*/ 1528151 w 2052541"/>
              <a:gd name="connsiteY189" fmla="*/ 100940 h 2694226"/>
              <a:gd name="connsiteX190" fmla="*/ 1514807 w 2052541"/>
              <a:gd name="connsiteY190" fmla="*/ 114285 h 2694226"/>
              <a:gd name="connsiteX191" fmla="*/ 1501462 w 2052541"/>
              <a:gd name="connsiteY191" fmla="*/ 87596 h 2694226"/>
              <a:gd name="connsiteX192" fmla="*/ 1479221 w 2052541"/>
              <a:gd name="connsiteY192" fmla="*/ 118733 h 2694226"/>
              <a:gd name="connsiteX193" fmla="*/ 1479221 w 2052541"/>
              <a:gd name="connsiteY193" fmla="*/ 114285 h 2694226"/>
              <a:gd name="connsiteX194" fmla="*/ 1474773 w 2052541"/>
              <a:gd name="connsiteY194" fmla="*/ 87596 h 2694226"/>
              <a:gd name="connsiteX195" fmla="*/ 465593 w 2052541"/>
              <a:gd name="connsiteY195" fmla="*/ 50342 h 2694226"/>
              <a:gd name="connsiteX196" fmla="*/ 476158 w 2052541"/>
              <a:gd name="connsiteY196" fmla="*/ 54234 h 2694226"/>
              <a:gd name="connsiteX197" fmla="*/ 496174 w 2052541"/>
              <a:gd name="connsiteY197" fmla="*/ 60907 h 2694226"/>
              <a:gd name="connsiteX198" fmla="*/ 473934 w 2052541"/>
              <a:gd name="connsiteY198" fmla="*/ 87596 h 2694226"/>
              <a:gd name="connsiteX199" fmla="*/ 478382 w 2052541"/>
              <a:gd name="connsiteY199" fmla="*/ 105388 h 2694226"/>
              <a:gd name="connsiteX200" fmla="*/ 458365 w 2052541"/>
              <a:gd name="connsiteY200" fmla="*/ 87596 h 2694226"/>
              <a:gd name="connsiteX201" fmla="*/ 456141 w 2052541"/>
              <a:gd name="connsiteY201" fmla="*/ 60907 h 2694226"/>
              <a:gd name="connsiteX202" fmla="*/ 465593 w 2052541"/>
              <a:gd name="connsiteY202" fmla="*/ 50342 h 2694226"/>
              <a:gd name="connsiteX203" fmla="*/ 280160 w 2052541"/>
              <a:gd name="connsiteY203" fmla="*/ 28379 h 2694226"/>
              <a:gd name="connsiteX204" fmla="*/ 309351 w 2052541"/>
              <a:gd name="connsiteY204" fmla="*/ 47562 h 2694226"/>
              <a:gd name="connsiteX205" fmla="*/ 311575 w 2052541"/>
              <a:gd name="connsiteY205" fmla="*/ 54234 h 2694226"/>
              <a:gd name="connsiteX206" fmla="*/ 313799 w 2052541"/>
              <a:gd name="connsiteY206" fmla="*/ 60907 h 2694226"/>
              <a:gd name="connsiteX207" fmla="*/ 304903 w 2052541"/>
              <a:gd name="connsiteY207" fmla="*/ 96492 h 2694226"/>
              <a:gd name="connsiteX208" fmla="*/ 304903 w 2052541"/>
              <a:gd name="connsiteY208" fmla="*/ 132077 h 2694226"/>
              <a:gd name="connsiteX209" fmla="*/ 273766 w 2052541"/>
              <a:gd name="connsiteY209" fmla="*/ 118733 h 2694226"/>
              <a:gd name="connsiteX210" fmla="*/ 251525 w 2052541"/>
              <a:gd name="connsiteY210" fmla="*/ 140974 h 2694226"/>
              <a:gd name="connsiteX211" fmla="*/ 251525 w 2052541"/>
              <a:gd name="connsiteY211" fmla="*/ 149870 h 2694226"/>
              <a:gd name="connsiteX212" fmla="*/ 220388 w 2052541"/>
              <a:gd name="connsiteY212" fmla="*/ 149870 h 2694226"/>
              <a:gd name="connsiteX213" fmla="*/ 227060 w 2052541"/>
              <a:gd name="connsiteY213" fmla="*/ 116509 h 2694226"/>
              <a:gd name="connsiteX214" fmla="*/ 202595 w 2052541"/>
              <a:gd name="connsiteY214" fmla="*/ 100940 h 2694226"/>
              <a:gd name="connsiteX215" fmla="*/ 153665 w 2052541"/>
              <a:gd name="connsiteY215" fmla="*/ 83147 h 2694226"/>
              <a:gd name="connsiteX216" fmla="*/ 131424 w 2052541"/>
              <a:gd name="connsiteY216" fmla="*/ 100940 h 2694226"/>
              <a:gd name="connsiteX217" fmla="*/ 122528 w 2052541"/>
              <a:gd name="connsiteY217" fmla="*/ 118733 h 2694226"/>
              <a:gd name="connsiteX218" fmla="*/ 109183 w 2052541"/>
              <a:gd name="connsiteY218" fmla="*/ 105388 h 2694226"/>
              <a:gd name="connsiteX219" fmla="*/ 122528 w 2052541"/>
              <a:gd name="connsiteY219" fmla="*/ 52010 h 2694226"/>
              <a:gd name="connsiteX220" fmla="*/ 171458 w 2052541"/>
              <a:gd name="connsiteY220" fmla="*/ 47562 h 2694226"/>
              <a:gd name="connsiteX221" fmla="*/ 269318 w 2052541"/>
              <a:gd name="connsiteY221" fmla="*/ 34217 h 2694226"/>
              <a:gd name="connsiteX222" fmla="*/ 280160 w 2052541"/>
              <a:gd name="connsiteY222" fmla="*/ 28379 h 2694226"/>
              <a:gd name="connsiteX223" fmla="*/ 1518143 w 2052541"/>
              <a:gd name="connsiteY223" fmla="*/ 22 h 2694226"/>
              <a:gd name="connsiteX224" fmla="*/ 1541496 w 2052541"/>
              <a:gd name="connsiteY224" fmla="*/ 34217 h 2694226"/>
              <a:gd name="connsiteX225" fmla="*/ 1552616 w 2052541"/>
              <a:gd name="connsiteY225" fmla="*/ 31993 h 2694226"/>
              <a:gd name="connsiteX226" fmla="*/ 1559288 w 2052541"/>
              <a:gd name="connsiteY226" fmla="*/ 29769 h 2694226"/>
              <a:gd name="connsiteX227" fmla="*/ 1599322 w 2052541"/>
              <a:gd name="connsiteY227" fmla="*/ 56458 h 2694226"/>
              <a:gd name="connsiteX228" fmla="*/ 1605994 w 2052541"/>
              <a:gd name="connsiteY228" fmla="*/ 65355 h 2694226"/>
              <a:gd name="connsiteX229" fmla="*/ 1617115 w 2052541"/>
              <a:gd name="connsiteY229" fmla="*/ 74251 h 2694226"/>
              <a:gd name="connsiteX230" fmla="*/ 1643804 w 2052541"/>
              <a:gd name="connsiteY230" fmla="*/ 118733 h 2694226"/>
              <a:gd name="connsiteX231" fmla="*/ 1666044 w 2052541"/>
              <a:gd name="connsiteY231" fmla="*/ 185455 h 2694226"/>
              <a:gd name="connsiteX232" fmla="*/ 1626011 w 2052541"/>
              <a:gd name="connsiteY232" fmla="*/ 203248 h 2694226"/>
              <a:gd name="connsiteX233" fmla="*/ 1634907 w 2052541"/>
              <a:gd name="connsiteY233" fmla="*/ 212144 h 2694226"/>
              <a:gd name="connsiteX234" fmla="*/ 1650476 w 2052541"/>
              <a:gd name="connsiteY234" fmla="*/ 207696 h 2694226"/>
              <a:gd name="connsiteX235" fmla="*/ 1670492 w 2052541"/>
              <a:gd name="connsiteY235" fmla="*/ 203248 h 2694226"/>
              <a:gd name="connsiteX236" fmla="*/ 1652700 w 2052541"/>
              <a:gd name="connsiteY236" fmla="*/ 221041 h 2694226"/>
              <a:gd name="connsiteX237" fmla="*/ 1630459 w 2052541"/>
              <a:gd name="connsiteY237" fmla="*/ 238833 h 2694226"/>
              <a:gd name="connsiteX238" fmla="*/ 1621563 w 2052541"/>
              <a:gd name="connsiteY238" fmla="*/ 265522 h 2694226"/>
              <a:gd name="connsiteX239" fmla="*/ 1626011 w 2052541"/>
              <a:gd name="connsiteY239" fmla="*/ 269971 h 2694226"/>
              <a:gd name="connsiteX240" fmla="*/ 1626011 w 2052541"/>
              <a:gd name="connsiteY240" fmla="*/ 332245 h 2694226"/>
              <a:gd name="connsiteX241" fmla="*/ 1626011 w 2052541"/>
              <a:gd name="connsiteY241" fmla="*/ 345590 h 2694226"/>
              <a:gd name="connsiteX242" fmla="*/ 1621563 w 2052541"/>
              <a:gd name="connsiteY242" fmla="*/ 363382 h 2694226"/>
              <a:gd name="connsiteX243" fmla="*/ 1621563 w 2052541"/>
              <a:gd name="connsiteY243" fmla="*/ 381175 h 2694226"/>
              <a:gd name="connsiteX244" fmla="*/ 1657148 w 2052541"/>
              <a:gd name="connsiteY244" fmla="*/ 345590 h 2694226"/>
              <a:gd name="connsiteX245" fmla="*/ 1670492 w 2052541"/>
              <a:gd name="connsiteY245" fmla="*/ 296660 h 2694226"/>
              <a:gd name="connsiteX246" fmla="*/ 1672717 w 2052541"/>
              <a:gd name="connsiteY246" fmla="*/ 289987 h 2694226"/>
              <a:gd name="connsiteX247" fmla="*/ 1674941 w 2052541"/>
              <a:gd name="connsiteY247" fmla="*/ 283315 h 2694226"/>
              <a:gd name="connsiteX248" fmla="*/ 1679389 w 2052541"/>
              <a:gd name="connsiteY248" fmla="*/ 267746 h 2694226"/>
              <a:gd name="connsiteX249" fmla="*/ 1683837 w 2052541"/>
              <a:gd name="connsiteY249" fmla="*/ 252178 h 2694226"/>
              <a:gd name="connsiteX250" fmla="*/ 1686061 w 2052541"/>
              <a:gd name="connsiteY250" fmla="*/ 227713 h 2694226"/>
              <a:gd name="connsiteX251" fmla="*/ 1692733 w 2052541"/>
              <a:gd name="connsiteY251" fmla="*/ 203248 h 2694226"/>
              <a:gd name="connsiteX252" fmla="*/ 1706078 w 2052541"/>
              <a:gd name="connsiteY252" fmla="*/ 167663 h 2694226"/>
              <a:gd name="connsiteX253" fmla="*/ 1719422 w 2052541"/>
              <a:gd name="connsiteY253" fmla="*/ 132077 h 2694226"/>
              <a:gd name="connsiteX254" fmla="*/ 1719422 w 2052541"/>
              <a:gd name="connsiteY254" fmla="*/ 118733 h 2694226"/>
              <a:gd name="connsiteX255" fmla="*/ 1752784 w 2052541"/>
              <a:gd name="connsiteY255" fmla="*/ 78699 h 2694226"/>
              <a:gd name="connsiteX256" fmla="*/ 1786145 w 2052541"/>
              <a:gd name="connsiteY256" fmla="*/ 43114 h 2694226"/>
              <a:gd name="connsiteX257" fmla="*/ 1803938 w 2052541"/>
              <a:gd name="connsiteY257" fmla="*/ 40890 h 2694226"/>
              <a:gd name="connsiteX258" fmla="*/ 1826179 w 2052541"/>
              <a:gd name="connsiteY258" fmla="*/ 47562 h 2694226"/>
              <a:gd name="connsiteX259" fmla="*/ 1884005 w 2052541"/>
              <a:gd name="connsiteY259" fmla="*/ 83147 h 2694226"/>
              <a:gd name="connsiteX260" fmla="*/ 1888453 w 2052541"/>
              <a:gd name="connsiteY260" fmla="*/ 100940 h 2694226"/>
              <a:gd name="connsiteX261" fmla="*/ 1888453 w 2052541"/>
              <a:gd name="connsiteY261" fmla="*/ 118733 h 2694226"/>
              <a:gd name="connsiteX262" fmla="*/ 1904022 w 2052541"/>
              <a:gd name="connsiteY262" fmla="*/ 140974 h 2694226"/>
              <a:gd name="connsiteX263" fmla="*/ 1901798 w 2052541"/>
              <a:gd name="connsiteY263" fmla="*/ 172111 h 2694226"/>
              <a:gd name="connsiteX264" fmla="*/ 1910694 w 2052541"/>
              <a:gd name="connsiteY264" fmla="*/ 181007 h 2694226"/>
              <a:gd name="connsiteX265" fmla="*/ 1924038 w 2052541"/>
              <a:gd name="connsiteY265" fmla="*/ 172111 h 2694226"/>
              <a:gd name="connsiteX266" fmla="*/ 1972968 w 2052541"/>
              <a:gd name="connsiteY266" fmla="*/ 163215 h 2694226"/>
              <a:gd name="connsiteX267" fmla="*/ 2008554 w 2052541"/>
              <a:gd name="connsiteY267" fmla="*/ 192128 h 2694226"/>
              <a:gd name="connsiteX268" fmla="*/ 2030794 w 2052541"/>
              <a:gd name="connsiteY268" fmla="*/ 229937 h 2694226"/>
              <a:gd name="connsiteX269" fmla="*/ 2046363 w 2052541"/>
              <a:gd name="connsiteY269" fmla="*/ 241057 h 2694226"/>
              <a:gd name="connsiteX270" fmla="*/ 2048588 w 2052541"/>
              <a:gd name="connsiteY270" fmla="*/ 256626 h 2694226"/>
              <a:gd name="connsiteX271" fmla="*/ 2021898 w 2052541"/>
              <a:gd name="connsiteY271" fmla="*/ 278867 h 2694226"/>
              <a:gd name="connsiteX272" fmla="*/ 2008554 w 2052541"/>
              <a:gd name="connsiteY272" fmla="*/ 292211 h 2694226"/>
              <a:gd name="connsiteX273" fmla="*/ 1988537 w 2052541"/>
              <a:gd name="connsiteY273" fmla="*/ 285539 h 2694226"/>
              <a:gd name="connsiteX274" fmla="*/ 1972968 w 2052541"/>
              <a:gd name="connsiteY274" fmla="*/ 301108 h 2694226"/>
              <a:gd name="connsiteX275" fmla="*/ 1935159 w 2052541"/>
              <a:gd name="connsiteY275" fmla="*/ 358934 h 2694226"/>
              <a:gd name="connsiteX276" fmla="*/ 1897349 w 2052541"/>
              <a:gd name="connsiteY276" fmla="*/ 412312 h 2694226"/>
              <a:gd name="connsiteX277" fmla="*/ 1884005 w 2052541"/>
              <a:gd name="connsiteY277" fmla="*/ 452346 h 2694226"/>
              <a:gd name="connsiteX278" fmla="*/ 1863988 w 2052541"/>
              <a:gd name="connsiteY278" fmla="*/ 499052 h 2694226"/>
              <a:gd name="connsiteX279" fmla="*/ 1843971 w 2052541"/>
              <a:gd name="connsiteY279" fmla="*/ 550206 h 2694226"/>
              <a:gd name="connsiteX280" fmla="*/ 1839523 w 2052541"/>
              <a:gd name="connsiteY280" fmla="*/ 527965 h 2694226"/>
              <a:gd name="connsiteX281" fmla="*/ 1835075 w 2052541"/>
              <a:gd name="connsiteY281" fmla="*/ 510172 h 2694226"/>
              <a:gd name="connsiteX282" fmla="*/ 1817282 w 2052541"/>
              <a:gd name="connsiteY282" fmla="*/ 545758 h 2694226"/>
              <a:gd name="connsiteX283" fmla="*/ 1786145 w 2052541"/>
              <a:gd name="connsiteY283" fmla="*/ 576895 h 2694226"/>
              <a:gd name="connsiteX284" fmla="*/ 1786145 w 2052541"/>
              <a:gd name="connsiteY284" fmla="*/ 559102 h 2694226"/>
              <a:gd name="connsiteX285" fmla="*/ 1781697 w 2052541"/>
              <a:gd name="connsiteY285" fmla="*/ 556878 h 2694226"/>
              <a:gd name="connsiteX286" fmla="*/ 1777249 w 2052541"/>
              <a:gd name="connsiteY286" fmla="*/ 554654 h 2694226"/>
              <a:gd name="connsiteX287" fmla="*/ 1750560 w 2052541"/>
              <a:gd name="connsiteY287" fmla="*/ 639169 h 2694226"/>
              <a:gd name="connsiteX288" fmla="*/ 1728319 w 2052541"/>
              <a:gd name="connsiteY288" fmla="*/ 723685 h 2694226"/>
              <a:gd name="connsiteX289" fmla="*/ 1755008 w 2052541"/>
              <a:gd name="connsiteY289" fmla="*/ 679203 h 2694226"/>
              <a:gd name="connsiteX290" fmla="*/ 1759456 w 2052541"/>
              <a:gd name="connsiteY290" fmla="*/ 683651 h 2694226"/>
              <a:gd name="connsiteX291" fmla="*/ 1746111 w 2052541"/>
              <a:gd name="connsiteY291" fmla="*/ 712564 h 2694226"/>
              <a:gd name="connsiteX292" fmla="*/ 1732767 w 2052541"/>
              <a:gd name="connsiteY292" fmla="*/ 741477 h 2694226"/>
              <a:gd name="connsiteX293" fmla="*/ 1692733 w 2052541"/>
              <a:gd name="connsiteY293" fmla="*/ 812648 h 2694226"/>
              <a:gd name="connsiteX294" fmla="*/ 1683837 w 2052541"/>
              <a:gd name="connsiteY294" fmla="*/ 837113 h 2694226"/>
              <a:gd name="connsiteX295" fmla="*/ 1674941 w 2052541"/>
              <a:gd name="connsiteY295" fmla="*/ 857130 h 2694226"/>
              <a:gd name="connsiteX296" fmla="*/ 1679389 w 2052541"/>
              <a:gd name="connsiteY296" fmla="*/ 888267 h 2694226"/>
              <a:gd name="connsiteX297" fmla="*/ 1686061 w 2052541"/>
              <a:gd name="connsiteY297" fmla="*/ 877146 h 2694226"/>
              <a:gd name="connsiteX298" fmla="*/ 1692733 w 2052541"/>
              <a:gd name="connsiteY298" fmla="*/ 866026 h 2694226"/>
              <a:gd name="connsiteX299" fmla="*/ 1697182 w 2052541"/>
              <a:gd name="connsiteY299" fmla="*/ 866026 h 2694226"/>
              <a:gd name="connsiteX300" fmla="*/ 1692733 w 2052541"/>
              <a:gd name="connsiteY300" fmla="*/ 888267 h 2694226"/>
              <a:gd name="connsiteX301" fmla="*/ 1672717 w 2052541"/>
              <a:gd name="connsiteY301" fmla="*/ 948317 h 2694226"/>
              <a:gd name="connsiteX302" fmla="*/ 1661596 w 2052541"/>
              <a:gd name="connsiteY302" fmla="*/ 1008368 h 2694226"/>
              <a:gd name="connsiteX303" fmla="*/ 1608218 w 2052541"/>
              <a:gd name="connsiteY303" fmla="*/ 1190743 h 2694226"/>
              <a:gd name="connsiteX304" fmla="*/ 1585977 w 2052541"/>
              <a:gd name="connsiteY304" fmla="*/ 1259690 h 2694226"/>
              <a:gd name="connsiteX305" fmla="*/ 1559288 w 2052541"/>
              <a:gd name="connsiteY305" fmla="*/ 1328636 h 2694226"/>
              <a:gd name="connsiteX306" fmla="*/ 1541496 w 2052541"/>
              <a:gd name="connsiteY306" fmla="*/ 1379790 h 2694226"/>
              <a:gd name="connsiteX307" fmla="*/ 1523703 w 2052541"/>
              <a:gd name="connsiteY307" fmla="*/ 1430944 h 2694226"/>
              <a:gd name="connsiteX308" fmla="*/ 1510358 w 2052541"/>
              <a:gd name="connsiteY308" fmla="*/ 1457633 h 2694226"/>
              <a:gd name="connsiteX309" fmla="*/ 1488117 w 2052541"/>
              <a:gd name="connsiteY309" fmla="*/ 1435393 h 2694226"/>
              <a:gd name="connsiteX310" fmla="*/ 1470325 w 2052541"/>
              <a:gd name="connsiteY310" fmla="*/ 1493219 h 2694226"/>
              <a:gd name="connsiteX311" fmla="*/ 1454756 w 2052541"/>
              <a:gd name="connsiteY311" fmla="*/ 1499891 h 2694226"/>
              <a:gd name="connsiteX312" fmla="*/ 1456980 w 2052541"/>
              <a:gd name="connsiteY312" fmla="*/ 1519908 h 2694226"/>
              <a:gd name="connsiteX313" fmla="*/ 1452532 w 2052541"/>
              <a:gd name="connsiteY313" fmla="*/ 1542149 h 2694226"/>
              <a:gd name="connsiteX314" fmla="*/ 1430291 w 2052541"/>
              <a:gd name="connsiteY314" fmla="*/ 1617768 h 2694226"/>
              <a:gd name="connsiteX315" fmla="*/ 1416947 w 2052541"/>
              <a:gd name="connsiteY315" fmla="*/ 1628888 h 2694226"/>
              <a:gd name="connsiteX316" fmla="*/ 1399154 w 2052541"/>
              <a:gd name="connsiteY316" fmla="*/ 1640009 h 2694226"/>
              <a:gd name="connsiteX317" fmla="*/ 1390258 w 2052541"/>
              <a:gd name="connsiteY317" fmla="*/ 1644457 h 2694226"/>
              <a:gd name="connsiteX318" fmla="*/ 1370241 w 2052541"/>
              <a:gd name="connsiteY318" fmla="*/ 1691163 h 2694226"/>
              <a:gd name="connsiteX319" fmla="*/ 1345776 w 2052541"/>
              <a:gd name="connsiteY319" fmla="*/ 1737868 h 2694226"/>
              <a:gd name="connsiteX320" fmla="*/ 1390258 w 2052541"/>
              <a:gd name="connsiteY320" fmla="*/ 1737868 h 2694226"/>
              <a:gd name="connsiteX321" fmla="*/ 1390258 w 2052541"/>
              <a:gd name="connsiteY321" fmla="*/ 1715627 h 2694226"/>
              <a:gd name="connsiteX322" fmla="*/ 1394706 w 2052541"/>
              <a:gd name="connsiteY322" fmla="*/ 1764557 h 2694226"/>
              <a:gd name="connsiteX323" fmla="*/ 1383585 w 2052541"/>
              <a:gd name="connsiteY323" fmla="*/ 1793471 h 2694226"/>
              <a:gd name="connsiteX324" fmla="*/ 1381361 w 2052541"/>
              <a:gd name="connsiteY324" fmla="*/ 1826832 h 2694226"/>
              <a:gd name="connsiteX325" fmla="*/ 1390258 w 2052541"/>
              <a:gd name="connsiteY325" fmla="*/ 1831280 h 2694226"/>
              <a:gd name="connsiteX326" fmla="*/ 1399154 w 2052541"/>
              <a:gd name="connsiteY326" fmla="*/ 1800143 h 2694226"/>
              <a:gd name="connsiteX327" fmla="*/ 1412499 w 2052541"/>
              <a:gd name="connsiteY327" fmla="*/ 1769006 h 2694226"/>
              <a:gd name="connsiteX328" fmla="*/ 1416947 w 2052541"/>
              <a:gd name="connsiteY328" fmla="*/ 1728972 h 2694226"/>
              <a:gd name="connsiteX329" fmla="*/ 1421395 w 2052541"/>
              <a:gd name="connsiteY329" fmla="*/ 1688938 h 2694226"/>
              <a:gd name="connsiteX330" fmla="*/ 1443636 w 2052541"/>
              <a:gd name="connsiteY330" fmla="*/ 1635560 h 2694226"/>
              <a:gd name="connsiteX331" fmla="*/ 1472549 w 2052541"/>
              <a:gd name="connsiteY331" fmla="*/ 1579958 h 2694226"/>
              <a:gd name="connsiteX332" fmla="*/ 1497014 w 2052541"/>
              <a:gd name="connsiteY332" fmla="*/ 1519908 h 2694226"/>
              <a:gd name="connsiteX333" fmla="*/ 1519255 w 2052541"/>
              <a:gd name="connsiteY333" fmla="*/ 1475426 h 2694226"/>
              <a:gd name="connsiteX334" fmla="*/ 1541496 w 2052541"/>
              <a:gd name="connsiteY334" fmla="*/ 1439841 h 2694226"/>
              <a:gd name="connsiteX335" fmla="*/ 1559288 w 2052541"/>
              <a:gd name="connsiteY335" fmla="*/ 1399807 h 2694226"/>
              <a:gd name="connsiteX336" fmla="*/ 1572633 w 2052541"/>
              <a:gd name="connsiteY336" fmla="*/ 1357549 h 2694226"/>
              <a:gd name="connsiteX337" fmla="*/ 1585977 w 2052541"/>
              <a:gd name="connsiteY337" fmla="*/ 1315292 h 2694226"/>
              <a:gd name="connsiteX338" fmla="*/ 1599322 w 2052541"/>
              <a:gd name="connsiteY338" fmla="*/ 1301947 h 2694226"/>
              <a:gd name="connsiteX339" fmla="*/ 1581529 w 2052541"/>
              <a:gd name="connsiteY339" fmla="*/ 1364222 h 2694226"/>
              <a:gd name="connsiteX340" fmla="*/ 1552616 w 2052541"/>
              <a:gd name="connsiteY340" fmla="*/ 1437617 h 2694226"/>
              <a:gd name="connsiteX341" fmla="*/ 1519255 w 2052541"/>
              <a:gd name="connsiteY341" fmla="*/ 1511011 h 2694226"/>
              <a:gd name="connsiteX342" fmla="*/ 1483669 w 2052541"/>
              <a:gd name="connsiteY342" fmla="*/ 1568838 h 2694226"/>
              <a:gd name="connsiteX343" fmla="*/ 1461428 w 2052541"/>
              <a:gd name="connsiteY343" fmla="*/ 1619992 h 2694226"/>
              <a:gd name="connsiteX344" fmla="*/ 1461428 w 2052541"/>
              <a:gd name="connsiteY344" fmla="*/ 1671146 h 2694226"/>
              <a:gd name="connsiteX345" fmla="*/ 1459204 w 2052541"/>
              <a:gd name="connsiteY345" fmla="*/ 1702283 h 2694226"/>
              <a:gd name="connsiteX346" fmla="*/ 1448084 w 2052541"/>
              <a:gd name="connsiteY346" fmla="*/ 1733420 h 2694226"/>
              <a:gd name="connsiteX347" fmla="*/ 1428067 w 2052541"/>
              <a:gd name="connsiteY347" fmla="*/ 1802367 h 2694226"/>
              <a:gd name="connsiteX348" fmla="*/ 1408050 w 2052541"/>
              <a:gd name="connsiteY348" fmla="*/ 1871314 h 2694226"/>
              <a:gd name="connsiteX349" fmla="*/ 1403602 w 2052541"/>
              <a:gd name="connsiteY349" fmla="*/ 1889106 h 2694226"/>
              <a:gd name="connsiteX350" fmla="*/ 1394706 w 2052541"/>
              <a:gd name="connsiteY350" fmla="*/ 1906899 h 2694226"/>
              <a:gd name="connsiteX351" fmla="*/ 1385809 w 2052541"/>
              <a:gd name="connsiteY351" fmla="*/ 1889106 h 2694226"/>
              <a:gd name="connsiteX352" fmla="*/ 1356896 w 2052541"/>
              <a:gd name="connsiteY352" fmla="*/ 1942485 h 2694226"/>
              <a:gd name="connsiteX353" fmla="*/ 1327983 w 2052541"/>
              <a:gd name="connsiteY353" fmla="*/ 1995863 h 2694226"/>
              <a:gd name="connsiteX354" fmla="*/ 1323535 w 2052541"/>
              <a:gd name="connsiteY354" fmla="*/ 1982518 h 2694226"/>
              <a:gd name="connsiteX355" fmla="*/ 1319087 w 2052541"/>
              <a:gd name="connsiteY355" fmla="*/ 1969174 h 2694226"/>
              <a:gd name="connsiteX356" fmla="*/ 1310191 w 2052541"/>
              <a:gd name="connsiteY356" fmla="*/ 1969174 h 2694226"/>
              <a:gd name="connsiteX357" fmla="*/ 1312415 w 2052541"/>
              <a:gd name="connsiteY357" fmla="*/ 2035896 h 2694226"/>
              <a:gd name="connsiteX358" fmla="*/ 1310191 w 2052541"/>
              <a:gd name="connsiteY358" fmla="*/ 2098171 h 2694226"/>
              <a:gd name="connsiteX359" fmla="*/ 1307966 w 2052541"/>
              <a:gd name="connsiteY359" fmla="*/ 2135980 h 2694226"/>
              <a:gd name="connsiteX360" fmla="*/ 1301294 w 2052541"/>
              <a:gd name="connsiteY360" fmla="*/ 2169341 h 2694226"/>
              <a:gd name="connsiteX361" fmla="*/ 1292398 w 2052541"/>
              <a:gd name="connsiteY361" fmla="*/ 2218271 h 2694226"/>
              <a:gd name="connsiteX362" fmla="*/ 1265709 w 2052541"/>
              <a:gd name="connsiteY362" fmla="*/ 2284994 h 2694226"/>
              <a:gd name="connsiteX363" fmla="*/ 1247916 w 2052541"/>
              <a:gd name="connsiteY363" fmla="*/ 2289442 h 2694226"/>
              <a:gd name="connsiteX364" fmla="*/ 1230123 w 2052541"/>
              <a:gd name="connsiteY364" fmla="*/ 2293891 h 2694226"/>
              <a:gd name="connsiteX365" fmla="*/ 1212331 w 2052541"/>
              <a:gd name="connsiteY365" fmla="*/ 2298339 h 2694226"/>
              <a:gd name="connsiteX366" fmla="*/ 1216779 w 2052541"/>
              <a:gd name="connsiteY366" fmla="*/ 2358389 h 2694226"/>
              <a:gd name="connsiteX367" fmla="*/ 1185642 w 2052541"/>
              <a:gd name="connsiteY367" fmla="*/ 2409543 h 2694226"/>
              <a:gd name="connsiteX368" fmla="*/ 1172297 w 2052541"/>
              <a:gd name="connsiteY368" fmla="*/ 2393974 h 2694226"/>
              <a:gd name="connsiteX369" fmla="*/ 1158953 w 2052541"/>
              <a:gd name="connsiteY369" fmla="*/ 2382854 h 2694226"/>
              <a:gd name="connsiteX370" fmla="*/ 1123367 w 2052541"/>
              <a:gd name="connsiteY370" fmla="*/ 2387302 h 2694226"/>
              <a:gd name="connsiteX371" fmla="*/ 1114471 w 2052541"/>
              <a:gd name="connsiteY371" fmla="*/ 2409543 h 2694226"/>
              <a:gd name="connsiteX372" fmla="*/ 1118919 w 2052541"/>
              <a:gd name="connsiteY372" fmla="*/ 2413991 h 2694226"/>
              <a:gd name="connsiteX373" fmla="*/ 1127815 w 2052541"/>
              <a:gd name="connsiteY373" fmla="*/ 2402871 h 2694226"/>
              <a:gd name="connsiteX374" fmla="*/ 1136712 w 2052541"/>
              <a:gd name="connsiteY374" fmla="*/ 2396199 h 2694226"/>
              <a:gd name="connsiteX375" fmla="*/ 1141160 w 2052541"/>
              <a:gd name="connsiteY375" fmla="*/ 2396199 h 2694226"/>
              <a:gd name="connsiteX376" fmla="*/ 1136712 w 2052541"/>
              <a:gd name="connsiteY376" fmla="*/ 2405095 h 2694226"/>
              <a:gd name="connsiteX377" fmla="*/ 1132263 w 2052541"/>
              <a:gd name="connsiteY377" fmla="*/ 2413991 h 2694226"/>
              <a:gd name="connsiteX378" fmla="*/ 1154504 w 2052541"/>
              <a:gd name="connsiteY378" fmla="*/ 2449576 h 2694226"/>
              <a:gd name="connsiteX379" fmla="*/ 1176745 w 2052541"/>
              <a:gd name="connsiteY379" fmla="*/ 2462921 h 2694226"/>
              <a:gd name="connsiteX380" fmla="*/ 1170073 w 2052541"/>
              <a:gd name="connsiteY380" fmla="*/ 2471817 h 2694226"/>
              <a:gd name="connsiteX381" fmla="*/ 1158953 w 2052541"/>
              <a:gd name="connsiteY381" fmla="*/ 2480714 h 2694226"/>
              <a:gd name="connsiteX382" fmla="*/ 1158953 w 2052541"/>
              <a:gd name="connsiteY382" fmla="*/ 2496282 h 2694226"/>
              <a:gd name="connsiteX383" fmla="*/ 1141160 w 2052541"/>
              <a:gd name="connsiteY383" fmla="*/ 2502955 h 2694226"/>
              <a:gd name="connsiteX384" fmla="*/ 1132263 w 2052541"/>
              <a:gd name="connsiteY384" fmla="*/ 2516299 h 2694226"/>
              <a:gd name="connsiteX385" fmla="*/ 1118919 w 2052541"/>
              <a:gd name="connsiteY385" fmla="*/ 2538540 h 2694226"/>
              <a:gd name="connsiteX386" fmla="*/ 1110023 w 2052541"/>
              <a:gd name="connsiteY386" fmla="*/ 2565229 h 2694226"/>
              <a:gd name="connsiteX387" fmla="*/ 1083334 w 2052541"/>
              <a:gd name="connsiteY387" fmla="*/ 2587470 h 2694226"/>
              <a:gd name="connsiteX388" fmla="*/ 1069989 w 2052541"/>
              <a:gd name="connsiteY388" fmla="*/ 2605263 h 2694226"/>
              <a:gd name="connsiteX389" fmla="*/ 1056644 w 2052541"/>
              <a:gd name="connsiteY389" fmla="*/ 2623055 h 2694226"/>
              <a:gd name="connsiteX390" fmla="*/ 981025 w 2052541"/>
              <a:gd name="connsiteY390" fmla="*/ 2627504 h 2694226"/>
              <a:gd name="connsiteX391" fmla="*/ 954336 w 2052541"/>
              <a:gd name="connsiteY391" fmla="*/ 2611935 h 2694226"/>
              <a:gd name="connsiteX392" fmla="*/ 932096 w 2052541"/>
              <a:gd name="connsiteY392" fmla="*/ 2583022 h 2694226"/>
              <a:gd name="connsiteX393" fmla="*/ 916527 w 2052541"/>
              <a:gd name="connsiteY393" fmla="*/ 2571901 h 2694226"/>
              <a:gd name="connsiteX394" fmla="*/ 892062 w 2052541"/>
              <a:gd name="connsiteY394" fmla="*/ 2578574 h 2694226"/>
              <a:gd name="connsiteX395" fmla="*/ 932096 w 2052541"/>
              <a:gd name="connsiteY395" fmla="*/ 2631952 h 2694226"/>
              <a:gd name="connsiteX396" fmla="*/ 914303 w 2052541"/>
              <a:gd name="connsiteY396" fmla="*/ 2636400 h 2694226"/>
              <a:gd name="connsiteX397" fmla="*/ 874269 w 2052541"/>
              <a:gd name="connsiteY397" fmla="*/ 2636400 h 2694226"/>
              <a:gd name="connsiteX398" fmla="*/ 865373 w 2052541"/>
              <a:gd name="connsiteY398" fmla="*/ 2636400 h 2694226"/>
              <a:gd name="connsiteX399" fmla="*/ 838684 w 2052541"/>
              <a:gd name="connsiteY399" fmla="*/ 2663089 h 2694226"/>
              <a:gd name="connsiteX400" fmla="*/ 834236 w 2052541"/>
              <a:gd name="connsiteY400" fmla="*/ 2640848 h 2694226"/>
              <a:gd name="connsiteX401" fmla="*/ 798650 w 2052541"/>
              <a:gd name="connsiteY401" fmla="*/ 2658641 h 2694226"/>
              <a:gd name="connsiteX402" fmla="*/ 789754 w 2052541"/>
              <a:gd name="connsiteY402" fmla="*/ 2665313 h 2694226"/>
              <a:gd name="connsiteX403" fmla="*/ 771961 w 2052541"/>
              <a:gd name="connsiteY403" fmla="*/ 2663089 h 2694226"/>
              <a:gd name="connsiteX404" fmla="*/ 749720 w 2052541"/>
              <a:gd name="connsiteY404" fmla="*/ 2649744 h 2694226"/>
              <a:gd name="connsiteX405" fmla="*/ 723031 w 2052541"/>
              <a:gd name="connsiteY405" fmla="*/ 2649744 h 2694226"/>
              <a:gd name="connsiteX406" fmla="*/ 700790 w 2052541"/>
              <a:gd name="connsiteY406" fmla="*/ 2649744 h 2694226"/>
              <a:gd name="connsiteX407" fmla="*/ 682998 w 2052541"/>
              <a:gd name="connsiteY407" fmla="*/ 2654193 h 2694226"/>
              <a:gd name="connsiteX408" fmla="*/ 651861 w 2052541"/>
              <a:gd name="connsiteY408" fmla="*/ 2669761 h 2694226"/>
              <a:gd name="connsiteX409" fmla="*/ 629620 w 2052541"/>
              <a:gd name="connsiteY409" fmla="*/ 2694226 h 2694226"/>
              <a:gd name="connsiteX410" fmla="*/ 616275 w 2052541"/>
              <a:gd name="connsiteY410" fmla="*/ 2694226 h 2694226"/>
              <a:gd name="connsiteX411" fmla="*/ 602931 w 2052541"/>
              <a:gd name="connsiteY411" fmla="*/ 2694226 h 2694226"/>
              <a:gd name="connsiteX412" fmla="*/ 574017 w 2052541"/>
              <a:gd name="connsiteY412" fmla="*/ 2667537 h 2694226"/>
              <a:gd name="connsiteX413" fmla="*/ 549553 w 2052541"/>
              <a:gd name="connsiteY413" fmla="*/ 2636400 h 2694226"/>
              <a:gd name="connsiteX414" fmla="*/ 520639 w 2052541"/>
              <a:gd name="connsiteY414" fmla="*/ 2583022 h 2694226"/>
              <a:gd name="connsiteX415" fmla="*/ 496174 w 2052541"/>
              <a:gd name="connsiteY415" fmla="*/ 2529644 h 2694226"/>
              <a:gd name="connsiteX416" fmla="*/ 482830 w 2052541"/>
              <a:gd name="connsiteY416" fmla="*/ 2511851 h 2694226"/>
              <a:gd name="connsiteX417" fmla="*/ 456141 w 2052541"/>
              <a:gd name="connsiteY417" fmla="*/ 2454025 h 2694226"/>
              <a:gd name="connsiteX418" fmla="*/ 456141 w 2052541"/>
              <a:gd name="connsiteY418" fmla="*/ 2436232 h 2694226"/>
              <a:gd name="connsiteX419" fmla="*/ 458365 w 2052541"/>
              <a:gd name="connsiteY419" fmla="*/ 2427336 h 2694226"/>
              <a:gd name="connsiteX420" fmla="*/ 460589 w 2052541"/>
              <a:gd name="connsiteY420" fmla="*/ 2413991 h 2694226"/>
              <a:gd name="connsiteX421" fmla="*/ 440572 w 2052541"/>
              <a:gd name="connsiteY421" fmla="*/ 2340596 h 2694226"/>
              <a:gd name="connsiteX422" fmla="*/ 416107 w 2052541"/>
              <a:gd name="connsiteY422" fmla="*/ 2267201 h 2694226"/>
              <a:gd name="connsiteX423" fmla="*/ 404987 w 2052541"/>
              <a:gd name="connsiteY423" fmla="*/ 2240512 h 2694226"/>
              <a:gd name="connsiteX424" fmla="*/ 393866 w 2052541"/>
              <a:gd name="connsiteY424" fmla="*/ 2213823 h 2694226"/>
              <a:gd name="connsiteX425" fmla="*/ 382746 w 2052541"/>
              <a:gd name="connsiteY425" fmla="*/ 2124860 h 2694226"/>
              <a:gd name="connsiteX426" fmla="*/ 371626 w 2052541"/>
              <a:gd name="connsiteY426" fmla="*/ 2035896 h 2694226"/>
              <a:gd name="connsiteX427" fmla="*/ 356057 w 2052541"/>
              <a:gd name="connsiteY427" fmla="*/ 1955829 h 2694226"/>
              <a:gd name="connsiteX428" fmla="*/ 340488 w 2052541"/>
              <a:gd name="connsiteY428" fmla="*/ 1880210 h 2694226"/>
              <a:gd name="connsiteX429" fmla="*/ 324920 w 2052541"/>
              <a:gd name="connsiteY429" fmla="*/ 1764557 h 2694226"/>
              <a:gd name="connsiteX430" fmla="*/ 309351 w 2052541"/>
              <a:gd name="connsiteY430" fmla="*/ 1648905 h 2694226"/>
              <a:gd name="connsiteX431" fmla="*/ 291558 w 2052541"/>
              <a:gd name="connsiteY431" fmla="*/ 1568838 h 2694226"/>
              <a:gd name="connsiteX432" fmla="*/ 273766 w 2052541"/>
              <a:gd name="connsiteY432" fmla="*/ 1488771 h 2694226"/>
              <a:gd name="connsiteX433" fmla="*/ 262645 w 2052541"/>
              <a:gd name="connsiteY433" fmla="*/ 1448737 h 2694226"/>
              <a:gd name="connsiteX434" fmla="*/ 260421 w 2052541"/>
              <a:gd name="connsiteY434" fmla="*/ 1413151 h 2694226"/>
              <a:gd name="connsiteX435" fmla="*/ 251525 w 2052541"/>
              <a:gd name="connsiteY435" fmla="*/ 1350877 h 2694226"/>
              <a:gd name="connsiteX436" fmla="*/ 242628 w 2052541"/>
              <a:gd name="connsiteY436" fmla="*/ 1339757 h 2694226"/>
              <a:gd name="connsiteX437" fmla="*/ 233732 w 2052541"/>
              <a:gd name="connsiteY437" fmla="*/ 1328636 h 2694226"/>
              <a:gd name="connsiteX438" fmla="*/ 238180 w 2052541"/>
              <a:gd name="connsiteY438" fmla="*/ 1297499 h 2694226"/>
              <a:gd name="connsiteX439" fmla="*/ 224836 w 2052541"/>
              <a:gd name="connsiteY439" fmla="*/ 1306395 h 2694226"/>
              <a:gd name="connsiteX440" fmla="*/ 211491 w 2052541"/>
              <a:gd name="connsiteY440" fmla="*/ 1315292 h 2694226"/>
              <a:gd name="connsiteX441" fmla="*/ 202595 w 2052541"/>
              <a:gd name="connsiteY441" fmla="*/ 1270810 h 2694226"/>
              <a:gd name="connsiteX442" fmla="*/ 224836 w 2052541"/>
              <a:gd name="connsiteY442" fmla="*/ 1288603 h 2694226"/>
              <a:gd name="connsiteX443" fmla="*/ 215939 w 2052541"/>
              <a:gd name="connsiteY443" fmla="*/ 1184071 h 2694226"/>
              <a:gd name="connsiteX444" fmla="*/ 193699 w 2052541"/>
              <a:gd name="connsiteY444" fmla="*/ 1083987 h 2694226"/>
              <a:gd name="connsiteX445" fmla="*/ 202595 w 2052541"/>
              <a:gd name="connsiteY445" fmla="*/ 1079538 h 2694226"/>
              <a:gd name="connsiteX446" fmla="*/ 198147 w 2052541"/>
              <a:gd name="connsiteY446" fmla="*/ 1061746 h 2694226"/>
              <a:gd name="connsiteX447" fmla="*/ 193699 w 2052541"/>
              <a:gd name="connsiteY447" fmla="*/ 1043953 h 2694226"/>
              <a:gd name="connsiteX448" fmla="*/ 175906 w 2052541"/>
              <a:gd name="connsiteY448" fmla="*/ 1052849 h 2694226"/>
              <a:gd name="connsiteX449" fmla="*/ 164785 w 2052541"/>
              <a:gd name="connsiteY449" fmla="*/ 1035057 h 2694226"/>
              <a:gd name="connsiteX450" fmla="*/ 153665 w 2052541"/>
              <a:gd name="connsiteY450" fmla="*/ 1012816 h 2694226"/>
              <a:gd name="connsiteX451" fmla="*/ 140320 w 2052541"/>
              <a:gd name="connsiteY451" fmla="*/ 1070642 h 2694226"/>
              <a:gd name="connsiteX452" fmla="*/ 135872 w 2052541"/>
              <a:gd name="connsiteY452" fmla="*/ 1070642 h 2694226"/>
              <a:gd name="connsiteX453" fmla="*/ 126976 w 2052541"/>
              <a:gd name="connsiteY453" fmla="*/ 1046177 h 2694226"/>
              <a:gd name="connsiteX454" fmla="*/ 122528 w 2052541"/>
              <a:gd name="connsiteY454" fmla="*/ 1021712 h 2694226"/>
              <a:gd name="connsiteX455" fmla="*/ 120304 w 2052541"/>
              <a:gd name="connsiteY455" fmla="*/ 990575 h 2694226"/>
              <a:gd name="connsiteX456" fmla="*/ 109183 w 2052541"/>
              <a:gd name="connsiteY456" fmla="*/ 963886 h 2694226"/>
              <a:gd name="connsiteX457" fmla="*/ 91391 w 2052541"/>
              <a:gd name="connsiteY457" fmla="*/ 863802 h 2694226"/>
              <a:gd name="connsiteX458" fmla="*/ 73598 w 2052541"/>
              <a:gd name="connsiteY458" fmla="*/ 759270 h 2694226"/>
              <a:gd name="connsiteX459" fmla="*/ 75822 w 2052541"/>
              <a:gd name="connsiteY459" fmla="*/ 743701 h 2694226"/>
              <a:gd name="connsiteX460" fmla="*/ 86942 w 2052541"/>
              <a:gd name="connsiteY460" fmla="*/ 728133 h 2694226"/>
              <a:gd name="connsiteX461" fmla="*/ 69150 w 2052541"/>
              <a:gd name="connsiteY461" fmla="*/ 728133 h 2694226"/>
              <a:gd name="connsiteX462" fmla="*/ 51357 w 2052541"/>
              <a:gd name="connsiteY462" fmla="*/ 619152 h 2694226"/>
              <a:gd name="connsiteX463" fmla="*/ 33564 w 2052541"/>
              <a:gd name="connsiteY463" fmla="*/ 510172 h 2694226"/>
              <a:gd name="connsiteX464" fmla="*/ 38012 w 2052541"/>
              <a:gd name="connsiteY464" fmla="*/ 505724 h 2694226"/>
              <a:gd name="connsiteX465" fmla="*/ 46909 w 2052541"/>
              <a:gd name="connsiteY465" fmla="*/ 514620 h 2694226"/>
              <a:gd name="connsiteX466" fmla="*/ 78046 w 2052541"/>
              <a:gd name="connsiteY466" fmla="*/ 496827 h 2694226"/>
              <a:gd name="connsiteX467" fmla="*/ 55805 w 2052541"/>
              <a:gd name="connsiteY467" fmla="*/ 483483 h 2694226"/>
              <a:gd name="connsiteX468" fmla="*/ 55805 w 2052541"/>
              <a:gd name="connsiteY468" fmla="*/ 465690 h 2694226"/>
              <a:gd name="connsiteX469" fmla="*/ 46909 w 2052541"/>
              <a:gd name="connsiteY469" fmla="*/ 407864 h 2694226"/>
              <a:gd name="connsiteX470" fmla="*/ 15772 w 2052541"/>
              <a:gd name="connsiteY470" fmla="*/ 318901 h 2694226"/>
              <a:gd name="connsiteX471" fmla="*/ 6875 w 2052541"/>
              <a:gd name="connsiteY471" fmla="*/ 283315 h 2694226"/>
              <a:gd name="connsiteX472" fmla="*/ 203 w 2052541"/>
              <a:gd name="connsiteY472" fmla="*/ 216593 h 2694226"/>
              <a:gd name="connsiteX473" fmla="*/ 20220 w 2052541"/>
              <a:gd name="connsiteY473" fmla="*/ 149870 h 2694226"/>
              <a:gd name="connsiteX474" fmla="*/ 24668 w 2052541"/>
              <a:gd name="connsiteY474" fmla="*/ 145422 h 2694226"/>
              <a:gd name="connsiteX475" fmla="*/ 33564 w 2052541"/>
              <a:gd name="connsiteY475" fmla="*/ 140974 h 2694226"/>
              <a:gd name="connsiteX476" fmla="*/ 64702 w 2052541"/>
              <a:gd name="connsiteY476" fmla="*/ 169887 h 2694226"/>
              <a:gd name="connsiteX477" fmla="*/ 104735 w 2052541"/>
              <a:gd name="connsiteY477" fmla="*/ 185455 h 2694226"/>
              <a:gd name="connsiteX478" fmla="*/ 78046 w 2052541"/>
              <a:gd name="connsiteY478" fmla="*/ 212144 h 2694226"/>
              <a:gd name="connsiteX479" fmla="*/ 78046 w 2052541"/>
              <a:gd name="connsiteY479" fmla="*/ 265522 h 2694226"/>
              <a:gd name="connsiteX480" fmla="*/ 86942 w 2052541"/>
              <a:gd name="connsiteY480" fmla="*/ 305556 h 2694226"/>
              <a:gd name="connsiteX481" fmla="*/ 78046 w 2052541"/>
              <a:gd name="connsiteY481" fmla="*/ 330021 h 2694226"/>
              <a:gd name="connsiteX482" fmla="*/ 78046 w 2052541"/>
              <a:gd name="connsiteY482" fmla="*/ 354486 h 2694226"/>
              <a:gd name="connsiteX483" fmla="*/ 95839 w 2052541"/>
              <a:gd name="connsiteY483" fmla="*/ 416761 h 2694226"/>
              <a:gd name="connsiteX484" fmla="*/ 98063 w 2052541"/>
              <a:gd name="connsiteY484" fmla="*/ 423433 h 2694226"/>
              <a:gd name="connsiteX485" fmla="*/ 100287 w 2052541"/>
              <a:gd name="connsiteY485" fmla="*/ 430105 h 2694226"/>
              <a:gd name="connsiteX486" fmla="*/ 102511 w 2052541"/>
              <a:gd name="connsiteY486" fmla="*/ 494603 h 2694226"/>
              <a:gd name="connsiteX487" fmla="*/ 122528 w 2052541"/>
              <a:gd name="connsiteY487" fmla="*/ 550206 h 2694226"/>
              <a:gd name="connsiteX488" fmla="*/ 126976 w 2052541"/>
              <a:gd name="connsiteY488" fmla="*/ 594687 h 2694226"/>
              <a:gd name="connsiteX489" fmla="*/ 126976 w 2052541"/>
              <a:gd name="connsiteY489" fmla="*/ 616928 h 2694226"/>
              <a:gd name="connsiteX490" fmla="*/ 131424 w 2052541"/>
              <a:gd name="connsiteY490" fmla="*/ 643617 h 2694226"/>
              <a:gd name="connsiteX491" fmla="*/ 140320 w 2052541"/>
              <a:gd name="connsiteY491" fmla="*/ 670306 h 2694226"/>
              <a:gd name="connsiteX492" fmla="*/ 122528 w 2052541"/>
              <a:gd name="connsiteY492" fmla="*/ 696995 h 2694226"/>
              <a:gd name="connsiteX493" fmla="*/ 122528 w 2052541"/>
              <a:gd name="connsiteY493" fmla="*/ 714788 h 2694226"/>
              <a:gd name="connsiteX494" fmla="*/ 126976 w 2052541"/>
              <a:gd name="connsiteY494" fmla="*/ 732581 h 2694226"/>
              <a:gd name="connsiteX495" fmla="*/ 131424 w 2052541"/>
              <a:gd name="connsiteY495" fmla="*/ 750374 h 2694226"/>
              <a:gd name="connsiteX496" fmla="*/ 140320 w 2052541"/>
              <a:gd name="connsiteY496" fmla="*/ 765942 h 2694226"/>
              <a:gd name="connsiteX497" fmla="*/ 153665 w 2052541"/>
              <a:gd name="connsiteY497" fmla="*/ 781511 h 2694226"/>
              <a:gd name="connsiteX498" fmla="*/ 135872 w 2052541"/>
              <a:gd name="connsiteY498" fmla="*/ 799303 h 2694226"/>
              <a:gd name="connsiteX499" fmla="*/ 142545 w 2052541"/>
              <a:gd name="connsiteY499" fmla="*/ 812648 h 2694226"/>
              <a:gd name="connsiteX500" fmla="*/ 149217 w 2052541"/>
              <a:gd name="connsiteY500" fmla="*/ 825993 h 2694226"/>
              <a:gd name="connsiteX501" fmla="*/ 160337 w 2052541"/>
              <a:gd name="connsiteY501" fmla="*/ 805976 h 2694226"/>
              <a:gd name="connsiteX502" fmla="*/ 184802 w 2052541"/>
              <a:gd name="connsiteY502" fmla="*/ 808200 h 2694226"/>
              <a:gd name="connsiteX503" fmla="*/ 182578 w 2052541"/>
              <a:gd name="connsiteY503" fmla="*/ 777063 h 2694226"/>
              <a:gd name="connsiteX504" fmla="*/ 180354 w 2052541"/>
              <a:gd name="connsiteY504" fmla="*/ 750374 h 2694226"/>
              <a:gd name="connsiteX505" fmla="*/ 167010 w 2052541"/>
              <a:gd name="connsiteY505" fmla="*/ 685875 h 2694226"/>
              <a:gd name="connsiteX506" fmla="*/ 158113 w 2052541"/>
              <a:gd name="connsiteY506" fmla="*/ 621377 h 2694226"/>
              <a:gd name="connsiteX507" fmla="*/ 146993 w 2052541"/>
              <a:gd name="connsiteY507" fmla="*/ 554654 h 2694226"/>
              <a:gd name="connsiteX508" fmla="*/ 140320 w 2052541"/>
              <a:gd name="connsiteY508" fmla="*/ 487931 h 2694226"/>
              <a:gd name="connsiteX509" fmla="*/ 113631 w 2052541"/>
              <a:gd name="connsiteY509" fmla="*/ 434553 h 2694226"/>
              <a:gd name="connsiteX510" fmla="*/ 95839 w 2052541"/>
              <a:gd name="connsiteY510" fmla="*/ 336693 h 2694226"/>
              <a:gd name="connsiteX511" fmla="*/ 111407 w 2052541"/>
              <a:gd name="connsiteY511" fmla="*/ 316677 h 2694226"/>
              <a:gd name="connsiteX512" fmla="*/ 126976 w 2052541"/>
              <a:gd name="connsiteY512" fmla="*/ 296660 h 2694226"/>
              <a:gd name="connsiteX513" fmla="*/ 144769 w 2052541"/>
              <a:gd name="connsiteY513" fmla="*/ 274419 h 2694226"/>
              <a:gd name="connsiteX514" fmla="*/ 155889 w 2052541"/>
              <a:gd name="connsiteY514" fmla="*/ 272195 h 2694226"/>
              <a:gd name="connsiteX515" fmla="*/ 162561 w 2052541"/>
              <a:gd name="connsiteY515" fmla="*/ 269971 h 2694226"/>
              <a:gd name="connsiteX516" fmla="*/ 167010 w 2052541"/>
              <a:gd name="connsiteY516" fmla="*/ 276643 h 2694226"/>
              <a:gd name="connsiteX517" fmla="*/ 171458 w 2052541"/>
              <a:gd name="connsiteY517" fmla="*/ 283315 h 2694226"/>
              <a:gd name="connsiteX518" fmla="*/ 193699 w 2052541"/>
              <a:gd name="connsiteY518" fmla="*/ 292211 h 2694226"/>
              <a:gd name="connsiteX519" fmla="*/ 198147 w 2052541"/>
              <a:gd name="connsiteY519" fmla="*/ 287763 h 2694226"/>
              <a:gd name="connsiteX520" fmla="*/ 202595 w 2052541"/>
              <a:gd name="connsiteY520" fmla="*/ 278867 h 2694226"/>
              <a:gd name="connsiteX521" fmla="*/ 218164 w 2052541"/>
              <a:gd name="connsiteY521" fmla="*/ 241057 h 2694226"/>
              <a:gd name="connsiteX522" fmla="*/ 247077 w 2052541"/>
              <a:gd name="connsiteY522" fmla="*/ 216593 h 2694226"/>
              <a:gd name="connsiteX523" fmla="*/ 251525 w 2052541"/>
              <a:gd name="connsiteY523" fmla="*/ 212144 h 2694226"/>
              <a:gd name="connsiteX524" fmla="*/ 273766 w 2052541"/>
              <a:gd name="connsiteY524" fmla="*/ 176559 h 2694226"/>
              <a:gd name="connsiteX525" fmla="*/ 304903 w 2052541"/>
              <a:gd name="connsiteY525" fmla="*/ 154318 h 2694226"/>
              <a:gd name="connsiteX526" fmla="*/ 313799 w 2052541"/>
              <a:gd name="connsiteY526" fmla="*/ 145422 h 2694226"/>
              <a:gd name="connsiteX527" fmla="*/ 311575 w 2052541"/>
              <a:gd name="connsiteY527" fmla="*/ 160991 h 2694226"/>
              <a:gd name="connsiteX528" fmla="*/ 309351 w 2052541"/>
              <a:gd name="connsiteY528" fmla="*/ 176559 h 2694226"/>
              <a:gd name="connsiteX529" fmla="*/ 318247 w 2052541"/>
              <a:gd name="connsiteY529" fmla="*/ 198800 h 2694226"/>
              <a:gd name="connsiteX530" fmla="*/ 327144 w 2052541"/>
              <a:gd name="connsiteY530" fmla="*/ 198800 h 2694226"/>
              <a:gd name="connsiteX531" fmla="*/ 331592 w 2052541"/>
              <a:gd name="connsiteY531" fmla="*/ 181007 h 2694226"/>
              <a:gd name="connsiteX532" fmla="*/ 333816 w 2052541"/>
              <a:gd name="connsiteY532" fmla="*/ 165439 h 2694226"/>
              <a:gd name="connsiteX533" fmla="*/ 336040 w 2052541"/>
              <a:gd name="connsiteY533" fmla="*/ 154318 h 2694226"/>
              <a:gd name="connsiteX534" fmla="*/ 349385 w 2052541"/>
              <a:gd name="connsiteY534" fmla="*/ 145422 h 2694226"/>
              <a:gd name="connsiteX535" fmla="*/ 358281 w 2052541"/>
              <a:gd name="connsiteY535" fmla="*/ 140974 h 2694226"/>
              <a:gd name="connsiteX536" fmla="*/ 340488 w 2052541"/>
              <a:gd name="connsiteY536" fmla="*/ 118733 h 2694226"/>
              <a:gd name="connsiteX537" fmla="*/ 347161 w 2052541"/>
              <a:gd name="connsiteY537" fmla="*/ 109836 h 2694226"/>
              <a:gd name="connsiteX538" fmla="*/ 353833 w 2052541"/>
              <a:gd name="connsiteY538" fmla="*/ 100940 h 2694226"/>
              <a:gd name="connsiteX539" fmla="*/ 313799 w 2052541"/>
              <a:gd name="connsiteY539" fmla="*/ 87596 h 2694226"/>
              <a:gd name="connsiteX540" fmla="*/ 338264 w 2052541"/>
              <a:gd name="connsiteY540" fmla="*/ 60907 h 2694226"/>
              <a:gd name="connsiteX541" fmla="*/ 376074 w 2052541"/>
              <a:gd name="connsiteY541" fmla="*/ 65355 h 2694226"/>
              <a:gd name="connsiteX542" fmla="*/ 376074 w 2052541"/>
              <a:gd name="connsiteY542" fmla="*/ 52010 h 2694226"/>
              <a:gd name="connsiteX543" fmla="*/ 349385 w 2052541"/>
              <a:gd name="connsiteY543" fmla="*/ 43114 h 2694226"/>
              <a:gd name="connsiteX544" fmla="*/ 336040 w 2052541"/>
              <a:gd name="connsiteY544" fmla="*/ 29769 h 2694226"/>
              <a:gd name="connsiteX545" fmla="*/ 336040 w 2052541"/>
              <a:gd name="connsiteY545" fmla="*/ 20873 h 2694226"/>
              <a:gd name="connsiteX546" fmla="*/ 344937 w 2052541"/>
              <a:gd name="connsiteY546" fmla="*/ 16425 h 2694226"/>
              <a:gd name="connsiteX547" fmla="*/ 389418 w 2052541"/>
              <a:gd name="connsiteY547" fmla="*/ 20873 h 2694226"/>
              <a:gd name="connsiteX548" fmla="*/ 433900 w 2052541"/>
              <a:gd name="connsiteY548" fmla="*/ 38665 h 2694226"/>
              <a:gd name="connsiteX549" fmla="*/ 438348 w 2052541"/>
              <a:gd name="connsiteY549" fmla="*/ 47562 h 2694226"/>
              <a:gd name="connsiteX550" fmla="*/ 433900 w 2052541"/>
              <a:gd name="connsiteY550" fmla="*/ 105388 h 2694226"/>
              <a:gd name="connsiteX551" fmla="*/ 438348 w 2052541"/>
              <a:gd name="connsiteY551" fmla="*/ 114285 h 2694226"/>
              <a:gd name="connsiteX552" fmla="*/ 451693 w 2052541"/>
              <a:gd name="connsiteY552" fmla="*/ 138749 h 2694226"/>
              <a:gd name="connsiteX553" fmla="*/ 473934 w 2052541"/>
              <a:gd name="connsiteY553" fmla="*/ 154318 h 2694226"/>
              <a:gd name="connsiteX554" fmla="*/ 482830 w 2052541"/>
              <a:gd name="connsiteY554" fmla="*/ 154318 h 2694226"/>
              <a:gd name="connsiteX555" fmla="*/ 482830 w 2052541"/>
              <a:gd name="connsiteY555" fmla="*/ 105388 h 2694226"/>
              <a:gd name="connsiteX556" fmla="*/ 498399 w 2052541"/>
              <a:gd name="connsiteY556" fmla="*/ 114285 h 2694226"/>
              <a:gd name="connsiteX557" fmla="*/ 505071 w 2052541"/>
              <a:gd name="connsiteY557" fmla="*/ 105388 h 2694226"/>
              <a:gd name="connsiteX558" fmla="*/ 505071 w 2052541"/>
              <a:gd name="connsiteY558" fmla="*/ 83147 h 2694226"/>
              <a:gd name="connsiteX559" fmla="*/ 496174 w 2052541"/>
              <a:gd name="connsiteY559" fmla="*/ 60907 h 2694226"/>
              <a:gd name="connsiteX560" fmla="*/ 505071 w 2052541"/>
              <a:gd name="connsiteY560" fmla="*/ 56458 h 2694226"/>
              <a:gd name="connsiteX561" fmla="*/ 509519 w 2052541"/>
              <a:gd name="connsiteY561" fmla="*/ 52010 h 2694226"/>
              <a:gd name="connsiteX562" fmla="*/ 536208 w 2052541"/>
              <a:gd name="connsiteY562" fmla="*/ 69803 h 2694226"/>
              <a:gd name="connsiteX563" fmla="*/ 560673 w 2052541"/>
              <a:gd name="connsiteY563" fmla="*/ 109836 h 2694226"/>
              <a:gd name="connsiteX564" fmla="*/ 598482 w 2052541"/>
              <a:gd name="connsiteY564" fmla="*/ 132077 h 2694226"/>
              <a:gd name="connsiteX565" fmla="*/ 651861 w 2052541"/>
              <a:gd name="connsiteY565" fmla="*/ 154318 h 2694226"/>
              <a:gd name="connsiteX566" fmla="*/ 709687 w 2052541"/>
              <a:gd name="connsiteY566" fmla="*/ 212144 h 2694226"/>
              <a:gd name="connsiteX567" fmla="*/ 729704 w 2052541"/>
              <a:gd name="connsiteY567" fmla="*/ 252178 h 2694226"/>
              <a:gd name="connsiteX568" fmla="*/ 718583 w 2052541"/>
              <a:gd name="connsiteY568" fmla="*/ 296660 h 2694226"/>
              <a:gd name="connsiteX569" fmla="*/ 745272 w 2052541"/>
              <a:gd name="connsiteY569" fmla="*/ 301108 h 2694226"/>
              <a:gd name="connsiteX570" fmla="*/ 723031 w 2052541"/>
              <a:gd name="connsiteY570" fmla="*/ 318901 h 2694226"/>
              <a:gd name="connsiteX571" fmla="*/ 736376 w 2052541"/>
              <a:gd name="connsiteY571" fmla="*/ 323349 h 2694226"/>
              <a:gd name="connsiteX572" fmla="*/ 749720 w 2052541"/>
              <a:gd name="connsiteY572" fmla="*/ 327797 h 2694226"/>
              <a:gd name="connsiteX573" fmla="*/ 727480 w 2052541"/>
              <a:gd name="connsiteY573" fmla="*/ 394519 h 2694226"/>
              <a:gd name="connsiteX574" fmla="*/ 723031 w 2052541"/>
              <a:gd name="connsiteY574" fmla="*/ 410088 h 2694226"/>
              <a:gd name="connsiteX575" fmla="*/ 718583 w 2052541"/>
              <a:gd name="connsiteY575" fmla="*/ 421209 h 2694226"/>
              <a:gd name="connsiteX576" fmla="*/ 729704 w 2052541"/>
              <a:gd name="connsiteY576" fmla="*/ 459018 h 2694226"/>
              <a:gd name="connsiteX577" fmla="*/ 740824 w 2052541"/>
              <a:gd name="connsiteY577" fmla="*/ 496827 h 2694226"/>
              <a:gd name="connsiteX578" fmla="*/ 754169 w 2052541"/>
              <a:gd name="connsiteY578" fmla="*/ 532413 h 2694226"/>
              <a:gd name="connsiteX579" fmla="*/ 758617 w 2052541"/>
              <a:gd name="connsiteY579" fmla="*/ 541309 h 2694226"/>
              <a:gd name="connsiteX580" fmla="*/ 771961 w 2052541"/>
              <a:gd name="connsiteY580" fmla="*/ 585791 h 2694226"/>
              <a:gd name="connsiteX581" fmla="*/ 780858 w 2052541"/>
              <a:gd name="connsiteY581" fmla="*/ 581343 h 2694226"/>
              <a:gd name="connsiteX582" fmla="*/ 789754 w 2052541"/>
              <a:gd name="connsiteY582" fmla="*/ 596911 h 2694226"/>
              <a:gd name="connsiteX583" fmla="*/ 794202 w 2052541"/>
              <a:gd name="connsiteY583" fmla="*/ 612480 h 2694226"/>
              <a:gd name="connsiteX584" fmla="*/ 818667 w 2052541"/>
              <a:gd name="connsiteY584" fmla="*/ 768166 h 2694226"/>
              <a:gd name="connsiteX585" fmla="*/ 843132 w 2052541"/>
              <a:gd name="connsiteY585" fmla="*/ 923852 h 2694226"/>
              <a:gd name="connsiteX586" fmla="*/ 867597 w 2052541"/>
              <a:gd name="connsiteY586" fmla="*/ 1043953 h 2694226"/>
              <a:gd name="connsiteX587" fmla="*/ 896510 w 2052541"/>
              <a:gd name="connsiteY587" fmla="*/ 1164054 h 2694226"/>
              <a:gd name="connsiteX588" fmla="*/ 914303 w 2052541"/>
              <a:gd name="connsiteY588" fmla="*/ 1244121 h 2694226"/>
              <a:gd name="connsiteX589" fmla="*/ 932096 w 2052541"/>
              <a:gd name="connsiteY589" fmla="*/ 1324188 h 2694226"/>
              <a:gd name="connsiteX590" fmla="*/ 945440 w 2052541"/>
              <a:gd name="connsiteY590" fmla="*/ 1346429 h 2694226"/>
              <a:gd name="connsiteX591" fmla="*/ 958785 w 2052541"/>
              <a:gd name="connsiteY591" fmla="*/ 1324188 h 2694226"/>
              <a:gd name="connsiteX592" fmla="*/ 974353 w 2052541"/>
              <a:gd name="connsiteY592" fmla="*/ 1261914 h 2694226"/>
              <a:gd name="connsiteX593" fmla="*/ 989922 w 2052541"/>
              <a:gd name="connsiteY593" fmla="*/ 1195191 h 2694226"/>
              <a:gd name="connsiteX594" fmla="*/ 1032179 w 2052541"/>
              <a:gd name="connsiteY594" fmla="*/ 1043953 h 2694226"/>
              <a:gd name="connsiteX595" fmla="*/ 1087782 w 2052541"/>
              <a:gd name="connsiteY595" fmla="*/ 897163 h 2694226"/>
              <a:gd name="connsiteX596" fmla="*/ 1092230 w 2052541"/>
              <a:gd name="connsiteY596" fmla="*/ 888267 h 2694226"/>
              <a:gd name="connsiteX597" fmla="*/ 1101126 w 2052541"/>
              <a:gd name="connsiteY597" fmla="*/ 879371 h 2694226"/>
              <a:gd name="connsiteX598" fmla="*/ 1110023 w 2052541"/>
              <a:gd name="connsiteY598" fmla="*/ 839337 h 2694226"/>
              <a:gd name="connsiteX599" fmla="*/ 1112247 w 2052541"/>
              <a:gd name="connsiteY599" fmla="*/ 823769 h 2694226"/>
              <a:gd name="connsiteX600" fmla="*/ 1125780 w 2052541"/>
              <a:gd name="connsiteY600" fmla="*/ 691275 h 2694226"/>
              <a:gd name="connsiteX601" fmla="*/ 1163401 w 2052541"/>
              <a:gd name="connsiteY601" fmla="*/ 710340 h 2694226"/>
              <a:gd name="connsiteX602" fmla="*/ 1194538 w 2052541"/>
              <a:gd name="connsiteY602" fmla="*/ 710340 h 2694226"/>
              <a:gd name="connsiteX603" fmla="*/ 1176745 w 2052541"/>
              <a:gd name="connsiteY603" fmla="*/ 739253 h 2694226"/>
              <a:gd name="connsiteX604" fmla="*/ 1158953 w 2052541"/>
              <a:gd name="connsiteY604" fmla="*/ 772614 h 2694226"/>
              <a:gd name="connsiteX605" fmla="*/ 1163401 w 2052541"/>
              <a:gd name="connsiteY605" fmla="*/ 774838 h 2694226"/>
              <a:gd name="connsiteX606" fmla="*/ 1167849 w 2052541"/>
              <a:gd name="connsiteY606" fmla="*/ 777063 h 2694226"/>
              <a:gd name="connsiteX607" fmla="*/ 1194538 w 2052541"/>
              <a:gd name="connsiteY607" fmla="*/ 710340 h 2694226"/>
              <a:gd name="connsiteX608" fmla="*/ 1221227 w 2052541"/>
              <a:gd name="connsiteY608" fmla="*/ 685875 h 2694226"/>
              <a:gd name="connsiteX609" fmla="*/ 1230123 w 2052541"/>
              <a:gd name="connsiteY609" fmla="*/ 652514 h 2694226"/>
              <a:gd name="connsiteX610" fmla="*/ 1247916 w 2052541"/>
              <a:gd name="connsiteY610" fmla="*/ 634721 h 2694226"/>
              <a:gd name="connsiteX611" fmla="*/ 1256812 w 2052541"/>
              <a:gd name="connsiteY611" fmla="*/ 619152 h 2694226"/>
              <a:gd name="connsiteX612" fmla="*/ 1257924 w 2052541"/>
              <a:gd name="connsiteY612" fmla="*/ 608588 h 2694226"/>
              <a:gd name="connsiteX613" fmla="*/ 1260617 w 2052541"/>
              <a:gd name="connsiteY613" fmla="*/ 600958 h 2694226"/>
              <a:gd name="connsiteX614" fmla="*/ 1260149 w 2052541"/>
              <a:gd name="connsiteY614" fmla="*/ 601360 h 2694226"/>
              <a:gd name="connsiteX615" fmla="*/ 1247916 w 2052541"/>
              <a:gd name="connsiteY615" fmla="*/ 608032 h 2694226"/>
              <a:gd name="connsiteX616" fmla="*/ 1247916 w 2052541"/>
              <a:gd name="connsiteY616" fmla="*/ 430105 h 2694226"/>
              <a:gd name="connsiteX617" fmla="*/ 1225675 w 2052541"/>
              <a:gd name="connsiteY617" fmla="*/ 430105 h 2694226"/>
              <a:gd name="connsiteX618" fmla="*/ 1234571 w 2052541"/>
              <a:gd name="connsiteY618" fmla="*/ 396744 h 2694226"/>
              <a:gd name="connsiteX619" fmla="*/ 1243468 w 2052541"/>
              <a:gd name="connsiteY619" fmla="*/ 363382 h 2694226"/>
              <a:gd name="connsiteX620" fmla="*/ 1256812 w 2052541"/>
              <a:gd name="connsiteY620" fmla="*/ 327797 h 2694226"/>
              <a:gd name="connsiteX621" fmla="*/ 1274605 w 2052541"/>
              <a:gd name="connsiteY621" fmla="*/ 314452 h 2694226"/>
              <a:gd name="connsiteX622" fmla="*/ 1281277 w 2052541"/>
              <a:gd name="connsiteY622" fmla="*/ 285539 h 2694226"/>
              <a:gd name="connsiteX623" fmla="*/ 1292398 w 2052541"/>
              <a:gd name="connsiteY623" fmla="*/ 252178 h 2694226"/>
              <a:gd name="connsiteX624" fmla="*/ 1314639 w 2052541"/>
              <a:gd name="connsiteY624" fmla="*/ 221041 h 2694226"/>
              <a:gd name="connsiteX625" fmla="*/ 1341328 w 2052541"/>
              <a:gd name="connsiteY625" fmla="*/ 189904 h 2694226"/>
              <a:gd name="connsiteX626" fmla="*/ 1352448 w 2052541"/>
              <a:gd name="connsiteY626" fmla="*/ 181007 h 2694226"/>
              <a:gd name="connsiteX627" fmla="*/ 1359120 w 2052541"/>
              <a:gd name="connsiteY627" fmla="*/ 172111 h 2694226"/>
              <a:gd name="connsiteX628" fmla="*/ 1379137 w 2052541"/>
              <a:gd name="connsiteY628" fmla="*/ 127629 h 2694226"/>
              <a:gd name="connsiteX629" fmla="*/ 1399154 w 2052541"/>
              <a:gd name="connsiteY629" fmla="*/ 83147 h 2694226"/>
              <a:gd name="connsiteX630" fmla="*/ 1408050 w 2052541"/>
              <a:gd name="connsiteY630" fmla="*/ 72027 h 2694226"/>
              <a:gd name="connsiteX631" fmla="*/ 1421395 w 2052541"/>
              <a:gd name="connsiteY631" fmla="*/ 60907 h 2694226"/>
              <a:gd name="connsiteX632" fmla="*/ 1425843 w 2052541"/>
              <a:gd name="connsiteY632" fmla="*/ 56458 h 2694226"/>
              <a:gd name="connsiteX633" fmla="*/ 1461428 w 2052541"/>
              <a:gd name="connsiteY633" fmla="*/ 25321 h 2694226"/>
              <a:gd name="connsiteX634" fmla="*/ 1505910 w 2052541"/>
              <a:gd name="connsiteY634" fmla="*/ 3080 h 2694226"/>
              <a:gd name="connsiteX635" fmla="*/ 1518143 w 2052541"/>
              <a:gd name="connsiteY635" fmla="*/ 22 h 2694226"/>
              <a:gd name="connsiteX0" fmla="*/ 820891 w 2052541"/>
              <a:gd name="connsiteY0" fmla="*/ 2454025 h 2694226"/>
              <a:gd name="connsiteX1" fmla="*/ 811995 w 2052541"/>
              <a:gd name="connsiteY1" fmla="*/ 2458473 h 2694226"/>
              <a:gd name="connsiteX2" fmla="*/ 816443 w 2052541"/>
              <a:gd name="connsiteY2" fmla="*/ 2467369 h 2694226"/>
              <a:gd name="connsiteX3" fmla="*/ 820891 w 2052541"/>
              <a:gd name="connsiteY3" fmla="*/ 2476265 h 2694226"/>
              <a:gd name="connsiteX4" fmla="*/ 825339 w 2052541"/>
              <a:gd name="connsiteY4" fmla="*/ 2476265 h 2694226"/>
              <a:gd name="connsiteX5" fmla="*/ 829788 w 2052541"/>
              <a:gd name="connsiteY5" fmla="*/ 2474041 h 2694226"/>
              <a:gd name="connsiteX6" fmla="*/ 834236 w 2052541"/>
              <a:gd name="connsiteY6" fmla="*/ 2471817 h 2694226"/>
              <a:gd name="connsiteX7" fmla="*/ 827563 w 2052541"/>
              <a:gd name="connsiteY7" fmla="*/ 2462921 h 2694226"/>
              <a:gd name="connsiteX8" fmla="*/ 820891 w 2052541"/>
              <a:gd name="connsiteY8" fmla="*/ 2454025 h 2694226"/>
              <a:gd name="connsiteX9" fmla="*/ 905407 w 2052541"/>
              <a:gd name="connsiteY9" fmla="*/ 2431784 h 2694226"/>
              <a:gd name="connsiteX10" fmla="*/ 869821 w 2052541"/>
              <a:gd name="connsiteY10" fmla="*/ 2449576 h 2694226"/>
              <a:gd name="connsiteX11" fmla="*/ 885390 w 2052541"/>
              <a:gd name="connsiteY11" fmla="*/ 2460697 h 2694226"/>
              <a:gd name="connsiteX12" fmla="*/ 900958 w 2052541"/>
              <a:gd name="connsiteY12" fmla="*/ 2471817 h 2694226"/>
              <a:gd name="connsiteX13" fmla="*/ 905407 w 2052541"/>
              <a:gd name="connsiteY13" fmla="*/ 2431784 h 2694226"/>
              <a:gd name="connsiteX14" fmla="*/ 1225675 w 2052541"/>
              <a:gd name="connsiteY14" fmla="*/ 2276098 h 2694226"/>
              <a:gd name="connsiteX15" fmla="*/ 1198986 w 2052541"/>
              <a:gd name="connsiteY15" fmla="*/ 2278322 h 2694226"/>
              <a:gd name="connsiteX16" fmla="*/ 1194538 w 2052541"/>
              <a:gd name="connsiteY16" fmla="*/ 2298339 h 2694226"/>
              <a:gd name="connsiteX17" fmla="*/ 1210107 w 2052541"/>
              <a:gd name="connsiteY17" fmla="*/ 2287218 h 2694226"/>
              <a:gd name="connsiteX18" fmla="*/ 1225675 w 2052541"/>
              <a:gd name="connsiteY18" fmla="*/ 2276098 h 2694226"/>
              <a:gd name="connsiteX19" fmla="*/ 1483669 w 2052541"/>
              <a:gd name="connsiteY19" fmla="*/ 1591079 h 2694226"/>
              <a:gd name="connsiteX20" fmla="*/ 1492566 w 2052541"/>
              <a:gd name="connsiteY20" fmla="*/ 1595527 h 2694226"/>
              <a:gd name="connsiteX21" fmla="*/ 1483669 w 2052541"/>
              <a:gd name="connsiteY21" fmla="*/ 1640009 h 2694226"/>
              <a:gd name="connsiteX22" fmla="*/ 1470325 w 2052541"/>
              <a:gd name="connsiteY22" fmla="*/ 1635560 h 2694226"/>
              <a:gd name="connsiteX23" fmla="*/ 1476997 w 2052541"/>
              <a:gd name="connsiteY23" fmla="*/ 1613319 h 2694226"/>
              <a:gd name="connsiteX24" fmla="*/ 1483669 w 2052541"/>
              <a:gd name="connsiteY24" fmla="*/ 1591079 h 2694226"/>
              <a:gd name="connsiteX25" fmla="*/ 224836 w 2052541"/>
              <a:gd name="connsiteY25" fmla="*/ 1333085 h 2694226"/>
              <a:gd name="connsiteX26" fmla="*/ 238180 w 2052541"/>
              <a:gd name="connsiteY26" fmla="*/ 1377566 h 2694226"/>
              <a:gd name="connsiteX27" fmla="*/ 247077 w 2052541"/>
              <a:gd name="connsiteY27" fmla="*/ 1422048 h 2694226"/>
              <a:gd name="connsiteX28" fmla="*/ 238180 w 2052541"/>
              <a:gd name="connsiteY28" fmla="*/ 1422048 h 2694226"/>
              <a:gd name="connsiteX29" fmla="*/ 215939 w 2052541"/>
              <a:gd name="connsiteY29" fmla="*/ 1337533 h 2694226"/>
              <a:gd name="connsiteX30" fmla="*/ 224836 w 2052541"/>
              <a:gd name="connsiteY30" fmla="*/ 1333085 h 2694226"/>
              <a:gd name="connsiteX31" fmla="*/ 834236 w 2052541"/>
              <a:gd name="connsiteY31" fmla="*/ 1328636 h 2694226"/>
              <a:gd name="connsiteX32" fmla="*/ 829788 w 2052541"/>
              <a:gd name="connsiteY32" fmla="*/ 1333085 h 2694226"/>
              <a:gd name="connsiteX33" fmla="*/ 845356 w 2052541"/>
              <a:gd name="connsiteY33" fmla="*/ 1428720 h 2694226"/>
              <a:gd name="connsiteX34" fmla="*/ 883166 w 2052541"/>
              <a:gd name="connsiteY34" fmla="*/ 1519908 h 2694226"/>
              <a:gd name="connsiteX35" fmla="*/ 858701 w 2052541"/>
              <a:gd name="connsiteY35" fmla="*/ 1424272 h 2694226"/>
              <a:gd name="connsiteX36" fmla="*/ 834236 w 2052541"/>
              <a:gd name="connsiteY36" fmla="*/ 1328636 h 2694226"/>
              <a:gd name="connsiteX37" fmla="*/ 811995 w 2052541"/>
              <a:gd name="connsiteY37" fmla="*/ 1284154 h 2694226"/>
              <a:gd name="connsiteX38" fmla="*/ 807547 w 2052541"/>
              <a:gd name="connsiteY38" fmla="*/ 1324188 h 2694226"/>
              <a:gd name="connsiteX39" fmla="*/ 816443 w 2052541"/>
              <a:gd name="connsiteY39" fmla="*/ 1324188 h 2694226"/>
              <a:gd name="connsiteX40" fmla="*/ 818667 w 2052541"/>
              <a:gd name="connsiteY40" fmla="*/ 1306395 h 2694226"/>
              <a:gd name="connsiteX41" fmla="*/ 820891 w 2052541"/>
              <a:gd name="connsiteY41" fmla="*/ 1288603 h 2694226"/>
              <a:gd name="connsiteX42" fmla="*/ 811995 w 2052541"/>
              <a:gd name="connsiteY42" fmla="*/ 1284154 h 2694226"/>
              <a:gd name="connsiteX43" fmla="*/ 193699 w 2052541"/>
              <a:gd name="connsiteY43" fmla="*/ 1190743 h 2694226"/>
              <a:gd name="connsiteX44" fmla="*/ 198147 w 2052541"/>
              <a:gd name="connsiteY44" fmla="*/ 1224104 h 2694226"/>
              <a:gd name="connsiteX45" fmla="*/ 202595 w 2052541"/>
              <a:gd name="connsiteY45" fmla="*/ 1257465 h 2694226"/>
              <a:gd name="connsiteX46" fmla="*/ 198147 w 2052541"/>
              <a:gd name="connsiteY46" fmla="*/ 1257465 h 2694226"/>
              <a:gd name="connsiteX47" fmla="*/ 184802 w 2052541"/>
              <a:gd name="connsiteY47" fmla="*/ 1195191 h 2694226"/>
              <a:gd name="connsiteX48" fmla="*/ 193699 w 2052541"/>
              <a:gd name="connsiteY48" fmla="*/ 1190743 h 2694226"/>
              <a:gd name="connsiteX49" fmla="*/ 167010 w 2052541"/>
              <a:gd name="connsiteY49" fmla="*/ 1115124 h 2694226"/>
              <a:gd name="connsiteX50" fmla="*/ 175906 w 2052541"/>
              <a:gd name="connsiteY50" fmla="*/ 1115124 h 2694226"/>
              <a:gd name="connsiteX51" fmla="*/ 180354 w 2052541"/>
              <a:gd name="connsiteY51" fmla="*/ 1137365 h 2694226"/>
              <a:gd name="connsiteX52" fmla="*/ 184802 w 2052541"/>
              <a:gd name="connsiteY52" fmla="*/ 1164054 h 2694226"/>
              <a:gd name="connsiteX53" fmla="*/ 180354 w 2052541"/>
              <a:gd name="connsiteY53" fmla="*/ 1164054 h 2694226"/>
              <a:gd name="connsiteX54" fmla="*/ 173682 w 2052541"/>
              <a:gd name="connsiteY54" fmla="*/ 1139589 h 2694226"/>
              <a:gd name="connsiteX55" fmla="*/ 167010 w 2052541"/>
              <a:gd name="connsiteY55" fmla="*/ 1115124 h 2694226"/>
              <a:gd name="connsiteX56" fmla="*/ 1176189 w 2052541"/>
              <a:gd name="connsiteY56" fmla="*/ 1020878 h 2694226"/>
              <a:gd name="connsiteX57" fmla="*/ 1167849 w 2052541"/>
              <a:gd name="connsiteY57" fmla="*/ 1035057 h 2694226"/>
              <a:gd name="connsiteX58" fmla="*/ 1163401 w 2052541"/>
              <a:gd name="connsiteY58" fmla="*/ 1048401 h 2694226"/>
              <a:gd name="connsiteX59" fmla="*/ 1158953 w 2052541"/>
              <a:gd name="connsiteY59" fmla="*/ 1061746 h 2694226"/>
              <a:gd name="connsiteX60" fmla="*/ 1150056 w 2052541"/>
              <a:gd name="connsiteY60" fmla="*/ 1092883 h 2694226"/>
              <a:gd name="connsiteX61" fmla="*/ 1141160 w 2052541"/>
              <a:gd name="connsiteY61" fmla="*/ 1119572 h 2694226"/>
              <a:gd name="connsiteX62" fmla="*/ 1150056 w 2052541"/>
              <a:gd name="connsiteY62" fmla="*/ 1124020 h 2694226"/>
              <a:gd name="connsiteX63" fmla="*/ 1165625 w 2052541"/>
              <a:gd name="connsiteY63" fmla="*/ 1079538 h 2694226"/>
              <a:gd name="connsiteX64" fmla="*/ 1181193 w 2052541"/>
              <a:gd name="connsiteY64" fmla="*/ 1035057 h 2694226"/>
              <a:gd name="connsiteX65" fmla="*/ 1176745 w 2052541"/>
              <a:gd name="connsiteY65" fmla="*/ 1021712 h 2694226"/>
              <a:gd name="connsiteX66" fmla="*/ 1176189 w 2052541"/>
              <a:gd name="connsiteY66" fmla="*/ 1020878 h 2694226"/>
              <a:gd name="connsiteX67" fmla="*/ 207043 w 2052541"/>
              <a:gd name="connsiteY67" fmla="*/ 990575 h 2694226"/>
              <a:gd name="connsiteX68" fmla="*/ 202595 w 2052541"/>
              <a:gd name="connsiteY68" fmla="*/ 992799 h 2694226"/>
              <a:gd name="connsiteX69" fmla="*/ 198147 w 2052541"/>
              <a:gd name="connsiteY69" fmla="*/ 995023 h 2694226"/>
              <a:gd name="connsiteX70" fmla="*/ 207043 w 2052541"/>
              <a:gd name="connsiteY70" fmla="*/ 1032833 h 2694226"/>
              <a:gd name="connsiteX71" fmla="*/ 215939 w 2052541"/>
              <a:gd name="connsiteY71" fmla="*/ 1070642 h 2694226"/>
              <a:gd name="connsiteX72" fmla="*/ 224836 w 2052541"/>
              <a:gd name="connsiteY72" fmla="*/ 1070642 h 2694226"/>
              <a:gd name="connsiteX73" fmla="*/ 215939 w 2052541"/>
              <a:gd name="connsiteY73" fmla="*/ 1030609 h 2694226"/>
              <a:gd name="connsiteX74" fmla="*/ 207043 w 2052541"/>
              <a:gd name="connsiteY74" fmla="*/ 990575 h 2694226"/>
              <a:gd name="connsiteX75" fmla="*/ 1652700 w 2052541"/>
              <a:gd name="connsiteY75" fmla="*/ 977230 h 2694226"/>
              <a:gd name="connsiteX76" fmla="*/ 1626011 w 2052541"/>
              <a:gd name="connsiteY76" fmla="*/ 1008368 h 2694226"/>
              <a:gd name="connsiteX77" fmla="*/ 1621563 w 2052541"/>
              <a:gd name="connsiteY77" fmla="*/ 1030609 h 2694226"/>
              <a:gd name="connsiteX78" fmla="*/ 1617115 w 2052541"/>
              <a:gd name="connsiteY78" fmla="*/ 1052849 h 2694226"/>
              <a:gd name="connsiteX79" fmla="*/ 1594874 w 2052541"/>
              <a:gd name="connsiteY79" fmla="*/ 1097331 h 2694226"/>
              <a:gd name="connsiteX80" fmla="*/ 1590425 w 2052541"/>
              <a:gd name="connsiteY80" fmla="*/ 1119572 h 2694226"/>
              <a:gd name="connsiteX81" fmla="*/ 1599322 w 2052541"/>
              <a:gd name="connsiteY81" fmla="*/ 1119572 h 2694226"/>
              <a:gd name="connsiteX82" fmla="*/ 1634907 w 2052541"/>
              <a:gd name="connsiteY82" fmla="*/ 1052849 h 2694226"/>
              <a:gd name="connsiteX83" fmla="*/ 1661596 w 2052541"/>
              <a:gd name="connsiteY83" fmla="*/ 981679 h 2694226"/>
              <a:gd name="connsiteX84" fmla="*/ 1657148 w 2052541"/>
              <a:gd name="connsiteY84" fmla="*/ 979454 h 2694226"/>
              <a:gd name="connsiteX85" fmla="*/ 1652700 w 2052541"/>
              <a:gd name="connsiteY85" fmla="*/ 977230 h 2694226"/>
              <a:gd name="connsiteX86" fmla="*/ 167010 w 2052541"/>
              <a:gd name="connsiteY86" fmla="*/ 817096 h 2694226"/>
              <a:gd name="connsiteX87" fmla="*/ 153665 w 2052541"/>
              <a:gd name="connsiteY87" fmla="*/ 852682 h 2694226"/>
              <a:gd name="connsiteX88" fmla="*/ 158113 w 2052541"/>
              <a:gd name="connsiteY88" fmla="*/ 852682 h 2694226"/>
              <a:gd name="connsiteX89" fmla="*/ 144769 w 2052541"/>
              <a:gd name="connsiteY89" fmla="*/ 870474 h 2694226"/>
              <a:gd name="connsiteX90" fmla="*/ 151441 w 2052541"/>
              <a:gd name="connsiteY90" fmla="*/ 879371 h 2694226"/>
              <a:gd name="connsiteX91" fmla="*/ 169234 w 2052541"/>
              <a:gd name="connsiteY91" fmla="*/ 886043 h 2694226"/>
              <a:gd name="connsiteX92" fmla="*/ 180354 w 2052541"/>
              <a:gd name="connsiteY92" fmla="*/ 892715 h 2694226"/>
              <a:gd name="connsiteX93" fmla="*/ 162561 w 2052541"/>
              <a:gd name="connsiteY93" fmla="*/ 897163 h 2694226"/>
              <a:gd name="connsiteX94" fmla="*/ 164785 w 2052541"/>
              <a:gd name="connsiteY94" fmla="*/ 908284 h 2694226"/>
              <a:gd name="connsiteX95" fmla="*/ 167010 w 2052541"/>
              <a:gd name="connsiteY95" fmla="*/ 914956 h 2694226"/>
              <a:gd name="connsiteX96" fmla="*/ 153665 w 2052541"/>
              <a:gd name="connsiteY96" fmla="*/ 923852 h 2694226"/>
              <a:gd name="connsiteX97" fmla="*/ 149217 w 2052541"/>
              <a:gd name="connsiteY97" fmla="*/ 966110 h 2694226"/>
              <a:gd name="connsiteX98" fmla="*/ 167010 w 2052541"/>
              <a:gd name="connsiteY98" fmla="*/ 1012816 h 2694226"/>
              <a:gd name="connsiteX99" fmla="*/ 175906 w 2052541"/>
              <a:gd name="connsiteY99" fmla="*/ 990575 h 2694226"/>
              <a:gd name="connsiteX100" fmla="*/ 162561 w 2052541"/>
              <a:gd name="connsiteY100" fmla="*/ 923852 h 2694226"/>
              <a:gd name="connsiteX101" fmla="*/ 184802 w 2052541"/>
              <a:gd name="connsiteY101" fmla="*/ 919404 h 2694226"/>
              <a:gd name="connsiteX102" fmla="*/ 184802 w 2052541"/>
              <a:gd name="connsiteY102" fmla="*/ 954990 h 2694226"/>
              <a:gd name="connsiteX103" fmla="*/ 211491 w 2052541"/>
              <a:gd name="connsiteY103" fmla="*/ 968334 h 2694226"/>
              <a:gd name="connsiteX104" fmla="*/ 200371 w 2052541"/>
              <a:gd name="connsiteY104" fmla="*/ 910508 h 2694226"/>
              <a:gd name="connsiteX105" fmla="*/ 193699 w 2052541"/>
              <a:gd name="connsiteY105" fmla="*/ 861578 h 2694226"/>
              <a:gd name="connsiteX106" fmla="*/ 184802 w 2052541"/>
              <a:gd name="connsiteY106" fmla="*/ 852682 h 2694226"/>
              <a:gd name="connsiteX107" fmla="*/ 175906 w 2052541"/>
              <a:gd name="connsiteY107" fmla="*/ 817096 h 2694226"/>
              <a:gd name="connsiteX108" fmla="*/ 167010 w 2052541"/>
              <a:gd name="connsiteY108" fmla="*/ 817096 h 2694226"/>
              <a:gd name="connsiteX109" fmla="*/ 64702 w 2052541"/>
              <a:gd name="connsiteY109" fmla="*/ 639169 h 2694226"/>
              <a:gd name="connsiteX110" fmla="*/ 69150 w 2052541"/>
              <a:gd name="connsiteY110" fmla="*/ 668082 h 2694226"/>
              <a:gd name="connsiteX111" fmla="*/ 73598 w 2052541"/>
              <a:gd name="connsiteY111" fmla="*/ 688099 h 2694226"/>
              <a:gd name="connsiteX112" fmla="*/ 78046 w 2052541"/>
              <a:gd name="connsiteY112" fmla="*/ 688099 h 2694226"/>
              <a:gd name="connsiteX113" fmla="*/ 86942 w 2052541"/>
              <a:gd name="connsiteY113" fmla="*/ 652514 h 2694226"/>
              <a:gd name="connsiteX114" fmla="*/ 64702 w 2052541"/>
              <a:gd name="connsiteY114" fmla="*/ 639169 h 2694226"/>
              <a:gd name="connsiteX115" fmla="*/ 51357 w 2052541"/>
              <a:gd name="connsiteY115" fmla="*/ 545758 h 2694226"/>
              <a:gd name="connsiteX116" fmla="*/ 58029 w 2052541"/>
              <a:gd name="connsiteY116" fmla="*/ 583567 h 2694226"/>
              <a:gd name="connsiteX117" fmla="*/ 64702 w 2052541"/>
              <a:gd name="connsiteY117" fmla="*/ 616928 h 2694226"/>
              <a:gd name="connsiteX118" fmla="*/ 75822 w 2052541"/>
              <a:gd name="connsiteY118" fmla="*/ 579119 h 2694226"/>
              <a:gd name="connsiteX119" fmla="*/ 51357 w 2052541"/>
              <a:gd name="connsiteY119" fmla="*/ 545758 h 2694226"/>
              <a:gd name="connsiteX120" fmla="*/ 86942 w 2052541"/>
              <a:gd name="connsiteY120" fmla="*/ 510172 h 2694226"/>
              <a:gd name="connsiteX121" fmla="*/ 73598 w 2052541"/>
              <a:gd name="connsiteY121" fmla="*/ 519069 h 2694226"/>
              <a:gd name="connsiteX122" fmla="*/ 60253 w 2052541"/>
              <a:gd name="connsiteY122" fmla="*/ 527965 h 2694226"/>
              <a:gd name="connsiteX123" fmla="*/ 69150 w 2052541"/>
              <a:gd name="connsiteY123" fmla="*/ 536861 h 2694226"/>
              <a:gd name="connsiteX124" fmla="*/ 82494 w 2052541"/>
              <a:gd name="connsiteY124" fmla="*/ 527965 h 2694226"/>
              <a:gd name="connsiteX125" fmla="*/ 95839 w 2052541"/>
              <a:gd name="connsiteY125" fmla="*/ 519069 h 2694226"/>
              <a:gd name="connsiteX126" fmla="*/ 86942 w 2052541"/>
              <a:gd name="connsiteY126" fmla="*/ 510172 h 2694226"/>
              <a:gd name="connsiteX127" fmla="*/ 29116 w 2052541"/>
              <a:gd name="connsiteY127" fmla="*/ 447898 h 2694226"/>
              <a:gd name="connsiteX128" fmla="*/ 46909 w 2052541"/>
              <a:gd name="connsiteY128" fmla="*/ 501276 h 2694226"/>
              <a:gd name="connsiteX129" fmla="*/ 29116 w 2052541"/>
              <a:gd name="connsiteY129" fmla="*/ 476811 h 2694226"/>
              <a:gd name="connsiteX130" fmla="*/ 29116 w 2052541"/>
              <a:gd name="connsiteY130" fmla="*/ 447898 h 2694226"/>
              <a:gd name="connsiteX131" fmla="*/ 1350224 w 2052541"/>
              <a:gd name="connsiteY131" fmla="*/ 434553 h 2694226"/>
              <a:gd name="connsiteX132" fmla="*/ 1319087 w 2052541"/>
              <a:gd name="connsiteY132" fmla="*/ 465690 h 2694226"/>
              <a:gd name="connsiteX133" fmla="*/ 1301294 w 2052541"/>
              <a:gd name="connsiteY133" fmla="*/ 505724 h 2694226"/>
              <a:gd name="connsiteX134" fmla="*/ 1287950 w 2052541"/>
              <a:gd name="connsiteY134" fmla="*/ 532413 h 2694226"/>
              <a:gd name="connsiteX135" fmla="*/ 1261261 w 2052541"/>
              <a:gd name="connsiteY135" fmla="*/ 599135 h 2694226"/>
              <a:gd name="connsiteX136" fmla="*/ 1279053 w 2052541"/>
              <a:gd name="connsiteY136" fmla="*/ 590239 h 2694226"/>
              <a:gd name="connsiteX137" fmla="*/ 1279053 w 2052541"/>
              <a:gd name="connsiteY137" fmla="*/ 612480 h 2694226"/>
              <a:gd name="connsiteX138" fmla="*/ 1294622 w 2052541"/>
              <a:gd name="connsiteY138" fmla="*/ 599135 h 2694226"/>
              <a:gd name="connsiteX139" fmla="*/ 1305742 w 2052541"/>
              <a:gd name="connsiteY139" fmla="*/ 585791 h 2694226"/>
              <a:gd name="connsiteX140" fmla="*/ 1319087 w 2052541"/>
              <a:gd name="connsiteY140" fmla="*/ 514620 h 2694226"/>
              <a:gd name="connsiteX141" fmla="*/ 1336880 w 2052541"/>
              <a:gd name="connsiteY141" fmla="*/ 474587 h 2694226"/>
              <a:gd name="connsiteX142" fmla="*/ 1354672 w 2052541"/>
              <a:gd name="connsiteY142" fmla="*/ 439001 h 2694226"/>
              <a:gd name="connsiteX143" fmla="*/ 1350224 w 2052541"/>
              <a:gd name="connsiteY143" fmla="*/ 434553 h 2694226"/>
              <a:gd name="connsiteX144" fmla="*/ 1363569 w 2052541"/>
              <a:gd name="connsiteY144" fmla="*/ 332245 h 2694226"/>
              <a:gd name="connsiteX145" fmla="*/ 1348000 w 2052541"/>
              <a:gd name="connsiteY145" fmla="*/ 336693 h 2694226"/>
              <a:gd name="connsiteX146" fmla="*/ 1336880 w 2052541"/>
              <a:gd name="connsiteY146" fmla="*/ 345590 h 2694226"/>
              <a:gd name="connsiteX147" fmla="*/ 1332431 w 2052541"/>
              <a:gd name="connsiteY147" fmla="*/ 385623 h 2694226"/>
              <a:gd name="connsiteX148" fmla="*/ 1341328 w 2052541"/>
              <a:gd name="connsiteY148" fmla="*/ 392295 h 2694226"/>
              <a:gd name="connsiteX149" fmla="*/ 1350224 w 2052541"/>
              <a:gd name="connsiteY149" fmla="*/ 390071 h 2694226"/>
              <a:gd name="connsiteX150" fmla="*/ 1363569 w 2052541"/>
              <a:gd name="connsiteY150" fmla="*/ 363382 h 2694226"/>
              <a:gd name="connsiteX151" fmla="*/ 1372465 w 2052541"/>
              <a:gd name="connsiteY151" fmla="*/ 367830 h 2694226"/>
              <a:gd name="connsiteX152" fmla="*/ 1390258 w 2052541"/>
              <a:gd name="connsiteY152" fmla="*/ 354486 h 2694226"/>
              <a:gd name="connsiteX153" fmla="*/ 1381361 w 2052541"/>
              <a:gd name="connsiteY153" fmla="*/ 341141 h 2694226"/>
              <a:gd name="connsiteX154" fmla="*/ 1363569 w 2052541"/>
              <a:gd name="connsiteY154" fmla="*/ 332245 h 2694226"/>
              <a:gd name="connsiteX155" fmla="*/ 522864 w 2052541"/>
              <a:gd name="connsiteY155" fmla="*/ 172111 h 2694226"/>
              <a:gd name="connsiteX156" fmla="*/ 505071 w 2052541"/>
              <a:gd name="connsiteY156" fmla="*/ 174335 h 2694226"/>
              <a:gd name="connsiteX157" fmla="*/ 487278 w 2052541"/>
              <a:gd name="connsiteY157" fmla="*/ 176559 h 2694226"/>
              <a:gd name="connsiteX158" fmla="*/ 491726 w 2052541"/>
              <a:gd name="connsiteY158" fmla="*/ 185455 h 2694226"/>
              <a:gd name="connsiteX159" fmla="*/ 522864 w 2052541"/>
              <a:gd name="connsiteY159" fmla="*/ 181007 h 2694226"/>
              <a:gd name="connsiteX160" fmla="*/ 522864 w 2052541"/>
              <a:gd name="connsiteY160" fmla="*/ 172111 h 2694226"/>
              <a:gd name="connsiteX161" fmla="*/ 91391 w 2052541"/>
              <a:gd name="connsiteY161" fmla="*/ 132077 h 2694226"/>
              <a:gd name="connsiteX162" fmla="*/ 131424 w 2052541"/>
              <a:gd name="connsiteY162" fmla="*/ 145422 h 2694226"/>
              <a:gd name="connsiteX163" fmla="*/ 144769 w 2052541"/>
              <a:gd name="connsiteY163" fmla="*/ 196576 h 2694226"/>
              <a:gd name="connsiteX164" fmla="*/ 158113 w 2052541"/>
              <a:gd name="connsiteY164" fmla="*/ 247730 h 2694226"/>
              <a:gd name="connsiteX165" fmla="*/ 144769 w 2052541"/>
              <a:gd name="connsiteY165" fmla="*/ 274419 h 2694226"/>
              <a:gd name="connsiteX166" fmla="*/ 124752 w 2052541"/>
              <a:gd name="connsiteY166" fmla="*/ 232161 h 2694226"/>
              <a:gd name="connsiteX167" fmla="*/ 113631 w 2052541"/>
              <a:gd name="connsiteY167" fmla="*/ 185455 h 2694226"/>
              <a:gd name="connsiteX168" fmla="*/ 104735 w 2052541"/>
              <a:gd name="connsiteY168" fmla="*/ 163215 h 2694226"/>
              <a:gd name="connsiteX169" fmla="*/ 91391 w 2052541"/>
              <a:gd name="connsiteY169" fmla="*/ 132077 h 2694226"/>
              <a:gd name="connsiteX170" fmla="*/ 1474773 w 2052541"/>
              <a:gd name="connsiteY170" fmla="*/ 87596 h 2694226"/>
              <a:gd name="connsiteX171" fmla="*/ 1465877 w 2052541"/>
              <a:gd name="connsiteY171" fmla="*/ 94268 h 2694226"/>
              <a:gd name="connsiteX172" fmla="*/ 1456980 w 2052541"/>
              <a:gd name="connsiteY172" fmla="*/ 105388 h 2694226"/>
              <a:gd name="connsiteX173" fmla="*/ 1421395 w 2052541"/>
              <a:gd name="connsiteY173" fmla="*/ 163215 h 2694226"/>
              <a:gd name="connsiteX174" fmla="*/ 1414723 w 2052541"/>
              <a:gd name="connsiteY174" fmla="*/ 169887 h 2694226"/>
              <a:gd name="connsiteX175" fmla="*/ 1403602 w 2052541"/>
              <a:gd name="connsiteY175" fmla="*/ 176559 h 2694226"/>
              <a:gd name="connsiteX176" fmla="*/ 1372465 w 2052541"/>
              <a:gd name="connsiteY176" fmla="*/ 225489 h 2694226"/>
              <a:gd name="connsiteX177" fmla="*/ 1390258 w 2052541"/>
              <a:gd name="connsiteY177" fmla="*/ 236609 h 2694226"/>
              <a:gd name="connsiteX178" fmla="*/ 1408050 w 2052541"/>
              <a:gd name="connsiteY178" fmla="*/ 247730 h 2694226"/>
              <a:gd name="connsiteX179" fmla="*/ 1412499 w 2052541"/>
              <a:gd name="connsiteY179" fmla="*/ 243282 h 2694226"/>
              <a:gd name="connsiteX180" fmla="*/ 1408050 w 2052541"/>
              <a:gd name="connsiteY180" fmla="*/ 265522 h 2694226"/>
              <a:gd name="connsiteX181" fmla="*/ 1376913 w 2052541"/>
              <a:gd name="connsiteY181" fmla="*/ 287763 h 2694226"/>
              <a:gd name="connsiteX182" fmla="*/ 1421395 w 2052541"/>
              <a:gd name="connsiteY182" fmla="*/ 269971 h 2694226"/>
              <a:gd name="connsiteX183" fmla="*/ 1430291 w 2052541"/>
              <a:gd name="connsiteY183" fmla="*/ 247730 h 2694226"/>
              <a:gd name="connsiteX184" fmla="*/ 1456980 w 2052541"/>
              <a:gd name="connsiteY184" fmla="*/ 216593 h 2694226"/>
              <a:gd name="connsiteX185" fmla="*/ 1479221 w 2052541"/>
              <a:gd name="connsiteY185" fmla="*/ 189904 h 2694226"/>
              <a:gd name="connsiteX186" fmla="*/ 1510358 w 2052541"/>
              <a:gd name="connsiteY186" fmla="*/ 176559 h 2694226"/>
              <a:gd name="connsiteX187" fmla="*/ 1577081 w 2052541"/>
              <a:gd name="connsiteY187" fmla="*/ 114285 h 2694226"/>
              <a:gd name="connsiteX188" fmla="*/ 1563737 w 2052541"/>
              <a:gd name="connsiteY188" fmla="*/ 96492 h 2694226"/>
              <a:gd name="connsiteX189" fmla="*/ 1528151 w 2052541"/>
              <a:gd name="connsiteY189" fmla="*/ 100940 h 2694226"/>
              <a:gd name="connsiteX190" fmla="*/ 1514807 w 2052541"/>
              <a:gd name="connsiteY190" fmla="*/ 114285 h 2694226"/>
              <a:gd name="connsiteX191" fmla="*/ 1501462 w 2052541"/>
              <a:gd name="connsiteY191" fmla="*/ 87596 h 2694226"/>
              <a:gd name="connsiteX192" fmla="*/ 1479221 w 2052541"/>
              <a:gd name="connsiteY192" fmla="*/ 118733 h 2694226"/>
              <a:gd name="connsiteX193" fmla="*/ 1479221 w 2052541"/>
              <a:gd name="connsiteY193" fmla="*/ 114285 h 2694226"/>
              <a:gd name="connsiteX194" fmla="*/ 1474773 w 2052541"/>
              <a:gd name="connsiteY194" fmla="*/ 87596 h 2694226"/>
              <a:gd name="connsiteX195" fmla="*/ 465593 w 2052541"/>
              <a:gd name="connsiteY195" fmla="*/ 50342 h 2694226"/>
              <a:gd name="connsiteX196" fmla="*/ 476158 w 2052541"/>
              <a:gd name="connsiteY196" fmla="*/ 54234 h 2694226"/>
              <a:gd name="connsiteX197" fmla="*/ 496174 w 2052541"/>
              <a:gd name="connsiteY197" fmla="*/ 60907 h 2694226"/>
              <a:gd name="connsiteX198" fmla="*/ 473934 w 2052541"/>
              <a:gd name="connsiteY198" fmla="*/ 87596 h 2694226"/>
              <a:gd name="connsiteX199" fmla="*/ 478382 w 2052541"/>
              <a:gd name="connsiteY199" fmla="*/ 105388 h 2694226"/>
              <a:gd name="connsiteX200" fmla="*/ 458365 w 2052541"/>
              <a:gd name="connsiteY200" fmla="*/ 87596 h 2694226"/>
              <a:gd name="connsiteX201" fmla="*/ 456141 w 2052541"/>
              <a:gd name="connsiteY201" fmla="*/ 60907 h 2694226"/>
              <a:gd name="connsiteX202" fmla="*/ 465593 w 2052541"/>
              <a:gd name="connsiteY202" fmla="*/ 50342 h 2694226"/>
              <a:gd name="connsiteX203" fmla="*/ 280160 w 2052541"/>
              <a:gd name="connsiteY203" fmla="*/ 28379 h 2694226"/>
              <a:gd name="connsiteX204" fmla="*/ 309351 w 2052541"/>
              <a:gd name="connsiteY204" fmla="*/ 47562 h 2694226"/>
              <a:gd name="connsiteX205" fmla="*/ 311575 w 2052541"/>
              <a:gd name="connsiteY205" fmla="*/ 54234 h 2694226"/>
              <a:gd name="connsiteX206" fmla="*/ 313799 w 2052541"/>
              <a:gd name="connsiteY206" fmla="*/ 60907 h 2694226"/>
              <a:gd name="connsiteX207" fmla="*/ 304903 w 2052541"/>
              <a:gd name="connsiteY207" fmla="*/ 96492 h 2694226"/>
              <a:gd name="connsiteX208" fmla="*/ 304903 w 2052541"/>
              <a:gd name="connsiteY208" fmla="*/ 132077 h 2694226"/>
              <a:gd name="connsiteX209" fmla="*/ 273766 w 2052541"/>
              <a:gd name="connsiteY209" fmla="*/ 118733 h 2694226"/>
              <a:gd name="connsiteX210" fmla="*/ 251525 w 2052541"/>
              <a:gd name="connsiteY210" fmla="*/ 140974 h 2694226"/>
              <a:gd name="connsiteX211" fmla="*/ 251525 w 2052541"/>
              <a:gd name="connsiteY211" fmla="*/ 149870 h 2694226"/>
              <a:gd name="connsiteX212" fmla="*/ 220388 w 2052541"/>
              <a:gd name="connsiteY212" fmla="*/ 149870 h 2694226"/>
              <a:gd name="connsiteX213" fmla="*/ 227060 w 2052541"/>
              <a:gd name="connsiteY213" fmla="*/ 116509 h 2694226"/>
              <a:gd name="connsiteX214" fmla="*/ 202595 w 2052541"/>
              <a:gd name="connsiteY214" fmla="*/ 100940 h 2694226"/>
              <a:gd name="connsiteX215" fmla="*/ 153665 w 2052541"/>
              <a:gd name="connsiteY215" fmla="*/ 83147 h 2694226"/>
              <a:gd name="connsiteX216" fmla="*/ 131424 w 2052541"/>
              <a:gd name="connsiteY216" fmla="*/ 100940 h 2694226"/>
              <a:gd name="connsiteX217" fmla="*/ 122528 w 2052541"/>
              <a:gd name="connsiteY217" fmla="*/ 118733 h 2694226"/>
              <a:gd name="connsiteX218" fmla="*/ 109183 w 2052541"/>
              <a:gd name="connsiteY218" fmla="*/ 105388 h 2694226"/>
              <a:gd name="connsiteX219" fmla="*/ 122528 w 2052541"/>
              <a:gd name="connsiteY219" fmla="*/ 52010 h 2694226"/>
              <a:gd name="connsiteX220" fmla="*/ 171458 w 2052541"/>
              <a:gd name="connsiteY220" fmla="*/ 47562 h 2694226"/>
              <a:gd name="connsiteX221" fmla="*/ 269318 w 2052541"/>
              <a:gd name="connsiteY221" fmla="*/ 34217 h 2694226"/>
              <a:gd name="connsiteX222" fmla="*/ 280160 w 2052541"/>
              <a:gd name="connsiteY222" fmla="*/ 28379 h 2694226"/>
              <a:gd name="connsiteX223" fmla="*/ 1518143 w 2052541"/>
              <a:gd name="connsiteY223" fmla="*/ 22 h 2694226"/>
              <a:gd name="connsiteX224" fmla="*/ 1541496 w 2052541"/>
              <a:gd name="connsiteY224" fmla="*/ 34217 h 2694226"/>
              <a:gd name="connsiteX225" fmla="*/ 1552616 w 2052541"/>
              <a:gd name="connsiteY225" fmla="*/ 31993 h 2694226"/>
              <a:gd name="connsiteX226" fmla="*/ 1559288 w 2052541"/>
              <a:gd name="connsiteY226" fmla="*/ 29769 h 2694226"/>
              <a:gd name="connsiteX227" fmla="*/ 1599322 w 2052541"/>
              <a:gd name="connsiteY227" fmla="*/ 56458 h 2694226"/>
              <a:gd name="connsiteX228" fmla="*/ 1605994 w 2052541"/>
              <a:gd name="connsiteY228" fmla="*/ 65355 h 2694226"/>
              <a:gd name="connsiteX229" fmla="*/ 1617115 w 2052541"/>
              <a:gd name="connsiteY229" fmla="*/ 74251 h 2694226"/>
              <a:gd name="connsiteX230" fmla="*/ 1643804 w 2052541"/>
              <a:gd name="connsiteY230" fmla="*/ 118733 h 2694226"/>
              <a:gd name="connsiteX231" fmla="*/ 1666044 w 2052541"/>
              <a:gd name="connsiteY231" fmla="*/ 185455 h 2694226"/>
              <a:gd name="connsiteX232" fmla="*/ 1626011 w 2052541"/>
              <a:gd name="connsiteY232" fmla="*/ 203248 h 2694226"/>
              <a:gd name="connsiteX233" fmla="*/ 1634907 w 2052541"/>
              <a:gd name="connsiteY233" fmla="*/ 212144 h 2694226"/>
              <a:gd name="connsiteX234" fmla="*/ 1650476 w 2052541"/>
              <a:gd name="connsiteY234" fmla="*/ 207696 h 2694226"/>
              <a:gd name="connsiteX235" fmla="*/ 1670492 w 2052541"/>
              <a:gd name="connsiteY235" fmla="*/ 203248 h 2694226"/>
              <a:gd name="connsiteX236" fmla="*/ 1652700 w 2052541"/>
              <a:gd name="connsiteY236" fmla="*/ 221041 h 2694226"/>
              <a:gd name="connsiteX237" fmla="*/ 1630459 w 2052541"/>
              <a:gd name="connsiteY237" fmla="*/ 238833 h 2694226"/>
              <a:gd name="connsiteX238" fmla="*/ 1621563 w 2052541"/>
              <a:gd name="connsiteY238" fmla="*/ 265522 h 2694226"/>
              <a:gd name="connsiteX239" fmla="*/ 1626011 w 2052541"/>
              <a:gd name="connsiteY239" fmla="*/ 269971 h 2694226"/>
              <a:gd name="connsiteX240" fmla="*/ 1626011 w 2052541"/>
              <a:gd name="connsiteY240" fmla="*/ 332245 h 2694226"/>
              <a:gd name="connsiteX241" fmla="*/ 1626011 w 2052541"/>
              <a:gd name="connsiteY241" fmla="*/ 345590 h 2694226"/>
              <a:gd name="connsiteX242" fmla="*/ 1621563 w 2052541"/>
              <a:gd name="connsiteY242" fmla="*/ 363382 h 2694226"/>
              <a:gd name="connsiteX243" fmla="*/ 1621563 w 2052541"/>
              <a:gd name="connsiteY243" fmla="*/ 381175 h 2694226"/>
              <a:gd name="connsiteX244" fmla="*/ 1657148 w 2052541"/>
              <a:gd name="connsiteY244" fmla="*/ 345590 h 2694226"/>
              <a:gd name="connsiteX245" fmla="*/ 1670492 w 2052541"/>
              <a:gd name="connsiteY245" fmla="*/ 296660 h 2694226"/>
              <a:gd name="connsiteX246" fmla="*/ 1672717 w 2052541"/>
              <a:gd name="connsiteY246" fmla="*/ 289987 h 2694226"/>
              <a:gd name="connsiteX247" fmla="*/ 1674941 w 2052541"/>
              <a:gd name="connsiteY247" fmla="*/ 283315 h 2694226"/>
              <a:gd name="connsiteX248" fmla="*/ 1679389 w 2052541"/>
              <a:gd name="connsiteY248" fmla="*/ 267746 h 2694226"/>
              <a:gd name="connsiteX249" fmla="*/ 1683837 w 2052541"/>
              <a:gd name="connsiteY249" fmla="*/ 252178 h 2694226"/>
              <a:gd name="connsiteX250" fmla="*/ 1686061 w 2052541"/>
              <a:gd name="connsiteY250" fmla="*/ 227713 h 2694226"/>
              <a:gd name="connsiteX251" fmla="*/ 1692733 w 2052541"/>
              <a:gd name="connsiteY251" fmla="*/ 203248 h 2694226"/>
              <a:gd name="connsiteX252" fmla="*/ 1706078 w 2052541"/>
              <a:gd name="connsiteY252" fmla="*/ 167663 h 2694226"/>
              <a:gd name="connsiteX253" fmla="*/ 1719422 w 2052541"/>
              <a:gd name="connsiteY253" fmla="*/ 132077 h 2694226"/>
              <a:gd name="connsiteX254" fmla="*/ 1719422 w 2052541"/>
              <a:gd name="connsiteY254" fmla="*/ 118733 h 2694226"/>
              <a:gd name="connsiteX255" fmla="*/ 1752784 w 2052541"/>
              <a:gd name="connsiteY255" fmla="*/ 78699 h 2694226"/>
              <a:gd name="connsiteX256" fmla="*/ 1786145 w 2052541"/>
              <a:gd name="connsiteY256" fmla="*/ 43114 h 2694226"/>
              <a:gd name="connsiteX257" fmla="*/ 1803938 w 2052541"/>
              <a:gd name="connsiteY257" fmla="*/ 40890 h 2694226"/>
              <a:gd name="connsiteX258" fmla="*/ 1826179 w 2052541"/>
              <a:gd name="connsiteY258" fmla="*/ 47562 h 2694226"/>
              <a:gd name="connsiteX259" fmla="*/ 1884005 w 2052541"/>
              <a:gd name="connsiteY259" fmla="*/ 83147 h 2694226"/>
              <a:gd name="connsiteX260" fmla="*/ 1888453 w 2052541"/>
              <a:gd name="connsiteY260" fmla="*/ 100940 h 2694226"/>
              <a:gd name="connsiteX261" fmla="*/ 1888453 w 2052541"/>
              <a:gd name="connsiteY261" fmla="*/ 118733 h 2694226"/>
              <a:gd name="connsiteX262" fmla="*/ 1904022 w 2052541"/>
              <a:gd name="connsiteY262" fmla="*/ 140974 h 2694226"/>
              <a:gd name="connsiteX263" fmla="*/ 1901798 w 2052541"/>
              <a:gd name="connsiteY263" fmla="*/ 172111 h 2694226"/>
              <a:gd name="connsiteX264" fmla="*/ 1910694 w 2052541"/>
              <a:gd name="connsiteY264" fmla="*/ 181007 h 2694226"/>
              <a:gd name="connsiteX265" fmla="*/ 1924038 w 2052541"/>
              <a:gd name="connsiteY265" fmla="*/ 172111 h 2694226"/>
              <a:gd name="connsiteX266" fmla="*/ 1972968 w 2052541"/>
              <a:gd name="connsiteY266" fmla="*/ 163215 h 2694226"/>
              <a:gd name="connsiteX267" fmla="*/ 2008554 w 2052541"/>
              <a:gd name="connsiteY267" fmla="*/ 192128 h 2694226"/>
              <a:gd name="connsiteX268" fmla="*/ 2030794 w 2052541"/>
              <a:gd name="connsiteY268" fmla="*/ 229937 h 2694226"/>
              <a:gd name="connsiteX269" fmla="*/ 2046363 w 2052541"/>
              <a:gd name="connsiteY269" fmla="*/ 241057 h 2694226"/>
              <a:gd name="connsiteX270" fmla="*/ 2048588 w 2052541"/>
              <a:gd name="connsiteY270" fmla="*/ 256626 h 2694226"/>
              <a:gd name="connsiteX271" fmla="*/ 2021898 w 2052541"/>
              <a:gd name="connsiteY271" fmla="*/ 278867 h 2694226"/>
              <a:gd name="connsiteX272" fmla="*/ 2008554 w 2052541"/>
              <a:gd name="connsiteY272" fmla="*/ 292211 h 2694226"/>
              <a:gd name="connsiteX273" fmla="*/ 1988537 w 2052541"/>
              <a:gd name="connsiteY273" fmla="*/ 285539 h 2694226"/>
              <a:gd name="connsiteX274" fmla="*/ 1972968 w 2052541"/>
              <a:gd name="connsiteY274" fmla="*/ 301108 h 2694226"/>
              <a:gd name="connsiteX275" fmla="*/ 1935159 w 2052541"/>
              <a:gd name="connsiteY275" fmla="*/ 358934 h 2694226"/>
              <a:gd name="connsiteX276" fmla="*/ 1897349 w 2052541"/>
              <a:gd name="connsiteY276" fmla="*/ 412312 h 2694226"/>
              <a:gd name="connsiteX277" fmla="*/ 1884005 w 2052541"/>
              <a:gd name="connsiteY277" fmla="*/ 452346 h 2694226"/>
              <a:gd name="connsiteX278" fmla="*/ 1863988 w 2052541"/>
              <a:gd name="connsiteY278" fmla="*/ 499052 h 2694226"/>
              <a:gd name="connsiteX279" fmla="*/ 1843971 w 2052541"/>
              <a:gd name="connsiteY279" fmla="*/ 550206 h 2694226"/>
              <a:gd name="connsiteX280" fmla="*/ 1839523 w 2052541"/>
              <a:gd name="connsiteY280" fmla="*/ 527965 h 2694226"/>
              <a:gd name="connsiteX281" fmla="*/ 1835075 w 2052541"/>
              <a:gd name="connsiteY281" fmla="*/ 510172 h 2694226"/>
              <a:gd name="connsiteX282" fmla="*/ 1817282 w 2052541"/>
              <a:gd name="connsiteY282" fmla="*/ 545758 h 2694226"/>
              <a:gd name="connsiteX283" fmla="*/ 1786145 w 2052541"/>
              <a:gd name="connsiteY283" fmla="*/ 576895 h 2694226"/>
              <a:gd name="connsiteX284" fmla="*/ 1786145 w 2052541"/>
              <a:gd name="connsiteY284" fmla="*/ 559102 h 2694226"/>
              <a:gd name="connsiteX285" fmla="*/ 1781697 w 2052541"/>
              <a:gd name="connsiteY285" fmla="*/ 556878 h 2694226"/>
              <a:gd name="connsiteX286" fmla="*/ 1777249 w 2052541"/>
              <a:gd name="connsiteY286" fmla="*/ 554654 h 2694226"/>
              <a:gd name="connsiteX287" fmla="*/ 1750560 w 2052541"/>
              <a:gd name="connsiteY287" fmla="*/ 639169 h 2694226"/>
              <a:gd name="connsiteX288" fmla="*/ 1728319 w 2052541"/>
              <a:gd name="connsiteY288" fmla="*/ 723685 h 2694226"/>
              <a:gd name="connsiteX289" fmla="*/ 1755008 w 2052541"/>
              <a:gd name="connsiteY289" fmla="*/ 679203 h 2694226"/>
              <a:gd name="connsiteX290" fmla="*/ 1759456 w 2052541"/>
              <a:gd name="connsiteY290" fmla="*/ 683651 h 2694226"/>
              <a:gd name="connsiteX291" fmla="*/ 1746111 w 2052541"/>
              <a:gd name="connsiteY291" fmla="*/ 712564 h 2694226"/>
              <a:gd name="connsiteX292" fmla="*/ 1732767 w 2052541"/>
              <a:gd name="connsiteY292" fmla="*/ 741477 h 2694226"/>
              <a:gd name="connsiteX293" fmla="*/ 1692733 w 2052541"/>
              <a:gd name="connsiteY293" fmla="*/ 812648 h 2694226"/>
              <a:gd name="connsiteX294" fmla="*/ 1683837 w 2052541"/>
              <a:gd name="connsiteY294" fmla="*/ 837113 h 2694226"/>
              <a:gd name="connsiteX295" fmla="*/ 1674941 w 2052541"/>
              <a:gd name="connsiteY295" fmla="*/ 857130 h 2694226"/>
              <a:gd name="connsiteX296" fmla="*/ 1679389 w 2052541"/>
              <a:gd name="connsiteY296" fmla="*/ 888267 h 2694226"/>
              <a:gd name="connsiteX297" fmla="*/ 1686061 w 2052541"/>
              <a:gd name="connsiteY297" fmla="*/ 877146 h 2694226"/>
              <a:gd name="connsiteX298" fmla="*/ 1692733 w 2052541"/>
              <a:gd name="connsiteY298" fmla="*/ 866026 h 2694226"/>
              <a:gd name="connsiteX299" fmla="*/ 1697182 w 2052541"/>
              <a:gd name="connsiteY299" fmla="*/ 866026 h 2694226"/>
              <a:gd name="connsiteX300" fmla="*/ 1692733 w 2052541"/>
              <a:gd name="connsiteY300" fmla="*/ 888267 h 2694226"/>
              <a:gd name="connsiteX301" fmla="*/ 1672717 w 2052541"/>
              <a:gd name="connsiteY301" fmla="*/ 948317 h 2694226"/>
              <a:gd name="connsiteX302" fmla="*/ 1661596 w 2052541"/>
              <a:gd name="connsiteY302" fmla="*/ 1008368 h 2694226"/>
              <a:gd name="connsiteX303" fmla="*/ 1608218 w 2052541"/>
              <a:gd name="connsiteY303" fmla="*/ 1190743 h 2694226"/>
              <a:gd name="connsiteX304" fmla="*/ 1585977 w 2052541"/>
              <a:gd name="connsiteY304" fmla="*/ 1259690 h 2694226"/>
              <a:gd name="connsiteX305" fmla="*/ 1559288 w 2052541"/>
              <a:gd name="connsiteY305" fmla="*/ 1328636 h 2694226"/>
              <a:gd name="connsiteX306" fmla="*/ 1541496 w 2052541"/>
              <a:gd name="connsiteY306" fmla="*/ 1379790 h 2694226"/>
              <a:gd name="connsiteX307" fmla="*/ 1523703 w 2052541"/>
              <a:gd name="connsiteY307" fmla="*/ 1430944 h 2694226"/>
              <a:gd name="connsiteX308" fmla="*/ 1510358 w 2052541"/>
              <a:gd name="connsiteY308" fmla="*/ 1457633 h 2694226"/>
              <a:gd name="connsiteX309" fmla="*/ 1488117 w 2052541"/>
              <a:gd name="connsiteY309" fmla="*/ 1435393 h 2694226"/>
              <a:gd name="connsiteX310" fmla="*/ 1470325 w 2052541"/>
              <a:gd name="connsiteY310" fmla="*/ 1493219 h 2694226"/>
              <a:gd name="connsiteX311" fmla="*/ 1454756 w 2052541"/>
              <a:gd name="connsiteY311" fmla="*/ 1499891 h 2694226"/>
              <a:gd name="connsiteX312" fmla="*/ 1456980 w 2052541"/>
              <a:gd name="connsiteY312" fmla="*/ 1519908 h 2694226"/>
              <a:gd name="connsiteX313" fmla="*/ 1452532 w 2052541"/>
              <a:gd name="connsiteY313" fmla="*/ 1542149 h 2694226"/>
              <a:gd name="connsiteX314" fmla="*/ 1430291 w 2052541"/>
              <a:gd name="connsiteY314" fmla="*/ 1617768 h 2694226"/>
              <a:gd name="connsiteX315" fmla="*/ 1416947 w 2052541"/>
              <a:gd name="connsiteY315" fmla="*/ 1628888 h 2694226"/>
              <a:gd name="connsiteX316" fmla="*/ 1399154 w 2052541"/>
              <a:gd name="connsiteY316" fmla="*/ 1640009 h 2694226"/>
              <a:gd name="connsiteX317" fmla="*/ 1390258 w 2052541"/>
              <a:gd name="connsiteY317" fmla="*/ 1644457 h 2694226"/>
              <a:gd name="connsiteX318" fmla="*/ 1370241 w 2052541"/>
              <a:gd name="connsiteY318" fmla="*/ 1691163 h 2694226"/>
              <a:gd name="connsiteX319" fmla="*/ 1345776 w 2052541"/>
              <a:gd name="connsiteY319" fmla="*/ 1737868 h 2694226"/>
              <a:gd name="connsiteX320" fmla="*/ 1390258 w 2052541"/>
              <a:gd name="connsiteY320" fmla="*/ 1737868 h 2694226"/>
              <a:gd name="connsiteX321" fmla="*/ 1390258 w 2052541"/>
              <a:gd name="connsiteY321" fmla="*/ 1715627 h 2694226"/>
              <a:gd name="connsiteX322" fmla="*/ 1394706 w 2052541"/>
              <a:gd name="connsiteY322" fmla="*/ 1764557 h 2694226"/>
              <a:gd name="connsiteX323" fmla="*/ 1383585 w 2052541"/>
              <a:gd name="connsiteY323" fmla="*/ 1793471 h 2694226"/>
              <a:gd name="connsiteX324" fmla="*/ 1381361 w 2052541"/>
              <a:gd name="connsiteY324" fmla="*/ 1826832 h 2694226"/>
              <a:gd name="connsiteX325" fmla="*/ 1390258 w 2052541"/>
              <a:gd name="connsiteY325" fmla="*/ 1831280 h 2694226"/>
              <a:gd name="connsiteX326" fmla="*/ 1399154 w 2052541"/>
              <a:gd name="connsiteY326" fmla="*/ 1800143 h 2694226"/>
              <a:gd name="connsiteX327" fmla="*/ 1412499 w 2052541"/>
              <a:gd name="connsiteY327" fmla="*/ 1769006 h 2694226"/>
              <a:gd name="connsiteX328" fmla="*/ 1416947 w 2052541"/>
              <a:gd name="connsiteY328" fmla="*/ 1728972 h 2694226"/>
              <a:gd name="connsiteX329" fmla="*/ 1421395 w 2052541"/>
              <a:gd name="connsiteY329" fmla="*/ 1688938 h 2694226"/>
              <a:gd name="connsiteX330" fmla="*/ 1443636 w 2052541"/>
              <a:gd name="connsiteY330" fmla="*/ 1635560 h 2694226"/>
              <a:gd name="connsiteX331" fmla="*/ 1472549 w 2052541"/>
              <a:gd name="connsiteY331" fmla="*/ 1579958 h 2694226"/>
              <a:gd name="connsiteX332" fmla="*/ 1497014 w 2052541"/>
              <a:gd name="connsiteY332" fmla="*/ 1519908 h 2694226"/>
              <a:gd name="connsiteX333" fmla="*/ 1519255 w 2052541"/>
              <a:gd name="connsiteY333" fmla="*/ 1475426 h 2694226"/>
              <a:gd name="connsiteX334" fmla="*/ 1541496 w 2052541"/>
              <a:gd name="connsiteY334" fmla="*/ 1439841 h 2694226"/>
              <a:gd name="connsiteX335" fmla="*/ 1559288 w 2052541"/>
              <a:gd name="connsiteY335" fmla="*/ 1399807 h 2694226"/>
              <a:gd name="connsiteX336" fmla="*/ 1572633 w 2052541"/>
              <a:gd name="connsiteY336" fmla="*/ 1357549 h 2694226"/>
              <a:gd name="connsiteX337" fmla="*/ 1585977 w 2052541"/>
              <a:gd name="connsiteY337" fmla="*/ 1315292 h 2694226"/>
              <a:gd name="connsiteX338" fmla="*/ 1599322 w 2052541"/>
              <a:gd name="connsiteY338" fmla="*/ 1301947 h 2694226"/>
              <a:gd name="connsiteX339" fmla="*/ 1581529 w 2052541"/>
              <a:gd name="connsiteY339" fmla="*/ 1364222 h 2694226"/>
              <a:gd name="connsiteX340" fmla="*/ 1552616 w 2052541"/>
              <a:gd name="connsiteY340" fmla="*/ 1437617 h 2694226"/>
              <a:gd name="connsiteX341" fmla="*/ 1519255 w 2052541"/>
              <a:gd name="connsiteY341" fmla="*/ 1511011 h 2694226"/>
              <a:gd name="connsiteX342" fmla="*/ 1483669 w 2052541"/>
              <a:gd name="connsiteY342" fmla="*/ 1568838 h 2694226"/>
              <a:gd name="connsiteX343" fmla="*/ 1461428 w 2052541"/>
              <a:gd name="connsiteY343" fmla="*/ 1619992 h 2694226"/>
              <a:gd name="connsiteX344" fmla="*/ 1461428 w 2052541"/>
              <a:gd name="connsiteY344" fmla="*/ 1671146 h 2694226"/>
              <a:gd name="connsiteX345" fmla="*/ 1459204 w 2052541"/>
              <a:gd name="connsiteY345" fmla="*/ 1702283 h 2694226"/>
              <a:gd name="connsiteX346" fmla="*/ 1448084 w 2052541"/>
              <a:gd name="connsiteY346" fmla="*/ 1733420 h 2694226"/>
              <a:gd name="connsiteX347" fmla="*/ 1428067 w 2052541"/>
              <a:gd name="connsiteY347" fmla="*/ 1802367 h 2694226"/>
              <a:gd name="connsiteX348" fmla="*/ 1408050 w 2052541"/>
              <a:gd name="connsiteY348" fmla="*/ 1871314 h 2694226"/>
              <a:gd name="connsiteX349" fmla="*/ 1403602 w 2052541"/>
              <a:gd name="connsiteY349" fmla="*/ 1889106 h 2694226"/>
              <a:gd name="connsiteX350" fmla="*/ 1394706 w 2052541"/>
              <a:gd name="connsiteY350" fmla="*/ 1906899 h 2694226"/>
              <a:gd name="connsiteX351" fmla="*/ 1385809 w 2052541"/>
              <a:gd name="connsiteY351" fmla="*/ 1889106 h 2694226"/>
              <a:gd name="connsiteX352" fmla="*/ 1356896 w 2052541"/>
              <a:gd name="connsiteY352" fmla="*/ 1942485 h 2694226"/>
              <a:gd name="connsiteX353" fmla="*/ 1327983 w 2052541"/>
              <a:gd name="connsiteY353" fmla="*/ 1995863 h 2694226"/>
              <a:gd name="connsiteX354" fmla="*/ 1323535 w 2052541"/>
              <a:gd name="connsiteY354" fmla="*/ 1982518 h 2694226"/>
              <a:gd name="connsiteX355" fmla="*/ 1319087 w 2052541"/>
              <a:gd name="connsiteY355" fmla="*/ 1969174 h 2694226"/>
              <a:gd name="connsiteX356" fmla="*/ 1310191 w 2052541"/>
              <a:gd name="connsiteY356" fmla="*/ 1969174 h 2694226"/>
              <a:gd name="connsiteX357" fmla="*/ 1312415 w 2052541"/>
              <a:gd name="connsiteY357" fmla="*/ 2035896 h 2694226"/>
              <a:gd name="connsiteX358" fmla="*/ 1310191 w 2052541"/>
              <a:gd name="connsiteY358" fmla="*/ 2098171 h 2694226"/>
              <a:gd name="connsiteX359" fmla="*/ 1307966 w 2052541"/>
              <a:gd name="connsiteY359" fmla="*/ 2135980 h 2694226"/>
              <a:gd name="connsiteX360" fmla="*/ 1301294 w 2052541"/>
              <a:gd name="connsiteY360" fmla="*/ 2169341 h 2694226"/>
              <a:gd name="connsiteX361" fmla="*/ 1292398 w 2052541"/>
              <a:gd name="connsiteY361" fmla="*/ 2218271 h 2694226"/>
              <a:gd name="connsiteX362" fmla="*/ 1265709 w 2052541"/>
              <a:gd name="connsiteY362" fmla="*/ 2284994 h 2694226"/>
              <a:gd name="connsiteX363" fmla="*/ 1247916 w 2052541"/>
              <a:gd name="connsiteY363" fmla="*/ 2289442 h 2694226"/>
              <a:gd name="connsiteX364" fmla="*/ 1230123 w 2052541"/>
              <a:gd name="connsiteY364" fmla="*/ 2293891 h 2694226"/>
              <a:gd name="connsiteX365" fmla="*/ 1212331 w 2052541"/>
              <a:gd name="connsiteY365" fmla="*/ 2298339 h 2694226"/>
              <a:gd name="connsiteX366" fmla="*/ 1216779 w 2052541"/>
              <a:gd name="connsiteY366" fmla="*/ 2358389 h 2694226"/>
              <a:gd name="connsiteX367" fmla="*/ 1185642 w 2052541"/>
              <a:gd name="connsiteY367" fmla="*/ 2409543 h 2694226"/>
              <a:gd name="connsiteX368" fmla="*/ 1172297 w 2052541"/>
              <a:gd name="connsiteY368" fmla="*/ 2393974 h 2694226"/>
              <a:gd name="connsiteX369" fmla="*/ 1158953 w 2052541"/>
              <a:gd name="connsiteY369" fmla="*/ 2382854 h 2694226"/>
              <a:gd name="connsiteX370" fmla="*/ 1123367 w 2052541"/>
              <a:gd name="connsiteY370" fmla="*/ 2387302 h 2694226"/>
              <a:gd name="connsiteX371" fmla="*/ 1114471 w 2052541"/>
              <a:gd name="connsiteY371" fmla="*/ 2409543 h 2694226"/>
              <a:gd name="connsiteX372" fmla="*/ 1118919 w 2052541"/>
              <a:gd name="connsiteY372" fmla="*/ 2413991 h 2694226"/>
              <a:gd name="connsiteX373" fmla="*/ 1127815 w 2052541"/>
              <a:gd name="connsiteY373" fmla="*/ 2402871 h 2694226"/>
              <a:gd name="connsiteX374" fmla="*/ 1136712 w 2052541"/>
              <a:gd name="connsiteY374" fmla="*/ 2396199 h 2694226"/>
              <a:gd name="connsiteX375" fmla="*/ 1141160 w 2052541"/>
              <a:gd name="connsiteY375" fmla="*/ 2396199 h 2694226"/>
              <a:gd name="connsiteX376" fmla="*/ 1136712 w 2052541"/>
              <a:gd name="connsiteY376" fmla="*/ 2405095 h 2694226"/>
              <a:gd name="connsiteX377" fmla="*/ 1132263 w 2052541"/>
              <a:gd name="connsiteY377" fmla="*/ 2413991 h 2694226"/>
              <a:gd name="connsiteX378" fmla="*/ 1154504 w 2052541"/>
              <a:gd name="connsiteY378" fmla="*/ 2449576 h 2694226"/>
              <a:gd name="connsiteX379" fmla="*/ 1176745 w 2052541"/>
              <a:gd name="connsiteY379" fmla="*/ 2462921 h 2694226"/>
              <a:gd name="connsiteX380" fmla="*/ 1170073 w 2052541"/>
              <a:gd name="connsiteY380" fmla="*/ 2471817 h 2694226"/>
              <a:gd name="connsiteX381" fmla="*/ 1158953 w 2052541"/>
              <a:gd name="connsiteY381" fmla="*/ 2480714 h 2694226"/>
              <a:gd name="connsiteX382" fmla="*/ 1158953 w 2052541"/>
              <a:gd name="connsiteY382" fmla="*/ 2496282 h 2694226"/>
              <a:gd name="connsiteX383" fmla="*/ 1141160 w 2052541"/>
              <a:gd name="connsiteY383" fmla="*/ 2502955 h 2694226"/>
              <a:gd name="connsiteX384" fmla="*/ 1132263 w 2052541"/>
              <a:gd name="connsiteY384" fmla="*/ 2516299 h 2694226"/>
              <a:gd name="connsiteX385" fmla="*/ 1118919 w 2052541"/>
              <a:gd name="connsiteY385" fmla="*/ 2538540 h 2694226"/>
              <a:gd name="connsiteX386" fmla="*/ 1110023 w 2052541"/>
              <a:gd name="connsiteY386" fmla="*/ 2565229 h 2694226"/>
              <a:gd name="connsiteX387" fmla="*/ 1083334 w 2052541"/>
              <a:gd name="connsiteY387" fmla="*/ 2587470 h 2694226"/>
              <a:gd name="connsiteX388" fmla="*/ 1069989 w 2052541"/>
              <a:gd name="connsiteY388" fmla="*/ 2605263 h 2694226"/>
              <a:gd name="connsiteX389" fmla="*/ 1056644 w 2052541"/>
              <a:gd name="connsiteY389" fmla="*/ 2623055 h 2694226"/>
              <a:gd name="connsiteX390" fmla="*/ 981025 w 2052541"/>
              <a:gd name="connsiteY390" fmla="*/ 2627504 h 2694226"/>
              <a:gd name="connsiteX391" fmla="*/ 954336 w 2052541"/>
              <a:gd name="connsiteY391" fmla="*/ 2611935 h 2694226"/>
              <a:gd name="connsiteX392" fmla="*/ 932096 w 2052541"/>
              <a:gd name="connsiteY392" fmla="*/ 2583022 h 2694226"/>
              <a:gd name="connsiteX393" fmla="*/ 916527 w 2052541"/>
              <a:gd name="connsiteY393" fmla="*/ 2571901 h 2694226"/>
              <a:gd name="connsiteX394" fmla="*/ 892062 w 2052541"/>
              <a:gd name="connsiteY394" fmla="*/ 2578574 h 2694226"/>
              <a:gd name="connsiteX395" fmla="*/ 932096 w 2052541"/>
              <a:gd name="connsiteY395" fmla="*/ 2631952 h 2694226"/>
              <a:gd name="connsiteX396" fmla="*/ 914303 w 2052541"/>
              <a:gd name="connsiteY396" fmla="*/ 2636400 h 2694226"/>
              <a:gd name="connsiteX397" fmla="*/ 874269 w 2052541"/>
              <a:gd name="connsiteY397" fmla="*/ 2636400 h 2694226"/>
              <a:gd name="connsiteX398" fmla="*/ 865373 w 2052541"/>
              <a:gd name="connsiteY398" fmla="*/ 2636400 h 2694226"/>
              <a:gd name="connsiteX399" fmla="*/ 838684 w 2052541"/>
              <a:gd name="connsiteY399" fmla="*/ 2663089 h 2694226"/>
              <a:gd name="connsiteX400" fmla="*/ 834236 w 2052541"/>
              <a:gd name="connsiteY400" fmla="*/ 2640848 h 2694226"/>
              <a:gd name="connsiteX401" fmla="*/ 798650 w 2052541"/>
              <a:gd name="connsiteY401" fmla="*/ 2658641 h 2694226"/>
              <a:gd name="connsiteX402" fmla="*/ 789754 w 2052541"/>
              <a:gd name="connsiteY402" fmla="*/ 2665313 h 2694226"/>
              <a:gd name="connsiteX403" fmla="*/ 771961 w 2052541"/>
              <a:gd name="connsiteY403" fmla="*/ 2663089 h 2694226"/>
              <a:gd name="connsiteX404" fmla="*/ 749720 w 2052541"/>
              <a:gd name="connsiteY404" fmla="*/ 2649744 h 2694226"/>
              <a:gd name="connsiteX405" fmla="*/ 723031 w 2052541"/>
              <a:gd name="connsiteY405" fmla="*/ 2649744 h 2694226"/>
              <a:gd name="connsiteX406" fmla="*/ 700790 w 2052541"/>
              <a:gd name="connsiteY406" fmla="*/ 2649744 h 2694226"/>
              <a:gd name="connsiteX407" fmla="*/ 682998 w 2052541"/>
              <a:gd name="connsiteY407" fmla="*/ 2654193 h 2694226"/>
              <a:gd name="connsiteX408" fmla="*/ 651861 w 2052541"/>
              <a:gd name="connsiteY408" fmla="*/ 2669761 h 2694226"/>
              <a:gd name="connsiteX409" fmla="*/ 629620 w 2052541"/>
              <a:gd name="connsiteY409" fmla="*/ 2694226 h 2694226"/>
              <a:gd name="connsiteX410" fmla="*/ 616275 w 2052541"/>
              <a:gd name="connsiteY410" fmla="*/ 2694226 h 2694226"/>
              <a:gd name="connsiteX411" fmla="*/ 602931 w 2052541"/>
              <a:gd name="connsiteY411" fmla="*/ 2694226 h 2694226"/>
              <a:gd name="connsiteX412" fmla="*/ 574017 w 2052541"/>
              <a:gd name="connsiteY412" fmla="*/ 2667537 h 2694226"/>
              <a:gd name="connsiteX413" fmla="*/ 549553 w 2052541"/>
              <a:gd name="connsiteY413" fmla="*/ 2636400 h 2694226"/>
              <a:gd name="connsiteX414" fmla="*/ 520639 w 2052541"/>
              <a:gd name="connsiteY414" fmla="*/ 2583022 h 2694226"/>
              <a:gd name="connsiteX415" fmla="*/ 496174 w 2052541"/>
              <a:gd name="connsiteY415" fmla="*/ 2529644 h 2694226"/>
              <a:gd name="connsiteX416" fmla="*/ 482830 w 2052541"/>
              <a:gd name="connsiteY416" fmla="*/ 2511851 h 2694226"/>
              <a:gd name="connsiteX417" fmla="*/ 456141 w 2052541"/>
              <a:gd name="connsiteY417" fmla="*/ 2454025 h 2694226"/>
              <a:gd name="connsiteX418" fmla="*/ 456141 w 2052541"/>
              <a:gd name="connsiteY418" fmla="*/ 2436232 h 2694226"/>
              <a:gd name="connsiteX419" fmla="*/ 458365 w 2052541"/>
              <a:gd name="connsiteY419" fmla="*/ 2427336 h 2694226"/>
              <a:gd name="connsiteX420" fmla="*/ 460589 w 2052541"/>
              <a:gd name="connsiteY420" fmla="*/ 2413991 h 2694226"/>
              <a:gd name="connsiteX421" fmla="*/ 440572 w 2052541"/>
              <a:gd name="connsiteY421" fmla="*/ 2340596 h 2694226"/>
              <a:gd name="connsiteX422" fmla="*/ 416107 w 2052541"/>
              <a:gd name="connsiteY422" fmla="*/ 2267201 h 2694226"/>
              <a:gd name="connsiteX423" fmla="*/ 404987 w 2052541"/>
              <a:gd name="connsiteY423" fmla="*/ 2240512 h 2694226"/>
              <a:gd name="connsiteX424" fmla="*/ 393866 w 2052541"/>
              <a:gd name="connsiteY424" fmla="*/ 2213823 h 2694226"/>
              <a:gd name="connsiteX425" fmla="*/ 382746 w 2052541"/>
              <a:gd name="connsiteY425" fmla="*/ 2124860 h 2694226"/>
              <a:gd name="connsiteX426" fmla="*/ 371626 w 2052541"/>
              <a:gd name="connsiteY426" fmla="*/ 2035896 h 2694226"/>
              <a:gd name="connsiteX427" fmla="*/ 356057 w 2052541"/>
              <a:gd name="connsiteY427" fmla="*/ 1955829 h 2694226"/>
              <a:gd name="connsiteX428" fmla="*/ 340488 w 2052541"/>
              <a:gd name="connsiteY428" fmla="*/ 1880210 h 2694226"/>
              <a:gd name="connsiteX429" fmla="*/ 324920 w 2052541"/>
              <a:gd name="connsiteY429" fmla="*/ 1764557 h 2694226"/>
              <a:gd name="connsiteX430" fmla="*/ 309351 w 2052541"/>
              <a:gd name="connsiteY430" fmla="*/ 1648905 h 2694226"/>
              <a:gd name="connsiteX431" fmla="*/ 291558 w 2052541"/>
              <a:gd name="connsiteY431" fmla="*/ 1568838 h 2694226"/>
              <a:gd name="connsiteX432" fmla="*/ 273766 w 2052541"/>
              <a:gd name="connsiteY432" fmla="*/ 1488771 h 2694226"/>
              <a:gd name="connsiteX433" fmla="*/ 262645 w 2052541"/>
              <a:gd name="connsiteY433" fmla="*/ 1448737 h 2694226"/>
              <a:gd name="connsiteX434" fmla="*/ 260421 w 2052541"/>
              <a:gd name="connsiteY434" fmla="*/ 1413151 h 2694226"/>
              <a:gd name="connsiteX435" fmla="*/ 251525 w 2052541"/>
              <a:gd name="connsiteY435" fmla="*/ 1350877 h 2694226"/>
              <a:gd name="connsiteX436" fmla="*/ 242628 w 2052541"/>
              <a:gd name="connsiteY436" fmla="*/ 1339757 h 2694226"/>
              <a:gd name="connsiteX437" fmla="*/ 233732 w 2052541"/>
              <a:gd name="connsiteY437" fmla="*/ 1328636 h 2694226"/>
              <a:gd name="connsiteX438" fmla="*/ 238180 w 2052541"/>
              <a:gd name="connsiteY438" fmla="*/ 1297499 h 2694226"/>
              <a:gd name="connsiteX439" fmla="*/ 224836 w 2052541"/>
              <a:gd name="connsiteY439" fmla="*/ 1306395 h 2694226"/>
              <a:gd name="connsiteX440" fmla="*/ 211491 w 2052541"/>
              <a:gd name="connsiteY440" fmla="*/ 1315292 h 2694226"/>
              <a:gd name="connsiteX441" fmla="*/ 202595 w 2052541"/>
              <a:gd name="connsiteY441" fmla="*/ 1270810 h 2694226"/>
              <a:gd name="connsiteX442" fmla="*/ 224836 w 2052541"/>
              <a:gd name="connsiteY442" fmla="*/ 1288603 h 2694226"/>
              <a:gd name="connsiteX443" fmla="*/ 215939 w 2052541"/>
              <a:gd name="connsiteY443" fmla="*/ 1184071 h 2694226"/>
              <a:gd name="connsiteX444" fmla="*/ 193699 w 2052541"/>
              <a:gd name="connsiteY444" fmla="*/ 1083987 h 2694226"/>
              <a:gd name="connsiteX445" fmla="*/ 202595 w 2052541"/>
              <a:gd name="connsiteY445" fmla="*/ 1079538 h 2694226"/>
              <a:gd name="connsiteX446" fmla="*/ 198147 w 2052541"/>
              <a:gd name="connsiteY446" fmla="*/ 1061746 h 2694226"/>
              <a:gd name="connsiteX447" fmla="*/ 193699 w 2052541"/>
              <a:gd name="connsiteY447" fmla="*/ 1043953 h 2694226"/>
              <a:gd name="connsiteX448" fmla="*/ 175906 w 2052541"/>
              <a:gd name="connsiteY448" fmla="*/ 1052849 h 2694226"/>
              <a:gd name="connsiteX449" fmla="*/ 164785 w 2052541"/>
              <a:gd name="connsiteY449" fmla="*/ 1035057 h 2694226"/>
              <a:gd name="connsiteX450" fmla="*/ 153665 w 2052541"/>
              <a:gd name="connsiteY450" fmla="*/ 1012816 h 2694226"/>
              <a:gd name="connsiteX451" fmla="*/ 140320 w 2052541"/>
              <a:gd name="connsiteY451" fmla="*/ 1070642 h 2694226"/>
              <a:gd name="connsiteX452" fmla="*/ 135872 w 2052541"/>
              <a:gd name="connsiteY452" fmla="*/ 1070642 h 2694226"/>
              <a:gd name="connsiteX453" fmla="*/ 126976 w 2052541"/>
              <a:gd name="connsiteY453" fmla="*/ 1046177 h 2694226"/>
              <a:gd name="connsiteX454" fmla="*/ 122528 w 2052541"/>
              <a:gd name="connsiteY454" fmla="*/ 1021712 h 2694226"/>
              <a:gd name="connsiteX455" fmla="*/ 120304 w 2052541"/>
              <a:gd name="connsiteY455" fmla="*/ 990575 h 2694226"/>
              <a:gd name="connsiteX456" fmla="*/ 109183 w 2052541"/>
              <a:gd name="connsiteY456" fmla="*/ 963886 h 2694226"/>
              <a:gd name="connsiteX457" fmla="*/ 91391 w 2052541"/>
              <a:gd name="connsiteY457" fmla="*/ 863802 h 2694226"/>
              <a:gd name="connsiteX458" fmla="*/ 73598 w 2052541"/>
              <a:gd name="connsiteY458" fmla="*/ 759270 h 2694226"/>
              <a:gd name="connsiteX459" fmla="*/ 75822 w 2052541"/>
              <a:gd name="connsiteY459" fmla="*/ 743701 h 2694226"/>
              <a:gd name="connsiteX460" fmla="*/ 86942 w 2052541"/>
              <a:gd name="connsiteY460" fmla="*/ 728133 h 2694226"/>
              <a:gd name="connsiteX461" fmla="*/ 69150 w 2052541"/>
              <a:gd name="connsiteY461" fmla="*/ 728133 h 2694226"/>
              <a:gd name="connsiteX462" fmla="*/ 51357 w 2052541"/>
              <a:gd name="connsiteY462" fmla="*/ 619152 h 2694226"/>
              <a:gd name="connsiteX463" fmla="*/ 33564 w 2052541"/>
              <a:gd name="connsiteY463" fmla="*/ 510172 h 2694226"/>
              <a:gd name="connsiteX464" fmla="*/ 38012 w 2052541"/>
              <a:gd name="connsiteY464" fmla="*/ 505724 h 2694226"/>
              <a:gd name="connsiteX465" fmla="*/ 46909 w 2052541"/>
              <a:gd name="connsiteY465" fmla="*/ 514620 h 2694226"/>
              <a:gd name="connsiteX466" fmla="*/ 78046 w 2052541"/>
              <a:gd name="connsiteY466" fmla="*/ 496827 h 2694226"/>
              <a:gd name="connsiteX467" fmla="*/ 55805 w 2052541"/>
              <a:gd name="connsiteY467" fmla="*/ 483483 h 2694226"/>
              <a:gd name="connsiteX468" fmla="*/ 55805 w 2052541"/>
              <a:gd name="connsiteY468" fmla="*/ 465690 h 2694226"/>
              <a:gd name="connsiteX469" fmla="*/ 46909 w 2052541"/>
              <a:gd name="connsiteY469" fmla="*/ 407864 h 2694226"/>
              <a:gd name="connsiteX470" fmla="*/ 15772 w 2052541"/>
              <a:gd name="connsiteY470" fmla="*/ 318901 h 2694226"/>
              <a:gd name="connsiteX471" fmla="*/ 6875 w 2052541"/>
              <a:gd name="connsiteY471" fmla="*/ 283315 h 2694226"/>
              <a:gd name="connsiteX472" fmla="*/ 203 w 2052541"/>
              <a:gd name="connsiteY472" fmla="*/ 216593 h 2694226"/>
              <a:gd name="connsiteX473" fmla="*/ 20220 w 2052541"/>
              <a:gd name="connsiteY473" fmla="*/ 149870 h 2694226"/>
              <a:gd name="connsiteX474" fmla="*/ 24668 w 2052541"/>
              <a:gd name="connsiteY474" fmla="*/ 145422 h 2694226"/>
              <a:gd name="connsiteX475" fmla="*/ 33564 w 2052541"/>
              <a:gd name="connsiteY475" fmla="*/ 140974 h 2694226"/>
              <a:gd name="connsiteX476" fmla="*/ 64702 w 2052541"/>
              <a:gd name="connsiteY476" fmla="*/ 169887 h 2694226"/>
              <a:gd name="connsiteX477" fmla="*/ 104735 w 2052541"/>
              <a:gd name="connsiteY477" fmla="*/ 185455 h 2694226"/>
              <a:gd name="connsiteX478" fmla="*/ 78046 w 2052541"/>
              <a:gd name="connsiteY478" fmla="*/ 212144 h 2694226"/>
              <a:gd name="connsiteX479" fmla="*/ 78046 w 2052541"/>
              <a:gd name="connsiteY479" fmla="*/ 265522 h 2694226"/>
              <a:gd name="connsiteX480" fmla="*/ 86942 w 2052541"/>
              <a:gd name="connsiteY480" fmla="*/ 305556 h 2694226"/>
              <a:gd name="connsiteX481" fmla="*/ 78046 w 2052541"/>
              <a:gd name="connsiteY481" fmla="*/ 330021 h 2694226"/>
              <a:gd name="connsiteX482" fmla="*/ 78046 w 2052541"/>
              <a:gd name="connsiteY482" fmla="*/ 354486 h 2694226"/>
              <a:gd name="connsiteX483" fmla="*/ 95839 w 2052541"/>
              <a:gd name="connsiteY483" fmla="*/ 416761 h 2694226"/>
              <a:gd name="connsiteX484" fmla="*/ 98063 w 2052541"/>
              <a:gd name="connsiteY484" fmla="*/ 423433 h 2694226"/>
              <a:gd name="connsiteX485" fmla="*/ 100287 w 2052541"/>
              <a:gd name="connsiteY485" fmla="*/ 430105 h 2694226"/>
              <a:gd name="connsiteX486" fmla="*/ 102511 w 2052541"/>
              <a:gd name="connsiteY486" fmla="*/ 494603 h 2694226"/>
              <a:gd name="connsiteX487" fmla="*/ 122528 w 2052541"/>
              <a:gd name="connsiteY487" fmla="*/ 550206 h 2694226"/>
              <a:gd name="connsiteX488" fmla="*/ 126976 w 2052541"/>
              <a:gd name="connsiteY488" fmla="*/ 594687 h 2694226"/>
              <a:gd name="connsiteX489" fmla="*/ 126976 w 2052541"/>
              <a:gd name="connsiteY489" fmla="*/ 616928 h 2694226"/>
              <a:gd name="connsiteX490" fmla="*/ 131424 w 2052541"/>
              <a:gd name="connsiteY490" fmla="*/ 643617 h 2694226"/>
              <a:gd name="connsiteX491" fmla="*/ 140320 w 2052541"/>
              <a:gd name="connsiteY491" fmla="*/ 670306 h 2694226"/>
              <a:gd name="connsiteX492" fmla="*/ 122528 w 2052541"/>
              <a:gd name="connsiteY492" fmla="*/ 696995 h 2694226"/>
              <a:gd name="connsiteX493" fmla="*/ 122528 w 2052541"/>
              <a:gd name="connsiteY493" fmla="*/ 714788 h 2694226"/>
              <a:gd name="connsiteX494" fmla="*/ 126976 w 2052541"/>
              <a:gd name="connsiteY494" fmla="*/ 732581 h 2694226"/>
              <a:gd name="connsiteX495" fmla="*/ 131424 w 2052541"/>
              <a:gd name="connsiteY495" fmla="*/ 750374 h 2694226"/>
              <a:gd name="connsiteX496" fmla="*/ 140320 w 2052541"/>
              <a:gd name="connsiteY496" fmla="*/ 765942 h 2694226"/>
              <a:gd name="connsiteX497" fmla="*/ 153665 w 2052541"/>
              <a:gd name="connsiteY497" fmla="*/ 781511 h 2694226"/>
              <a:gd name="connsiteX498" fmla="*/ 135872 w 2052541"/>
              <a:gd name="connsiteY498" fmla="*/ 799303 h 2694226"/>
              <a:gd name="connsiteX499" fmla="*/ 142545 w 2052541"/>
              <a:gd name="connsiteY499" fmla="*/ 812648 h 2694226"/>
              <a:gd name="connsiteX500" fmla="*/ 149217 w 2052541"/>
              <a:gd name="connsiteY500" fmla="*/ 825993 h 2694226"/>
              <a:gd name="connsiteX501" fmla="*/ 160337 w 2052541"/>
              <a:gd name="connsiteY501" fmla="*/ 805976 h 2694226"/>
              <a:gd name="connsiteX502" fmla="*/ 184802 w 2052541"/>
              <a:gd name="connsiteY502" fmla="*/ 808200 h 2694226"/>
              <a:gd name="connsiteX503" fmla="*/ 182578 w 2052541"/>
              <a:gd name="connsiteY503" fmla="*/ 777063 h 2694226"/>
              <a:gd name="connsiteX504" fmla="*/ 180354 w 2052541"/>
              <a:gd name="connsiteY504" fmla="*/ 750374 h 2694226"/>
              <a:gd name="connsiteX505" fmla="*/ 167010 w 2052541"/>
              <a:gd name="connsiteY505" fmla="*/ 685875 h 2694226"/>
              <a:gd name="connsiteX506" fmla="*/ 158113 w 2052541"/>
              <a:gd name="connsiteY506" fmla="*/ 621377 h 2694226"/>
              <a:gd name="connsiteX507" fmla="*/ 146993 w 2052541"/>
              <a:gd name="connsiteY507" fmla="*/ 554654 h 2694226"/>
              <a:gd name="connsiteX508" fmla="*/ 140320 w 2052541"/>
              <a:gd name="connsiteY508" fmla="*/ 487931 h 2694226"/>
              <a:gd name="connsiteX509" fmla="*/ 113631 w 2052541"/>
              <a:gd name="connsiteY509" fmla="*/ 434553 h 2694226"/>
              <a:gd name="connsiteX510" fmla="*/ 95839 w 2052541"/>
              <a:gd name="connsiteY510" fmla="*/ 336693 h 2694226"/>
              <a:gd name="connsiteX511" fmla="*/ 111407 w 2052541"/>
              <a:gd name="connsiteY511" fmla="*/ 316677 h 2694226"/>
              <a:gd name="connsiteX512" fmla="*/ 126976 w 2052541"/>
              <a:gd name="connsiteY512" fmla="*/ 296660 h 2694226"/>
              <a:gd name="connsiteX513" fmla="*/ 144769 w 2052541"/>
              <a:gd name="connsiteY513" fmla="*/ 274419 h 2694226"/>
              <a:gd name="connsiteX514" fmla="*/ 155889 w 2052541"/>
              <a:gd name="connsiteY514" fmla="*/ 272195 h 2694226"/>
              <a:gd name="connsiteX515" fmla="*/ 162561 w 2052541"/>
              <a:gd name="connsiteY515" fmla="*/ 269971 h 2694226"/>
              <a:gd name="connsiteX516" fmla="*/ 167010 w 2052541"/>
              <a:gd name="connsiteY516" fmla="*/ 276643 h 2694226"/>
              <a:gd name="connsiteX517" fmla="*/ 171458 w 2052541"/>
              <a:gd name="connsiteY517" fmla="*/ 283315 h 2694226"/>
              <a:gd name="connsiteX518" fmla="*/ 193699 w 2052541"/>
              <a:gd name="connsiteY518" fmla="*/ 292211 h 2694226"/>
              <a:gd name="connsiteX519" fmla="*/ 198147 w 2052541"/>
              <a:gd name="connsiteY519" fmla="*/ 287763 h 2694226"/>
              <a:gd name="connsiteX520" fmla="*/ 202595 w 2052541"/>
              <a:gd name="connsiteY520" fmla="*/ 278867 h 2694226"/>
              <a:gd name="connsiteX521" fmla="*/ 218164 w 2052541"/>
              <a:gd name="connsiteY521" fmla="*/ 241057 h 2694226"/>
              <a:gd name="connsiteX522" fmla="*/ 247077 w 2052541"/>
              <a:gd name="connsiteY522" fmla="*/ 216593 h 2694226"/>
              <a:gd name="connsiteX523" fmla="*/ 251525 w 2052541"/>
              <a:gd name="connsiteY523" fmla="*/ 212144 h 2694226"/>
              <a:gd name="connsiteX524" fmla="*/ 273766 w 2052541"/>
              <a:gd name="connsiteY524" fmla="*/ 176559 h 2694226"/>
              <a:gd name="connsiteX525" fmla="*/ 304903 w 2052541"/>
              <a:gd name="connsiteY525" fmla="*/ 154318 h 2694226"/>
              <a:gd name="connsiteX526" fmla="*/ 313799 w 2052541"/>
              <a:gd name="connsiteY526" fmla="*/ 145422 h 2694226"/>
              <a:gd name="connsiteX527" fmla="*/ 311575 w 2052541"/>
              <a:gd name="connsiteY527" fmla="*/ 160991 h 2694226"/>
              <a:gd name="connsiteX528" fmla="*/ 309351 w 2052541"/>
              <a:gd name="connsiteY528" fmla="*/ 176559 h 2694226"/>
              <a:gd name="connsiteX529" fmla="*/ 318247 w 2052541"/>
              <a:gd name="connsiteY529" fmla="*/ 198800 h 2694226"/>
              <a:gd name="connsiteX530" fmla="*/ 327144 w 2052541"/>
              <a:gd name="connsiteY530" fmla="*/ 198800 h 2694226"/>
              <a:gd name="connsiteX531" fmla="*/ 331592 w 2052541"/>
              <a:gd name="connsiteY531" fmla="*/ 181007 h 2694226"/>
              <a:gd name="connsiteX532" fmla="*/ 333816 w 2052541"/>
              <a:gd name="connsiteY532" fmla="*/ 165439 h 2694226"/>
              <a:gd name="connsiteX533" fmla="*/ 336040 w 2052541"/>
              <a:gd name="connsiteY533" fmla="*/ 154318 h 2694226"/>
              <a:gd name="connsiteX534" fmla="*/ 349385 w 2052541"/>
              <a:gd name="connsiteY534" fmla="*/ 145422 h 2694226"/>
              <a:gd name="connsiteX535" fmla="*/ 358281 w 2052541"/>
              <a:gd name="connsiteY535" fmla="*/ 140974 h 2694226"/>
              <a:gd name="connsiteX536" fmla="*/ 340488 w 2052541"/>
              <a:gd name="connsiteY536" fmla="*/ 118733 h 2694226"/>
              <a:gd name="connsiteX537" fmla="*/ 347161 w 2052541"/>
              <a:gd name="connsiteY537" fmla="*/ 109836 h 2694226"/>
              <a:gd name="connsiteX538" fmla="*/ 353833 w 2052541"/>
              <a:gd name="connsiteY538" fmla="*/ 100940 h 2694226"/>
              <a:gd name="connsiteX539" fmla="*/ 313799 w 2052541"/>
              <a:gd name="connsiteY539" fmla="*/ 87596 h 2694226"/>
              <a:gd name="connsiteX540" fmla="*/ 338264 w 2052541"/>
              <a:gd name="connsiteY540" fmla="*/ 60907 h 2694226"/>
              <a:gd name="connsiteX541" fmla="*/ 376074 w 2052541"/>
              <a:gd name="connsiteY541" fmla="*/ 65355 h 2694226"/>
              <a:gd name="connsiteX542" fmla="*/ 376074 w 2052541"/>
              <a:gd name="connsiteY542" fmla="*/ 52010 h 2694226"/>
              <a:gd name="connsiteX543" fmla="*/ 349385 w 2052541"/>
              <a:gd name="connsiteY543" fmla="*/ 43114 h 2694226"/>
              <a:gd name="connsiteX544" fmla="*/ 336040 w 2052541"/>
              <a:gd name="connsiteY544" fmla="*/ 29769 h 2694226"/>
              <a:gd name="connsiteX545" fmla="*/ 336040 w 2052541"/>
              <a:gd name="connsiteY545" fmla="*/ 20873 h 2694226"/>
              <a:gd name="connsiteX546" fmla="*/ 344937 w 2052541"/>
              <a:gd name="connsiteY546" fmla="*/ 16425 h 2694226"/>
              <a:gd name="connsiteX547" fmla="*/ 389418 w 2052541"/>
              <a:gd name="connsiteY547" fmla="*/ 20873 h 2694226"/>
              <a:gd name="connsiteX548" fmla="*/ 433900 w 2052541"/>
              <a:gd name="connsiteY548" fmla="*/ 38665 h 2694226"/>
              <a:gd name="connsiteX549" fmla="*/ 438348 w 2052541"/>
              <a:gd name="connsiteY549" fmla="*/ 47562 h 2694226"/>
              <a:gd name="connsiteX550" fmla="*/ 433900 w 2052541"/>
              <a:gd name="connsiteY550" fmla="*/ 105388 h 2694226"/>
              <a:gd name="connsiteX551" fmla="*/ 438348 w 2052541"/>
              <a:gd name="connsiteY551" fmla="*/ 114285 h 2694226"/>
              <a:gd name="connsiteX552" fmla="*/ 451693 w 2052541"/>
              <a:gd name="connsiteY552" fmla="*/ 138749 h 2694226"/>
              <a:gd name="connsiteX553" fmla="*/ 473934 w 2052541"/>
              <a:gd name="connsiteY553" fmla="*/ 154318 h 2694226"/>
              <a:gd name="connsiteX554" fmla="*/ 482830 w 2052541"/>
              <a:gd name="connsiteY554" fmla="*/ 154318 h 2694226"/>
              <a:gd name="connsiteX555" fmla="*/ 482830 w 2052541"/>
              <a:gd name="connsiteY555" fmla="*/ 105388 h 2694226"/>
              <a:gd name="connsiteX556" fmla="*/ 498399 w 2052541"/>
              <a:gd name="connsiteY556" fmla="*/ 114285 h 2694226"/>
              <a:gd name="connsiteX557" fmla="*/ 505071 w 2052541"/>
              <a:gd name="connsiteY557" fmla="*/ 105388 h 2694226"/>
              <a:gd name="connsiteX558" fmla="*/ 505071 w 2052541"/>
              <a:gd name="connsiteY558" fmla="*/ 83147 h 2694226"/>
              <a:gd name="connsiteX559" fmla="*/ 496174 w 2052541"/>
              <a:gd name="connsiteY559" fmla="*/ 60907 h 2694226"/>
              <a:gd name="connsiteX560" fmla="*/ 505071 w 2052541"/>
              <a:gd name="connsiteY560" fmla="*/ 56458 h 2694226"/>
              <a:gd name="connsiteX561" fmla="*/ 509519 w 2052541"/>
              <a:gd name="connsiteY561" fmla="*/ 52010 h 2694226"/>
              <a:gd name="connsiteX562" fmla="*/ 536208 w 2052541"/>
              <a:gd name="connsiteY562" fmla="*/ 69803 h 2694226"/>
              <a:gd name="connsiteX563" fmla="*/ 560673 w 2052541"/>
              <a:gd name="connsiteY563" fmla="*/ 109836 h 2694226"/>
              <a:gd name="connsiteX564" fmla="*/ 598482 w 2052541"/>
              <a:gd name="connsiteY564" fmla="*/ 132077 h 2694226"/>
              <a:gd name="connsiteX565" fmla="*/ 651861 w 2052541"/>
              <a:gd name="connsiteY565" fmla="*/ 154318 h 2694226"/>
              <a:gd name="connsiteX566" fmla="*/ 709687 w 2052541"/>
              <a:gd name="connsiteY566" fmla="*/ 212144 h 2694226"/>
              <a:gd name="connsiteX567" fmla="*/ 729704 w 2052541"/>
              <a:gd name="connsiteY567" fmla="*/ 252178 h 2694226"/>
              <a:gd name="connsiteX568" fmla="*/ 718583 w 2052541"/>
              <a:gd name="connsiteY568" fmla="*/ 296660 h 2694226"/>
              <a:gd name="connsiteX569" fmla="*/ 745272 w 2052541"/>
              <a:gd name="connsiteY569" fmla="*/ 301108 h 2694226"/>
              <a:gd name="connsiteX570" fmla="*/ 723031 w 2052541"/>
              <a:gd name="connsiteY570" fmla="*/ 318901 h 2694226"/>
              <a:gd name="connsiteX571" fmla="*/ 736376 w 2052541"/>
              <a:gd name="connsiteY571" fmla="*/ 323349 h 2694226"/>
              <a:gd name="connsiteX572" fmla="*/ 749720 w 2052541"/>
              <a:gd name="connsiteY572" fmla="*/ 327797 h 2694226"/>
              <a:gd name="connsiteX573" fmla="*/ 727480 w 2052541"/>
              <a:gd name="connsiteY573" fmla="*/ 394519 h 2694226"/>
              <a:gd name="connsiteX574" fmla="*/ 723031 w 2052541"/>
              <a:gd name="connsiteY574" fmla="*/ 410088 h 2694226"/>
              <a:gd name="connsiteX575" fmla="*/ 718583 w 2052541"/>
              <a:gd name="connsiteY575" fmla="*/ 421209 h 2694226"/>
              <a:gd name="connsiteX576" fmla="*/ 729704 w 2052541"/>
              <a:gd name="connsiteY576" fmla="*/ 459018 h 2694226"/>
              <a:gd name="connsiteX577" fmla="*/ 740824 w 2052541"/>
              <a:gd name="connsiteY577" fmla="*/ 496827 h 2694226"/>
              <a:gd name="connsiteX578" fmla="*/ 754169 w 2052541"/>
              <a:gd name="connsiteY578" fmla="*/ 532413 h 2694226"/>
              <a:gd name="connsiteX579" fmla="*/ 758617 w 2052541"/>
              <a:gd name="connsiteY579" fmla="*/ 541309 h 2694226"/>
              <a:gd name="connsiteX580" fmla="*/ 771961 w 2052541"/>
              <a:gd name="connsiteY580" fmla="*/ 585791 h 2694226"/>
              <a:gd name="connsiteX581" fmla="*/ 780858 w 2052541"/>
              <a:gd name="connsiteY581" fmla="*/ 581343 h 2694226"/>
              <a:gd name="connsiteX582" fmla="*/ 789754 w 2052541"/>
              <a:gd name="connsiteY582" fmla="*/ 596911 h 2694226"/>
              <a:gd name="connsiteX583" fmla="*/ 794202 w 2052541"/>
              <a:gd name="connsiteY583" fmla="*/ 612480 h 2694226"/>
              <a:gd name="connsiteX584" fmla="*/ 818667 w 2052541"/>
              <a:gd name="connsiteY584" fmla="*/ 768166 h 2694226"/>
              <a:gd name="connsiteX585" fmla="*/ 843132 w 2052541"/>
              <a:gd name="connsiteY585" fmla="*/ 923852 h 2694226"/>
              <a:gd name="connsiteX586" fmla="*/ 867597 w 2052541"/>
              <a:gd name="connsiteY586" fmla="*/ 1043953 h 2694226"/>
              <a:gd name="connsiteX587" fmla="*/ 896510 w 2052541"/>
              <a:gd name="connsiteY587" fmla="*/ 1164054 h 2694226"/>
              <a:gd name="connsiteX588" fmla="*/ 914303 w 2052541"/>
              <a:gd name="connsiteY588" fmla="*/ 1244121 h 2694226"/>
              <a:gd name="connsiteX589" fmla="*/ 932096 w 2052541"/>
              <a:gd name="connsiteY589" fmla="*/ 1324188 h 2694226"/>
              <a:gd name="connsiteX590" fmla="*/ 945440 w 2052541"/>
              <a:gd name="connsiteY590" fmla="*/ 1346429 h 2694226"/>
              <a:gd name="connsiteX591" fmla="*/ 958785 w 2052541"/>
              <a:gd name="connsiteY591" fmla="*/ 1324188 h 2694226"/>
              <a:gd name="connsiteX592" fmla="*/ 974353 w 2052541"/>
              <a:gd name="connsiteY592" fmla="*/ 1261914 h 2694226"/>
              <a:gd name="connsiteX593" fmla="*/ 989922 w 2052541"/>
              <a:gd name="connsiteY593" fmla="*/ 1195191 h 2694226"/>
              <a:gd name="connsiteX594" fmla="*/ 1003907 w 2052541"/>
              <a:gd name="connsiteY594" fmla="*/ 1004978 h 2694226"/>
              <a:gd name="connsiteX595" fmla="*/ 1087782 w 2052541"/>
              <a:gd name="connsiteY595" fmla="*/ 897163 h 2694226"/>
              <a:gd name="connsiteX596" fmla="*/ 1092230 w 2052541"/>
              <a:gd name="connsiteY596" fmla="*/ 888267 h 2694226"/>
              <a:gd name="connsiteX597" fmla="*/ 1101126 w 2052541"/>
              <a:gd name="connsiteY597" fmla="*/ 879371 h 2694226"/>
              <a:gd name="connsiteX598" fmla="*/ 1110023 w 2052541"/>
              <a:gd name="connsiteY598" fmla="*/ 839337 h 2694226"/>
              <a:gd name="connsiteX599" fmla="*/ 1112247 w 2052541"/>
              <a:gd name="connsiteY599" fmla="*/ 823769 h 2694226"/>
              <a:gd name="connsiteX600" fmla="*/ 1125780 w 2052541"/>
              <a:gd name="connsiteY600" fmla="*/ 691275 h 2694226"/>
              <a:gd name="connsiteX601" fmla="*/ 1163401 w 2052541"/>
              <a:gd name="connsiteY601" fmla="*/ 710340 h 2694226"/>
              <a:gd name="connsiteX602" fmla="*/ 1194538 w 2052541"/>
              <a:gd name="connsiteY602" fmla="*/ 710340 h 2694226"/>
              <a:gd name="connsiteX603" fmla="*/ 1176745 w 2052541"/>
              <a:gd name="connsiteY603" fmla="*/ 739253 h 2694226"/>
              <a:gd name="connsiteX604" fmla="*/ 1158953 w 2052541"/>
              <a:gd name="connsiteY604" fmla="*/ 772614 h 2694226"/>
              <a:gd name="connsiteX605" fmla="*/ 1163401 w 2052541"/>
              <a:gd name="connsiteY605" fmla="*/ 774838 h 2694226"/>
              <a:gd name="connsiteX606" fmla="*/ 1167849 w 2052541"/>
              <a:gd name="connsiteY606" fmla="*/ 777063 h 2694226"/>
              <a:gd name="connsiteX607" fmla="*/ 1194538 w 2052541"/>
              <a:gd name="connsiteY607" fmla="*/ 710340 h 2694226"/>
              <a:gd name="connsiteX608" fmla="*/ 1221227 w 2052541"/>
              <a:gd name="connsiteY608" fmla="*/ 685875 h 2694226"/>
              <a:gd name="connsiteX609" fmla="*/ 1230123 w 2052541"/>
              <a:gd name="connsiteY609" fmla="*/ 652514 h 2694226"/>
              <a:gd name="connsiteX610" fmla="*/ 1247916 w 2052541"/>
              <a:gd name="connsiteY610" fmla="*/ 634721 h 2694226"/>
              <a:gd name="connsiteX611" fmla="*/ 1256812 w 2052541"/>
              <a:gd name="connsiteY611" fmla="*/ 619152 h 2694226"/>
              <a:gd name="connsiteX612" fmla="*/ 1257924 w 2052541"/>
              <a:gd name="connsiteY612" fmla="*/ 608588 h 2694226"/>
              <a:gd name="connsiteX613" fmla="*/ 1260617 w 2052541"/>
              <a:gd name="connsiteY613" fmla="*/ 600958 h 2694226"/>
              <a:gd name="connsiteX614" fmla="*/ 1260149 w 2052541"/>
              <a:gd name="connsiteY614" fmla="*/ 601360 h 2694226"/>
              <a:gd name="connsiteX615" fmla="*/ 1247916 w 2052541"/>
              <a:gd name="connsiteY615" fmla="*/ 608032 h 2694226"/>
              <a:gd name="connsiteX616" fmla="*/ 1247916 w 2052541"/>
              <a:gd name="connsiteY616" fmla="*/ 430105 h 2694226"/>
              <a:gd name="connsiteX617" fmla="*/ 1225675 w 2052541"/>
              <a:gd name="connsiteY617" fmla="*/ 430105 h 2694226"/>
              <a:gd name="connsiteX618" fmla="*/ 1234571 w 2052541"/>
              <a:gd name="connsiteY618" fmla="*/ 396744 h 2694226"/>
              <a:gd name="connsiteX619" fmla="*/ 1243468 w 2052541"/>
              <a:gd name="connsiteY619" fmla="*/ 363382 h 2694226"/>
              <a:gd name="connsiteX620" fmla="*/ 1256812 w 2052541"/>
              <a:gd name="connsiteY620" fmla="*/ 327797 h 2694226"/>
              <a:gd name="connsiteX621" fmla="*/ 1274605 w 2052541"/>
              <a:gd name="connsiteY621" fmla="*/ 314452 h 2694226"/>
              <a:gd name="connsiteX622" fmla="*/ 1281277 w 2052541"/>
              <a:gd name="connsiteY622" fmla="*/ 285539 h 2694226"/>
              <a:gd name="connsiteX623" fmla="*/ 1292398 w 2052541"/>
              <a:gd name="connsiteY623" fmla="*/ 252178 h 2694226"/>
              <a:gd name="connsiteX624" fmla="*/ 1314639 w 2052541"/>
              <a:gd name="connsiteY624" fmla="*/ 221041 h 2694226"/>
              <a:gd name="connsiteX625" fmla="*/ 1341328 w 2052541"/>
              <a:gd name="connsiteY625" fmla="*/ 189904 h 2694226"/>
              <a:gd name="connsiteX626" fmla="*/ 1352448 w 2052541"/>
              <a:gd name="connsiteY626" fmla="*/ 181007 h 2694226"/>
              <a:gd name="connsiteX627" fmla="*/ 1359120 w 2052541"/>
              <a:gd name="connsiteY627" fmla="*/ 172111 h 2694226"/>
              <a:gd name="connsiteX628" fmla="*/ 1379137 w 2052541"/>
              <a:gd name="connsiteY628" fmla="*/ 127629 h 2694226"/>
              <a:gd name="connsiteX629" fmla="*/ 1399154 w 2052541"/>
              <a:gd name="connsiteY629" fmla="*/ 83147 h 2694226"/>
              <a:gd name="connsiteX630" fmla="*/ 1408050 w 2052541"/>
              <a:gd name="connsiteY630" fmla="*/ 72027 h 2694226"/>
              <a:gd name="connsiteX631" fmla="*/ 1421395 w 2052541"/>
              <a:gd name="connsiteY631" fmla="*/ 60907 h 2694226"/>
              <a:gd name="connsiteX632" fmla="*/ 1425843 w 2052541"/>
              <a:gd name="connsiteY632" fmla="*/ 56458 h 2694226"/>
              <a:gd name="connsiteX633" fmla="*/ 1461428 w 2052541"/>
              <a:gd name="connsiteY633" fmla="*/ 25321 h 2694226"/>
              <a:gd name="connsiteX634" fmla="*/ 1505910 w 2052541"/>
              <a:gd name="connsiteY634" fmla="*/ 3080 h 2694226"/>
              <a:gd name="connsiteX635" fmla="*/ 1518143 w 2052541"/>
              <a:gd name="connsiteY635" fmla="*/ 22 h 2694226"/>
              <a:gd name="connsiteX0" fmla="*/ 820891 w 2052541"/>
              <a:gd name="connsiteY0" fmla="*/ 2454025 h 2694226"/>
              <a:gd name="connsiteX1" fmla="*/ 811995 w 2052541"/>
              <a:gd name="connsiteY1" fmla="*/ 2458473 h 2694226"/>
              <a:gd name="connsiteX2" fmla="*/ 816443 w 2052541"/>
              <a:gd name="connsiteY2" fmla="*/ 2467369 h 2694226"/>
              <a:gd name="connsiteX3" fmla="*/ 820891 w 2052541"/>
              <a:gd name="connsiteY3" fmla="*/ 2476265 h 2694226"/>
              <a:gd name="connsiteX4" fmla="*/ 825339 w 2052541"/>
              <a:gd name="connsiteY4" fmla="*/ 2476265 h 2694226"/>
              <a:gd name="connsiteX5" fmla="*/ 829788 w 2052541"/>
              <a:gd name="connsiteY5" fmla="*/ 2474041 h 2694226"/>
              <a:gd name="connsiteX6" fmla="*/ 834236 w 2052541"/>
              <a:gd name="connsiteY6" fmla="*/ 2471817 h 2694226"/>
              <a:gd name="connsiteX7" fmla="*/ 827563 w 2052541"/>
              <a:gd name="connsiteY7" fmla="*/ 2462921 h 2694226"/>
              <a:gd name="connsiteX8" fmla="*/ 820891 w 2052541"/>
              <a:gd name="connsiteY8" fmla="*/ 2454025 h 2694226"/>
              <a:gd name="connsiteX9" fmla="*/ 905407 w 2052541"/>
              <a:gd name="connsiteY9" fmla="*/ 2431784 h 2694226"/>
              <a:gd name="connsiteX10" fmla="*/ 869821 w 2052541"/>
              <a:gd name="connsiteY10" fmla="*/ 2449576 h 2694226"/>
              <a:gd name="connsiteX11" fmla="*/ 885390 w 2052541"/>
              <a:gd name="connsiteY11" fmla="*/ 2460697 h 2694226"/>
              <a:gd name="connsiteX12" fmla="*/ 900958 w 2052541"/>
              <a:gd name="connsiteY12" fmla="*/ 2471817 h 2694226"/>
              <a:gd name="connsiteX13" fmla="*/ 905407 w 2052541"/>
              <a:gd name="connsiteY13" fmla="*/ 2431784 h 2694226"/>
              <a:gd name="connsiteX14" fmla="*/ 1225675 w 2052541"/>
              <a:gd name="connsiteY14" fmla="*/ 2276098 h 2694226"/>
              <a:gd name="connsiteX15" fmla="*/ 1198986 w 2052541"/>
              <a:gd name="connsiteY15" fmla="*/ 2278322 h 2694226"/>
              <a:gd name="connsiteX16" fmla="*/ 1194538 w 2052541"/>
              <a:gd name="connsiteY16" fmla="*/ 2298339 h 2694226"/>
              <a:gd name="connsiteX17" fmla="*/ 1210107 w 2052541"/>
              <a:gd name="connsiteY17" fmla="*/ 2287218 h 2694226"/>
              <a:gd name="connsiteX18" fmla="*/ 1225675 w 2052541"/>
              <a:gd name="connsiteY18" fmla="*/ 2276098 h 2694226"/>
              <a:gd name="connsiteX19" fmla="*/ 1483669 w 2052541"/>
              <a:gd name="connsiteY19" fmla="*/ 1591079 h 2694226"/>
              <a:gd name="connsiteX20" fmla="*/ 1492566 w 2052541"/>
              <a:gd name="connsiteY20" fmla="*/ 1595527 h 2694226"/>
              <a:gd name="connsiteX21" fmla="*/ 1483669 w 2052541"/>
              <a:gd name="connsiteY21" fmla="*/ 1640009 h 2694226"/>
              <a:gd name="connsiteX22" fmla="*/ 1470325 w 2052541"/>
              <a:gd name="connsiteY22" fmla="*/ 1635560 h 2694226"/>
              <a:gd name="connsiteX23" fmla="*/ 1476997 w 2052541"/>
              <a:gd name="connsiteY23" fmla="*/ 1613319 h 2694226"/>
              <a:gd name="connsiteX24" fmla="*/ 1483669 w 2052541"/>
              <a:gd name="connsiteY24" fmla="*/ 1591079 h 2694226"/>
              <a:gd name="connsiteX25" fmla="*/ 224836 w 2052541"/>
              <a:gd name="connsiteY25" fmla="*/ 1333085 h 2694226"/>
              <a:gd name="connsiteX26" fmla="*/ 238180 w 2052541"/>
              <a:gd name="connsiteY26" fmla="*/ 1377566 h 2694226"/>
              <a:gd name="connsiteX27" fmla="*/ 247077 w 2052541"/>
              <a:gd name="connsiteY27" fmla="*/ 1422048 h 2694226"/>
              <a:gd name="connsiteX28" fmla="*/ 238180 w 2052541"/>
              <a:gd name="connsiteY28" fmla="*/ 1422048 h 2694226"/>
              <a:gd name="connsiteX29" fmla="*/ 215939 w 2052541"/>
              <a:gd name="connsiteY29" fmla="*/ 1337533 h 2694226"/>
              <a:gd name="connsiteX30" fmla="*/ 224836 w 2052541"/>
              <a:gd name="connsiteY30" fmla="*/ 1333085 h 2694226"/>
              <a:gd name="connsiteX31" fmla="*/ 834236 w 2052541"/>
              <a:gd name="connsiteY31" fmla="*/ 1328636 h 2694226"/>
              <a:gd name="connsiteX32" fmla="*/ 829788 w 2052541"/>
              <a:gd name="connsiteY32" fmla="*/ 1333085 h 2694226"/>
              <a:gd name="connsiteX33" fmla="*/ 845356 w 2052541"/>
              <a:gd name="connsiteY33" fmla="*/ 1428720 h 2694226"/>
              <a:gd name="connsiteX34" fmla="*/ 883166 w 2052541"/>
              <a:gd name="connsiteY34" fmla="*/ 1519908 h 2694226"/>
              <a:gd name="connsiteX35" fmla="*/ 858701 w 2052541"/>
              <a:gd name="connsiteY35" fmla="*/ 1424272 h 2694226"/>
              <a:gd name="connsiteX36" fmla="*/ 834236 w 2052541"/>
              <a:gd name="connsiteY36" fmla="*/ 1328636 h 2694226"/>
              <a:gd name="connsiteX37" fmla="*/ 811995 w 2052541"/>
              <a:gd name="connsiteY37" fmla="*/ 1284154 h 2694226"/>
              <a:gd name="connsiteX38" fmla="*/ 807547 w 2052541"/>
              <a:gd name="connsiteY38" fmla="*/ 1324188 h 2694226"/>
              <a:gd name="connsiteX39" fmla="*/ 816443 w 2052541"/>
              <a:gd name="connsiteY39" fmla="*/ 1324188 h 2694226"/>
              <a:gd name="connsiteX40" fmla="*/ 818667 w 2052541"/>
              <a:gd name="connsiteY40" fmla="*/ 1306395 h 2694226"/>
              <a:gd name="connsiteX41" fmla="*/ 820891 w 2052541"/>
              <a:gd name="connsiteY41" fmla="*/ 1288603 h 2694226"/>
              <a:gd name="connsiteX42" fmla="*/ 811995 w 2052541"/>
              <a:gd name="connsiteY42" fmla="*/ 1284154 h 2694226"/>
              <a:gd name="connsiteX43" fmla="*/ 193699 w 2052541"/>
              <a:gd name="connsiteY43" fmla="*/ 1190743 h 2694226"/>
              <a:gd name="connsiteX44" fmla="*/ 198147 w 2052541"/>
              <a:gd name="connsiteY44" fmla="*/ 1224104 h 2694226"/>
              <a:gd name="connsiteX45" fmla="*/ 202595 w 2052541"/>
              <a:gd name="connsiteY45" fmla="*/ 1257465 h 2694226"/>
              <a:gd name="connsiteX46" fmla="*/ 198147 w 2052541"/>
              <a:gd name="connsiteY46" fmla="*/ 1257465 h 2694226"/>
              <a:gd name="connsiteX47" fmla="*/ 184802 w 2052541"/>
              <a:gd name="connsiteY47" fmla="*/ 1195191 h 2694226"/>
              <a:gd name="connsiteX48" fmla="*/ 193699 w 2052541"/>
              <a:gd name="connsiteY48" fmla="*/ 1190743 h 2694226"/>
              <a:gd name="connsiteX49" fmla="*/ 167010 w 2052541"/>
              <a:gd name="connsiteY49" fmla="*/ 1115124 h 2694226"/>
              <a:gd name="connsiteX50" fmla="*/ 175906 w 2052541"/>
              <a:gd name="connsiteY50" fmla="*/ 1115124 h 2694226"/>
              <a:gd name="connsiteX51" fmla="*/ 180354 w 2052541"/>
              <a:gd name="connsiteY51" fmla="*/ 1137365 h 2694226"/>
              <a:gd name="connsiteX52" fmla="*/ 184802 w 2052541"/>
              <a:gd name="connsiteY52" fmla="*/ 1164054 h 2694226"/>
              <a:gd name="connsiteX53" fmla="*/ 180354 w 2052541"/>
              <a:gd name="connsiteY53" fmla="*/ 1164054 h 2694226"/>
              <a:gd name="connsiteX54" fmla="*/ 173682 w 2052541"/>
              <a:gd name="connsiteY54" fmla="*/ 1139589 h 2694226"/>
              <a:gd name="connsiteX55" fmla="*/ 167010 w 2052541"/>
              <a:gd name="connsiteY55" fmla="*/ 1115124 h 2694226"/>
              <a:gd name="connsiteX56" fmla="*/ 1176189 w 2052541"/>
              <a:gd name="connsiteY56" fmla="*/ 1020878 h 2694226"/>
              <a:gd name="connsiteX57" fmla="*/ 1167849 w 2052541"/>
              <a:gd name="connsiteY57" fmla="*/ 1035057 h 2694226"/>
              <a:gd name="connsiteX58" fmla="*/ 1163401 w 2052541"/>
              <a:gd name="connsiteY58" fmla="*/ 1048401 h 2694226"/>
              <a:gd name="connsiteX59" fmla="*/ 1158953 w 2052541"/>
              <a:gd name="connsiteY59" fmla="*/ 1061746 h 2694226"/>
              <a:gd name="connsiteX60" fmla="*/ 1150056 w 2052541"/>
              <a:gd name="connsiteY60" fmla="*/ 1092883 h 2694226"/>
              <a:gd name="connsiteX61" fmla="*/ 1141160 w 2052541"/>
              <a:gd name="connsiteY61" fmla="*/ 1119572 h 2694226"/>
              <a:gd name="connsiteX62" fmla="*/ 1150056 w 2052541"/>
              <a:gd name="connsiteY62" fmla="*/ 1124020 h 2694226"/>
              <a:gd name="connsiteX63" fmla="*/ 1165625 w 2052541"/>
              <a:gd name="connsiteY63" fmla="*/ 1079538 h 2694226"/>
              <a:gd name="connsiteX64" fmla="*/ 1181193 w 2052541"/>
              <a:gd name="connsiteY64" fmla="*/ 1035057 h 2694226"/>
              <a:gd name="connsiteX65" fmla="*/ 1176745 w 2052541"/>
              <a:gd name="connsiteY65" fmla="*/ 1021712 h 2694226"/>
              <a:gd name="connsiteX66" fmla="*/ 1176189 w 2052541"/>
              <a:gd name="connsiteY66" fmla="*/ 1020878 h 2694226"/>
              <a:gd name="connsiteX67" fmla="*/ 207043 w 2052541"/>
              <a:gd name="connsiteY67" fmla="*/ 990575 h 2694226"/>
              <a:gd name="connsiteX68" fmla="*/ 202595 w 2052541"/>
              <a:gd name="connsiteY68" fmla="*/ 992799 h 2694226"/>
              <a:gd name="connsiteX69" fmla="*/ 198147 w 2052541"/>
              <a:gd name="connsiteY69" fmla="*/ 995023 h 2694226"/>
              <a:gd name="connsiteX70" fmla="*/ 207043 w 2052541"/>
              <a:gd name="connsiteY70" fmla="*/ 1032833 h 2694226"/>
              <a:gd name="connsiteX71" fmla="*/ 215939 w 2052541"/>
              <a:gd name="connsiteY71" fmla="*/ 1070642 h 2694226"/>
              <a:gd name="connsiteX72" fmla="*/ 224836 w 2052541"/>
              <a:gd name="connsiteY72" fmla="*/ 1070642 h 2694226"/>
              <a:gd name="connsiteX73" fmla="*/ 215939 w 2052541"/>
              <a:gd name="connsiteY73" fmla="*/ 1030609 h 2694226"/>
              <a:gd name="connsiteX74" fmla="*/ 207043 w 2052541"/>
              <a:gd name="connsiteY74" fmla="*/ 990575 h 2694226"/>
              <a:gd name="connsiteX75" fmla="*/ 1652700 w 2052541"/>
              <a:gd name="connsiteY75" fmla="*/ 977230 h 2694226"/>
              <a:gd name="connsiteX76" fmla="*/ 1626011 w 2052541"/>
              <a:gd name="connsiteY76" fmla="*/ 1008368 h 2694226"/>
              <a:gd name="connsiteX77" fmla="*/ 1621563 w 2052541"/>
              <a:gd name="connsiteY77" fmla="*/ 1030609 h 2694226"/>
              <a:gd name="connsiteX78" fmla="*/ 1617115 w 2052541"/>
              <a:gd name="connsiteY78" fmla="*/ 1052849 h 2694226"/>
              <a:gd name="connsiteX79" fmla="*/ 1594874 w 2052541"/>
              <a:gd name="connsiteY79" fmla="*/ 1097331 h 2694226"/>
              <a:gd name="connsiteX80" fmla="*/ 1590425 w 2052541"/>
              <a:gd name="connsiteY80" fmla="*/ 1119572 h 2694226"/>
              <a:gd name="connsiteX81" fmla="*/ 1599322 w 2052541"/>
              <a:gd name="connsiteY81" fmla="*/ 1119572 h 2694226"/>
              <a:gd name="connsiteX82" fmla="*/ 1634907 w 2052541"/>
              <a:gd name="connsiteY82" fmla="*/ 1052849 h 2694226"/>
              <a:gd name="connsiteX83" fmla="*/ 1661596 w 2052541"/>
              <a:gd name="connsiteY83" fmla="*/ 981679 h 2694226"/>
              <a:gd name="connsiteX84" fmla="*/ 1657148 w 2052541"/>
              <a:gd name="connsiteY84" fmla="*/ 979454 h 2694226"/>
              <a:gd name="connsiteX85" fmla="*/ 1652700 w 2052541"/>
              <a:gd name="connsiteY85" fmla="*/ 977230 h 2694226"/>
              <a:gd name="connsiteX86" fmla="*/ 167010 w 2052541"/>
              <a:gd name="connsiteY86" fmla="*/ 817096 h 2694226"/>
              <a:gd name="connsiteX87" fmla="*/ 153665 w 2052541"/>
              <a:gd name="connsiteY87" fmla="*/ 852682 h 2694226"/>
              <a:gd name="connsiteX88" fmla="*/ 158113 w 2052541"/>
              <a:gd name="connsiteY88" fmla="*/ 852682 h 2694226"/>
              <a:gd name="connsiteX89" fmla="*/ 144769 w 2052541"/>
              <a:gd name="connsiteY89" fmla="*/ 870474 h 2694226"/>
              <a:gd name="connsiteX90" fmla="*/ 151441 w 2052541"/>
              <a:gd name="connsiteY90" fmla="*/ 879371 h 2694226"/>
              <a:gd name="connsiteX91" fmla="*/ 169234 w 2052541"/>
              <a:gd name="connsiteY91" fmla="*/ 886043 h 2694226"/>
              <a:gd name="connsiteX92" fmla="*/ 180354 w 2052541"/>
              <a:gd name="connsiteY92" fmla="*/ 892715 h 2694226"/>
              <a:gd name="connsiteX93" fmla="*/ 162561 w 2052541"/>
              <a:gd name="connsiteY93" fmla="*/ 897163 h 2694226"/>
              <a:gd name="connsiteX94" fmla="*/ 164785 w 2052541"/>
              <a:gd name="connsiteY94" fmla="*/ 908284 h 2694226"/>
              <a:gd name="connsiteX95" fmla="*/ 167010 w 2052541"/>
              <a:gd name="connsiteY95" fmla="*/ 914956 h 2694226"/>
              <a:gd name="connsiteX96" fmla="*/ 153665 w 2052541"/>
              <a:gd name="connsiteY96" fmla="*/ 923852 h 2694226"/>
              <a:gd name="connsiteX97" fmla="*/ 149217 w 2052541"/>
              <a:gd name="connsiteY97" fmla="*/ 966110 h 2694226"/>
              <a:gd name="connsiteX98" fmla="*/ 167010 w 2052541"/>
              <a:gd name="connsiteY98" fmla="*/ 1012816 h 2694226"/>
              <a:gd name="connsiteX99" fmla="*/ 175906 w 2052541"/>
              <a:gd name="connsiteY99" fmla="*/ 990575 h 2694226"/>
              <a:gd name="connsiteX100" fmla="*/ 162561 w 2052541"/>
              <a:gd name="connsiteY100" fmla="*/ 923852 h 2694226"/>
              <a:gd name="connsiteX101" fmla="*/ 184802 w 2052541"/>
              <a:gd name="connsiteY101" fmla="*/ 919404 h 2694226"/>
              <a:gd name="connsiteX102" fmla="*/ 184802 w 2052541"/>
              <a:gd name="connsiteY102" fmla="*/ 954990 h 2694226"/>
              <a:gd name="connsiteX103" fmla="*/ 211491 w 2052541"/>
              <a:gd name="connsiteY103" fmla="*/ 968334 h 2694226"/>
              <a:gd name="connsiteX104" fmla="*/ 200371 w 2052541"/>
              <a:gd name="connsiteY104" fmla="*/ 910508 h 2694226"/>
              <a:gd name="connsiteX105" fmla="*/ 193699 w 2052541"/>
              <a:gd name="connsiteY105" fmla="*/ 861578 h 2694226"/>
              <a:gd name="connsiteX106" fmla="*/ 184802 w 2052541"/>
              <a:gd name="connsiteY106" fmla="*/ 852682 h 2694226"/>
              <a:gd name="connsiteX107" fmla="*/ 175906 w 2052541"/>
              <a:gd name="connsiteY107" fmla="*/ 817096 h 2694226"/>
              <a:gd name="connsiteX108" fmla="*/ 167010 w 2052541"/>
              <a:gd name="connsiteY108" fmla="*/ 817096 h 2694226"/>
              <a:gd name="connsiteX109" fmla="*/ 64702 w 2052541"/>
              <a:gd name="connsiteY109" fmla="*/ 639169 h 2694226"/>
              <a:gd name="connsiteX110" fmla="*/ 69150 w 2052541"/>
              <a:gd name="connsiteY110" fmla="*/ 668082 h 2694226"/>
              <a:gd name="connsiteX111" fmla="*/ 73598 w 2052541"/>
              <a:gd name="connsiteY111" fmla="*/ 688099 h 2694226"/>
              <a:gd name="connsiteX112" fmla="*/ 78046 w 2052541"/>
              <a:gd name="connsiteY112" fmla="*/ 688099 h 2694226"/>
              <a:gd name="connsiteX113" fmla="*/ 86942 w 2052541"/>
              <a:gd name="connsiteY113" fmla="*/ 652514 h 2694226"/>
              <a:gd name="connsiteX114" fmla="*/ 64702 w 2052541"/>
              <a:gd name="connsiteY114" fmla="*/ 639169 h 2694226"/>
              <a:gd name="connsiteX115" fmla="*/ 51357 w 2052541"/>
              <a:gd name="connsiteY115" fmla="*/ 545758 h 2694226"/>
              <a:gd name="connsiteX116" fmla="*/ 58029 w 2052541"/>
              <a:gd name="connsiteY116" fmla="*/ 583567 h 2694226"/>
              <a:gd name="connsiteX117" fmla="*/ 64702 w 2052541"/>
              <a:gd name="connsiteY117" fmla="*/ 616928 h 2694226"/>
              <a:gd name="connsiteX118" fmla="*/ 75822 w 2052541"/>
              <a:gd name="connsiteY118" fmla="*/ 579119 h 2694226"/>
              <a:gd name="connsiteX119" fmla="*/ 51357 w 2052541"/>
              <a:gd name="connsiteY119" fmla="*/ 545758 h 2694226"/>
              <a:gd name="connsiteX120" fmla="*/ 86942 w 2052541"/>
              <a:gd name="connsiteY120" fmla="*/ 510172 h 2694226"/>
              <a:gd name="connsiteX121" fmla="*/ 73598 w 2052541"/>
              <a:gd name="connsiteY121" fmla="*/ 519069 h 2694226"/>
              <a:gd name="connsiteX122" fmla="*/ 60253 w 2052541"/>
              <a:gd name="connsiteY122" fmla="*/ 527965 h 2694226"/>
              <a:gd name="connsiteX123" fmla="*/ 69150 w 2052541"/>
              <a:gd name="connsiteY123" fmla="*/ 536861 h 2694226"/>
              <a:gd name="connsiteX124" fmla="*/ 82494 w 2052541"/>
              <a:gd name="connsiteY124" fmla="*/ 527965 h 2694226"/>
              <a:gd name="connsiteX125" fmla="*/ 95839 w 2052541"/>
              <a:gd name="connsiteY125" fmla="*/ 519069 h 2694226"/>
              <a:gd name="connsiteX126" fmla="*/ 86942 w 2052541"/>
              <a:gd name="connsiteY126" fmla="*/ 510172 h 2694226"/>
              <a:gd name="connsiteX127" fmla="*/ 29116 w 2052541"/>
              <a:gd name="connsiteY127" fmla="*/ 447898 h 2694226"/>
              <a:gd name="connsiteX128" fmla="*/ 46909 w 2052541"/>
              <a:gd name="connsiteY128" fmla="*/ 501276 h 2694226"/>
              <a:gd name="connsiteX129" fmla="*/ 29116 w 2052541"/>
              <a:gd name="connsiteY129" fmla="*/ 476811 h 2694226"/>
              <a:gd name="connsiteX130" fmla="*/ 29116 w 2052541"/>
              <a:gd name="connsiteY130" fmla="*/ 447898 h 2694226"/>
              <a:gd name="connsiteX131" fmla="*/ 1350224 w 2052541"/>
              <a:gd name="connsiteY131" fmla="*/ 434553 h 2694226"/>
              <a:gd name="connsiteX132" fmla="*/ 1319087 w 2052541"/>
              <a:gd name="connsiteY132" fmla="*/ 465690 h 2694226"/>
              <a:gd name="connsiteX133" fmla="*/ 1301294 w 2052541"/>
              <a:gd name="connsiteY133" fmla="*/ 505724 h 2694226"/>
              <a:gd name="connsiteX134" fmla="*/ 1287950 w 2052541"/>
              <a:gd name="connsiteY134" fmla="*/ 532413 h 2694226"/>
              <a:gd name="connsiteX135" fmla="*/ 1261261 w 2052541"/>
              <a:gd name="connsiteY135" fmla="*/ 599135 h 2694226"/>
              <a:gd name="connsiteX136" fmla="*/ 1279053 w 2052541"/>
              <a:gd name="connsiteY136" fmla="*/ 590239 h 2694226"/>
              <a:gd name="connsiteX137" fmla="*/ 1279053 w 2052541"/>
              <a:gd name="connsiteY137" fmla="*/ 612480 h 2694226"/>
              <a:gd name="connsiteX138" fmla="*/ 1294622 w 2052541"/>
              <a:gd name="connsiteY138" fmla="*/ 599135 h 2694226"/>
              <a:gd name="connsiteX139" fmla="*/ 1305742 w 2052541"/>
              <a:gd name="connsiteY139" fmla="*/ 585791 h 2694226"/>
              <a:gd name="connsiteX140" fmla="*/ 1319087 w 2052541"/>
              <a:gd name="connsiteY140" fmla="*/ 514620 h 2694226"/>
              <a:gd name="connsiteX141" fmla="*/ 1336880 w 2052541"/>
              <a:gd name="connsiteY141" fmla="*/ 474587 h 2694226"/>
              <a:gd name="connsiteX142" fmla="*/ 1354672 w 2052541"/>
              <a:gd name="connsiteY142" fmla="*/ 439001 h 2694226"/>
              <a:gd name="connsiteX143" fmla="*/ 1350224 w 2052541"/>
              <a:gd name="connsiteY143" fmla="*/ 434553 h 2694226"/>
              <a:gd name="connsiteX144" fmla="*/ 1363569 w 2052541"/>
              <a:gd name="connsiteY144" fmla="*/ 332245 h 2694226"/>
              <a:gd name="connsiteX145" fmla="*/ 1348000 w 2052541"/>
              <a:gd name="connsiteY145" fmla="*/ 336693 h 2694226"/>
              <a:gd name="connsiteX146" fmla="*/ 1336880 w 2052541"/>
              <a:gd name="connsiteY146" fmla="*/ 345590 h 2694226"/>
              <a:gd name="connsiteX147" fmla="*/ 1332431 w 2052541"/>
              <a:gd name="connsiteY147" fmla="*/ 385623 h 2694226"/>
              <a:gd name="connsiteX148" fmla="*/ 1341328 w 2052541"/>
              <a:gd name="connsiteY148" fmla="*/ 392295 h 2694226"/>
              <a:gd name="connsiteX149" fmla="*/ 1350224 w 2052541"/>
              <a:gd name="connsiteY149" fmla="*/ 390071 h 2694226"/>
              <a:gd name="connsiteX150" fmla="*/ 1363569 w 2052541"/>
              <a:gd name="connsiteY150" fmla="*/ 363382 h 2694226"/>
              <a:gd name="connsiteX151" fmla="*/ 1372465 w 2052541"/>
              <a:gd name="connsiteY151" fmla="*/ 367830 h 2694226"/>
              <a:gd name="connsiteX152" fmla="*/ 1390258 w 2052541"/>
              <a:gd name="connsiteY152" fmla="*/ 354486 h 2694226"/>
              <a:gd name="connsiteX153" fmla="*/ 1381361 w 2052541"/>
              <a:gd name="connsiteY153" fmla="*/ 341141 h 2694226"/>
              <a:gd name="connsiteX154" fmla="*/ 1363569 w 2052541"/>
              <a:gd name="connsiteY154" fmla="*/ 332245 h 2694226"/>
              <a:gd name="connsiteX155" fmla="*/ 522864 w 2052541"/>
              <a:gd name="connsiteY155" fmla="*/ 172111 h 2694226"/>
              <a:gd name="connsiteX156" fmla="*/ 505071 w 2052541"/>
              <a:gd name="connsiteY156" fmla="*/ 174335 h 2694226"/>
              <a:gd name="connsiteX157" fmla="*/ 487278 w 2052541"/>
              <a:gd name="connsiteY157" fmla="*/ 176559 h 2694226"/>
              <a:gd name="connsiteX158" fmla="*/ 491726 w 2052541"/>
              <a:gd name="connsiteY158" fmla="*/ 185455 h 2694226"/>
              <a:gd name="connsiteX159" fmla="*/ 522864 w 2052541"/>
              <a:gd name="connsiteY159" fmla="*/ 181007 h 2694226"/>
              <a:gd name="connsiteX160" fmla="*/ 522864 w 2052541"/>
              <a:gd name="connsiteY160" fmla="*/ 172111 h 2694226"/>
              <a:gd name="connsiteX161" fmla="*/ 91391 w 2052541"/>
              <a:gd name="connsiteY161" fmla="*/ 132077 h 2694226"/>
              <a:gd name="connsiteX162" fmla="*/ 131424 w 2052541"/>
              <a:gd name="connsiteY162" fmla="*/ 145422 h 2694226"/>
              <a:gd name="connsiteX163" fmla="*/ 144769 w 2052541"/>
              <a:gd name="connsiteY163" fmla="*/ 196576 h 2694226"/>
              <a:gd name="connsiteX164" fmla="*/ 158113 w 2052541"/>
              <a:gd name="connsiteY164" fmla="*/ 247730 h 2694226"/>
              <a:gd name="connsiteX165" fmla="*/ 144769 w 2052541"/>
              <a:gd name="connsiteY165" fmla="*/ 274419 h 2694226"/>
              <a:gd name="connsiteX166" fmla="*/ 124752 w 2052541"/>
              <a:gd name="connsiteY166" fmla="*/ 232161 h 2694226"/>
              <a:gd name="connsiteX167" fmla="*/ 113631 w 2052541"/>
              <a:gd name="connsiteY167" fmla="*/ 185455 h 2694226"/>
              <a:gd name="connsiteX168" fmla="*/ 104735 w 2052541"/>
              <a:gd name="connsiteY168" fmla="*/ 163215 h 2694226"/>
              <a:gd name="connsiteX169" fmla="*/ 91391 w 2052541"/>
              <a:gd name="connsiteY169" fmla="*/ 132077 h 2694226"/>
              <a:gd name="connsiteX170" fmla="*/ 1474773 w 2052541"/>
              <a:gd name="connsiteY170" fmla="*/ 87596 h 2694226"/>
              <a:gd name="connsiteX171" fmla="*/ 1465877 w 2052541"/>
              <a:gd name="connsiteY171" fmla="*/ 94268 h 2694226"/>
              <a:gd name="connsiteX172" fmla="*/ 1456980 w 2052541"/>
              <a:gd name="connsiteY172" fmla="*/ 105388 h 2694226"/>
              <a:gd name="connsiteX173" fmla="*/ 1421395 w 2052541"/>
              <a:gd name="connsiteY173" fmla="*/ 163215 h 2694226"/>
              <a:gd name="connsiteX174" fmla="*/ 1414723 w 2052541"/>
              <a:gd name="connsiteY174" fmla="*/ 169887 h 2694226"/>
              <a:gd name="connsiteX175" fmla="*/ 1403602 w 2052541"/>
              <a:gd name="connsiteY175" fmla="*/ 176559 h 2694226"/>
              <a:gd name="connsiteX176" fmla="*/ 1372465 w 2052541"/>
              <a:gd name="connsiteY176" fmla="*/ 225489 h 2694226"/>
              <a:gd name="connsiteX177" fmla="*/ 1390258 w 2052541"/>
              <a:gd name="connsiteY177" fmla="*/ 236609 h 2694226"/>
              <a:gd name="connsiteX178" fmla="*/ 1408050 w 2052541"/>
              <a:gd name="connsiteY178" fmla="*/ 247730 h 2694226"/>
              <a:gd name="connsiteX179" fmla="*/ 1412499 w 2052541"/>
              <a:gd name="connsiteY179" fmla="*/ 243282 h 2694226"/>
              <a:gd name="connsiteX180" fmla="*/ 1408050 w 2052541"/>
              <a:gd name="connsiteY180" fmla="*/ 265522 h 2694226"/>
              <a:gd name="connsiteX181" fmla="*/ 1376913 w 2052541"/>
              <a:gd name="connsiteY181" fmla="*/ 287763 h 2694226"/>
              <a:gd name="connsiteX182" fmla="*/ 1421395 w 2052541"/>
              <a:gd name="connsiteY182" fmla="*/ 269971 h 2694226"/>
              <a:gd name="connsiteX183" fmla="*/ 1430291 w 2052541"/>
              <a:gd name="connsiteY183" fmla="*/ 247730 h 2694226"/>
              <a:gd name="connsiteX184" fmla="*/ 1456980 w 2052541"/>
              <a:gd name="connsiteY184" fmla="*/ 216593 h 2694226"/>
              <a:gd name="connsiteX185" fmla="*/ 1479221 w 2052541"/>
              <a:gd name="connsiteY185" fmla="*/ 189904 h 2694226"/>
              <a:gd name="connsiteX186" fmla="*/ 1510358 w 2052541"/>
              <a:gd name="connsiteY186" fmla="*/ 176559 h 2694226"/>
              <a:gd name="connsiteX187" fmla="*/ 1577081 w 2052541"/>
              <a:gd name="connsiteY187" fmla="*/ 114285 h 2694226"/>
              <a:gd name="connsiteX188" fmla="*/ 1563737 w 2052541"/>
              <a:gd name="connsiteY188" fmla="*/ 96492 h 2694226"/>
              <a:gd name="connsiteX189" fmla="*/ 1528151 w 2052541"/>
              <a:gd name="connsiteY189" fmla="*/ 100940 h 2694226"/>
              <a:gd name="connsiteX190" fmla="*/ 1514807 w 2052541"/>
              <a:gd name="connsiteY190" fmla="*/ 114285 h 2694226"/>
              <a:gd name="connsiteX191" fmla="*/ 1501462 w 2052541"/>
              <a:gd name="connsiteY191" fmla="*/ 87596 h 2694226"/>
              <a:gd name="connsiteX192" fmla="*/ 1479221 w 2052541"/>
              <a:gd name="connsiteY192" fmla="*/ 118733 h 2694226"/>
              <a:gd name="connsiteX193" fmla="*/ 1479221 w 2052541"/>
              <a:gd name="connsiteY193" fmla="*/ 114285 h 2694226"/>
              <a:gd name="connsiteX194" fmla="*/ 1474773 w 2052541"/>
              <a:gd name="connsiteY194" fmla="*/ 87596 h 2694226"/>
              <a:gd name="connsiteX195" fmla="*/ 465593 w 2052541"/>
              <a:gd name="connsiteY195" fmla="*/ 50342 h 2694226"/>
              <a:gd name="connsiteX196" fmla="*/ 476158 w 2052541"/>
              <a:gd name="connsiteY196" fmla="*/ 54234 h 2694226"/>
              <a:gd name="connsiteX197" fmla="*/ 496174 w 2052541"/>
              <a:gd name="connsiteY197" fmla="*/ 60907 h 2694226"/>
              <a:gd name="connsiteX198" fmla="*/ 473934 w 2052541"/>
              <a:gd name="connsiteY198" fmla="*/ 87596 h 2694226"/>
              <a:gd name="connsiteX199" fmla="*/ 478382 w 2052541"/>
              <a:gd name="connsiteY199" fmla="*/ 105388 h 2694226"/>
              <a:gd name="connsiteX200" fmla="*/ 458365 w 2052541"/>
              <a:gd name="connsiteY200" fmla="*/ 87596 h 2694226"/>
              <a:gd name="connsiteX201" fmla="*/ 456141 w 2052541"/>
              <a:gd name="connsiteY201" fmla="*/ 60907 h 2694226"/>
              <a:gd name="connsiteX202" fmla="*/ 465593 w 2052541"/>
              <a:gd name="connsiteY202" fmla="*/ 50342 h 2694226"/>
              <a:gd name="connsiteX203" fmla="*/ 280160 w 2052541"/>
              <a:gd name="connsiteY203" fmla="*/ 28379 h 2694226"/>
              <a:gd name="connsiteX204" fmla="*/ 309351 w 2052541"/>
              <a:gd name="connsiteY204" fmla="*/ 47562 h 2694226"/>
              <a:gd name="connsiteX205" fmla="*/ 311575 w 2052541"/>
              <a:gd name="connsiteY205" fmla="*/ 54234 h 2694226"/>
              <a:gd name="connsiteX206" fmla="*/ 313799 w 2052541"/>
              <a:gd name="connsiteY206" fmla="*/ 60907 h 2694226"/>
              <a:gd name="connsiteX207" fmla="*/ 304903 w 2052541"/>
              <a:gd name="connsiteY207" fmla="*/ 96492 h 2694226"/>
              <a:gd name="connsiteX208" fmla="*/ 304903 w 2052541"/>
              <a:gd name="connsiteY208" fmla="*/ 132077 h 2694226"/>
              <a:gd name="connsiteX209" fmla="*/ 273766 w 2052541"/>
              <a:gd name="connsiteY209" fmla="*/ 118733 h 2694226"/>
              <a:gd name="connsiteX210" fmla="*/ 251525 w 2052541"/>
              <a:gd name="connsiteY210" fmla="*/ 140974 h 2694226"/>
              <a:gd name="connsiteX211" fmla="*/ 251525 w 2052541"/>
              <a:gd name="connsiteY211" fmla="*/ 149870 h 2694226"/>
              <a:gd name="connsiteX212" fmla="*/ 220388 w 2052541"/>
              <a:gd name="connsiteY212" fmla="*/ 149870 h 2694226"/>
              <a:gd name="connsiteX213" fmla="*/ 227060 w 2052541"/>
              <a:gd name="connsiteY213" fmla="*/ 116509 h 2694226"/>
              <a:gd name="connsiteX214" fmla="*/ 202595 w 2052541"/>
              <a:gd name="connsiteY214" fmla="*/ 100940 h 2694226"/>
              <a:gd name="connsiteX215" fmla="*/ 153665 w 2052541"/>
              <a:gd name="connsiteY215" fmla="*/ 83147 h 2694226"/>
              <a:gd name="connsiteX216" fmla="*/ 131424 w 2052541"/>
              <a:gd name="connsiteY216" fmla="*/ 100940 h 2694226"/>
              <a:gd name="connsiteX217" fmla="*/ 122528 w 2052541"/>
              <a:gd name="connsiteY217" fmla="*/ 118733 h 2694226"/>
              <a:gd name="connsiteX218" fmla="*/ 109183 w 2052541"/>
              <a:gd name="connsiteY218" fmla="*/ 105388 h 2694226"/>
              <a:gd name="connsiteX219" fmla="*/ 122528 w 2052541"/>
              <a:gd name="connsiteY219" fmla="*/ 52010 h 2694226"/>
              <a:gd name="connsiteX220" fmla="*/ 171458 w 2052541"/>
              <a:gd name="connsiteY220" fmla="*/ 47562 h 2694226"/>
              <a:gd name="connsiteX221" fmla="*/ 269318 w 2052541"/>
              <a:gd name="connsiteY221" fmla="*/ 34217 h 2694226"/>
              <a:gd name="connsiteX222" fmla="*/ 280160 w 2052541"/>
              <a:gd name="connsiteY222" fmla="*/ 28379 h 2694226"/>
              <a:gd name="connsiteX223" fmla="*/ 1518143 w 2052541"/>
              <a:gd name="connsiteY223" fmla="*/ 22 h 2694226"/>
              <a:gd name="connsiteX224" fmla="*/ 1541496 w 2052541"/>
              <a:gd name="connsiteY224" fmla="*/ 34217 h 2694226"/>
              <a:gd name="connsiteX225" fmla="*/ 1552616 w 2052541"/>
              <a:gd name="connsiteY225" fmla="*/ 31993 h 2694226"/>
              <a:gd name="connsiteX226" fmla="*/ 1559288 w 2052541"/>
              <a:gd name="connsiteY226" fmla="*/ 29769 h 2694226"/>
              <a:gd name="connsiteX227" fmla="*/ 1599322 w 2052541"/>
              <a:gd name="connsiteY227" fmla="*/ 56458 h 2694226"/>
              <a:gd name="connsiteX228" fmla="*/ 1605994 w 2052541"/>
              <a:gd name="connsiteY228" fmla="*/ 65355 h 2694226"/>
              <a:gd name="connsiteX229" fmla="*/ 1617115 w 2052541"/>
              <a:gd name="connsiteY229" fmla="*/ 74251 h 2694226"/>
              <a:gd name="connsiteX230" fmla="*/ 1643804 w 2052541"/>
              <a:gd name="connsiteY230" fmla="*/ 118733 h 2694226"/>
              <a:gd name="connsiteX231" fmla="*/ 1666044 w 2052541"/>
              <a:gd name="connsiteY231" fmla="*/ 185455 h 2694226"/>
              <a:gd name="connsiteX232" fmla="*/ 1626011 w 2052541"/>
              <a:gd name="connsiteY232" fmla="*/ 203248 h 2694226"/>
              <a:gd name="connsiteX233" fmla="*/ 1634907 w 2052541"/>
              <a:gd name="connsiteY233" fmla="*/ 212144 h 2694226"/>
              <a:gd name="connsiteX234" fmla="*/ 1650476 w 2052541"/>
              <a:gd name="connsiteY234" fmla="*/ 207696 h 2694226"/>
              <a:gd name="connsiteX235" fmla="*/ 1670492 w 2052541"/>
              <a:gd name="connsiteY235" fmla="*/ 203248 h 2694226"/>
              <a:gd name="connsiteX236" fmla="*/ 1652700 w 2052541"/>
              <a:gd name="connsiteY236" fmla="*/ 221041 h 2694226"/>
              <a:gd name="connsiteX237" fmla="*/ 1630459 w 2052541"/>
              <a:gd name="connsiteY237" fmla="*/ 238833 h 2694226"/>
              <a:gd name="connsiteX238" fmla="*/ 1621563 w 2052541"/>
              <a:gd name="connsiteY238" fmla="*/ 265522 h 2694226"/>
              <a:gd name="connsiteX239" fmla="*/ 1626011 w 2052541"/>
              <a:gd name="connsiteY239" fmla="*/ 269971 h 2694226"/>
              <a:gd name="connsiteX240" fmla="*/ 1626011 w 2052541"/>
              <a:gd name="connsiteY240" fmla="*/ 332245 h 2694226"/>
              <a:gd name="connsiteX241" fmla="*/ 1626011 w 2052541"/>
              <a:gd name="connsiteY241" fmla="*/ 345590 h 2694226"/>
              <a:gd name="connsiteX242" fmla="*/ 1621563 w 2052541"/>
              <a:gd name="connsiteY242" fmla="*/ 363382 h 2694226"/>
              <a:gd name="connsiteX243" fmla="*/ 1621563 w 2052541"/>
              <a:gd name="connsiteY243" fmla="*/ 381175 h 2694226"/>
              <a:gd name="connsiteX244" fmla="*/ 1657148 w 2052541"/>
              <a:gd name="connsiteY244" fmla="*/ 345590 h 2694226"/>
              <a:gd name="connsiteX245" fmla="*/ 1670492 w 2052541"/>
              <a:gd name="connsiteY245" fmla="*/ 296660 h 2694226"/>
              <a:gd name="connsiteX246" fmla="*/ 1672717 w 2052541"/>
              <a:gd name="connsiteY246" fmla="*/ 289987 h 2694226"/>
              <a:gd name="connsiteX247" fmla="*/ 1674941 w 2052541"/>
              <a:gd name="connsiteY247" fmla="*/ 283315 h 2694226"/>
              <a:gd name="connsiteX248" fmla="*/ 1679389 w 2052541"/>
              <a:gd name="connsiteY248" fmla="*/ 267746 h 2694226"/>
              <a:gd name="connsiteX249" fmla="*/ 1683837 w 2052541"/>
              <a:gd name="connsiteY249" fmla="*/ 252178 h 2694226"/>
              <a:gd name="connsiteX250" fmla="*/ 1686061 w 2052541"/>
              <a:gd name="connsiteY250" fmla="*/ 227713 h 2694226"/>
              <a:gd name="connsiteX251" fmla="*/ 1692733 w 2052541"/>
              <a:gd name="connsiteY251" fmla="*/ 203248 h 2694226"/>
              <a:gd name="connsiteX252" fmla="*/ 1706078 w 2052541"/>
              <a:gd name="connsiteY252" fmla="*/ 167663 h 2694226"/>
              <a:gd name="connsiteX253" fmla="*/ 1719422 w 2052541"/>
              <a:gd name="connsiteY253" fmla="*/ 132077 h 2694226"/>
              <a:gd name="connsiteX254" fmla="*/ 1719422 w 2052541"/>
              <a:gd name="connsiteY254" fmla="*/ 118733 h 2694226"/>
              <a:gd name="connsiteX255" fmla="*/ 1752784 w 2052541"/>
              <a:gd name="connsiteY255" fmla="*/ 78699 h 2694226"/>
              <a:gd name="connsiteX256" fmla="*/ 1786145 w 2052541"/>
              <a:gd name="connsiteY256" fmla="*/ 43114 h 2694226"/>
              <a:gd name="connsiteX257" fmla="*/ 1803938 w 2052541"/>
              <a:gd name="connsiteY257" fmla="*/ 40890 h 2694226"/>
              <a:gd name="connsiteX258" fmla="*/ 1826179 w 2052541"/>
              <a:gd name="connsiteY258" fmla="*/ 47562 h 2694226"/>
              <a:gd name="connsiteX259" fmla="*/ 1884005 w 2052541"/>
              <a:gd name="connsiteY259" fmla="*/ 83147 h 2694226"/>
              <a:gd name="connsiteX260" fmla="*/ 1888453 w 2052541"/>
              <a:gd name="connsiteY260" fmla="*/ 100940 h 2694226"/>
              <a:gd name="connsiteX261" fmla="*/ 1888453 w 2052541"/>
              <a:gd name="connsiteY261" fmla="*/ 118733 h 2694226"/>
              <a:gd name="connsiteX262" fmla="*/ 1904022 w 2052541"/>
              <a:gd name="connsiteY262" fmla="*/ 140974 h 2694226"/>
              <a:gd name="connsiteX263" fmla="*/ 1901798 w 2052541"/>
              <a:gd name="connsiteY263" fmla="*/ 172111 h 2694226"/>
              <a:gd name="connsiteX264" fmla="*/ 1910694 w 2052541"/>
              <a:gd name="connsiteY264" fmla="*/ 181007 h 2694226"/>
              <a:gd name="connsiteX265" fmla="*/ 1924038 w 2052541"/>
              <a:gd name="connsiteY265" fmla="*/ 172111 h 2694226"/>
              <a:gd name="connsiteX266" fmla="*/ 1972968 w 2052541"/>
              <a:gd name="connsiteY266" fmla="*/ 163215 h 2694226"/>
              <a:gd name="connsiteX267" fmla="*/ 2008554 w 2052541"/>
              <a:gd name="connsiteY267" fmla="*/ 192128 h 2694226"/>
              <a:gd name="connsiteX268" fmla="*/ 2030794 w 2052541"/>
              <a:gd name="connsiteY268" fmla="*/ 229937 h 2694226"/>
              <a:gd name="connsiteX269" fmla="*/ 2046363 w 2052541"/>
              <a:gd name="connsiteY269" fmla="*/ 241057 h 2694226"/>
              <a:gd name="connsiteX270" fmla="*/ 2048588 w 2052541"/>
              <a:gd name="connsiteY270" fmla="*/ 256626 h 2694226"/>
              <a:gd name="connsiteX271" fmla="*/ 2021898 w 2052541"/>
              <a:gd name="connsiteY271" fmla="*/ 278867 h 2694226"/>
              <a:gd name="connsiteX272" fmla="*/ 2008554 w 2052541"/>
              <a:gd name="connsiteY272" fmla="*/ 292211 h 2694226"/>
              <a:gd name="connsiteX273" fmla="*/ 1988537 w 2052541"/>
              <a:gd name="connsiteY273" fmla="*/ 285539 h 2694226"/>
              <a:gd name="connsiteX274" fmla="*/ 1972968 w 2052541"/>
              <a:gd name="connsiteY274" fmla="*/ 301108 h 2694226"/>
              <a:gd name="connsiteX275" fmla="*/ 1935159 w 2052541"/>
              <a:gd name="connsiteY275" fmla="*/ 358934 h 2694226"/>
              <a:gd name="connsiteX276" fmla="*/ 1897349 w 2052541"/>
              <a:gd name="connsiteY276" fmla="*/ 412312 h 2694226"/>
              <a:gd name="connsiteX277" fmla="*/ 1884005 w 2052541"/>
              <a:gd name="connsiteY277" fmla="*/ 452346 h 2694226"/>
              <a:gd name="connsiteX278" fmla="*/ 1863988 w 2052541"/>
              <a:gd name="connsiteY278" fmla="*/ 499052 h 2694226"/>
              <a:gd name="connsiteX279" fmla="*/ 1843971 w 2052541"/>
              <a:gd name="connsiteY279" fmla="*/ 550206 h 2694226"/>
              <a:gd name="connsiteX280" fmla="*/ 1839523 w 2052541"/>
              <a:gd name="connsiteY280" fmla="*/ 527965 h 2694226"/>
              <a:gd name="connsiteX281" fmla="*/ 1835075 w 2052541"/>
              <a:gd name="connsiteY281" fmla="*/ 510172 h 2694226"/>
              <a:gd name="connsiteX282" fmla="*/ 1817282 w 2052541"/>
              <a:gd name="connsiteY282" fmla="*/ 545758 h 2694226"/>
              <a:gd name="connsiteX283" fmla="*/ 1786145 w 2052541"/>
              <a:gd name="connsiteY283" fmla="*/ 576895 h 2694226"/>
              <a:gd name="connsiteX284" fmla="*/ 1786145 w 2052541"/>
              <a:gd name="connsiteY284" fmla="*/ 559102 h 2694226"/>
              <a:gd name="connsiteX285" fmla="*/ 1781697 w 2052541"/>
              <a:gd name="connsiteY285" fmla="*/ 556878 h 2694226"/>
              <a:gd name="connsiteX286" fmla="*/ 1777249 w 2052541"/>
              <a:gd name="connsiteY286" fmla="*/ 554654 h 2694226"/>
              <a:gd name="connsiteX287" fmla="*/ 1750560 w 2052541"/>
              <a:gd name="connsiteY287" fmla="*/ 639169 h 2694226"/>
              <a:gd name="connsiteX288" fmla="*/ 1728319 w 2052541"/>
              <a:gd name="connsiteY288" fmla="*/ 723685 h 2694226"/>
              <a:gd name="connsiteX289" fmla="*/ 1755008 w 2052541"/>
              <a:gd name="connsiteY289" fmla="*/ 679203 h 2694226"/>
              <a:gd name="connsiteX290" fmla="*/ 1759456 w 2052541"/>
              <a:gd name="connsiteY290" fmla="*/ 683651 h 2694226"/>
              <a:gd name="connsiteX291" fmla="*/ 1746111 w 2052541"/>
              <a:gd name="connsiteY291" fmla="*/ 712564 h 2694226"/>
              <a:gd name="connsiteX292" fmla="*/ 1732767 w 2052541"/>
              <a:gd name="connsiteY292" fmla="*/ 741477 h 2694226"/>
              <a:gd name="connsiteX293" fmla="*/ 1692733 w 2052541"/>
              <a:gd name="connsiteY293" fmla="*/ 812648 h 2694226"/>
              <a:gd name="connsiteX294" fmla="*/ 1683837 w 2052541"/>
              <a:gd name="connsiteY294" fmla="*/ 837113 h 2694226"/>
              <a:gd name="connsiteX295" fmla="*/ 1674941 w 2052541"/>
              <a:gd name="connsiteY295" fmla="*/ 857130 h 2694226"/>
              <a:gd name="connsiteX296" fmla="*/ 1679389 w 2052541"/>
              <a:gd name="connsiteY296" fmla="*/ 888267 h 2694226"/>
              <a:gd name="connsiteX297" fmla="*/ 1686061 w 2052541"/>
              <a:gd name="connsiteY297" fmla="*/ 877146 h 2694226"/>
              <a:gd name="connsiteX298" fmla="*/ 1692733 w 2052541"/>
              <a:gd name="connsiteY298" fmla="*/ 866026 h 2694226"/>
              <a:gd name="connsiteX299" fmla="*/ 1697182 w 2052541"/>
              <a:gd name="connsiteY299" fmla="*/ 866026 h 2694226"/>
              <a:gd name="connsiteX300" fmla="*/ 1692733 w 2052541"/>
              <a:gd name="connsiteY300" fmla="*/ 888267 h 2694226"/>
              <a:gd name="connsiteX301" fmla="*/ 1672717 w 2052541"/>
              <a:gd name="connsiteY301" fmla="*/ 948317 h 2694226"/>
              <a:gd name="connsiteX302" fmla="*/ 1661596 w 2052541"/>
              <a:gd name="connsiteY302" fmla="*/ 1008368 h 2694226"/>
              <a:gd name="connsiteX303" fmla="*/ 1608218 w 2052541"/>
              <a:gd name="connsiteY303" fmla="*/ 1190743 h 2694226"/>
              <a:gd name="connsiteX304" fmla="*/ 1585977 w 2052541"/>
              <a:gd name="connsiteY304" fmla="*/ 1259690 h 2694226"/>
              <a:gd name="connsiteX305" fmla="*/ 1559288 w 2052541"/>
              <a:gd name="connsiteY305" fmla="*/ 1328636 h 2694226"/>
              <a:gd name="connsiteX306" fmla="*/ 1541496 w 2052541"/>
              <a:gd name="connsiteY306" fmla="*/ 1379790 h 2694226"/>
              <a:gd name="connsiteX307" fmla="*/ 1523703 w 2052541"/>
              <a:gd name="connsiteY307" fmla="*/ 1430944 h 2694226"/>
              <a:gd name="connsiteX308" fmla="*/ 1510358 w 2052541"/>
              <a:gd name="connsiteY308" fmla="*/ 1457633 h 2694226"/>
              <a:gd name="connsiteX309" fmla="*/ 1488117 w 2052541"/>
              <a:gd name="connsiteY309" fmla="*/ 1435393 h 2694226"/>
              <a:gd name="connsiteX310" fmla="*/ 1470325 w 2052541"/>
              <a:gd name="connsiteY310" fmla="*/ 1493219 h 2694226"/>
              <a:gd name="connsiteX311" fmla="*/ 1454756 w 2052541"/>
              <a:gd name="connsiteY311" fmla="*/ 1499891 h 2694226"/>
              <a:gd name="connsiteX312" fmla="*/ 1456980 w 2052541"/>
              <a:gd name="connsiteY312" fmla="*/ 1519908 h 2694226"/>
              <a:gd name="connsiteX313" fmla="*/ 1452532 w 2052541"/>
              <a:gd name="connsiteY313" fmla="*/ 1542149 h 2694226"/>
              <a:gd name="connsiteX314" fmla="*/ 1430291 w 2052541"/>
              <a:gd name="connsiteY314" fmla="*/ 1617768 h 2694226"/>
              <a:gd name="connsiteX315" fmla="*/ 1416947 w 2052541"/>
              <a:gd name="connsiteY315" fmla="*/ 1628888 h 2694226"/>
              <a:gd name="connsiteX316" fmla="*/ 1399154 w 2052541"/>
              <a:gd name="connsiteY316" fmla="*/ 1640009 h 2694226"/>
              <a:gd name="connsiteX317" fmla="*/ 1390258 w 2052541"/>
              <a:gd name="connsiteY317" fmla="*/ 1644457 h 2694226"/>
              <a:gd name="connsiteX318" fmla="*/ 1370241 w 2052541"/>
              <a:gd name="connsiteY318" fmla="*/ 1691163 h 2694226"/>
              <a:gd name="connsiteX319" fmla="*/ 1345776 w 2052541"/>
              <a:gd name="connsiteY319" fmla="*/ 1737868 h 2694226"/>
              <a:gd name="connsiteX320" fmla="*/ 1390258 w 2052541"/>
              <a:gd name="connsiteY320" fmla="*/ 1737868 h 2694226"/>
              <a:gd name="connsiteX321" fmla="*/ 1390258 w 2052541"/>
              <a:gd name="connsiteY321" fmla="*/ 1715627 h 2694226"/>
              <a:gd name="connsiteX322" fmla="*/ 1394706 w 2052541"/>
              <a:gd name="connsiteY322" fmla="*/ 1764557 h 2694226"/>
              <a:gd name="connsiteX323" fmla="*/ 1383585 w 2052541"/>
              <a:gd name="connsiteY323" fmla="*/ 1793471 h 2694226"/>
              <a:gd name="connsiteX324" fmla="*/ 1381361 w 2052541"/>
              <a:gd name="connsiteY324" fmla="*/ 1826832 h 2694226"/>
              <a:gd name="connsiteX325" fmla="*/ 1390258 w 2052541"/>
              <a:gd name="connsiteY325" fmla="*/ 1831280 h 2694226"/>
              <a:gd name="connsiteX326" fmla="*/ 1399154 w 2052541"/>
              <a:gd name="connsiteY326" fmla="*/ 1800143 h 2694226"/>
              <a:gd name="connsiteX327" fmla="*/ 1412499 w 2052541"/>
              <a:gd name="connsiteY327" fmla="*/ 1769006 h 2694226"/>
              <a:gd name="connsiteX328" fmla="*/ 1416947 w 2052541"/>
              <a:gd name="connsiteY328" fmla="*/ 1728972 h 2694226"/>
              <a:gd name="connsiteX329" fmla="*/ 1421395 w 2052541"/>
              <a:gd name="connsiteY329" fmla="*/ 1688938 h 2694226"/>
              <a:gd name="connsiteX330" fmla="*/ 1443636 w 2052541"/>
              <a:gd name="connsiteY330" fmla="*/ 1635560 h 2694226"/>
              <a:gd name="connsiteX331" fmla="*/ 1472549 w 2052541"/>
              <a:gd name="connsiteY331" fmla="*/ 1579958 h 2694226"/>
              <a:gd name="connsiteX332" fmla="*/ 1497014 w 2052541"/>
              <a:gd name="connsiteY332" fmla="*/ 1519908 h 2694226"/>
              <a:gd name="connsiteX333" fmla="*/ 1519255 w 2052541"/>
              <a:gd name="connsiteY333" fmla="*/ 1475426 h 2694226"/>
              <a:gd name="connsiteX334" fmla="*/ 1541496 w 2052541"/>
              <a:gd name="connsiteY334" fmla="*/ 1439841 h 2694226"/>
              <a:gd name="connsiteX335" fmla="*/ 1559288 w 2052541"/>
              <a:gd name="connsiteY335" fmla="*/ 1399807 h 2694226"/>
              <a:gd name="connsiteX336" fmla="*/ 1572633 w 2052541"/>
              <a:gd name="connsiteY336" fmla="*/ 1357549 h 2694226"/>
              <a:gd name="connsiteX337" fmla="*/ 1585977 w 2052541"/>
              <a:gd name="connsiteY337" fmla="*/ 1315292 h 2694226"/>
              <a:gd name="connsiteX338" fmla="*/ 1599322 w 2052541"/>
              <a:gd name="connsiteY338" fmla="*/ 1301947 h 2694226"/>
              <a:gd name="connsiteX339" fmla="*/ 1581529 w 2052541"/>
              <a:gd name="connsiteY339" fmla="*/ 1364222 h 2694226"/>
              <a:gd name="connsiteX340" fmla="*/ 1552616 w 2052541"/>
              <a:gd name="connsiteY340" fmla="*/ 1437617 h 2694226"/>
              <a:gd name="connsiteX341" fmla="*/ 1519255 w 2052541"/>
              <a:gd name="connsiteY341" fmla="*/ 1511011 h 2694226"/>
              <a:gd name="connsiteX342" fmla="*/ 1483669 w 2052541"/>
              <a:gd name="connsiteY342" fmla="*/ 1568838 h 2694226"/>
              <a:gd name="connsiteX343" fmla="*/ 1461428 w 2052541"/>
              <a:gd name="connsiteY343" fmla="*/ 1619992 h 2694226"/>
              <a:gd name="connsiteX344" fmla="*/ 1461428 w 2052541"/>
              <a:gd name="connsiteY344" fmla="*/ 1671146 h 2694226"/>
              <a:gd name="connsiteX345" fmla="*/ 1459204 w 2052541"/>
              <a:gd name="connsiteY345" fmla="*/ 1702283 h 2694226"/>
              <a:gd name="connsiteX346" fmla="*/ 1448084 w 2052541"/>
              <a:gd name="connsiteY346" fmla="*/ 1733420 h 2694226"/>
              <a:gd name="connsiteX347" fmla="*/ 1428067 w 2052541"/>
              <a:gd name="connsiteY347" fmla="*/ 1802367 h 2694226"/>
              <a:gd name="connsiteX348" fmla="*/ 1408050 w 2052541"/>
              <a:gd name="connsiteY348" fmla="*/ 1871314 h 2694226"/>
              <a:gd name="connsiteX349" fmla="*/ 1403602 w 2052541"/>
              <a:gd name="connsiteY349" fmla="*/ 1889106 h 2694226"/>
              <a:gd name="connsiteX350" fmla="*/ 1394706 w 2052541"/>
              <a:gd name="connsiteY350" fmla="*/ 1906899 h 2694226"/>
              <a:gd name="connsiteX351" fmla="*/ 1385809 w 2052541"/>
              <a:gd name="connsiteY351" fmla="*/ 1889106 h 2694226"/>
              <a:gd name="connsiteX352" fmla="*/ 1356896 w 2052541"/>
              <a:gd name="connsiteY352" fmla="*/ 1942485 h 2694226"/>
              <a:gd name="connsiteX353" fmla="*/ 1327983 w 2052541"/>
              <a:gd name="connsiteY353" fmla="*/ 1995863 h 2694226"/>
              <a:gd name="connsiteX354" fmla="*/ 1323535 w 2052541"/>
              <a:gd name="connsiteY354" fmla="*/ 1982518 h 2694226"/>
              <a:gd name="connsiteX355" fmla="*/ 1319087 w 2052541"/>
              <a:gd name="connsiteY355" fmla="*/ 1969174 h 2694226"/>
              <a:gd name="connsiteX356" fmla="*/ 1310191 w 2052541"/>
              <a:gd name="connsiteY356" fmla="*/ 1969174 h 2694226"/>
              <a:gd name="connsiteX357" fmla="*/ 1312415 w 2052541"/>
              <a:gd name="connsiteY357" fmla="*/ 2035896 h 2694226"/>
              <a:gd name="connsiteX358" fmla="*/ 1310191 w 2052541"/>
              <a:gd name="connsiteY358" fmla="*/ 2098171 h 2694226"/>
              <a:gd name="connsiteX359" fmla="*/ 1307966 w 2052541"/>
              <a:gd name="connsiteY359" fmla="*/ 2135980 h 2694226"/>
              <a:gd name="connsiteX360" fmla="*/ 1301294 w 2052541"/>
              <a:gd name="connsiteY360" fmla="*/ 2169341 h 2694226"/>
              <a:gd name="connsiteX361" fmla="*/ 1292398 w 2052541"/>
              <a:gd name="connsiteY361" fmla="*/ 2218271 h 2694226"/>
              <a:gd name="connsiteX362" fmla="*/ 1265709 w 2052541"/>
              <a:gd name="connsiteY362" fmla="*/ 2284994 h 2694226"/>
              <a:gd name="connsiteX363" fmla="*/ 1247916 w 2052541"/>
              <a:gd name="connsiteY363" fmla="*/ 2289442 h 2694226"/>
              <a:gd name="connsiteX364" fmla="*/ 1230123 w 2052541"/>
              <a:gd name="connsiteY364" fmla="*/ 2293891 h 2694226"/>
              <a:gd name="connsiteX365" fmla="*/ 1212331 w 2052541"/>
              <a:gd name="connsiteY365" fmla="*/ 2298339 h 2694226"/>
              <a:gd name="connsiteX366" fmla="*/ 1216779 w 2052541"/>
              <a:gd name="connsiteY366" fmla="*/ 2358389 h 2694226"/>
              <a:gd name="connsiteX367" fmla="*/ 1185642 w 2052541"/>
              <a:gd name="connsiteY367" fmla="*/ 2409543 h 2694226"/>
              <a:gd name="connsiteX368" fmla="*/ 1172297 w 2052541"/>
              <a:gd name="connsiteY368" fmla="*/ 2393974 h 2694226"/>
              <a:gd name="connsiteX369" fmla="*/ 1158953 w 2052541"/>
              <a:gd name="connsiteY369" fmla="*/ 2382854 h 2694226"/>
              <a:gd name="connsiteX370" fmla="*/ 1123367 w 2052541"/>
              <a:gd name="connsiteY370" fmla="*/ 2387302 h 2694226"/>
              <a:gd name="connsiteX371" fmla="*/ 1114471 w 2052541"/>
              <a:gd name="connsiteY371" fmla="*/ 2409543 h 2694226"/>
              <a:gd name="connsiteX372" fmla="*/ 1118919 w 2052541"/>
              <a:gd name="connsiteY372" fmla="*/ 2413991 h 2694226"/>
              <a:gd name="connsiteX373" fmla="*/ 1127815 w 2052541"/>
              <a:gd name="connsiteY373" fmla="*/ 2402871 h 2694226"/>
              <a:gd name="connsiteX374" fmla="*/ 1136712 w 2052541"/>
              <a:gd name="connsiteY374" fmla="*/ 2396199 h 2694226"/>
              <a:gd name="connsiteX375" fmla="*/ 1141160 w 2052541"/>
              <a:gd name="connsiteY375" fmla="*/ 2396199 h 2694226"/>
              <a:gd name="connsiteX376" fmla="*/ 1136712 w 2052541"/>
              <a:gd name="connsiteY376" fmla="*/ 2405095 h 2694226"/>
              <a:gd name="connsiteX377" fmla="*/ 1132263 w 2052541"/>
              <a:gd name="connsiteY377" fmla="*/ 2413991 h 2694226"/>
              <a:gd name="connsiteX378" fmla="*/ 1154504 w 2052541"/>
              <a:gd name="connsiteY378" fmla="*/ 2449576 h 2694226"/>
              <a:gd name="connsiteX379" fmla="*/ 1176745 w 2052541"/>
              <a:gd name="connsiteY379" fmla="*/ 2462921 h 2694226"/>
              <a:gd name="connsiteX380" fmla="*/ 1170073 w 2052541"/>
              <a:gd name="connsiteY380" fmla="*/ 2471817 h 2694226"/>
              <a:gd name="connsiteX381" fmla="*/ 1158953 w 2052541"/>
              <a:gd name="connsiteY381" fmla="*/ 2480714 h 2694226"/>
              <a:gd name="connsiteX382" fmla="*/ 1158953 w 2052541"/>
              <a:gd name="connsiteY382" fmla="*/ 2496282 h 2694226"/>
              <a:gd name="connsiteX383" fmla="*/ 1141160 w 2052541"/>
              <a:gd name="connsiteY383" fmla="*/ 2502955 h 2694226"/>
              <a:gd name="connsiteX384" fmla="*/ 1132263 w 2052541"/>
              <a:gd name="connsiteY384" fmla="*/ 2516299 h 2694226"/>
              <a:gd name="connsiteX385" fmla="*/ 1118919 w 2052541"/>
              <a:gd name="connsiteY385" fmla="*/ 2538540 h 2694226"/>
              <a:gd name="connsiteX386" fmla="*/ 1110023 w 2052541"/>
              <a:gd name="connsiteY386" fmla="*/ 2565229 h 2694226"/>
              <a:gd name="connsiteX387" fmla="*/ 1083334 w 2052541"/>
              <a:gd name="connsiteY387" fmla="*/ 2587470 h 2694226"/>
              <a:gd name="connsiteX388" fmla="*/ 1069989 w 2052541"/>
              <a:gd name="connsiteY388" fmla="*/ 2605263 h 2694226"/>
              <a:gd name="connsiteX389" fmla="*/ 1056644 w 2052541"/>
              <a:gd name="connsiteY389" fmla="*/ 2623055 h 2694226"/>
              <a:gd name="connsiteX390" fmla="*/ 981025 w 2052541"/>
              <a:gd name="connsiteY390" fmla="*/ 2627504 h 2694226"/>
              <a:gd name="connsiteX391" fmla="*/ 954336 w 2052541"/>
              <a:gd name="connsiteY391" fmla="*/ 2611935 h 2694226"/>
              <a:gd name="connsiteX392" fmla="*/ 932096 w 2052541"/>
              <a:gd name="connsiteY392" fmla="*/ 2583022 h 2694226"/>
              <a:gd name="connsiteX393" fmla="*/ 916527 w 2052541"/>
              <a:gd name="connsiteY393" fmla="*/ 2571901 h 2694226"/>
              <a:gd name="connsiteX394" fmla="*/ 892062 w 2052541"/>
              <a:gd name="connsiteY394" fmla="*/ 2578574 h 2694226"/>
              <a:gd name="connsiteX395" fmla="*/ 932096 w 2052541"/>
              <a:gd name="connsiteY395" fmla="*/ 2631952 h 2694226"/>
              <a:gd name="connsiteX396" fmla="*/ 914303 w 2052541"/>
              <a:gd name="connsiteY396" fmla="*/ 2636400 h 2694226"/>
              <a:gd name="connsiteX397" fmla="*/ 874269 w 2052541"/>
              <a:gd name="connsiteY397" fmla="*/ 2636400 h 2694226"/>
              <a:gd name="connsiteX398" fmla="*/ 865373 w 2052541"/>
              <a:gd name="connsiteY398" fmla="*/ 2636400 h 2694226"/>
              <a:gd name="connsiteX399" fmla="*/ 838684 w 2052541"/>
              <a:gd name="connsiteY399" fmla="*/ 2663089 h 2694226"/>
              <a:gd name="connsiteX400" fmla="*/ 834236 w 2052541"/>
              <a:gd name="connsiteY400" fmla="*/ 2640848 h 2694226"/>
              <a:gd name="connsiteX401" fmla="*/ 798650 w 2052541"/>
              <a:gd name="connsiteY401" fmla="*/ 2658641 h 2694226"/>
              <a:gd name="connsiteX402" fmla="*/ 789754 w 2052541"/>
              <a:gd name="connsiteY402" fmla="*/ 2665313 h 2694226"/>
              <a:gd name="connsiteX403" fmla="*/ 771961 w 2052541"/>
              <a:gd name="connsiteY403" fmla="*/ 2663089 h 2694226"/>
              <a:gd name="connsiteX404" fmla="*/ 749720 w 2052541"/>
              <a:gd name="connsiteY404" fmla="*/ 2649744 h 2694226"/>
              <a:gd name="connsiteX405" fmla="*/ 723031 w 2052541"/>
              <a:gd name="connsiteY405" fmla="*/ 2649744 h 2694226"/>
              <a:gd name="connsiteX406" fmla="*/ 700790 w 2052541"/>
              <a:gd name="connsiteY406" fmla="*/ 2649744 h 2694226"/>
              <a:gd name="connsiteX407" fmla="*/ 682998 w 2052541"/>
              <a:gd name="connsiteY407" fmla="*/ 2654193 h 2694226"/>
              <a:gd name="connsiteX408" fmla="*/ 651861 w 2052541"/>
              <a:gd name="connsiteY408" fmla="*/ 2669761 h 2694226"/>
              <a:gd name="connsiteX409" fmla="*/ 629620 w 2052541"/>
              <a:gd name="connsiteY409" fmla="*/ 2694226 h 2694226"/>
              <a:gd name="connsiteX410" fmla="*/ 616275 w 2052541"/>
              <a:gd name="connsiteY410" fmla="*/ 2694226 h 2694226"/>
              <a:gd name="connsiteX411" fmla="*/ 602931 w 2052541"/>
              <a:gd name="connsiteY411" fmla="*/ 2694226 h 2694226"/>
              <a:gd name="connsiteX412" fmla="*/ 574017 w 2052541"/>
              <a:gd name="connsiteY412" fmla="*/ 2667537 h 2694226"/>
              <a:gd name="connsiteX413" fmla="*/ 549553 w 2052541"/>
              <a:gd name="connsiteY413" fmla="*/ 2636400 h 2694226"/>
              <a:gd name="connsiteX414" fmla="*/ 520639 w 2052541"/>
              <a:gd name="connsiteY414" fmla="*/ 2583022 h 2694226"/>
              <a:gd name="connsiteX415" fmla="*/ 496174 w 2052541"/>
              <a:gd name="connsiteY415" fmla="*/ 2529644 h 2694226"/>
              <a:gd name="connsiteX416" fmla="*/ 482830 w 2052541"/>
              <a:gd name="connsiteY416" fmla="*/ 2511851 h 2694226"/>
              <a:gd name="connsiteX417" fmla="*/ 456141 w 2052541"/>
              <a:gd name="connsiteY417" fmla="*/ 2454025 h 2694226"/>
              <a:gd name="connsiteX418" fmla="*/ 456141 w 2052541"/>
              <a:gd name="connsiteY418" fmla="*/ 2436232 h 2694226"/>
              <a:gd name="connsiteX419" fmla="*/ 458365 w 2052541"/>
              <a:gd name="connsiteY419" fmla="*/ 2427336 h 2694226"/>
              <a:gd name="connsiteX420" fmla="*/ 460589 w 2052541"/>
              <a:gd name="connsiteY420" fmla="*/ 2413991 h 2694226"/>
              <a:gd name="connsiteX421" fmla="*/ 440572 w 2052541"/>
              <a:gd name="connsiteY421" fmla="*/ 2340596 h 2694226"/>
              <a:gd name="connsiteX422" fmla="*/ 416107 w 2052541"/>
              <a:gd name="connsiteY422" fmla="*/ 2267201 h 2694226"/>
              <a:gd name="connsiteX423" fmla="*/ 404987 w 2052541"/>
              <a:gd name="connsiteY423" fmla="*/ 2240512 h 2694226"/>
              <a:gd name="connsiteX424" fmla="*/ 393866 w 2052541"/>
              <a:gd name="connsiteY424" fmla="*/ 2213823 h 2694226"/>
              <a:gd name="connsiteX425" fmla="*/ 382746 w 2052541"/>
              <a:gd name="connsiteY425" fmla="*/ 2124860 h 2694226"/>
              <a:gd name="connsiteX426" fmla="*/ 371626 w 2052541"/>
              <a:gd name="connsiteY426" fmla="*/ 2035896 h 2694226"/>
              <a:gd name="connsiteX427" fmla="*/ 356057 w 2052541"/>
              <a:gd name="connsiteY427" fmla="*/ 1955829 h 2694226"/>
              <a:gd name="connsiteX428" fmla="*/ 340488 w 2052541"/>
              <a:gd name="connsiteY428" fmla="*/ 1880210 h 2694226"/>
              <a:gd name="connsiteX429" fmla="*/ 324920 w 2052541"/>
              <a:gd name="connsiteY429" fmla="*/ 1764557 h 2694226"/>
              <a:gd name="connsiteX430" fmla="*/ 309351 w 2052541"/>
              <a:gd name="connsiteY430" fmla="*/ 1648905 h 2694226"/>
              <a:gd name="connsiteX431" fmla="*/ 291558 w 2052541"/>
              <a:gd name="connsiteY431" fmla="*/ 1568838 h 2694226"/>
              <a:gd name="connsiteX432" fmla="*/ 273766 w 2052541"/>
              <a:gd name="connsiteY432" fmla="*/ 1488771 h 2694226"/>
              <a:gd name="connsiteX433" fmla="*/ 262645 w 2052541"/>
              <a:gd name="connsiteY433" fmla="*/ 1448737 h 2694226"/>
              <a:gd name="connsiteX434" fmla="*/ 260421 w 2052541"/>
              <a:gd name="connsiteY434" fmla="*/ 1413151 h 2694226"/>
              <a:gd name="connsiteX435" fmla="*/ 251525 w 2052541"/>
              <a:gd name="connsiteY435" fmla="*/ 1350877 h 2694226"/>
              <a:gd name="connsiteX436" fmla="*/ 242628 w 2052541"/>
              <a:gd name="connsiteY436" fmla="*/ 1339757 h 2694226"/>
              <a:gd name="connsiteX437" fmla="*/ 233732 w 2052541"/>
              <a:gd name="connsiteY437" fmla="*/ 1328636 h 2694226"/>
              <a:gd name="connsiteX438" fmla="*/ 238180 w 2052541"/>
              <a:gd name="connsiteY438" fmla="*/ 1297499 h 2694226"/>
              <a:gd name="connsiteX439" fmla="*/ 224836 w 2052541"/>
              <a:gd name="connsiteY439" fmla="*/ 1306395 h 2694226"/>
              <a:gd name="connsiteX440" fmla="*/ 211491 w 2052541"/>
              <a:gd name="connsiteY440" fmla="*/ 1315292 h 2694226"/>
              <a:gd name="connsiteX441" fmla="*/ 202595 w 2052541"/>
              <a:gd name="connsiteY441" fmla="*/ 1270810 h 2694226"/>
              <a:gd name="connsiteX442" fmla="*/ 224836 w 2052541"/>
              <a:gd name="connsiteY442" fmla="*/ 1288603 h 2694226"/>
              <a:gd name="connsiteX443" fmla="*/ 215939 w 2052541"/>
              <a:gd name="connsiteY443" fmla="*/ 1184071 h 2694226"/>
              <a:gd name="connsiteX444" fmla="*/ 193699 w 2052541"/>
              <a:gd name="connsiteY444" fmla="*/ 1083987 h 2694226"/>
              <a:gd name="connsiteX445" fmla="*/ 202595 w 2052541"/>
              <a:gd name="connsiteY445" fmla="*/ 1079538 h 2694226"/>
              <a:gd name="connsiteX446" fmla="*/ 198147 w 2052541"/>
              <a:gd name="connsiteY446" fmla="*/ 1061746 h 2694226"/>
              <a:gd name="connsiteX447" fmla="*/ 193699 w 2052541"/>
              <a:gd name="connsiteY447" fmla="*/ 1043953 h 2694226"/>
              <a:gd name="connsiteX448" fmla="*/ 175906 w 2052541"/>
              <a:gd name="connsiteY448" fmla="*/ 1052849 h 2694226"/>
              <a:gd name="connsiteX449" fmla="*/ 164785 w 2052541"/>
              <a:gd name="connsiteY449" fmla="*/ 1035057 h 2694226"/>
              <a:gd name="connsiteX450" fmla="*/ 153665 w 2052541"/>
              <a:gd name="connsiteY450" fmla="*/ 1012816 h 2694226"/>
              <a:gd name="connsiteX451" fmla="*/ 140320 w 2052541"/>
              <a:gd name="connsiteY451" fmla="*/ 1070642 h 2694226"/>
              <a:gd name="connsiteX452" fmla="*/ 135872 w 2052541"/>
              <a:gd name="connsiteY452" fmla="*/ 1070642 h 2694226"/>
              <a:gd name="connsiteX453" fmla="*/ 126976 w 2052541"/>
              <a:gd name="connsiteY453" fmla="*/ 1046177 h 2694226"/>
              <a:gd name="connsiteX454" fmla="*/ 122528 w 2052541"/>
              <a:gd name="connsiteY454" fmla="*/ 1021712 h 2694226"/>
              <a:gd name="connsiteX455" fmla="*/ 120304 w 2052541"/>
              <a:gd name="connsiteY455" fmla="*/ 990575 h 2694226"/>
              <a:gd name="connsiteX456" fmla="*/ 109183 w 2052541"/>
              <a:gd name="connsiteY456" fmla="*/ 963886 h 2694226"/>
              <a:gd name="connsiteX457" fmla="*/ 91391 w 2052541"/>
              <a:gd name="connsiteY457" fmla="*/ 863802 h 2694226"/>
              <a:gd name="connsiteX458" fmla="*/ 73598 w 2052541"/>
              <a:gd name="connsiteY458" fmla="*/ 759270 h 2694226"/>
              <a:gd name="connsiteX459" fmla="*/ 75822 w 2052541"/>
              <a:gd name="connsiteY459" fmla="*/ 743701 h 2694226"/>
              <a:gd name="connsiteX460" fmla="*/ 86942 w 2052541"/>
              <a:gd name="connsiteY460" fmla="*/ 728133 h 2694226"/>
              <a:gd name="connsiteX461" fmla="*/ 69150 w 2052541"/>
              <a:gd name="connsiteY461" fmla="*/ 728133 h 2694226"/>
              <a:gd name="connsiteX462" fmla="*/ 51357 w 2052541"/>
              <a:gd name="connsiteY462" fmla="*/ 619152 h 2694226"/>
              <a:gd name="connsiteX463" fmla="*/ 33564 w 2052541"/>
              <a:gd name="connsiteY463" fmla="*/ 510172 h 2694226"/>
              <a:gd name="connsiteX464" fmla="*/ 38012 w 2052541"/>
              <a:gd name="connsiteY464" fmla="*/ 505724 h 2694226"/>
              <a:gd name="connsiteX465" fmla="*/ 46909 w 2052541"/>
              <a:gd name="connsiteY465" fmla="*/ 514620 h 2694226"/>
              <a:gd name="connsiteX466" fmla="*/ 78046 w 2052541"/>
              <a:gd name="connsiteY466" fmla="*/ 496827 h 2694226"/>
              <a:gd name="connsiteX467" fmla="*/ 55805 w 2052541"/>
              <a:gd name="connsiteY467" fmla="*/ 483483 h 2694226"/>
              <a:gd name="connsiteX468" fmla="*/ 55805 w 2052541"/>
              <a:gd name="connsiteY468" fmla="*/ 465690 h 2694226"/>
              <a:gd name="connsiteX469" fmla="*/ 46909 w 2052541"/>
              <a:gd name="connsiteY469" fmla="*/ 407864 h 2694226"/>
              <a:gd name="connsiteX470" fmla="*/ 15772 w 2052541"/>
              <a:gd name="connsiteY470" fmla="*/ 318901 h 2694226"/>
              <a:gd name="connsiteX471" fmla="*/ 6875 w 2052541"/>
              <a:gd name="connsiteY471" fmla="*/ 283315 h 2694226"/>
              <a:gd name="connsiteX472" fmla="*/ 203 w 2052541"/>
              <a:gd name="connsiteY472" fmla="*/ 216593 h 2694226"/>
              <a:gd name="connsiteX473" fmla="*/ 20220 w 2052541"/>
              <a:gd name="connsiteY473" fmla="*/ 149870 h 2694226"/>
              <a:gd name="connsiteX474" fmla="*/ 24668 w 2052541"/>
              <a:gd name="connsiteY474" fmla="*/ 145422 h 2694226"/>
              <a:gd name="connsiteX475" fmla="*/ 33564 w 2052541"/>
              <a:gd name="connsiteY475" fmla="*/ 140974 h 2694226"/>
              <a:gd name="connsiteX476" fmla="*/ 64702 w 2052541"/>
              <a:gd name="connsiteY476" fmla="*/ 169887 h 2694226"/>
              <a:gd name="connsiteX477" fmla="*/ 104735 w 2052541"/>
              <a:gd name="connsiteY477" fmla="*/ 185455 h 2694226"/>
              <a:gd name="connsiteX478" fmla="*/ 78046 w 2052541"/>
              <a:gd name="connsiteY478" fmla="*/ 212144 h 2694226"/>
              <a:gd name="connsiteX479" fmla="*/ 78046 w 2052541"/>
              <a:gd name="connsiteY479" fmla="*/ 265522 h 2694226"/>
              <a:gd name="connsiteX480" fmla="*/ 86942 w 2052541"/>
              <a:gd name="connsiteY480" fmla="*/ 305556 h 2694226"/>
              <a:gd name="connsiteX481" fmla="*/ 78046 w 2052541"/>
              <a:gd name="connsiteY481" fmla="*/ 330021 h 2694226"/>
              <a:gd name="connsiteX482" fmla="*/ 78046 w 2052541"/>
              <a:gd name="connsiteY482" fmla="*/ 354486 h 2694226"/>
              <a:gd name="connsiteX483" fmla="*/ 95839 w 2052541"/>
              <a:gd name="connsiteY483" fmla="*/ 416761 h 2694226"/>
              <a:gd name="connsiteX484" fmla="*/ 98063 w 2052541"/>
              <a:gd name="connsiteY484" fmla="*/ 423433 h 2694226"/>
              <a:gd name="connsiteX485" fmla="*/ 100287 w 2052541"/>
              <a:gd name="connsiteY485" fmla="*/ 430105 h 2694226"/>
              <a:gd name="connsiteX486" fmla="*/ 102511 w 2052541"/>
              <a:gd name="connsiteY486" fmla="*/ 494603 h 2694226"/>
              <a:gd name="connsiteX487" fmla="*/ 122528 w 2052541"/>
              <a:gd name="connsiteY487" fmla="*/ 550206 h 2694226"/>
              <a:gd name="connsiteX488" fmla="*/ 126976 w 2052541"/>
              <a:gd name="connsiteY488" fmla="*/ 594687 h 2694226"/>
              <a:gd name="connsiteX489" fmla="*/ 126976 w 2052541"/>
              <a:gd name="connsiteY489" fmla="*/ 616928 h 2694226"/>
              <a:gd name="connsiteX490" fmla="*/ 131424 w 2052541"/>
              <a:gd name="connsiteY490" fmla="*/ 643617 h 2694226"/>
              <a:gd name="connsiteX491" fmla="*/ 140320 w 2052541"/>
              <a:gd name="connsiteY491" fmla="*/ 670306 h 2694226"/>
              <a:gd name="connsiteX492" fmla="*/ 122528 w 2052541"/>
              <a:gd name="connsiteY492" fmla="*/ 696995 h 2694226"/>
              <a:gd name="connsiteX493" fmla="*/ 122528 w 2052541"/>
              <a:gd name="connsiteY493" fmla="*/ 714788 h 2694226"/>
              <a:gd name="connsiteX494" fmla="*/ 126976 w 2052541"/>
              <a:gd name="connsiteY494" fmla="*/ 732581 h 2694226"/>
              <a:gd name="connsiteX495" fmla="*/ 131424 w 2052541"/>
              <a:gd name="connsiteY495" fmla="*/ 750374 h 2694226"/>
              <a:gd name="connsiteX496" fmla="*/ 140320 w 2052541"/>
              <a:gd name="connsiteY496" fmla="*/ 765942 h 2694226"/>
              <a:gd name="connsiteX497" fmla="*/ 153665 w 2052541"/>
              <a:gd name="connsiteY497" fmla="*/ 781511 h 2694226"/>
              <a:gd name="connsiteX498" fmla="*/ 135872 w 2052541"/>
              <a:gd name="connsiteY498" fmla="*/ 799303 h 2694226"/>
              <a:gd name="connsiteX499" fmla="*/ 142545 w 2052541"/>
              <a:gd name="connsiteY499" fmla="*/ 812648 h 2694226"/>
              <a:gd name="connsiteX500" fmla="*/ 149217 w 2052541"/>
              <a:gd name="connsiteY500" fmla="*/ 825993 h 2694226"/>
              <a:gd name="connsiteX501" fmla="*/ 160337 w 2052541"/>
              <a:gd name="connsiteY501" fmla="*/ 805976 h 2694226"/>
              <a:gd name="connsiteX502" fmla="*/ 184802 w 2052541"/>
              <a:gd name="connsiteY502" fmla="*/ 808200 h 2694226"/>
              <a:gd name="connsiteX503" fmla="*/ 182578 w 2052541"/>
              <a:gd name="connsiteY503" fmla="*/ 777063 h 2694226"/>
              <a:gd name="connsiteX504" fmla="*/ 180354 w 2052541"/>
              <a:gd name="connsiteY504" fmla="*/ 750374 h 2694226"/>
              <a:gd name="connsiteX505" fmla="*/ 167010 w 2052541"/>
              <a:gd name="connsiteY505" fmla="*/ 685875 h 2694226"/>
              <a:gd name="connsiteX506" fmla="*/ 158113 w 2052541"/>
              <a:gd name="connsiteY506" fmla="*/ 621377 h 2694226"/>
              <a:gd name="connsiteX507" fmla="*/ 146993 w 2052541"/>
              <a:gd name="connsiteY507" fmla="*/ 554654 h 2694226"/>
              <a:gd name="connsiteX508" fmla="*/ 140320 w 2052541"/>
              <a:gd name="connsiteY508" fmla="*/ 487931 h 2694226"/>
              <a:gd name="connsiteX509" fmla="*/ 113631 w 2052541"/>
              <a:gd name="connsiteY509" fmla="*/ 434553 h 2694226"/>
              <a:gd name="connsiteX510" fmla="*/ 95839 w 2052541"/>
              <a:gd name="connsiteY510" fmla="*/ 336693 h 2694226"/>
              <a:gd name="connsiteX511" fmla="*/ 111407 w 2052541"/>
              <a:gd name="connsiteY511" fmla="*/ 316677 h 2694226"/>
              <a:gd name="connsiteX512" fmla="*/ 126976 w 2052541"/>
              <a:gd name="connsiteY512" fmla="*/ 296660 h 2694226"/>
              <a:gd name="connsiteX513" fmla="*/ 144769 w 2052541"/>
              <a:gd name="connsiteY513" fmla="*/ 274419 h 2694226"/>
              <a:gd name="connsiteX514" fmla="*/ 155889 w 2052541"/>
              <a:gd name="connsiteY514" fmla="*/ 272195 h 2694226"/>
              <a:gd name="connsiteX515" fmla="*/ 162561 w 2052541"/>
              <a:gd name="connsiteY515" fmla="*/ 269971 h 2694226"/>
              <a:gd name="connsiteX516" fmla="*/ 167010 w 2052541"/>
              <a:gd name="connsiteY516" fmla="*/ 276643 h 2694226"/>
              <a:gd name="connsiteX517" fmla="*/ 171458 w 2052541"/>
              <a:gd name="connsiteY517" fmla="*/ 283315 h 2694226"/>
              <a:gd name="connsiteX518" fmla="*/ 193699 w 2052541"/>
              <a:gd name="connsiteY518" fmla="*/ 292211 h 2694226"/>
              <a:gd name="connsiteX519" fmla="*/ 198147 w 2052541"/>
              <a:gd name="connsiteY519" fmla="*/ 287763 h 2694226"/>
              <a:gd name="connsiteX520" fmla="*/ 202595 w 2052541"/>
              <a:gd name="connsiteY520" fmla="*/ 278867 h 2694226"/>
              <a:gd name="connsiteX521" fmla="*/ 218164 w 2052541"/>
              <a:gd name="connsiteY521" fmla="*/ 241057 h 2694226"/>
              <a:gd name="connsiteX522" fmla="*/ 247077 w 2052541"/>
              <a:gd name="connsiteY522" fmla="*/ 216593 h 2694226"/>
              <a:gd name="connsiteX523" fmla="*/ 251525 w 2052541"/>
              <a:gd name="connsiteY523" fmla="*/ 212144 h 2694226"/>
              <a:gd name="connsiteX524" fmla="*/ 273766 w 2052541"/>
              <a:gd name="connsiteY524" fmla="*/ 176559 h 2694226"/>
              <a:gd name="connsiteX525" fmla="*/ 304903 w 2052541"/>
              <a:gd name="connsiteY525" fmla="*/ 154318 h 2694226"/>
              <a:gd name="connsiteX526" fmla="*/ 313799 w 2052541"/>
              <a:gd name="connsiteY526" fmla="*/ 145422 h 2694226"/>
              <a:gd name="connsiteX527" fmla="*/ 311575 w 2052541"/>
              <a:gd name="connsiteY527" fmla="*/ 160991 h 2694226"/>
              <a:gd name="connsiteX528" fmla="*/ 309351 w 2052541"/>
              <a:gd name="connsiteY528" fmla="*/ 176559 h 2694226"/>
              <a:gd name="connsiteX529" fmla="*/ 318247 w 2052541"/>
              <a:gd name="connsiteY529" fmla="*/ 198800 h 2694226"/>
              <a:gd name="connsiteX530" fmla="*/ 327144 w 2052541"/>
              <a:gd name="connsiteY530" fmla="*/ 198800 h 2694226"/>
              <a:gd name="connsiteX531" fmla="*/ 331592 w 2052541"/>
              <a:gd name="connsiteY531" fmla="*/ 181007 h 2694226"/>
              <a:gd name="connsiteX532" fmla="*/ 333816 w 2052541"/>
              <a:gd name="connsiteY532" fmla="*/ 165439 h 2694226"/>
              <a:gd name="connsiteX533" fmla="*/ 336040 w 2052541"/>
              <a:gd name="connsiteY533" fmla="*/ 154318 h 2694226"/>
              <a:gd name="connsiteX534" fmla="*/ 349385 w 2052541"/>
              <a:gd name="connsiteY534" fmla="*/ 145422 h 2694226"/>
              <a:gd name="connsiteX535" fmla="*/ 358281 w 2052541"/>
              <a:gd name="connsiteY535" fmla="*/ 140974 h 2694226"/>
              <a:gd name="connsiteX536" fmla="*/ 340488 w 2052541"/>
              <a:gd name="connsiteY536" fmla="*/ 118733 h 2694226"/>
              <a:gd name="connsiteX537" fmla="*/ 347161 w 2052541"/>
              <a:gd name="connsiteY537" fmla="*/ 109836 h 2694226"/>
              <a:gd name="connsiteX538" fmla="*/ 353833 w 2052541"/>
              <a:gd name="connsiteY538" fmla="*/ 100940 h 2694226"/>
              <a:gd name="connsiteX539" fmla="*/ 313799 w 2052541"/>
              <a:gd name="connsiteY539" fmla="*/ 87596 h 2694226"/>
              <a:gd name="connsiteX540" fmla="*/ 338264 w 2052541"/>
              <a:gd name="connsiteY540" fmla="*/ 60907 h 2694226"/>
              <a:gd name="connsiteX541" fmla="*/ 376074 w 2052541"/>
              <a:gd name="connsiteY541" fmla="*/ 65355 h 2694226"/>
              <a:gd name="connsiteX542" fmla="*/ 376074 w 2052541"/>
              <a:gd name="connsiteY542" fmla="*/ 52010 h 2694226"/>
              <a:gd name="connsiteX543" fmla="*/ 349385 w 2052541"/>
              <a:gd name="connsiteY543" fmla="*/ 43114 h 2694226"/>
              <a:gd name="connsiteX544" fmla="*/ 336040 w 2052541"/>
              <a:gd name="connsiteY544" fmla="*/ 29769 h 2694226"/>
              <a:gd name="connsiteX545" fmla="*/ 336040 w 2052541"/>
              <a:gd name="connsiteY545" fmla="*/ 20873 h 2694226"/>
              <a:gd name="connsiteX546" fmla="*/ 344937 w 2052541"/>
              <a:gd name="connsiteY546" fmla="*/ 16425 h 2694226"/>
              <a:gd name="connsiteX547" fmla="*/ 389418 w 2052541"/>
              <a:gd name="connsiteY547" fmla="*/ 20873 h 2694226"/>
              <a:gd name="connsiteX548" fmla="*/ 433900 w 2052541"/>
              <a:gd name="connsiteY548" fmla="*/ 38665 h 2694226"/>
              <a:gd name="connsiteX549" fmla="*/ 438348 w 2052541"/>
              <a:gd name="connsiteY549" fmla="*/ 47562 h 2694226"/>
              <a:gd name="connsiteX550" fmla="*/ 433900 w 2052541"/>
              <a:gd name="connsiteY550" fmla="*/ 105388 h 2694226"/>
              <a:gd name="connsiteX551" fmla="*/ 438348 w 2052541"/>
              <a:gd name="connsiteY551" fmla="*/ 114285 h 2694226"/>
              <a:gd name="connsiteX552" fmla="*/ 451693 w 2052541"/>
              <a:gd name="connsiteY552" fmla="*/ 138749 h 2694226"/>
              <a:gd name="connsiteX553" fmla="*/ 473934 w 2052541"/>
              <a:gd name="connsiteY553" fmla="*/ 154318 h 2694226"/>
              <a:gd name="connsiteX554" fmla="*/ 482830 w 2052541"/>
              <a:gd name="connsiteY554" fmla="*/ 154318 h 2694226"/>
              <a:gd name="connsiteX555" fmla="*/ 482830 w 2052541"/>
              <a:gd name="connsiteY555" fmla="*/ 105388 h 2694226"/>
              <a:gd name="connsiteX556" fmla="*/ 498399 w 2052541"/>
              <a:gd name="connsiteY556" fmla="*/ 114285 h 2694226"/>
              <a:gd name="connsiteX557" fmla="*/ 505071 w 2052541"/>
              <a:gd name="connsiteY557" fmla="*/ 105388 h 2694226"/>
              <a:gd name="connsiteX558" fmla="*/ 505071 w 2052541"/>
              <a:gd name="connsiteY558" fmla="*/ 83147 h 2694226"/>
              <a:gd name="connsiteX559" fmla="*/ 496174 w 2052541"/>
              <a:gd name="connsiteY559" fmla="*/ 60907 h 2694226"/>
              <a:gd name="connsiteX560" fmla="*/ 505071 w 2052541"/>
              <a:gd name="connsiteY560" fmla="*/ 56458 h 2694226"/>
              <a:gd name="connsiteX561" fmla="*/ 509519 w 2052541"/>
              <a:gd name="connsiteY561" fmla="*/ 52010 h 2694226"/>
              <a:gd name="connsiteX562" fmla="*/ 536208 w 2052541"/>
              <a:gd name="connsiteY562" fmla="*/ 69803 h 2694226"/>
              <a:gd name="connsiteX563" fmla="*/ 560673 w 2052541"/>
              <a:gd name="connsiteY563" fmla="*/ 109836 h 2694226"/>
              <a:gd name="connsiteX564" fmla="*/ 598482 w 2052541"/>
              <a:gd name="connsiteY564" fmla="*/ 132077 h 2694226"/>
              <a:gd name="connsiteX565" fmla="*/ 651861 w 2052541"/>
              <a:gd name="connsiteY565" fmla="*/ 154318 h 2694226"/>
              <a:gd name="connsiteX566" fmla="*/ 709687 w 2052541"/>
              <a:gd name="connsiteY566" fmla="*/ 212144 h 2694226"/>
              <a:gd name="connsiteX567" fmla="*/ 729704 w 2052541"/>
              <a:gd name="connsiteY567" fmla="*/ 252178 h 2694226"/>
              <a:gd name="connsiteX568" fmla="*/ 718583 w 2052541"/>
              <a:gd name="connsiteY568" fmla="*/ 296660 h 2694226"/>
              <a:gd name="connsiteX569" fmla="*/ 745272 w 2052541"/>
              <a:gd name="connsiteY569" fmla="*/ 301108 h 2694226"/>
              <a:gd name="connsiteX570" fmla="*/ 723031 w 2052541"/>
              <a:gd name="connsiteY570" fmla="*/ 318901 h 2694226"/>
              <a:gd name="connsiteX571" fmla="*/ 736376 w 2052541"/>
              <a:gd name="connsiteY571" fmla="*/ 323349 h 2694226"/>
              <a:gd name="connsiteX572" fmla="*/ 749720 w 2052541"/>
              <a:gd name="connsiteY572" fmla="*/ 327797 h 2694226"/>
              <a:gd name="connsiteX573" fmla="*/ 727480 w 2052541"/>
              <a:gd name="connsiteY573" fmla="*/ 394519 h 2694226"/>
              <a:gd name="connsiteX574" fmla="*/ 723031 w 2052541"/>
              <a:gd name="connsiteY574" fmla="*/ 410088 h 2694226"/>
              <a:gd name="connsiteX575" fmla="*/ 718583 w 2052541"/>
              <a:gd name="connsiteY575" fmla="*/ 421209 h 2694226"/>
              <a:gd name="connsiteX576" fmla="*/ 729704 w 2052541"/>
              <a:gd name="connsiteY576" fmla="*/ 459018 h 2694226"/>
              <a:gd name="connsiteX577" fmla="*/ 740824 w 2052541"/>
              <a:gd name="connsiteY577" fmla="*/ 496827 h 2694226"/>
              <a:gd name="connsiteX578" fmla="*/ 754169 w 2052541"/>
              <a:gd name="connsiteY578" fmla="*/ 532413 h 2694226"/>
              <a:gd name="connsiteX579" fmla="*/ 758617 w 2052541"/>
              <a:gd name="connsiteY579" fmla="*/ 541309 h 2694226"/>
              <a:gd name="connsiteX580" fmla="*/ 771961 w 2052541"/>
              <a:gd name="connsiteY580" fmla="*/ 585791 h 2694226"/>
              <a:gd name="connsiteX581" fmla="*/ 780858 w 2052541"/>
              <a:gd name="connsiteY581" fmla="*/ 581343 h 2694226"/>
              <a:gd name="connsiteX582" fmla="*/ 789754 w 2052541"/>
              <a:gd name="connsiteY582" fmla="*/ 596911 h 2694226"/>
              <a:gd name="connsiteX583" fmla="*/ 794202 w 2052541"/>
              <a:gd name="connsiteY583" fmla="*/ 612480 h 2694226"/>
              <a:gd name="connsiteX584" fmla="*/ 818667 w 2052541"/>
              <a:gd name="connsiteY584" fmla="*/ 768166 h 2694226"/>
              <a:gd name="connsiteX585" fmla="*/ 843132 w 2052541"/>
              <a:gd name="connsiteY585" fmla="*/ 923852 h 2694226"/>
              <a:gd name="connsiteX586" fmla="*/ 867597 w 2052541"/>
              <a:gd name="connsiteY586" fmla="*/ 1043953 h 2694226"/>
              <a:gd name="connsiteX587" fmla="*/ 896510 w 2052541"/>
              <a:gd name="connsiteY587" fmla="*/ 1164054 h 2694226"/>
              <a:gd name="connsiteX588" fmla="*/ 914303 w 2052541"/>
              <a:gd name="connsiteY588" fmla="*/ 1244121 h 2694226"/>
              <a:gd name="connsiteX589" fmla="*/ 932096 w 2052541"/>
              <a:gd name="connsiteY589" fmla="*/ 1324188 h 2694226"/>
              <a:gd name="connsiteX590" fmla="*/ 945440 w 2052541"/>
              <a:gd name="connsiteY590" fmla="*/ 1346429 h 2694226"/>
              <a:gd name="connsiteX591" fmla="*/ 958785 w 2052541"/>
              <a:gd name="connsiteY591" fmla="*/ 1324188 h 2694226"/>
              <a:gd name="connsiteX592" fmla="*/ 974353 w 2052541"/>
              <a:gd name="connsiteY592" fmla="*/ 1261914 h 2694226"/>
              <a:gd name="connsiteX593" fmla="*/ 939033 w 2052541"/>
              <a:gd name="connsiteY593" fmla="*/ 1140626 h 2694226"/>
              <a:gd name="connsiteX594" fmla="*/ 1003907 w 2052541"/>
              <a:gd name="connsiteY594" fmla="*/ 1004978 h 2694226"/>
              <a:gd name="connsiteX595" fmla="*/ 1087782 w 2052541"/>
              <a:gd name="connsiteY595" fmla="*/ 897163 h 2694226"/>
              <a:gd name="connsiteX596" fmla="*/ 1092230 w 2052541"/>
              <a:gd name="connsiteY596" fmla="*/ 888267 h 2694226"/>
              <a:gd name="connsiteX597" fmla="*/ 1101126 w 2052541"/>
              <a:gd name="connsiteY597" fmla="*/ 879371 h 2694226"/>
              <a:gd name="connsiteX598" fmla="*/ 1110023 w 2052541"/>
              <a:gd name="connsiteY598" fmla="*/ 839337 h 2694226"/>
              <a:gd name="connsiteX599" fmla="*/ 1112247 w 2052541"/>
              <a:gd name="connsiteY599" fmla="*/ 823769 h 2694226"/>
              <a:gd name="connsiteX600" fmla="*/ 1125780 w 2052541"/>
              <a:gd name="connsiteY600" fmla="*/ 691275 h 2694226"/>
              <a:gd name="connsiteX601" fmla="*/ 1163401 w 2052541"/>
              <a:gd name="connsiteY601" fmla="*/ 710340 h 2694226"/>
              <a:gd name="connsiteX602" fmla="*/ 1194538 w 2052541"/>
              <a:gd name="connsiteY602" fmla="*/ 710340 h 2694226"/>
              <a:gd name="connsiteX603" fmla="*/ 1176745 w 2052541"/>
              <a:gd name="connsiteY603" fmla="*/ 739253 h 2694226"/>
              <a:gd name="connsiteX604" fmla="*/ 1158953 w 2052541"/>
              <a:gd name="connsiteY604" fmla="*/ 772614 h 2694226"/>
              <a:gd name="connsiteX605" fmla="*/ 1163401 w 2052541"/>
              <a:gd name="connsiteY605" fmla="*/ 774838 h 2694226"/>
              <a:gd name="connsiteX606" fmla="*/ 1167849 w 2052541"/>
              <a:gd name="connsiteY606" fmla="*/ 777063 h 2694226"/>
              <a:gd name="connsiteX607" fmla="*/ 1194538 w 2052541"/>
              <a:gd name="connsiteY607" fmla="*/ 710340 h 2694226"/>
              <a:gd name="connsiteX608" fmla="*/ 1221227 w 2052541"/>
              <a:gd name="connsiteY608" fmla="*/ 685875 h 2694226"/>
              <a:gd name="connsiteX609" fmla="*/ 1230123 w 2052541"/>
              <a:gd name="connsiteY609" fmla="*/ 652514 h 2694226"/>
              <a:gd name="connsiteX610" fmla="*/ 1247916 w 2052541"/>
              <a:gd name="connsiteY610" fmla="*/ 634721 h 2694226"/>
              <a:gd name="connsiteX611" fmla="*/ 1256812 w 2052541"/>
              <a:gd name="connsiteY611" fmla="*/ 619152 h 2694226"/>
              <a:gd name="connsiteX612" fmla="*/ 1257924 w 2052541"/>
              <a:gd name="connsiteY612" fmla="*/ 608588 h 2694226"/>
              <a:gd name="connsiteX613" fmla="*/ 1260617 w 2052541"/>
              <a:gd name="connsiteY613" fmla="*/ 600958 h 2694226"/>
              <a:gd name="connsiteX614" fmla="*/ 1260149 w 2052541"/>
              <a:gd name="connsiteY614" fmla="*/ 601360 h 2694226"/>
              <a:gd name="connsiteX615" fmla="*/ 1247916 w 2052541"/>
              <a:gd name="connsiteY615" fmla="*/ 608032 h 2694226"/>
              <a:gd name="connsiteX616" fmla="*/ 1247916 w 2052541"/>
              <a:gd name="connsiteY616" fmla="*/ 430105 h 2694226"/>
              <a:gd name="connsiteX617" fmla="*/ 1225675 w 2052541"/>
              <a:gd name="connsiteY617" fmla="*/ 430105 h 2694226"/>
              <a:gd name="connsiteX618" fmla="*/ 1234571 w 2052541"/>
              <a:gd name="connsiteY618" fmla="*/ 396744 h 2694226"/>
              <a:gd name="connsiteX619" fmla="*/ 1243468 w 2052541"/>
              <a:gd name="connsiteY619" fmla="*/ 363382 h 2694226"/>
              <a:gd name="connsiteX620" fmla="*/ 1256812 w 2052541"/>
              <a:gd name="connsiteY620" fmla="*/ 327797 h 2694226"/>
              <a:gd name="connsiteX621" fmla="*/ 1274605 w 2052541"/>
              <a:gd name="connsiteY621" fmla="*/ 314452 h 2694226"/>
              <a:gd name="connsiteX622" fmla="*/ 1281277 w 2052541"/>
              <a:gd name="connsiteY622" fmla="*/ 285539 h 2694226"/>
              <a:gd name="connsiteX623" fmla="*/ 1292398 w 2052541"/>
              <a:gd name="connsiteY623" fmla="*/ 252178 h 2694226"/>
              <a:gd name="connsiteX624" fmla="*/ 1314639 w 2052541"/>
              <a:gd name="connsiteY624" fmla="*/ 221041 h 2694226"/>
              <a:gd name="connsiteX625" fmla="*/ 1341328 w 2052541"/>
              <a:gd name="connsiteY625" fmla="*/ 189904 h 2694226"/>
              <a:gd name="connsiteX626" fmla="*/ 1352448 w 2052541"/>
              <a:gd name="connsiteY626" fmla="*/ 181007 h 2694226"/>
              <a:gd name="connsiteX627" fmla="*/ 1359120 w 2052541"/>
              <a:gd name="connsiteY627" fmla="*/ 172111 h 2694226"/>
              <a:gd name="connsiteX628" fmla="*/ 1379137 w 2052541"/>
              <a:gd name="connsiteY628" fmla="*/ 127629 h 2694226"/>
              <a:gd name="connsiteX629" fmla="*/ 1399154 w 2052541"/>
              <a:gd name="connsiteY629" fmla="*/ 83147 h 2694226"/>
              <a:gd name="connsiteX630" fmla="*/ 1408050 w 2052541"/>
              <a:gd name="connsiteY630" fmla="*/ 72027 h 2694226"/>
              <a:gd name="connsiteX631" fmla="*/ 1421395 w 2052541"/>
              <a:gd name="connsiteY631" fmla="*/ 60907 h 2694226"/>
              <a:gd name="connsiteX632" fmla="*/ 1425843 w 2052541"/>
              <a:gd name="connsiteY632" fmla="*/ 56458 h 2694226"/>
              <a:gd name="connsiteX633" fmla="*/ 1461428 w 2052541"/>
              <a:gd name="connsiteY633" fmla="*/ 25321 h 2694226"/>
              <a:gd name="connsiteX634" fmla="*/ 1505910 w 2052541"/>
              <a:gd name="connsiteY634" fmla="*/ 3080 h 2694226"/>
              <a:gd name="connsiteX635" fmla="*/ 1518143 w 2052541"/>
              <a:gd name="connsiteY635" fmla="*/ 22 h 2694226"/>
              <a:gd name="connsiteX0" fmla="*/ 820891 w 2052541"/>
              <a:gd name="connsiteY0" fmla="*/ 2454025 h 2694226"/>
              <a:gd name="connsiteX1" fmla="*/ 811995 w 2052541"/>
              <a:gd name="connsiteY1" fmla="*/ 2458473 h 2694226"/>
              <a:gd name="connsiteX2" fmla="*/ 816443 w 2052541"/>
              <a:gd name="connsiteY2" fmla="*/ 2467369 h 2694226"/>
              <a:gd name="connsiteX3" fmla="*/ 820891 w 2052541"/>
              <a:gd name="connsiteY3" fmla="*/ 2476265 h 2694226"/>
              <a:gd name="connsiteX4" fmla="*/ 825339 w 2052541"/>
              <a:gd name="connsiteY4" fmla="*/ 2476265 h 2694226"/>
              <a:gd name="connsiteX5" fmla="*/ 829788 w 2052541"/>
              <a:gd name="connsiteY5" fmla="*/ 2474041 h 2694226"/>
              <a:gd name="connsiteX6" fmla="*/ 834236 w 2052541"/>
              <a:gd name="connsiteY6" fmla="*/ 2471817 h 2694226"/>
              <a:gd name="connsiteX7" fmla="*/ 827563 w 2052541"/>
              <a:gd name="connsiteY7" fmla="*/ 2462921 h 2694226"/>
              <a:gd name="connsiteX8" fmla="*/ 820891 w 2052541"/>
              <a:gd name="connsiteY8" fmla="*/ 2454025 h 2694226"/>
              <a:gd name="connsiteX9" fmla="*/ 905407 w 2052541"/>
              <a:gd name="connsiteY9" fmla="*/ 2431784 h 2694226"/>
              <a:gd name="connsiteX10" fmla="*/ 869821 w 2052541"/>
              <a:gd name="connsiteY10" fmla="*/ 2449576 h 2694226"/>
              <a:gd name="connsiteX11" fmla="*/ 885390 w 2052541"/>
              <a:gd name="connsiteY11" fmla="*/ 2460697 h 2694226"/>
              <a:gd name="connsiteX12" fmla="*/ 900958 w 2052541"/>
              <a:gd name="connsiteY12" fmla="*/ 2471817 h 2694226"/>
              <a:gd name="connsiteX13" fmla="*/ 905407 w 2052541"/>
              <a:gd name="connsiteY13" fmla="*/ 2431784 h 2694226"/>
              <a:gd name="connsiteX14" fmla="*/ 1225675 w 2052541"/>
              <a:gd name="connsiteY14" fmla="*/ 2276098 h 2694226"/>
              <a:gd name="connsiteX15" fmla="*/ 1198986 w 2052541"/>
              <a:gd name="connsiteY15" fmla="*/ 2278322 h 2694226"/>
              <a:gd name="connsiteX16" fmla="*/ 1194538 w 2052541"/>
              <a:gd name="connsiteY16" fmla="*/ 2298339 h 2694226"/>
              <a:gd name="connsiteX17" fmla="*/ 1210107 w 2052541"/>
              <a:gd name="connsiteY17" fmla="*/ 2287218 h 2694226"/>
              <a:gd name="connsiteX18" fmla="*/ 1225675 w 2052541"/>
              <a:gd name="connsiteY18" fmla="*/ 2276098 h 2694226"/>
              <a:gd name="connsiteX19" fmla="*/ 1483669 w 2052541"/>
              <a:gd name="connsiteY19" fmla="*/ 1591079 h 2694226"/>
              <a:gd name="connsiteX20" fmla="*/ 1492566 w 2052541"/>
              <a:gd name="connsiteY20" fmla="*/ 1595527 h 2694226"/>
              <a:gd name="connsiteX21" fmla="*/ 1483669 w 2052541"/>
              <a:gd name="connsiteY21" fmla="*/ 1640009 h 2694226"/>
              <a:gd name="connsiteX22" fmla="*/ 1470325 w 2052541"/>
              <a:gd name="connsiteY22" fmla="*/ 1635560 h 2694226"/>
              <a:gd name="connsiteX23" fmla="*/ 1476997 w 2052541"/>
              <a:gd name="connsiteY23" fmla="*/ 1613319 h 2694226"/>
              <a:gd name="connsiteX24" fmla="*/ 1483669 w 2052541"/>
              <a:gd name="connsiteY24" fmla="*/ 1591079 h 2694226"/>
              <a:gd name="connsiteX25" fmla="*/ 224836 w 2052541"/>
              <a:gd name="connsiteY25" fmla="*/ 1333085 h 2694226"/>
              <a:gd name="connsiteX26" fmla="*/ 238180 w 2052541"/>
              <a:gd name="connsiteY26" fmla="*/ 1377566 h 2694226"/>
              <a:gd name="connsiteX27" fmla="*/ 247077 w 2052541"/>
              <a:gd name="connsiteY27" fmla="*/ 1422048 h 2694226"/>
              <a:gd name="connsiteX28" fmla="*/ 238180 w 2052541"/>
              <a:gd name="connsiteY28" fmla="*/ 1422048 h 2694226"/>
              <a:gd name="connsiteX29" fmla="*/ 215939 w 2052541"/>
              <a:gd name="connsiteY29" fmla="*/ 1337533 h 2694226"/>
              <a:gd name="connsiteX30" fmla="*/ 224836 w 2052541"/>
              <a:gd name="connsiteY30" fmla="*/ 1333085 h 2694226"/>
              <a:gd name="connsiteX31" fmla="*/ 834236 w 2052541"/>
              <a:gd name="connsiteY31" fmla="*/ 1328636 h 2694226"/>
              <a:gd name="connsiteX32" fmla="*/ 829788 w 2052541"/>
              <a:gd name="connsiteY32" fmla="*/ 1333085 h 2694226"/>
              <a:gd name="connsiteX33" fmla="*/ 845356 w 2052541"/>
              <a:gd name="connsiteY33" fmla="*/ 1428720 h 2694226"/>
              <a:gd name="connsiteX34" fmla="*/ 883166 w 2052541"/>
              <a:gd name="connsiteY34" fmla="*/ 1519908 h 2694226"/>
              <a:gd name="connsiteX35" fmla="*/ 858701 w 2052541"/>
              <a:gd name="connsiteY35" fmla="*/ 1424272 h 2694226"/>
              <a:gd name="connsiteX36" fmla="*/ 834236 w 2052541"/>
              <a:gd name="connsiteY36" fmla="*/ 1328636 h 2694226"/>
              <a:gd name="connsiteX37" fmla="*/ 811995 w 2052541"/>
              <a:gd name="connsiteY37" fmla="*/ 1284154 h 2694226"/>
              <a:gd name="connsiteX38" fmla="*/ 807547 w 2052541"/>
              <a:gd name="connsiteY38" fmla="*/ 1324188 h 2694226"/>
              <a:gd name="connsiteX39" fmla="*/ 816443 w 2052541"/>
              <a:gd name="connsiteY39" fmla="*/ 1324188 h 2694226"/>
              <a:gd name="connsiteX40" fmla="*/ 818667 w 2052541"/>
              <a:gd name="connsiteY40" fmla="*/ 1306395 h 2694226"/>
              <a:gd name="connsiteX41" fmla="*/ 820891 w 2052541"/>
              <a:gd name="connsiteY41" fmla="*/ 1288603 h 2694226"/>
              <a:gd name="connsiteX42" fmla="*/ 811995 w 2052541"/>
              <a:gd name="connsiteY42" fmla="*/ 1284154 h 2694226"/>
              <a:gd name="connsiteX43" fmla="*/ 193699 w 2052541"/>
              <a:gd name="connsiteY43" fmla="*/ 1190743 h 2694226"/>
              <a:gd name="connsiteX44" fmla="*/ 198147 w 2052541"/>
              <a:gd name="connsiteY44" fmla="*/ 1224104 h 2694226"/>
              <a:gd name="connsiteX45" fmla="*/ 202595 w 2052541"/>
              <a:gd name="connsiteY45" fmla="*/ 1257465 h 2694226"/>
              <a:gd name="connsiteX46" fmla="*/ 198147 w 2052541"/>
              <a:gd name="connsiteY46" fmla="*/ 1257465 h 2694226"/>
              <a:gd name="connsiteX47" fmla="*/ 184802 w 2052541"/>
              <a:gd name="connsiteY47" fmla="*/ 1195191 h 2694226"/>
              <a:gd name="connsiteX48" fmla="*/ 193699 w 2052541"/>
              <a:gd name="connsiteY48" fmla="*/ 1190743 h 2694226"/>
              <a:gd name="connsiteX49" fmla="*/ 167010 w 2052541"/>
              <a:gd name="connsiteY49" fmla="*/ 1115124 h 2694226"/>
              <a:gd name="connsiteX50" fmla="*/ 175906 w 2052541"/>
              <a:gd name="connsiteY50" fmla="*/ 1115124 h 2694226"/>
              <a:gd name="connsiteX51" fmla="*/ 180354 w 2052541"/>
              <a:gd name="connsiteY51" fmla="*/ 1137365 h 2694226"/>
              <a:gd name="connsiteX52" fmla="*/ 184802 w 2052541"/>
              <a:gd name="connsiteY52" fmla="*/ 1164054 h 2694226"/>
              <a:gd name="connsiteX53" fmla="*/ 180354 w 2052541"/>
              <a:gd name="connsiteY53" fmla="*/ 1164054 h 2694226"/>
              <a:gd name="connsiteX54" fmla="*/ 173682 w 2052541"/>
              <a:gd name="connsiteY54" fmla="*/ 1139589 h 2694226"/>
              <a:gd name="connsiteX55" fmla="*/ 167010 w 2052541"/>
              <a:gd name="connsiteY55" fmla="*/ 1115124 h 2694226"/>
              <a:gd name="connsiteX56" fmla="*/ 1176189 w 2052541"/>
              <a:gd name="connsiteY56" fmla="*/ 1020878 h 2694226"/>
              <a:gd name="connsiteX57" fmla="*/ 1167849 w 2052541"/>
              <a:gd name="connsiteY57" fmla="*/ 1035057 h 2694226"/>
              <a:gd name="connsiteX58" fmla="*/ 1163401 w 2052541"/>
              <a:gd name="connsiteY58" fmla="*/ 1048401 h 2694226"/>
              <a:gd name="connsiteX59" fmla="*/ 1158953 w 2052541"/>
              <a:gd name="connsiteY59" fmla="*/ 1061746 h 2694226"/>
              <a:gd name="connsiteX60" fmla="*/ 1150056 w 2052541"/>
              <a:gd name="connsiteY60" fmla="*/ 1092883 h 2694226"/>
              <a:gd name="connsiteX61" fmla="*/ 1141160 w 2052541"/>
              <a:gd name="connsiteY61" fmla="*/ 1119572 h 2694226"/>
              <a:gd name="connsiteX62" fmla="*/ 1150056 w 2052541"/>
              <a:gd name="connsiteY62" fmla="*/ 1124020 h 2694226"/>
              <a:gd name="connsiteX63" fmla="*/ 1165625 w 2052541"/>
              <a:gd name="connsiteY63" fmla="*/ 1079538 h 2694226"/>
              <a:gd name="connsiteX64" fmla="*/ 1181193 w 2052541"/>
              <a:gd name="connsiteY64" fmla="*/ 1035057 h 2694226"/>
              <a:gd name="connsiteX65" fmla="*/ 1176745 w 2052541"/>
              <a:gd name="connsiteY65" fmla="*/ 1021712 h 2694226"/>
              <a:gd name="connsiteX66" fmla="*/ 1176189 w 2052541"/>
              <a:gd name="connsiteY66" fmla="*/ 1020878 h 2694226"/>
              <a:gd name="connsiteX67" fmla="*/ 207043 w 2052541"/>
              <a:gd name="connsiteY67" fmla="*/ 990575 h 2694226"/>
              <a:gd name="connsiteX68" fmla="*/ 202595 w 2052541"/>
              <a:gd name="connsiteY68" fmla="*/ 992799 h 2694226"/>
              <a:gd name="connsiteX69" fmla="*/ 198147 w 2052541"/>
              <a:gd name="connsiteY69" fmla="*/ 995023 h 2694226"/>
              <a:gd name="connsiteX70" fmla="*/ 207043 w 2052541"/>
              <a:gd name="connsiteY70" fmla="*/ 1032833 h 2694226"/>
              <a:gd name="connsiteX71" fmla="*/ 215939 w 2052541"/>
              <a:gd name="connsiteY71" fmla="*/ 1070642 h 2694226"/>
              <a:gd name="connsiteX72" fmla="*/ 224836 w 2052541"/>
              <a:gd name="connsiteY72" fmla="*/ 1070642 h 2694226"/>
              <a:gd name="connsiteX73" fmla="*/ 215939 w 2052541"/>
              <a:gd name="connsiteY73" fmla="*/ 1030609 h 2694226"/>
              <a:gd name="connsiteX74" fmla="*/ 207043 w 2052541"/>
              <a:gd name="connsiteY74" fmla="*/ 990575 h 2694226"/>
              <a:gd name="connsiteX75" fmla="*/ 1652700 w 2052541"/>
              <a:gd name="connsiteY75" fmla="*/ 977230 h 2694226"/>
              <a:gd name="connsiteX76" fmla="*/ 1626011 w 2052541"/>
              <a:gd name="connsiteY76" fmla="*/ 1008368 h 2694226"/>
              <a:gd name="connsiteX77" fmla="*/ 1621563 w 2052541"/>
              <a:gd name="connsiteY77" fmla="*/ 1030609 h 2694226"/>
              <a:gd name="connsiteX78" fmla="*/ 1617115 w 2052541"/>
              <a:gd name="connsiteY78" fmla="*/ 1052849 h 2694226"/>
              <a:gd name="connsiteX79" fmla="*/ 1594874 w 2052541"/>
              <a:gd name="connsiteY79" fmla="*/ 1097331 h 2694226"/>
              <a:gd name="connsiteX80" fmla="*/ 1590425 w 2052541"/>
              <a:gd name="connsiteY80" fmla="*/ 1119572 h 2694226"/>
              <a:gd name="connsiteX81" fmla="*/ 1599322 w 2052541"/>
              <a:gd name="connsiteY81" fmla="*/ 1119572 h 2694226"/>
              <a:gd name="connsiteX82" fmla="*/ 1634907 w 2052541"/>
              <a:gd name="connsiteY82" fmla="*/ 1052849 h 2694226"/>
              <a:gd name="connsiteX83" fmla="*/ 1661596 w 2052541"/>
              <a:gd name="connsiteY83" fmla="*/ 981679 h 2694226"/>
              <a:gd name="connsiteX84" fmla="*/ 1657148 w 2052541"/>
              <a:gd name="connsiteY84" fmla="*/ 979454 h 2694226"/>
              <a:gd name="connsiteX85" fmla="*/ 1652700 w 2052541"/>
              <a:gd name="connsiteY85" fmla="*/ 977230 h 2694226"/>
              <a:gd name="connsiteX86" fmla="*/ 167010 w 2052541"/>
              <a:gd name="connsiteY86" fmla="*/ 817096 h 2694226"/>
              <a:gd name="connsiteX87" fmla="*/ 153665 w 2052541"/>
              <a:gd name="connsiteY87" fmla="*/ 852682 h 2694226"/>
              <a:gd name="connsiteX88" fmla="*/ 158113 w 2052541"/>
              <a:gd name="connsiteY88" fmla="*/ 852682 h 2694226"/>
              <a:gd name="connsiteX89" fmla="*/ 144769 w 2052541"/>
              <a:gd name="connsiteY89" fmla="*/ 870474 h 2694226"/>
              <a:gd name="connsiteX90" fmla="*/ 151441 w 2052541"/>
              <a:gd name="connsiteY90" fmla="*/ 879371 h 2694226"/>
              <a:gd name="connsiteX91" fmla="*/ 169234 w 2052541"/>
              <a:gd name="connsiteY91" fmla="*/ 886043 h 2694226"/>
              <a:gd name="connsiteX92" fmla="*/ 180354 w 2052541"/>
              <a:gd name="connsiteY92" fmla="*/ 892715 h 2694226"/>
              <a:gd name="connsiteX93" fmla="*/ 162561 w 2052541"/>
              <a:gd name="connsiteY93" fmla="*/ 897163 h 2694226"/>
              <a:gd name="connsiteX94" fmla="*/ 164785 w 2052541"/>
              <a:gd name="connsiteY94" fmla="*/ 908284 h 2694226"/>
              <a:gd name="connsiteX95" fmla="*/ 167010 w 2052541"/>
              <a:gd name="connsiteY95" fmla="*/ 914956 h 2694226"/>
              <a:gd name="connsiteX96" fmla="*/ 153665 w 2052541"/>
              <a:gd name="connsiteY96" fmla="*/ 923852 h 2694226"/>
              <a:gd name="connsiteX97" fmla="*/ 149217 w 2052541"/>
              <a:gd name="connsiteY97" fmla="*/ 966110 h 2694226"/>
              <a:gd name="connsiteX98" fmla="*/ 167010 w 2052541"/>
              <a:gd name="connsiteY98" fmla="*/ 1012816 h 2694226"/>
              <a:gd name="connsiteX99" fmla="*/ 175906 w 2052541"/>
              <a:gd name="connsiteY99" fmla="*/ 990575 h 2694226"/>
              <a:gd name="connsiteX100" fmla="*/ 162561 w 2052541"/>
              <a:gd name="connsiteY100" fmla="*/ 923852 h 2694226"/>
              <a:gd name="connsiteX101" fmla="*/ 184802 w 2052541"/>
              <a:gd name="connsiteY101" fmla="*/ 919404 h 2694226"/>
              <a:gd name="connsiteX102" fmla="*/ 184802 w 2052541"/>
              <a:gd name="connsiteY102" fmla="*/ 954990 h 2694226"/>
              <a:gd name="connsiteX103" fmla="*/ 211491 w 2052541"/>
              <a:gd name="connsiteY103" fmla="*/ 968334 h 2694226"/>
              <a:gd name="connsiteX104" fmla="*/ 200371 w 2052541"/>
              <a:gd name="connsiteY104" fmla="*/ 910508 h 2694226"/>
              <a:gd name="connsiteX105" fmla="*/ 193699 w 2052541"/>
              <a:gd name="connsiteY105" fmla="*/ 861578 h 2694226"/>
              <a:gd name="connsiteX106" fmla="*/ 184802 w 2052541"/>
              <a:gd name="connsiteY106" fmla="*/ 852682 h 2694226"/>
              <a:gd name="connsiteX107" fmla="*/ 175906 w 2052541"/>
              <a:gd name="connsiteY107" fmla="*/ 817096 h 2694226"/>
              <a:gd name="connsiteX108" fmla="*/ 167010 w 2052541"/>
              <a:gd name="connsiteY108" fmla="*/ 817096 h 2694226"/>
              <a:gd name="connsiteX109" fmla="*/ 64702 w 2052541"/>
              <a:gd name="connsiteY109" fmla="*/ 639169 h 2694226"/>
              <a:gd name="connsiteX110" fmla="*/ 69150 w 2052541"/>
              <a:gd name="connsiteY110" fmla="*/ 668082 h 2694226"/>
              <a:gd name="connsiteX111" fmla="*/ 73598 w 2052541"/>
              <a:gd name="connsiteY111" fmla="*/ 688099 h 2694226"/>
              <a:gd name="connsiteX112" fmla="*/ 78046 w 2052541"/>
              <a:gd name="connsiteY112" fmla="*/ 688099 h 2694226"/>
              <a:gd name="connsiteX113" fmla="*/ 86942 w 2052541"/>
              <a:gd name="connsiteY113" fmla="*/ 652514 h 2694226"/>
              <a:gd name="connsiteX114" fmla="*/ 64702 w 2052541"/>
              <a:gd name="connsiteY114" fmla="*/ 639169 h 2694226"/>
              <a:gd name="connsiteX115" fmla="*/ 51357 w 2052541"/>
              <a:gd name="connsiteY115" fmla="*/ 545758 h 2694226"/>
              <a:gd name="connsiteX116" fmla="*/ 58029 w 2052541"/>
              <a:gd name="connsiteY116" fmla="*/ 583567 h 2694226"/>
              <a:gd name="connsiteX117" fmla="*/ 64702 w 2052541"/>
              <a:gd name="connsiteY117" fmla="*/ 616928 h 2694226"/>
              <a:gd name="connsiteX118" fmla="*/ 75822 w 2052541"/>
              <a:gd name="connsiteY118" fmla="*/ 579119 h 2694226"/>
              <a:gd name="connsiteX119" fmla="*/ 51357 w 2052541"/>
              <a:gd name="connsiteY119" fmla="*/ 545758 h 2694226"/>
              <a:gd name="connsiteX120" fmla="*/ 86942 w 2052541"/>
              <a:gd name="connsiteY120" fmla="*/ 510172 h 2694226"/>
              <a:gd name="connsiteX121" fmla="*/ 73598 w 2052541"/>
              <a:gd name="connsiteY121" fmla="*/ 519069 h 2694226"/>
              <a:gd name="connsiteX122" fmla="*/ 60253 w 2052541"/>
              <a:gd name="connsiteY122" fmla="*/ 527965 h 2694226"/>
              <a:gd name="connsiteX123" fmla="*/ 69150 w 2052541"/>
              <a:gd name="connsiteY123" fmla="*/ 536861 h 2694226"/>
              <a:gd name="connsiteX124" fmla="*/ 82494 w 2052541"/>
              <a:gd name="connsiteY124" fmla="*/ 527965 h 2694226"/>
              <a:gd name="connsiteX125" fmla="*/ 95839 w 2052541"/>
              <a:gd name="connsiteY125" fmla="*/ 519069 h 2694226"/>
              <a:gd name="connsiteX126" fmla="*/ 86942 w 2052541"/>
              <a:gd name="connsiteY126" fmla="*/ 510172 h 2694226"/>
              <a:gd name="connsiteX127" fmla="*/ 29116 w 2052541"/>
              <a:gd name="connsiteY127" fmla="*/ 447898 h 2694226"/>
              <a:gd name="connsiteX128" fmla="*/ 46909 w 2052541"/>
              <a:gd name="connsiteY128" fmla="*/ 501276 h 2694226"/>
              <a:gd name="connsiteX129" fmla="*/ 29116 w 2052541"/>
              <a:gd name="connsiteY129" fmla="*/ 476811 h 2694226"/>
              <a:gd name="connsiteX130" fmla="*/ 29116 w 2052541"/>
              <a:gd name="connsiteY130" fmla="*/ 447898 h 2694226"/>
              <a:gd name="connsiteX131" fmla="*/ 1350224 w 2052541"/>
              <a:gd name="connsiteY131" fmla="*/ 434553 h 2694226"/>
              <a:gd name="connsiteX132" fmla="*/ 1319087 w 2052541"/>
              <a:gd name="connsiteY132" fmla="*/ 465690 h 2694226"/>
              <a:gd name="connsiteX133" fmla="*/ 1301294 w 2052541"/>
              <a:gd name="connsiteY133" fmla="*/ 505724 h 2694226"/>
              <a:gd name="connsiteX134" fmla="*/ 1287950 w 2052541"/>
              <a:gd name="connsiteY134" fmla="*/ 532413 h 2694226"/>
              <a:gd name="connsiteX135" fmla="*/ 1261261 w 2052541"/>
              <a:gd name="connsiteY135" fmla="*/ 599135 h 2694226"/>
              <a:gd name="connsiteX136" fmla="*/ 1279053 w 2052541"/>
              <a:gd name="connsiteY136" fmla="*/ 590239 h 2694226"/>
              <a:gd name="connsiteX137" fmla="*/ 1279053 w 2052541"/>
              <a:gd name="connsiteY137" fmla="*/ 612480 h 2694226"/>
              <a:gd name="connsiteX138" fmla="*/ 1294622 w 2052541"/>
              <a:gd name="connsiteY138" fmla="*/ 599135 h 2694226"/>
              <a:gd name="connsiteX139" fmla="*/ 1305742 w 2052541"/>
              <a:gd name="connsiteY139" fmla="*/ 585791 h 2694226"/>
              <a:gd name="connsiteX140" fmla="*/ 1319087 w 2052541"/>
              <a:gd name="connsiteY140" fmla="*/ 514620 h 2694226"/>
              <a:gd name="connsiteX141" fmla="*/ 1336880 w 2052541"/>
              <a:gd name="connsiteY141" fmla="*/ 474587 h 2694226"/>
              <a:gd name="connsiteX142" fmla="*/ 1354672 w 2052541"/>
              <a:gd name="connsiteY142" fmla="*/ 439001 h 2694226"/>
              <a:gd name="connsiteX143" fmla="*/ 1350224 w 2052541"/>
              <a:gd name="connsiteY143" fmla="*/ 434553 h 2694226"/>
              <a:gd name="connsiteX144" fmla="*/ 1363569 w 2052541"/>
              <a:gd name="connsiteY144" fmla="*/ 332245 h 2694226"/>
              <a:gd name="connsiteX145" fmla="*/ 1348000 w 2052541"/>
              <a:gd name="connsiteY145" fmla="*/ 336693 h 2694226"/>
              <a:gd name="connsiteX146" fmla="*/ 1336880 w 2052541"/>
              <a:gd name="connsiteY146" fmla="*/ 345590 h 2694226"/>
              <a:gd name="connsiteX147" fmla="*/ 1332431 w 2052541"/>
              <a:gd name="connsiteY147" fmla="*/ 385623 h 2694226"/>
              <a:gd name="connsiteX148" fmla="*/ 1341328 w 2052541"/>
              <a:gd name="connsiteY148" fmla="*/ 392295 h 2694226"/>
              <a:gd name="connsiteX149" fmla="*/ 1350224 w 2052541"/>
              <a:gd name="connsiteY149" fmla="*/ 390071 h 2694226"/>
              <a:gd name="connsiteX150" fmla="*/ 1363569 w 2052541"/>
              <a:gd name="connsiteY150" fmla="*/ 363382 h 2694226"/>
              <a:gd name="connsiteX151" fmla="*/ 1372465 w 2052541"/>
              <a:gd name="connsiteY151" fmla="*/ 367830 h 2694226"/>
              <a:gd name="connsiteX152" fmla="*/ 1390258 w 2052541"/>
              <a:gd name="connsiteY152" fmla="*/ 354486 h 2694226"/>
              <a:gd name="connsiteX153" fmla="*/ 1381361 w 2052541"/>
              <a:gd name="connsiteY153" fmla="*/ 341141 h 2694226"/>
              <a:gd name="connsiteX154" fmla="*/ 1363569 w 2052541"/>
              <a:gd name="connsiteY154" fmla="*/ 332245 h 2694226"/>
              <a:gd name="connsiteX155" fmla="*/ 522864 w 2052541"/>
              <a:gd name="connsiteY155" fmla="*/ 172111 h 2694226"/>
              <a:gd name="connsiteX156" fmla="*/ 505071 w 2052541"/>
              <a:gd name="connsiteY156" fmla="*/ 174335 h 2694226"/>
              <a:gd name="connsiteX157" fmla="*/ 487278 w 2052541"/>
              <a:gd name="connsiteY157" fmla="*/ 176559 h 2694226"/>
              <a:gd name="connsiteX158" fmla="*/ 491726 w 2052541"/>
              <a:gd name="connsiteY158" fmla="*/ 185455 h 2694226"/>
              <a:gd name="connsiteX159" fmla="*/ 522864 w 2052541"/>
              <a:gd name="connsiteY159" fmla="*/ 181007 h 2694226"/>
              <a:gd name="connsiteX160" fmla="*/ 522864 w 2052541"/>
              <a:gd name="connsiteY160" fmla="*/ 172111 h 2694226"/>
              <a:gd name="connsiteX161" fmla="*/ 91391 w 2052541"/>
              <a:gd name="connsiteY161" fmla="*/ 132077 h 2694226"/>
              <a:gd name="connsiteX162" fmla="*/ 131424 w 2052541"/>
              <a:gd name="connsiteY162" fmla="*/ 145422 h 2694226"/>
              <a:gd name="connsiteX163" fmla="*/ 144769 w 2052541"/>
              <a:gd name="connsiteY163" fmla="*/ 196576 h 2694226"/>
              <a:gd name="connsiteX164" fmla="*/ 158113 w 2052541"/>
              <a:gd name="connsiteY164" fmla="*/ 247730 h 2694226"/>
              <a:gd name="connsiteX165" fmla="*/ 144769 w 2052541"/>
              <a:gd name="connsiteY165" fmla="*/ 274419 h 2694226"/>
              <a:gd name="connsiteX166" fmla="*/ 124752 w 2052541"/>
              <a:gd name="connsiteY166" fmla="*/ 232161 h 2694226"/>
              <a:gd name="connsiteX167" fmla="*/ 113631 w 2052541"/>
              <a:gd name="connsiteY167" fmla="*/ 185455 h 2694226"/>
              <a:gd name="connsiteX168" fmla="*/ 104735 w 2052541"/>
              <a:gd name="connsiteY168" fmla="*/ 163215 h 2694226"/>
              <a:gd name="connsiteX169" fmla="*/ 91391 w 2052541"/>
              <a:gd name="connsiteY169" fmla="*/ 132077 h 2694226"/>
              <a:gd name="connsiteX170" fmla="*/ 1474773 w 2052541"/>
              <a:gd name="connsiteY170" fmla="*/ 87596 h 2694226"/>
              <a:gd name="connsiteX171" fmla="*/ 1465877 w 2052541"/>
              <a:gd name="connsiteY171" fmla="*/ 94268 h 2694226"/>
              <a:gd name="connsiteX172" fmla="*/ 1456980 w 2052541"/>
              <a:gd name="connsiteY172" fmla="*/ 105388 h 2694226"/>
              <a:gd name="connsiteX173" fmla="*/ 1421395 w 2052541"/>
              <a:gd name="connsiteY173" fmla="*/ 163215 h 2694226"/>
              <a:gd name="connsiteX174" fmla="*/ 1414723 w 2052541"/>
              <a:gd name="connsiteY174" fmla="*/ 169887 h 2694226"/>
              <a:gd name="connsiteX175" fmla="*/ 1403602 w 2052541"/>
              <a:gd name="connsiteY175" fmla="*/ 176559 h 2694226"/>
              <a:gd name="connsiteX176" fmla="*/ 1372465 w 2052541"/>
              <a:gd name="connsiteY176" fmla="*/ 225489 h 2694226"/>
              <a:gd name="connsiteX177" fmla="*/ 1390258 w 2052541"/>
              <a:gd name="connsiteY177" fmla="*/ 236609 h 2694226"/>
              <a:gd name="connsiteX178" fmla="*/ 1408050 w 2052541"/>
              <a:gd name="connsiteY178" fmla="*/ 247730 h 2694226"/>
              <a:gd name="connsiteX179" fmla="*/ 1412499 w 2052541"/>
              <a:gd name="connsiteY179" fmla="*/ 243282 h 2694226"/>
              <a:gd name="connsiteX180" fmla="*/ 1408050 w 2052541"/>
              <a:gd name="connsiteY180" fmla="*/ 265522 h 2694226"/>
              <a:gd name="connsiteX181" fmla="*/ 1376913 w 2052541"/>
              <a:gd name="connsiteY181" fmla="*/ 287763 h 2694226"/>
              <a:gd name="connsiteX182" fmla="*/ 1421395 w 2052541"/>
              <a:gd name="connsiteY182" fmla="*/ 269971 h 2694226"/>
              <a:gd name="connsiteX183" fmla="*/ 1430291 w 2052541"/>
              <a:gd name="connsiteY183" fmla="*/ 247730 h 2694226"/>
              <a:gd name="connsiteX184" fmla="*/ 1456980 w 2052541"/>
              <a:gd name="connsiteY184" fmla="*/ 216593 h 2694226"/>
              <a:gd name="connsiteX185" fmla="*/ 1479221 w 2052541"/>
              <a:gd name="connsiteY185" fmla="*/ 189904 h 2694226"/>
              <a:gd name="connsiteX186" fmla="*/ 1510358 w 2052541"/>
              <a:gd name="connsiteY186" fmla="*/ 176559 h 2694226"/>
              <a:gd name="connsiteX187" fmla="*/ 1577081 w 2052541"/>
              <a:gd name="connsiteY187" fmla="*/ 114285 h 2694226"/>
              <a:gd name="connsiteX188" fmla="*/ 1563737 w 2052541"/>
              <a:gd name="connsiteY188" fmla="*/ 96492 h 2694226"/>
              <a:gd name="connsiteX189" fmla="*/ 1528151 w 2052541"/>
              <a:gd name="connsiteY189" fmla="*/ 100940 h 2694226"/>
              <a:gd name="connsiteX190" fmla="*/ 1514807 w 2052541"/>
              <a:gd name="connsiteY190" fmla="*/ 114285 h 2694226"/>
              <a:gd name="connsiteX191" fmla="*/ 1501462 w 2052541"/>
              <a:gd name="connsiteY191" fmla="*/ 87596 h 2694226"/>
              <a:gd name="connsiteX192" fmla="*/ 1479221 w 2052541"/>
              <a:gd name="connsiteY192" fmla="*/ 118733 h 2694226"/>
              <a:gd name="connsiteX193" fmla="*/ 1479221 w 2052541"/>
              <a:gd name="connsiteY193" fmla="*/ 114285 h 2694226"/>
              <a:gd name="connsiteX194" fmla="*/ 1474773 w 2052541"/>
              <a:gd name="connsiteY194" fmla="*/ 87596 h 2694226"/>
              <a:gd name="connsiteX195" fmla="*/ 465593 w 2052541"/>
              <a:gd name="connsiteY195" fmla="*/ 50342 h 2694226"/>
              <a:gd name="connsiteX196" fmla="*/ 476158 w 2052541"/>
              <a:gd name="connsiteY196" fmla="*/ 54234 h 2694226"/>
              <a:gd name="connsiteX197" fmla="*/ 496174 w 2052541"/>
              <a:gd name="connsiteY197" fmla="*/ 60907 h 2694226"/>
              <a:gd name="connsiteX198" fmla="*/ 473934 w 2052541"/>
              <a:gd name="connsiteY198" fmla="*/ 87596 h 2694226"/>
              <a:gd name="connsiteX199" fmla="*/ 478382 w 2052541"/>
              <a:gd name="connsiteY199" fmla="*/ 105388 h 2694226"/>
              <a:gd name="connsiteX200" fmla="*/ 458365 w 2052541"/>
              <a:gd name="connsiteY200" fmla="*/ 87596 h 2694226"/>
              <a:gd name="connsiteX201" fmla="*/ 456141 w 2052541"/>
              <a:gd name="connsiteY201" fmla="*/ 60907 h 2694226"/>
              <a:gd name="connsiteX202" fmla="*/ 465593 w 2052541"/>
              <a:gd name="connsiteY202" fmla="*/ 50342 h 2694226"/>
              <a:gd name="connsiteX203" fmla="*/ 280160 w 2052541"/>
              <a:gd name="connsiteY203" fmla="*/ 28379 h 2694226"/>
              <a:gd name="connsiteX204" fmla="*/ 309351 w 2052541"/>
              <a:gd name="connsiteY204" fmla="*/ 47562 h 2694226"/>
              <a:gd name="connsiteX205" fmla="*/ 311575 w 2052541"/>
              <a:gd name="connsiteY205" fmla="*/ 54234 h 2694226"/>
              <a:gd name="connsiteX206" fmla="*/ 313799 w 2052541"/>
              <a:gd name="connsiteY206" fmla="*/ 60907 h 2694226"/>
              <a:gd name="connsiteX207" fmla="*/ 304903 w 2052541"/>
              <a:gd name="connsiteY207" fmla="*/ 96492 h 2694226"/>
              <a:gd name="connsiteX208" fmla="*/ 304903 w 2052541"/>
              <a:gd name="connsiteY208" fmla="*/ 132077 h 2694226"/>
              <a:gd name="connsiteX209" fmla="*/ 273766 w 2052541"/>
              <a:gd name="connsiteY209" fmla="*/ 118733 h 2694226"/>
              <a:gd name="connsiteX210" fmla="*/ 251525 w 2052541"/>
              <a:gd name="connsiteY210" fmla="*/ 140974 h 2694226"/>
              <a:gd name="connsiteX211" fmla="*/ 251525 w 2052541"/>
              <a:gd name="connsiteY211" fmla="*/ 149870 h 2694226"/>
              <a:gd name="connsiteX212" fmla="*/ 220388 w 2052541"/>
              <a:gd name="connsiteY212" fmla="*/ 149870 h 2694226"/>
              <a:gd name="connsiteX213" fmla="*/ 227060 w 2052541"/>
              <a:gd name="connsiteY213" fmla="*/ 116509 h 2694226"/>
              <a:gd name="connsiteX214" fmla="*/ 202595 w 2052541"/>
              <a:gd name="connsiteY214" fmla="*/ 100940 h 2694226"/>
              <a:gd name="connsiteX215" fmla="*/ 153665 w 2052541"/>
              <a:gd name="connsiteY215" fmla="*/ 83147 h 2694226"/>
              <a:gd name="connsiteX216" fmla="*/ 131424 w 2052541"/>
              <a:gd name="connsiteY216" fmla="*/ 100940 h 2694226"/>
              <a:gd name="connsiteX217" fmla="*/ 122528 w 2052541"/>
              <a:gd name="connsiteY217" fmla="*/ 118733 h 2694226"/>
              <a:gd name="connsiteX218" fmla="*/ 109183 w 2052541"/>
              <a:gd name="connsiteY218" fmla="*/ 105388 h 2694226"/>
              <a:gd name="connsiteX219" fmla="*/ 122528 w 2052541"/>
              <a:gd name="connsiteY219" fmla="*/ 52010 h 2694226"/>
              <a:gd name="connsiteX220" fmla="*/ 171458 w 2052541"/>
              <a:gd name="connsiteY220" fmla="*/ 47562 h 2694226"/>
              <a:gd name="connsiteX221" fmla="*/ 269318 w 2052541"/>
              <a:gd name="connsiteY221" fmla="*/ 34217 h 2694226"/>
              <a:gd name="connsiteX222" fmla="*/ 280160 w 2052541"/>
              <a:gd name="connsiteY222" fmla="*/ 28379 h 2694226"/>
              <a:gd name="connsiteX223" fmla="*/ 1518143 w 2052541"/>
              <a:gd name="connsiteY223" fmla="*/ 22 h 2694226"/>
              <a:gd name="connsiteX224" fmla="*/ 1541496 w 2052541"/>
              <a:gd name="connsiteY224" fmla="*/ 34217 h 2694226"/>
              <a:gd name="connsiteX225" fmla="*/ 1552616 w 2052541"/>
              <a:gd name="connsiteY225" fmla="*/ 31993 h 2694226"/>
              <a:gd name="connsiteX226" fmla="*/ 1559288 w 2052541"/>
              <a:gd name="connsiteY226" fmla="*/ 29769 h 2694226"/>
              <a:gd name="connsiteX227" fmla="*/ 1599322 w 2052541"/>
              <a:gd name="connsiteY227" fmla="*/ 56458 h 2694226"/>
              <a:gd name="connsiteX228" fmla="*/ 1605994 w 2052541"/>
              <a:gd name="connsiteY228" fmla="*/ 65355 h 2694226"/>
              <a:gd name="connsiteX229" fmla="*/ 1617115 w 2052541"/>
              <a:gd name="connsiteY229" fmla="*/ 74251 h 2694226"/>
              <a:gd name="connsiteX230" fmla="*/ 1643804 w 2052541"/>
              <a:gd name="connsiteY230" fmla="*/ 118733 h 2694226"/>
              <a:gd name="connsiteX231" fmla="*/ 1666044 w 2052541"/>
              <a:gd name="connsiteY231" fmla="*/ 185455 h 2694226"/>
              <a:gd name="connsiteX232" fmla="*/ 1626011 w 2052541"/>
              <a:gd name="connsiteY232" fmla="*/ 203248 h 2694226"/>
              <a:gd name="connsiteX233" fmla="*/ 1634907 w 2052541"/>
              <a:gd name="connsiteY233" fmla="*/ 212144 h 2694226"/>
              <a:gd name="connsiteX234" fmla="*/ 1650476 w 2052541"/>
              <a:gd name="connsiteY234" fmla="*/ 207696 h 2694226"/>
              <a:gd name="connsiteX235" fmla="*/ 1670492 w 2052541"/>
              <a:gd name="connsiteY235" fmla="*/ 203248 h 2694226"/>
              <a:gd name="connsiteX236" fmla="*/ 1652700 w 2052541"/>
              <a:gd name="connsiteY236" fmla="*/ 221041 h 2694226"/>
              <a:gd name="connsiteX237" fmla="*/ 1630459 w 2052541"/>
              <a:gd name="connsiteY237" fmla="*/ 238833 h 2694226"/>
              <a:gd name="connsiteX238" fmla="*/ 1621563 w 2052541"/>
              <a:gd name="connsiteY238" fmla="*/ 265522 h 2694226"/>
              <a:gd name="connsiteX239" fmla="*/ 1626011 w 2052541"/>
              <a:gd name="connsiteY239" fmla="*/ 269971 h 2694226"/>
              <a:gd name="connsiteX240" fmla="*/ 1626011 w 2052541"/>
              <a:gd name="connsiteY240" fmla="*/ 332245 h 2694226"/>
              <a:gd name="connsiteX241" fmla="*/ 1626011 w 2052541"/>
              <a:gd name="connsiteY241" fmla="*/ 345590 h 2694226"/>
              <a:gd name="connsiteX242" fmla="*/ 1621563 w 2052541"/>
              <a:gd name="connsiteY242" fmla="*/ 363382 h 2694226"/>
              <a:gd name="connsiteX243" fmla="*/ 1621563 w 2052541"/>
              <a:gd name="connsiteY243" fmla="*/ 381175 h 2694226"/>
              <a:gd name="connsiteX244" fmla="*/ 1657148 w 2052541"/>
              <a:gd name="connsiteY244" fmla="*/ 345590 h 2694226"/>
              <a:gd name="connsiteX245" fmla="*/ 1670492 w 2052541"/>
              <a:gd name="connsiteY245" fmla="*/ 296660 h 2694226"/>
              <a:gd name="connsiteX246" fmla="*/ 1672717 w 2052541"/>
              <a:gd name="connsiteY246" fmla="*/ 289987 h 2694226"/>
              <a:gd name="connsiteX247" fmla="*/ 1674941 w 2052541"/>
              <a:gd name="connsiteY247" fmla="*/ 283315 h 2694226"/>
              <a:gd name="connsiteX248" fmla="*/ 1679389 w 2052541"/>
              <a:gd name="connsiteY248" fmla="*/ 267746 h 2694226"/>
              <a:gd name="connsiteX249" fmla="*/ 1683837 w 2052541"/>
              <a:gd name="connsiteY249" fmla="*/ 252178 h 2694226"/>
              <a:gd name="connsiteX250" fmla="*/ 1686061 w 2052541"/>
              <a:gd name="connsiteY250" fmla="*/ 227713 h 2694226"/>
              <a:gd name="connsiteX251" fmla="*/ 1692733 w 2052541"/>
              <a:gd name="connsiteY251" fmla="*/ 203248 h 2694226"/>
              <a:gd name="connsiteX252" fmla="*/ 1706078 w 2052541"/>
              <a:gd name="connsiteY252" fmla="*/ 167663 h 2694226"/>
              <a:gd name="connsiteX253" fmla="*/ 1719422 w 2052541"/>
              <a:gd name="connsiteY253" fmla="*/ 132077 h 2694226"/>
              <a:gd name="connsiteX254" fmla="*/ 1719422 w 2052541"/>
              <a:gd name="connsiteY254" fmla="*/ 118733 h 2694226"/>
              <a:gd name="connsiteX255" fmla="*/ 1752784 w 2052541"/>
              <a:gd name="connsiteY255" fmla="*/ 78699 h 2694226"/>
              <a:gd name="connsiteX256" fmla="*/ 1786145 w 2052541"/>
              <a:gd name="connsiteY256" fmla="*/ 43114 h 2694226"/>
              <a:gd name="connsiteX257" fmla="*/ 1803938 w 2052541"/>
              <a:gd name="connsiteY257" fmla="*/ 40890 h 2694226"/>
              <a:gd name="connsiteX258" fmla="*/ 1826179 w 2052541"/>
              <a:gd name="connsiteY258" fmla="*/ 47562 h 2694226"/>
              <a:gd name="connsiteX259" fmla="*/ 1884005 w 2052541"/>
              <a:gd name="connsiteY259" fmla="*/ 83147 h 2694226"/>
              <a:gd name="connsiteX260" fmla="*/ 1888453 w 2052541"/>
              <a:gd name="connsiteY260" fmla="*/ 100940 h 2694226"/>
              <a:gd name="connsiteX261" fmla="*/ 1888453 w 2052541"/>
              <a:gd name="connsiteY261" fmla="*/ 118733 h 2694226"/>
              <a:gd name="connsiteX262" fmla="*/ 1904022 w 2052541"/>
              <a:gd name="connsiteY262" fmla="*/ 140974 h 2694226"/>
              <a:gd name="connsiteX263" fmla="*/ 1901798 w 2052541"/>
              <a:gd name="connsiteY263" fmla="*/ 172111 h 2694226"/>
              <a:gd name="connsiteX264" fmla="*/ 1910694 w 2052541"/>
              <a:gd name="connsiteY264" fmla="*/ 181007 h 2694226"/>
              <a:gd name="connsiteX265" fmla="*/ 1924038 w 2052541"/>
              <a:gd name="connsiteY265" fmla="*/ 172111 h 2694226"/>
              <a:gd name="connsiteX266" fmla="*/ 1972968 w 2052541"/>
              <a:gd name="connsiteY266" fmla="*/ 163215 h 2694226"/>
              <a:gd name="connsiteX267" fmla="*/ 2008554 w 2052541"/>
              <a:gd name="connsiteY267" fmla="*/ 192128 h 2694226"/>
              <a:gd name="connsiteX268" fmla="*/ 2030794 w 2052541"/>
              <a:gd name="connsiteY268" fmla="*/ 229937 h 2694226"/>
              <a:gd name="connsiteX269" fmla="*/ 2046363 w 2052541"/>
              <a:gd name="connsiteY269" fmla="*/ 241057 h 2694226"/>
              <a:gd name="connsiteX270" fmla="*/ 2048588 w 2052541"/>
              <a:gd name="connsiteY270" fmla="*/ 256626 h 2694226"/>
              <a:gd name="connsiteX271" fmla="*/ 2021898 w 2052541"/>
              <a:gd name="connsiteY271" fmla="*/ 278867 h 2694226"/>
              <a:gd name="connsiteX272" fmla="*/ 2008554 w 2052541"/>
              <a:gd name="connsiteY272" fmla="*/ 292211 h 2694226"/>
              <a:gd name="connsiteX273" fmla="*/ 1988537 w 2052541"/>
              <a:gd name="connsiteY273" fmla="*/ 285539 h 2694226"/>
              <a:gd name="connsiteX274" fmla="*/ 1972968 w 2052541"/>
              <a:gd name="connsiteY274" fmla="*/ 301108 h 2694226"/>
              <a:gd name="connsiteX275" fmla="*/ 1935159 w 2052541"/>
              <a:gd name="connsiteY275" fmla="*/ 358934 h 2694226"/>
              <a:gd name="connsiteX276" fmla="*/ 1897349 w 2052541"/>
              <a:gd name="connsiteY276" fmla="*/ 412312 h 2694226"/>
              <a:gd name="connsiteX277" fmla="*/ 1884005 w 2052541"/>
              <a:gd name="connsiteY277" fmla="*/ 452346 h 2694226"/>
              <a:gd name="connsiteX278" fmla="*/ 1863988 w 2052541"/>
              <a:gd name="connsiteY278" fmla="*/ 499052 h 2694226"/>
              <a:gd name="connsiteX279" fmla="*/ 1843971 w 2052541"/>
              <a:gd name="connsiteY279" fmla="*/ 550206 h 2694226"/>
              <a:gd name="connsiteX280" fmla="*/ 1839523 w 2052541"/>
              <a:gd name="connsiteY280" fmla="*/ 527965 h 2694226"/>
              <a:gd name="connsiteX281" fmla="*/ 1835075 w 2052541"/>
              <a:gd name="connsiteY281" fmla="*/ 510172 h 2694226"/>
              <a:gd name="connsiteX282" fmla="*/ 1817282 w 2052541"/>
              <a:gd name="connsiteY282" fmla="*/ 545758 h 2694226"/>
              <a:gd name="connsiteX283" fmla="*/ 1786145 w 2052541"/>
              <a:gd name="connsiteY283" fmla="*/ 576895 h 2694226"/>
              <a:gd name="connsiteX284" fmla="*/ 1786145 w 2052541"/>
              <a:gd name="connsiteY284" fmla="*/ 559102 h 2694226"/>
              <a:gd name="connsiteX285" fmla="*/ 1781697 w 2052541"/>
              <a:gd name="connsiteY285" fmla="*/ 556878 h 2694226"/>
              <a:gd name="connsiteX286" fmla="*/ 1777249 w 2052541"/>
              <a:gd name="connsiteY286" fmla="*/ 554654 h 2694226"/>
              <a:gd name="connsiteX287" fmla="*/ 1750560 w 2052541"/>
              <a:gd name="connsiteY287" fmla="*/ 639169 h 2694226"/>
              <a:gd name="connsiteX288" fmla="*/ 1728319 w 2052541"/>
              <a:gd name="connsiteY288" fmla="*/ 723685 h 2694226"/>
              <a:gd name="connsiteX289" fmla="*/ 1755008 w 2052541"/>
              <a:gd name="connsiteY289" fmla="*/ 679203 h 2694226"/>
              <a:gd name="connsiteX290" fmla="*/ 1759456 w 2052541"/>
              <a:gd name="connsiteY290" fmla="*/ 683651 h 2694226"/>
              <a:gd name="connsiteX291" fmla="*/ 1746111 w 2052541"/>
              <a:gd name="connsiteY291" fmla="*/ 712564 h 2694226"/>
              <a:gd name="connsiteX292" fmla="*/ 1732767 w 2052541"/>
              <a:gd name="connsiteY292" fmla="*/ 741477 h 2694226"/>
              <a:gd name="connsiteX293" fmla="*/ 1692733 w 2052541"/>
              <a:gd name="connsiteY293" fmla="*/ 812648 h 2694226"/>
              <a:gd name="connsiteX294" fmla="*/ 1683837 w 2052541"/>
              <a:gd name="connsiteY294" fmla="*/ 837113 h 2694226"/>
              <a:gd name="connsiteX295" fmla="*/ 1674941 w 2052541"/>
              <a:gd name="connsiteY295" fmla="*/ 857130 h 2694226"/>
              <a:gd name="connsiteX296" fmla="*/ 1679389 w 2052541"/>
              <a:gd name="connsiteY296" fmla="*/ 888267 h 2694226"/>
              <a:gd name="connsiteX297" fmla="*/ 1686061 w 2052541"/>
              <a:gd name="connsiteY297" fmla="*/ 877146 h 2694226"/>
              <a:gd name="connsiteX298" fmla="*/ 1692733 w 2052541"/>
              <a:gd name="connsiteY298" fmla="*/ 866026 h 2694226"/>
              <a:gd name="connsiteX299" fmla="*/ 1697182 w 2052541"/>
              <a:gd name="connsiteY299" fmla="*/ 866026 h 2694226"/>
              <a:gd name="connsiteX300" fmla="*/ 1692733 w 2052541"/>
              <a:gd name="connsiteY300" fmla="*/ 888267 h 2694226"/>
              <a:gd name="connsiteX301" fmla="*/ 1672717 w 2052541"/>
              <a:gd name="connsiteY301" fmla="*/ 948317 h 2694226"/>
              <a:gd name="connsiteX302" fmla="*/ 1661596 w 2052541"/>
              <a:gd name="connsiteY302" fmla="*/ 1008368 h 2694226"/>
              <a:gd name="connsiteX303" fmla="*/ 1608218 w 2052541"/>
              <a:gd name="connsiteY303" fmla="*/ 1190743 h 2694226"/>
              <a:gd name="connsiteX304" fmla="*/ 1585977 w 2052541"/>
              <a:gd name="connsiteY304" fmla="*/ 1259690 h 2694226"/>
              <a:gd name="connsiteX305" fmla="*/ 1559288 w 2052541"/>
              <a:gd name="connsiteY305" fmla="*/ 1328636 h 2694226"/>
              <a:gd name="connsiteX306" fmla="*/ 1541496 w 2052541"/>
              <a:gd name="connsiteY306" fmla="*/ 1379790 h 2694226"/>
              <a:gd name="connsiteX307" fmla="*/ 1523703 w 2052541"/>
              <a:gd name="connsiteY307" fmla="*/ 1430944 h 2694226"/>
              <a:gd name="connsiteX308" fmla="*/ 1510358 w 2052541"/>
              <a:gd name="connsiteY308" fmla="*/ 1457633 h 2694226"/>
              <a:gd name="connsiteX309" fmla="*/ 1488117 w 2052541"/>
              <a:gd name="connsiteY309" fmla="*/ 1435393 h 2694226"/>
              <a:gd name="connsiteX310" fmla="*/ 1470325 w 2052541"/>
              <a:gd name="connsiteY310" fmla="*/ 1493219 h 2694226"/>
              <a:gd name="connsiteX311" fmla="*/ 1454756 w 2052541"/>
              <a:gd name="connsiteY311" fmla="*/ 1499891 h 2694226"/>
              <a:gd name="connsiteX312" fmla="*/ 1456980 w 2052541"/>
              <a:gd name="connsiteY312" fmla="*/ 1519908 h 2694226"/>
              <a:gd name="connsiteX313" fmla="*/ 1452532 w 2052541"/>
              <a:gd name="connsiteY313" fmla="*/ 1542149 h 2694226"/>
              <a:gd name="connsiteX314" fmla="*/ 1430291 w 2052541"/>
              <a:gd name="connsiteY314" fmla="*/ 1617768 h 2694226"/>
              <a:gd name="connsiteX315" fmla="*/ 1416947 w 2052541"/>
              <a:gd name="connsiteY315" fmla="*/ 1628888 h 2694226"/>
              <a:gd name="connsiteX316" fmla="*/ 1399154 w 2052541"/>
              <a:gd name="connsiteY316" fmla="*/ 1640009 h 2694226"/>
              <a:gd name="connsiteX317" fmla="*/ 1390258 w 2052541"/>
              <a:gd name="connsiteY317" fmla="*/ 1644457 h 2694226"/>
              <a:gd name="connsiteX318" fmla="*/ 1370241 w 2052541"/>
              <a:gd name="connsiteY318" fmla="*/ 1691163 h 2694226"/>
              <a:gd name="connsiteX319" fmla="*/ 1345776 w 2052541"/>
              <a:gd name="connsiteY319" fmla="*/ 1737868 h 2694226"/>
              <a:gd name="connsiteX320" fmla="*/ 1390258 w 2052541"/>
              <a:gd name="connsiteY320" fmla="*/ 1737868 h 2694226"/>
              <a:gd name="connsiteX321" fmla="*/ 1390258 w 2052541"/>
              <a:gd name="connsiteY321" fmla="*/ 1715627 h 2694226"/>
              <a:gd name="connsiteX322" fmla="*/ 1394706 w 2052541"/>
              <a:gd name="connsiteY322" fmla="*/ 1764557 h 2694226"/>
              <a:gd name="connsiteX323" fmla="*/ 1383585 w 2052541"/>
              <a:gd name="connsiteY323" fmla="*/ 1793471 h 2694226"/>
              <a:gd name="connsiteX324" fmla="*/ 1381361 w 2052541"/>
              <a:gd name="connsiteY324" fmla="*/ 1826832 h 2694226"/>
              <a:gd name="connsiteX325" fmla="*/ 1390258 w 2052541"/>
              <a:gd name="connsiteY325" fmla="*/ 1831280 h 2694226"/>
              <a:gd name="connsiteX326" fmla="*/ 1399154 w 2052541"/>
              <a:gd name="connsiteY326" fmla="*/ 1800143 h 2694226"/>
              <a:gd name="connsiteX327" fmla="*/ 1412499 w 2052541"/>
              <a:gd name="connsiteY327" fmla="*/ 1769006 h 2694226"/>
              <a:gd name="connsiteX328" fmla="*/ 1416947 w 2052541"/>
              <a:gd name="connsiteY328" fmla="*/ 1728972 h 2694226"/>
              <a:gd name="connsiteX329" fmla="*/ 1421395 w 2052541"/>
              <a:gd name="connsiteY329" fmla="*/ 1688938 h 2694226"/>
              <a:gd name="connsiteX330" fmla="*/ 1443636 w 2052541"/>
              <a:gd name="connsiteY330" fmla="*/ 1635560 h 2694226"/>
              <a:gd name="connsiteX331" fmla="*/ 1472549 w 2052541"/>
              <a:gd name="connsiteY331" fmla="*/ 1579958 h 2694226"/>
              <a:gd name="connsiteX332" fmla="*/ 1497014 w 2052541"/>
              <a:gd name="connsiteY332" fmla="*/ 1519908 h 2694226"/>
              <a:gd name="connsiteX333" fmla="*/ 1519255 w 2052541"/>
              <a:gd name="connsiteY333" fmla="*/ 1475426 h 2694226"/>
              <a:gd name="connsiteX334" fmla="*/ 1541496 w 2052541"/>
              <a:gd name="connsiteY334" fmla="*/ 1439841 h 2694226"/>
              <a:gd name="connsiteX335" fmla="*/ 1559288 w 2052541"/>
              <a:gd name="connsiteY335" fmla="*/ 1399807 h 2694226"/>
              <a:gd name="connsiteX336" fmla="*/ 1572633 w 2052541"/>
              <a:gd name="connsiteY336" fmla="*/ 1357549 h 2694226"/>
              <a:gd name="connsiteX337" fmla="*/ 1585977 w 2052541"/>
              <a:gd name="connsiteY337" fmla="*/ 1315292 h 2694226"/>
              <a:gd name="connsiteX338" fmla="*/ 1599322 w 2052541"/>
              <a:gd name="connsiteY338" fmla="*/ 1301947 h 2694226"/>
              <a:gd name="connsiteX339" fmla="*/ 1581529 w 2052541"/>
              <a:gd name="connsiteY339" fmla="*/ 1364222 h 2694226"/>
              <a:gd name="connsiteX340" fmla="*/ 1552616 w 2052541"/>
              <a:gd name="connsiteY340" fmla="*/ 1437617 h 2694226"/>
              <a:gd name="connsiteX341" fmla="*/ 1519255 w 2052541"/>
              <a:gd name="connsiteY341" fmla="*/ 1511011 h 2694226"/>
              <a:gd name="connsiteX342" fmla="*/ 1483669 w 2052541"/>
              <a:gd name="connsiteY342" fmla="*/ 1568838 h 2694226"/>
              <a:gd name="connsiteX343" fmla="*/ 1461428 w 2052541"/>
              <a:gd name="connsiteY343" fmla="*/ 1619992 h 2694226"/>
              <a:gd name="connsiteX344" fmla="*/ 1461428 w 2052541"/>
              <a:gd name="connsiteY344" fmla="*/ 1671146 h 2694226"/>
              <a:gd name="connsiteX345" fmla="*/ 1459204 w 2052541"/>
              <a:gd name="connsiteY345" fmla="*/ 1702283 h 2694226"/>
              <a:gd name="connsiteX346" fmla="*/ 1448084 w 2052541"/>
              <a:gd name="connsiteY346" fmla="*/ 1733420 h 2694226"/>
              <a:gd name="connsiteX347" fmla="*/ 1428067 w 2052541"/>
              <a:gd name="connsiteY347" fmla="*/ 1802367 h 2694226"/>
              <a:gd name="connsiteX348" fmla="*/ 1408050 w 2052541"/>
              <a:gd name="connsiteY348" fmla="*/ 1871314 h 2694226"/>
              <a:gd name="connsiteX349" fmla="*/ 1403602 w 2052541"/>
              <a:gd name="connsiteY349" fmla="*/ 1889106 h 2694226"/>
              <a:gd name="connsiteX350" fmla="*/ 1394706 w 2052541"/>
              <a:gd name="connsiteY350" fmla="*/ 1906899 h 2694226"/>
              <a:gd name="connsiteX351" fmla="*/ 1385809 w 2052541"/>
              <a:gd name="connsiteY351" fmla="*/ 1889106 h 2694226"/>
              <a:gd name="connsiteX352" fmla="*/ 1356896 w 2052541"/>
              <a:gd name="connsiteY352" fmla="*/ 1942485 h 2694226"/>
              <a:gd name="connsiteX353" fmla="*/ 1327983 w 2052541"/>
              <a:gd name="connsiteY353" fmla="*/ 1995863 h 2694226"/>
              <a:gd name="connsiteX354" fmla="*/ 1323535 w 2052541"/>
              <a:gd name="connsiteY354" fmla="*/ 1982518 h 2694226"/>
              <a:gd name="connsiteX355" fmla="*/ 1319087 w 2052541"/>
              <a:gd name="connsiteY355" fmla="*/ 1969174 h 2694226"/>
              <a:gd name="connsiteX356" fmla="*/ 1310191 w 2052541"/>
              <a:gd name="connsiteY356" fmla="*/ 1969174 h 2694226"/>
              <a:gd name="connsiteX357" fmla="*/ 1312415 w 2052541"/>
              <a:gd name="connsiteY357" fmla="*/ 2035896 h 2694226"/>
              <a:gd name="connsiteX358" fmla="*/ 1310191 w 2052541"/>
              <a:gd name="connsiteY358" fmla="*/ 2098171 h 2694226"/>
              <a:gd name="connsiteX359" fmla="*/ 1307966 w 2052541"/>
              <a:gd name="connsiteY359" fmla="*/ 2135980 h 2694226"/>
              <a:gd name="connsiteX360" fmla="*/ 1301294 w 2052541"/>
              <a:gd name="connsiteY360" fmla="*/ 2169341 h 2694226"/>
              <a:gd name="connsiteX361" fmla="*/ 1292398 w 2052541"/>
              <a:gd name="connsiteY361" fmla="*/ 2218271 h 2694226"/>
              <a:gd name="connsiteX362" fmla="*/ 1265709 w 2052541"/>
              <a:gd name="connsiteY362" fmla="*/ 2284994 h 2694226"/>
              <a:gd name="connsiteX363" fmla="*/ 1247916 w 2052541"/>
              <a:gd name="connsiteY363" fmla="*/ 2289442 h 2694226"/>
              <a:gd name="connsiteX364" fmla="*/ 1230123 w 2052541"/>
              <a:gd name="connsiteY364" fmla="*/ 2293891 h 2694226"/>
              <a:gd name="connsiteX365" fmla="*/ 1212331 w 2052541"/>
              <a:gd name="connsiteY365" fmla="*/ 2298339 h 2694226"/>
              <a:gd name="connsiteX366" fmla="*/ 1216779 w 2052541"/>
              <a:gd name="connsiteY366" fmla="*/ 2358389 h 2694226"/>
              <a:gd name="connsiteX367" fmla="*/ 1185642 w 2052541"/>
              <a:gd name="connsiteY367" fmla="*/ 2409543 h 2694226"/>
              <a:gd name="connsiteX368" fmla="*/ 1172297 w 2052541"/>
              <a:gd name="connsiteY368" fmla="*/ 2393974 h 2694226"/>
              <a:gd name="connsiteX369" fmla="*/ 1158953 w 2052541"/>
              <a:gd name="connsiteY369" fmla="*/ 2382854 h 2694226"/>
              <a:gd name="connsiteX370" fmla="*/ 1123367 w 2052541"/>
              <a:gd name="connsiteY370" fmla="*/ 2387302 h 2694226"/>
              <a:gd name="connsiteX371" fmla="*/ 1114471 w 2052541"/>
              <a:gd name="connsiteY371" fmla="*/ 2409543 h 2694226"/>
              <a:gd name="connsiteX372" fmla="*/ 1118919 w 2052541"/>
              <a:gd name="connsiteY372" fmla="*/ 2413991 h 2694226"/>
              <a:gd name="connsiteX373" fmla="*/ 1127815 w 2052541"/>
              <a:gd name="connsiteY373" fmla="*/ 2402871 h 2694226"/>
              <a:gd name="connsiteX374" fmla="*/ 1136712 w 2052541"/>
              <a:gd name="connsiteY374" fmla="*/ 2396199 h 2694226"/>
              <a:gd name="connsiteX375" fmla="*/ 1141160 w 2052541"/>
              <a:gd name="connsiteY375" fmla="*/ 2396199 h 2694226"/>
              <a:gd name="connsiteX376" fmla="*/ 1136712 w 2052541"/>
              <a:gd name="connsiteY376" fmla="*/ 2405095 h 2694226"/>
              <a:gd name="connsiteX377" fmla="*/ 1132263 w 2052541"/>
              <a:gd name="connsiteY377" fmla="*/ 2413991 h 2694226"/>
              <a:gd name="connsiteX378" fmla="*/ 1154504 w 2052541"/>
              <a:gd name="connsiteY378" fmla="*/ 2449576 h 2694226"/>
              <a:gd name="connsiteX379" fmla="*/ 1176745 w 2052541"/>
              <a:gd name="connsiteY379" fmla="*/ 2462921 h 2694226"/>
              <a:gd name="connsiteX380" fmla="*/ 1170073 w 2052541"/>
              <a:gd name="connsiteY380" fmla="*/ 2471817 h 2694226"/>
              <a:gd name="connsiteX381" fmla="*/ 1158953 w 2052541"/>
              <a:gd name="connsiteY381" fmla="*/ 2480714 h 2694226"/>
              <a:gd name="connsiteX382" fmla="*/ 1158953 w 2052541"/>
              <a:gd name="connsiteY382" fmla="*/ 2496282 h 2694226"/>
              <a:gd name="connsiteX383" fmla="*/ 1141160 w 2052541"/>
              <a:gd name="connsiteY383" fmla="*/ 2502955 h 2694226"/>
              <a:gd name="connsiteX384" fmla="*/ 1132263 w 2052541"/>
              <a:gd name="connsiteY384" fmla="*/ 2516299 h 2694226"/>
              <a:gd name="connsiteX385" fmla="*/ 1118919 w 2052541"/>
              <a:gd name="connsiteY385" fmla="*/ 2538540 h 2694226"/>
              <a:gd name="connsiteX386" fmla="*/ 1110023 w 2052541"/>
              <a:gd name="connsiteY386" fmla="*/ 2565229 h 2694226"/>
              <a:gd name="connsiteX387" fmla="*/ 1083334 w 2052541"/>
              <a:gd name="connsiteY387" fmla="*/ 2587470 h 2694226"/>
              <a:gd name="connsiteX388" fmla="*/ 1069989 w 2052541"/>
              <a:gd name="connsiteY388" fmla="*/ 2605263 h 2694226"/>
              <a:gd name="connsiteX389" fmla="*/ 1056644 w 2052541"/>
              <a:gd name="connsiteY389" fmla="*/ 2623055 h 2694226"/>
              <a:gd name="connsiteX390" fmla="*/ 981025 w 2052541"/>
              <a:gd name="connsiteY390" fmla="*/ 2627504 h 2694226"/>
              <a:gd name="connsiteX391" fmla="*/ 954336 w 2052541"/>
              <a:gd name="connsiteY391" fmla="*/ 2611935 h 2694226"/>
              <a:gd name="connsiteX392" fmla="*/ 932096 w 2052541"/>
              <a:gd name="connsiteY392" fmla="*/ 2583022 h 2694226"/>
              <a:gd name="connsiteX393" fmla="*/ 916527 w 2052541"/>
              <a:gd name="connsiteY393" fmla="*/ 2571901 h 2694226"/>
              <a:gd name="connsiteX394" fmla="*/ 892062 w 2052541"/>
              <a:gd name="connsiteY394" fmla="*/ 2578574 h 2694226"/>
              <a:gd name="connsiteX395" fmla="*/ 932096 w 2052541"/>
              <a:gd name="connsiteY395" fmla="*/ 2631952 h 2694226"/>
              <a:gd name="connsiteX396" fmla="*/ 914303 w 2052541"/>
              <a:gd name="connsiteY396" fmla="*/ 2636400 h 2694226"/>
              <a:gd name="connsiteX397" fmla="*/ 874269 w 2052541"/>
              <a:gd name="connsiteY397" fmla="*/ 2636400 h 2694226"/>
              <a:gd name="connsiteX398" fmla="*/ 865373 w 2052541"/>
              <a:gd name="connsiteY398" fmla="*/ 2636400 h 2694226"/>
              <a:gd name="connsiteX399" fmla="*/ 838684 w 2052541"/>
              <a:gd name="connsiteY399" fmla="*/ 2663089 h 2694226"/>
              <a:gd name="connsiteX400" fmla="*/ 834236 w 2052541"/>
              <a:gd name="connsiteY400" fmla="*/ 2640848 h 2694226"/>
              <a:gd name="connsiteX401" fmla="*/ 798650 w 2052541"/>
              <a:gd name="connsiteY401" fmla="*/ 2658641 h 2694226"/>
              <a:gd name="connsiteX402" fmla="*/ 789754 w 2052541"/>
              <a:gd name="connsiteY402" fmla="*/ 2665313 h 2694226"/>
              <a:gd name="connsiteX403" fmla="*/ 771961 w 2052541"/>
              <a:gd name="connsiteY403" fmla="*/ 2663089 h 2694226"/>
              <a:gd name="connsiteX404" fmla="*/ 749720 w 2052541"/>
              <a:gd name="connsiteY404" fmla="*/ 2649744 h 2694226"/>
              <a:gd name="connsiteX405" fmla="*/ 723031 w 2052541"/>
              <a:gd name="connsiteY405" fmla="*/ 2649744 h 2694226"/>
              <a:gd name="connsiteX406" fmla="*/ 700790 w 2052541"/>
              <a:gd name="connsiteY406" fmla="*/ 2649744 h 2694226"/>
              <a:gd name="connsiteX407" fmla="*/ 682998 w 2052541"/>
              <a:gd name="connsiteY407" fmla="*/ 2654193 h 2694226"/>
              <a:gd name="connsiteX408" fmla="*/ 651861 w 2052541"/>
              <a:gd name="connsiteY408" fmla="*/ 2669761 h 2694226"/>
              <a:gd name="connsiteX409" fmla="*/ 629620 w 2052541"/>
              <a:gd name="connsiteY409" fmla="*/ 2694226 h 2694226"/>
              <a:gd name="connsiteX410" fmla="*/ 616275 w 2052541"/>
              <a:gd name="connsiteY410" fmla="*/ 2694226 h 2694226"/>
              <a:gd name="connsiteX411" fmla="*/ 602931 w 2052541"/>
              <a:gd name="connsiteY411" fmla="*/ 2694226 h 2694226"/>
              <a:gd name="connsiteX412" fmla="*/ 574017 w 2052541"/>
              <a:gd name="connsiteY412" fmla="*/ 2667537 h 2694226"/>
              <a:gd name="connsiteX413" fmla="*/ 549553 w 2052541"/>
              <a:gd name="connsiteY413" fmla="*/ 2636400 h 2694226"/>
              <a:gd name="connsiteX414" fmla="*/ 520639 w 2052541"/>
              <a:gd name="connsiteY414" fmla="*/ 2583022 h 2694226"/>
              <a:gd name="connsiteX415" fmla="*/ 496174 w 2052541"/>
              <a:gd name="connsiteY415" fmla="*/ 2529644 h 2694226"/>
              <a:gd name="connsiteX416" fmla="*/ 482830 w 2052541"/>
              <a:gd name="connsiteY416" fmla="*/ 2511851 h 2694226"/>
              <a:gd name="connsiteX417" fmla="*/ 456141 w 2052541"/>
              <a:gd name="connsiteY417" fmla="*/ 2454025 h 2694226"/>
              <a:gd name="connsiteX418" fmla="*/ 456141 w 2052541"/>
              <a:gd name="connsiteY418" fmla="*/ 2436232 h 2694226"/>
              <a:gd name="connsiteX419" fmla="*/ 458365 w 2052541"/>
              <a:gd name="connsiteY419" fmla="*/ 2427336 h 2694226"/>
              <a:gd name="connsiteX420" fmla="*/ 460589 w 2052541"/>
              <a:gd name="connsiteY420" fmla="*/ 2413991 h 2694226"/>
              <a:gd name="connsiteX421" fmla="*/ 440572 w 2052541"/>
              <a:gd name="connsiteY421" fmla="*/ 2340596 h 2694226"/>
              <a:gd name="connsiteX422" fmla="*/ 416107 w 2052541"/>
              <a:gd name="connsiteY422" fmla="*/ 2267201 h 2694226"/>
              <a:gd name="connsiteX423" fmla="*/ 404987 w 2052541"/>
              <a:gd name="connsiteY423" fmla="*/ 2240512 h 2694226"/>
              <a:gd name="connsiteX424" fmla="*/ 393866 w 2052541"/>
              <a:gd name="connsiteY424" fmla="*/ 2213823 h 2694226"/>
              <a:gd name="connsiteX425" fmla="*/ 382746 w 2052541"/>
              <a:gd name="connsiteY425" fmla="*/ 2124860 h 2694226"/>
              <a:gd name="connsiteX426" fmla="*/ 371626 w 2052541"/>
              <a:gd name="connsiteY426" fmla="*/ 2035896 h 2694226"/>
              <a:gd name="connsiteX427" fmla="*/ 356057 w 2052541"/>
              <a:gd name="connsiteY427" fmla="*/ 1955829 h 2694226"/>
              <a:gd name="connsiteX428" fmla="*/ 340488 w 2052541"/>
              <a:gd name="connsiteY428" fmla="*/ 1880210 h 2694226"/>
              <a:gd name="connsiteX429" fmla="*/ 324920 w 2052541"/>
              <a:gd name="connsiteY429" fmla="*/ 1764557 h 2694226"/>
              <a:gd name="connsiteX430" fmla="*/ 309351 w 2052541"/>
              <a:gd name="connsiteY430" fmla="*/ 1648905 h 2694226"/>
              <a:gd name="connsiteX431" fmla="*/ 291558 w 2052541"/>
              <a:gd name="connsiteY431" fmla="*/ 1568838 h 2694226"/>
              <a:gd name="connsiteX432" fmla="*/ 273766 w 2052541"/>
              <a:gd name="connsiteY432" fmla="*/ 1488771 h 2694226"/>
              <a:gd name="connsiteX433" fmla="*/ 262645 w 2052541"/>
              <a:gd name="connsiteY433" fmla="*/ 1448737 h 2694226"/>
              <a:gd name="connsiteX434" fmla="*/ 260421 w 2052541"/>
              <a:gd name="connsiteY434" fmla="*/ 1413151 h 2694226"/>
              <a:gd name="connsiteX435" fmla="*/ 251525 w 2052541"/>
              <a:gd name="connsiteY435" fmla="*/ 1350877 h 2694226"/>
              <a:gd name="connsiteX436" fmla="*/ 242628 w 2052541"/>
              <a:gd name="connsiteY436" fmla="*/ 1339757 h 2694226"/>
              <a:gd name="connsiteX437" fmla="*/ 233732 w 2052541"/>
              <a:gd name="connsiteY437" fmla="*/ 1328636 h 2694226"/>
              <a:gd name="connsiteX438" fmla="*/ 238180 w 2052541"/>
              <a:gd name="connsiteY438" fmla="*/ 1297499 h 2694226"/>
              <a:gd name="connsiteX439" fmla="*/ 224836 w 2052541"/>
              <a:gd name="connsiteY439" fmla="*/ 1306395 h 2694226"/>
              <a:gd name="connsiteX440" fmla="*/ 211491 w 2052541"/>
              <a:gd name="connsiteY440" fmla="*/ 1315292 h 2694226"/>
              <a:gd name="connsiteX441" fmla="*/ 202595 w 2052541"/>
              <a:gd name="connsiteY441" fmla="*/ 1270810 h 2694226"/>
              <a:gd name="connsiteX442" fmla="*/ 224836 w 2052541"/>
              <a:gd name="connsiteY442" fmla="*/ 1288603 h 2694226"/>
              <a:gd name="connsiteX443" fmla="*/ 215939 w 2052541"/>
              <a:gd name="connsiteY443" fmla="*/ 1184071 h 2694226"/>
              <a:gd name="connsiteX444" fmla="*/ 193699 w 2052541"/>
              <a:gd name="connsiteY444" fmla="*/ 1083987 h 2694226"/>
              <a:gd name="connsiteX445" fmla="*/ 202595 w 2052541"/>
              <a:gd name="connsiteY445" fmla="*/ 1079538 h 2694226"/>
              <a:gd name="connsiteX446" fmla="*/ 198147 w 2052541"/>
              <a:gd name="connsiteY446" fmla="*/ 1061746 h 2694226"/>
              <a:gd name="connsiteX447" fmla="*/ 193699 w 2052541"/>
              <a:gd name="connsiteY447" fmla="*/ 1043953 h 2694226"/>
              <a:gd name="connsiteX448" fmla="*/ 175906 w 2052541"/>
              <a:gd name="connsiteY448" fmla="*/ 1052849 h 2694226"/>
              <a:gd name="connsiteX449" fmla="*/ 164785 w 2052541"/>
              <a:gd name="connsiteY449" fmla="*/ 1035057 h 2694226"/>
              <a:gd name="connsiteX450" fmla="*/ 153665 w 2052541"/>
              <a:gd name="connsiteY450" fmla="*/ 1012816 h 2694226"/>
              <a:gd name="connsiteX451" fmla="*/ 140320 w 2052541"/>
              <a:gd name="connsiteY451" fmla="*/ 1070642 h 2694226"/>
              <a:gd name="connsiteX452" fmla="*/ 135872 w 2052541"/>
              <a:gd name="connsiteY452" fmla="*/ 1070642 h 2694226"/>
              <a:gd name="connsiteX453" fmla="*/ 126976 w 2052541"/>
              <a:gd name="connsiteY453" fmla="*/ 1046177 h 2694226"/>
              <a:gd name="connsiteX454" fmla="*/ 122528 w 2052541"/>
              <a:gd name="connsiteY454" fmla="*/ 1021712 h 2694226"/>
              <a:gd name="connsiteX455" fmla="*/ 120304 w 2052541"/>
              <a:gd name="connsiteY455" fmla="*/ 990575 h 2694226"/>
              <a:gd name="connsiteX456" fmla="*/ 109183 w 2052541"/>
              <a:gd name="connsiteY456" fmla="*/ 963886 h 2694226"/>
              <a:gd name="connsiteX457" fmla="*/ 91391 w 2052541"/>
              <a:gd name="connsiteY457" fmla="*/ 863802 h 2694226"/>
              <a:gd name="connsiteX458" fmla="*/ 73598 w 2052541"/>
              <a:gd name="connsiteY458" fmla="*/ 759270 h 2694226"/>
              <a:gd name="connsiteX459" fmla="*/ 75822 w 2052541"/>
              <a:gd name="connsiteY459" fmla="*/ 743701 h 2694226"/>
              <a:gd name="connsiteX460" fmla="*/ 86942 w 2052541"/>
              <a:gd name="connsiteY460" fmla="*/ 728133 h 2694226"/>
              <a:gd name="connsiteX461" fmla="*/ 69150 w 2052541"/>
              <a:gd name="connsiteY461" fmla="*/ 728133 h 2694226"/>
              <a:gd name="connsiteX462" fmla="*/ 51357 w 2052541"/>
              <a:gd name="connsiteY462" fmla="*/ 619152 h 2694226"/>
              <a:gd name="connsiteX463" fmla="*/ 33564 w 2052541"/>
              <a:gd name="connsiteY463" fmla="*/ 510172 h 2694226"/>
              <a:gd name="connsiteX464" fmla="*/ 38012 w 2052541"/>
              <a:gd name="connsiteY464" fmla="*/ 505724 h 2694226"/>
              <a:gd name="connsiteX465" fmla="*/ 46909 w 2052541"/>
              <a:gd name="connsiteY465" fmla="*/ 514620 h 2694226"/>
              <a:gd name="connsiteX466" fmla="*/ 78046 w 2052541"/>
              <a:gd name="connsiteY466" fmla="*/ 496827 h 2694226"/>
              <a:gd name="connsiteX467" fmla="*/ 55805 w 2052541"/>
              <a:gd name="connsiteY467" fmla="*/ 483483 h 2694226"/>
              <a:gd name="connsiteX468" fmla="*/ 55805 w 2052541"/>
              <a:gd name="connsiteY468" fmla="*/ 465690 h 2694226"/>
              <a:gd name="connsiteX469" fmla="*/ 46909 w 2052541"/>
              <a:gd name="connsiteY469" fmla="*/ 407864 h 2694226"/>
              <a:gd name="connsiteX470" fmla="*/ 15772 w 2052541"/>
              <a:gd name="connsiteY470" fmla="*/ 318901 h 2694226"/>
              <a:gd name="connsiteX471" fmla="*/ 6875 w 2052541"/>
              <a:gd name="connsiteY471" fmla="*/ 283315 h 2694226"/>
              <a:gd name="connsiteX472" fmla="*/ 203 w 2052541"/>
              <a:gd name="connsiteY472" fmla="*/ 216593 h 2694226"/>
              <a:gd name="connsiteX473" fmla="*/ 20220 w 2052541"/>
              <a:gd name="connsiteY473" fmla="*/ 149870 h 2694226"/>
              <a:gd name="connsiteX474" fmla="*/ 24668 w 2052541"/>
              <a:gd name="connsiteY474" fmla="*/ 145422 h 2694226"/>
              <a:gd name="connsiteX475" fmla="*/ 33564 w 2052541"/>
              <a:gd name="connsiteY475" fmla="*/ 140974 h 2694226"/>
              <a:gd name="connsiteX476" fmla="*/ 64702 w 2052541"/>
              <a:gd name="connsiteY476" fmla="*/ 169887 h 2694226"/>
              <a:gd name="connsiteX477" fmla="*/ 104735 w 2052541"/>
              <a:gd name="connsiteY477" fmla="*/ 185455 h 2694226"/>
              <a:gd name="connsiteX478" fmla="*/ 78046 w 2052541"/>
              <a:gd name="connsiteY478" fmla="*/ 212144 h 2694226"/>
              <a:gd name="connsiteX479" fmla="*/ 78046 w 2052541"/>
              <a:gd name="connsiteY479" fmla="*/ 265522 h 2694226"/>
              <a:gd name="connsiteX480" fmla="*/ 86942 w 2052541"/>
              <a:gd name="connsiteY480" fmla="*/ 305556 h 2694226"/>
              <a:gd name="connsiteX481" fmla="*/ 78046 w 2052541"/>
              <a:gd name="connsiteY481" fmla="*/ 330021 h 2694226"/>
              <a:gd name="connsiteX482" fmla="*/ 78046 w 2052541"/>
              <a:gd name="connsiteY482" fmla="*/ 354486 h 2694226"/>
              <a:gd name="connsiteX483" fmla="*/ 95839 w 2052541"/>
              <a:gd name="connsiteY483" fmla="*/ 416761 h 2694226"/>
              <a:gd name="connsiteX484" fmla="*/ 98063 w 2052541"/>
              <a:gd name="connsiteY484" fmla="*/ 423433 h 2694226"/>
              <a:gd name="connsiteX485" fmla="*/ 100287 w 2052541"/>
              <a:gd name="connsiteY485" fmla="*/ 430105 h 2694226"/>
              <a:gd name="connsiteX486" fmla="*/ 102511 w 2052541"/>
              <a:gd name="connsiteY486" fmla="*/ 494603 h 2694226"/>
              <a:gd name="connsiteX487" fmla="*/ 122528 w 2052541"/>
              <a:gd name="connsiteY487" fmla="*/ 550206 h 2694226"/>
              <a:gd name="connsiteX488" fmla="*/ 126976 w 2052541"/>
              <a:gd name="connsiteY488" fmla="*/ 594687 h 2694226"/>
              <a:gd name="connsiteX489" fmla="*/ 126976 w 2052541"/>
              <a:gd name="connsiteY489" fmla="*/ 616928 h 2694226"/>
              <a:gd name="connsiteX490" fmla="*/ 131424 w 2052541"/>
              <a:gd name="connsiteY490" fmla="*/ 643617 h 2694226"/>
              <a:gd name="connsiteX491" fmla="*/ 140320 w 2052541"/>
              <a:gd name="connsiteY491" fmla="*/ 670306 h 2694226"/>
              <a:gd name="connsiteX492" fmla="*/ 122528 w 2052541"/>
              <a:gd name="connsiteY492" fmla="*/ 696995 h 2694226"/>
              <a:gd name="connsiteX493" fmla="*/ 122528 w 2052541"/>
              <a:gd name="connsiteY493" fmla="*/ 714788 h 2694226"/>
              <a:gd name="connsiteX494" fmla="*/ 126976 w 2052541"/>
              <a:gd name="connsiteY494" fmla="*/ 732581 h 2694226"/>
              <a:gd name="connsiteX495" fmla="*/ 131424 w 2052541"/>
              <a:gd name="connsiteY495" fmla="*/ 750374 h 2694226"/>
              <a:gd name="connsiteX496" fmla="*/ 140320 w 2052541"/>
              <a:gd name="connsiteY496" fmla="*/ 765942 h 2694226"/>
              <a:gd name="connsiteX497" fmla="*/ 153665 w 2052541"/>
              <a:gd name="connsiteY497" fmla="*/ 781511 h 2694226"/>
              <a:gd name="connsiteX498" fmla="*/ 135872 w 2052541"/>
              <a:gd name="connsiteY498" fmla="*/ 799303 h 2694226"/>
              <a:gd name="connsiteX499" fmla="*/ 142545 w 2052541"/>
              <a:gd name="connsiteY499" fmla="*/ 812648 h 2694226"/>
              <a:gd name="connsiteX500" fmla="*/ 149217 w 2052541"/>
              <a:gd name="connsiteY500" fmla="*/ 825993 h 2694226"/>
              <a:gd name="connsiteX501" fmla="*/ 160337 w 2052541"/>
              <a:gd name="connsiteY501" fmla="*/ 805976 h 2694226"/>
              <a:gd name="connsiteX502" fmla="*/ 184802 w 2052541"/>
              <a:gd name="connsiteY502" fmla="*/ 808200 h 2694226"/>
              <a:gd name="connsiteX503" fmla="*/ 182578 w 2052541"/>
              <a:gd name="connsiteY503" fmla="*/ 777063 h 2694226"/>
              <a:gd name="connsiteX504" fmla="*/ 180354 w 2052541"/>
              <a:gd name="connsiteY504" fmla="*/ 750374 h 2694226"/>
              <a:gd name="connsiteX505" fmla="*/ 167010 w 2052541"/>
              <a:gd name="connsiteY505" fmla="*/ 685875 h 2694226"/>
              <a:gd name="connsiteX506" fmla="*/ 158113 w 2052541"/>
              <a:gd name="connsiteY506" fmla="*/ 621377 h 2694226"/>
              <a:gd name="connsiteX507" fmla="*/ 146993 w 2052541"/>
              <a:gd name="connsiteY507" fmla="*/ 554654 h 2694226"/>
              <a:gd name="connsiteX508" fmla="*/ 140320 w 2052541"/>
              <a:gd name="connsiteY508" fmla="*/ 487931 h 2694226"/>
              <a:gd name="connsiteX509" fmla="*/ 113631 w 2052541"/>
              <a:gd name="connsiteY509" fmla="*/ 434553 h 2694226"/>
              <a:gd name="connsiteX510" fmla="*/ 95839 w 2052541"/>
              <a:gd name="connsiteY510" fmla="*/ 336693 h 2694226"/>
              <a:gd name="connsiteX511" fmla="*/ 111407 w 2052541"/>
              <a:gd name="connsiteY511" fmla="*/ 316677 h 2694226"/>
              <a:gd name="connsiteX512" fmla="*/ 126976 w 2052541"/>
              <a:gd name="connsiteY512" fmla="*/ 296660 h 2694226"/>
              <a:gd name="connsiteX513" fmla="*/ 144769 w 2052541"/>
              <a:gd name="connsiteY513" fmla="*/ 274419 h 2694226"/>
              <a:gd name="connsiteX514" fmla="*/ 155889 w 2052541"/>
              <a:gd name="connsiteY514" fmla="*/ 272195 h 2694226"/>
              <a:gd name="connsiteX515" fmla="*/ 162561 w 2052541"/>
              <a:gd name="connsiteY515" fmla="*/ 269971 h 2694226"/>
              <a:gd name="connsiteX516" fmla="*/ 167010 w 2052541"/>
              <a:gd name="connsiteY516" fmla="*/ 276643 h 2694226"/>
              <a:gd name="connsiteX517" fmla="*/ 171458 w 2052541"/>
              <a:gd name="connsiteY517" fmla="*/ 283315 h 2694226"/>
              <a:gd name="connsiteX518" fmla="*/ 193699 w 2052541"/>
              <a:gd name="connsiteY518" fmla="*/ 292211 h 2694226"/>
              <a:gd name="connsiteX519" fmla="*/ 198147 w 2052541"/>
              <a:gd name="connsiteY519" fmla="*/ 287763 h 2694226"/>
              <a:gd name="connsiteX520" fmla="*/ 202595 w 2052541"/>
              <a:gd name="connsiteY520" fmla="*/ 278867 h 2694226"/>
              <a:gd name="connsiteX521" fmla="*/ 218164 w 2052541"/>
              <a:gd name="connsiteY521" fmla="*/ 241057 h 2694226"/>
              <a:gd name="connsiteX522" fmla="*/ 247077 w 2052541"/>
              <a:gd name="connsiteY522" fmla="*/ 216593 h 2694226"/>
              <a:gd name="connsiteX523" fmla="*/ 251525 w 2052541"/>
              <a:gd name="connsiteY523" fmla="*/ 212144 h 2694226"/>
              <a:gd name="connsiteX524" fmla="*/ 273766 w 2052541"/>
              <a:gd name="connsiteY524" fmla="*/ 176559 h 2694226"/>
              <a:gd name="connsiteX525" fmla="*/ 304903 w 2052541"/>
              <a:gd name="connsiteY525" fmla="*/ 154318 h 2694226"/>
              <a:gd name="connsiteX526" fmla="*/ 313799 w 2052541"/>
              <a:gd name="connsiteY526" fmla="*/ 145422 h 2694226"/>
              <a:gd name="connsiteX527" fmla="*/ 311575 w 2052541"/>
              <a:gd name="connsiteY527" fmla="*/ 160991 h 2694226"/>
              <a:gd name="connsiteX528" fmla="*/ 309351 w 2052541"/>
              <a:gd name="connsiteY528" fmla="*/ 176559 h 2694226"/>
              <a:gd name="connsiteX529" fmla="*/ 318247 w 2052541"/>
              <a:gd name="connsiteY529" fmla="*/ 198800 h 2694226"/>
              <a:gd name="connsiteX530" fmla="*/ 327144 w 2052541"/>
              <a:gd name="connsiteY530" fmla="*/ 198800 h 2694226"/>
              <a:gd name="connsiteX531" fmla="*/ 331592 w 2052541"/>
              <a:gd name="connsiteY531" fmla="*/ 181007 h 2694226"/>
              <a:gd name="connsiteX532" fmla="*/ 333816 w 2052541"/>
              <a:gd name="connsiteY532" fmla="*/ 165439 h 2694226"/>
              <a:gd name="connsiteX533" fmla="*/ 336040 w 2052541"/>
              <a:gd name="connsiteY533" fmla="*/ 154318 h 2694226"/>
              <a:gd name="connsiteX534" fmla="*/ 349385 w 2052541"/>
              <a:gd name="connsiteY534" fmla="*/ 145422 h 2694226"/>
              <a:gd name="connsiteX535" fmla="*/ 358281 w 2052541"/>
              <a:gd name="connsiteY535" fmla="*/ 140974 h 2694226"/>
              <a:gd name="connsiteX536" fmla="*/ 340488 w 2052541"/>
              <a:gd name="connsiteY536" fmla="*/ 118733 h 2694226"/>
              <a:gd name="connsiteX537" fmla="*/ 347161 w 2052541"/>
              <a:gd name="connsiteY537" fmla="*/ 109836 h 2694226"/>
              <a:gd name="connsiteX538" fmla="*/ 353833 w 2052541"/>
              <a:gd name="connsiteY538" fmla="*/ 100940 h 2694226"/>
              <a:gd name="connsiteX539" fmla="*/ 313799 w 2052541"/>
              <a:gd name="connsiteY539" fmla="*/ 87596 h 2694226"/>
              <a:gd name="connsiteX540" fmla="*/ 338264 w 2052541"/>
              <a:gd name="connsiteY540" fmla="*/ 60907 h 2694226"/>
              <a:gd name="connsiteX541" fmla="*/ 376074 w 2052541"/>
              <a:gd name="connsiteY541" fmla="*/ 65355 h 2694226"/>
              <a:gd name="connsiteX542" fmla="*/ 376074 w 2052541"/>
              <a:gd name="connsiteY542" fmla="*/ 52010 h 2694226"/>
              <a:gd name="connsiteX543" fmla="*/ 349385 w 2052541"/>
              <a:gd name="connsiteY543" fmla="*/ 43114 h 2694226"/>
              <a:gd name="connsiteX544" fmla="*/ 336040 w 2052541"/>
              <a:gd name="connsiteY544" fmla="*/ 29769 h 2694226"/>
              <a:gd name="connsiteX545" fmla="*/ 336040 w 2052541"/>
              <a:gd name="connsiteY545" fmla="*/ 20873 h 2694226"/>
              <a:gd name="connsiteX546" fmla="*/ 344937 w 2052541"/>
              <a:gd name="connsiteY546" fmla="*/ 16425 h 2694226"/>
              <a:gd name="connsiteX547" fmla="*/ 389418 w 2052541"/>
              <a:gd name="connsiteY547" fmla="*/ 20873 h 2694226"/>
              <a:gd name="connsiteX548" fmla="*/ 433900 w 2052541"/>
              <a:gd name="connsiteY548" fmla="*/ 38665 h 2694226"/>
              <a:gd name="connsiteX549" fmla="*/ 438348 w 2052541"/>
              <a:gd name="connsiteY549" fmla="*/ 47562 h 2694226"/>
              <a:gd name="connsiteX550" fmla="*/ 433900 w 2052541"/>
              <a:gd name="connsiteY550" fmla="*/ 105388 h 2694226"/>
              <a:gd name="connsiteX551" fmla="*/ 438348 w 2052541"/>
              <a:gd name="connsiteY551" fmla="*/ 114285 h 2694226"/>
              <a:gd name="connsiteX552" fmla="*/ 451693 w 2052541"/>
              <a:gd name="connsiteY552" fmla="*/ 138749 h 2694226"/>
              <a:gd name="connsiteX553" fmla="*/ 473934 w 2052541"/>
              <a:gd name="connsiteY553" fmla="*/ 154318 h 2694226"/>
              <a:gd name="connsiteX554" fmla="*/ 482830 w 2052541"/>
              <a:gd name="connsiteY554" fmla="*/ 154318 h 2694226"/>
              <a:gd name="connsiteX555" fmla="*/ 482830 w 2052541"/>
              <a:gd name="connsiteY555" fmla="*/ 105388 h 2694226"/>
              <a:gd name="connsiteX556" fmla="*/ 498399 w 2052541"/>
              <a:gd name="connsiteY556" fmla="*/ 114285 h 2694226"/>
              <a:gd name="connsiteX557" fmla="*/ 505071 w 2052541"/>
              <a:gd name="connsiteY557" fmla="*/ 105388 h 2694226"/>
              <a:gd name="connsiteX558" fmla="*/ 505071 w 2052541"/>
              <a:gd name="connsiteY558" fmla="*/ 83147 h 2694226"/>
              <a:gd name="connsiteX559" fmla="*/ 496174 w 2052541"/>
              <a:gd name="connsiteY559" fmla="*/ 60907 h 2694226"/>
              <a:gd name="connsiteX560" fmla="*/ 505071 w 2052541"/>
              <a:gd name="connsiteY560" fmla="*/ 56458 h 2694226"/>
              <a:gd name="connsiteX561" fmla="*/ 509519 w 2052541"/>
              <a:gd name="connsiteY561" fmla="*/ 52010 h 2694226"/>
              <a:gd name="connsiteX562" fmla="*/ 536208 w 2052541"/>
              <a:gd name="connsiteY562" fmla="*/ 69803 h 2694226"/>
              <a:gd name="connsiteX563" fmla="*/ 560673 w 2052541"/>
              <a:gd name="connsiteY563" fmla="*/ 109836 h 2694226"/>
              <a:gd name="connsiteX564" fmla="*/ 598482 w 2052541"/>
              <a:gd name="connsiteY564" fmla="*/ 132077 h 2694226"/>
              <a:gd name="connsiteX565" fmla="*/ 651861 w 2052541"/>
              <a:gd name="connsiteY565" fmla="*/ 154318 h 2694226"/>
              <a:gd name="connsiteX566" fmla="*/ 709687 w 2052541"/>
              <a:gd name="connsiteY566" fmla="*/ 212144 h 2694226"/>
              <a:gd name="connsiteX567" fmla="*/ 729704 w 2052541"/>
              <a:gd name="connsiteY567" fmla="*/ 252178 h 2694226"/>
              <a:gd name="connsiteX568" fmla="*/ 718583 w 2052541"/>
              <a:gd name="connsiteY568" fmla="*/ 296660 h 2694226"/>
              <a:gd name="connsiteX569" fmla="*/ 745272 w 2052541"/>
              <a:gd name="connsiteY569" fmla="*/ 301108 h 2694226"/>
              <a:gd name="connsiteX570" fmla="*/ 723031 w 2052541"/>
              <a:gd name="connsiteY570" fmla="*/ 318901 h 2694226"/>
              <a:gd name="connsiteX571" fmla="*/ 736376 w 2052541"/>
              <a:gd name="connsiteY571" fmla="*/ 323349 h 2694226"/>
              <a:gd name="connsiteX572" fmla="*/ 749720 w 2052541"/>
              <a:gd name="connsiteY572" fmla="*/ 327797 h 2694226"/>
              <a:gd name="connsiteX573" fmla="*/ 727480 w 2052541"/>
              <a:gd name="connsiteY573" fmla="*/ 394519 h 2694226"/>
              <a:gd name="connsiteX574" fmla="*/ 723031 w 2052541"/>
              <a:gd name="connsiteY574" fmla="*/ 410088 h 2694226"/>
              <a:gd name="connsiteX575" fmla="*/ 718583 w 2052541"/>
              <a:gd name="connsiteY575" fmla="*/ 421209 h 2694226"/>
              <a:gd name="connsiteX576" fmla="*/ 729704 w 2052541"/>
              <a:gd name="connsiteY576" fmla="*/ 459018 h 2694226"/>
              <a:gd name="connsiteX577" fmla="*/ 740824 w 2052541"/>
              <a:gd name="connsiteY577" fmla="*/ 496827 h 2694226"/>
              <a:gd name="connsiteX578" fmla="*/ 754169 w 2052541"/>
              <a:gd name="connsiteY578" fmla="*/ 532413 h 2694226"/>
              <a:gd name="connsiteX579" fmla="*/ 758617 w 2052541"/>
              <a:gd name="connsiteY579" fmla="*/ 541309 h 2694226"/>
              <a:gd name="connsiteX580" fmla="*/ 771961 w 2052541"/>
              <a:gd name="connsiteY580" fmla="*/ 585791 h 2694226"/>
              <a:gd name="connsiteX581" fmla="*/ 780858 w 2052541"/>
              <a:gd name="connsiteY581" fmla="*/ 581343 h 2694226"/>
              <a:gd name="connsiteX582" fmla="*/ 789754 w 2052541"/>
              <a:gd name="connsiteY582" fmla="*/ 596911 h 2694226"/>
              <a:gd name="connsiteX583" fmla="*/ 794202 w 2052541"/>
              <a:gd name="connsiteY583" fmla="*/ 612480 h 2694226"/>
              <a:gd name="connsiteX584" fmla="*/ 818667 w 2052541"/>
              <a:gd name="connsiteY584" fmla="*/ 768166 h 2694226"/>
              <a:gd name="connsiteX585" fmla="*/ 843132 w 2052541"/>
              <a:gd name="connsiteY585" fmla="*/ 923852 h 2694226"/>
              <a:gd name="connsiteX586" fmla="*/ 867597 w 2052541"/>
              <a:gd name="connsiteY586" fmla="*/ 1043953 h 2694226"/>
              <a:gd name="connsiteX587" fmla="*/ 896510 w 2052541"/>
              <a:gd name="connsiteY587" fmla="*/ 1164054 h 2694226"/>
              <a:gd name="connsiteX588" fmla="*/ 914303 w 2052541"/>
              <a:gd name="connsiteY588" fmla="*/ 1244121 h 2694226"/>
              <a:gd name="connsiteX589" fmla="*/ 932096 w 2052541"/>
              <a:gd name="connsiteY589" fmla="*/ 1324188 h 2694226"/>
              <a:gd name="connsiteX590" fmla="*/ 945440 w 2052541"/>
              <a:gd name="connsiteY590" fmla="*/ 1346429 h 2694226"/>
              <a:gd name="connsiteX591" fmla="*/ 885278 w 2052541"/>
              <a:gd name="connsiteY591" fmla="*/ 1191672 h 2694226"/>
              <a:gd name="connsiteX592" fmla="*/ 974353 w 2052541"/>
              <a:gd name="connsiteY592" fmla="*/ 1261914 h 2694226"/>
              <a:gd name="connsiteX593" fmla="*/ 939033 w 2052541"/>
              <a:gd name="connsiteY593" fmla="*/ 1140626 h 2694226"/>
              <a:gd name="connsiteX594" fmla="*/ 1003907 w 2052541"/>
              <a:gd name="connsiteY594" fmla="*/ 1004978 h 2694226"/>
              <a:gd name="connsiteX595" fmla="*/ 1087782 w 2052541"/>
              <a:gd name="connsiteY595" fmla="*/ 897163 h 2694226"/>
              <a:gd name="connsiteX596" fmla="*/ 1092230 w 2052541"/>
              <a:gd name="connsiteY596" fmla="*/ 888267 h 2694226"/>
              <a:gd name="connsiteX597" fmla="*/ 1101126 w 2052541"/>
              <a:gd name="connsiteY597" fmla="*/ 879371 h 2694226"/>
              <a:gd name="connsiteX598" fmla="*/ 1110023 w 2052541"/>
              <a:gd name="connsiteY598" fmla="*/ 839337 h 2694226"/>
              <a:gd name="connsiteX599" fmla="*/ 1112247 w 2052541"/>
              <a:gd name="connsiteY599" fmla="*/ 823769 h 2694226"/>
              <a:gd name="connsiteX600" fmla="*/ 1125780 w 2052541"/>
              <a:gd name="connsiteY600" fmla="*/ 691275 h 2694226"/>
              <a:gd name="connsiteX601" fmla="*/ 1163401 w 2052541"/>
              <a:gd name="connsiteY601" fmla="*/ 710340 h 2694226"/>
              <a:gd name="connsiteX602" fmla="*/ 1194538 w 2052541"/>
              <a:gd name="connsiteY602" fmla="*/ 710340 h 2694226"/>
              <a:gd name="connsiteX603" fmla="*/ 1176745 w 2052541"/>
              <a:gd name="connsiteY603" fmla="*/ 739253 h 2694226"/>
              <a:gd name="connsiteX604" fmla="*/ 1158953 w 2052541"/>
              <a:gd name="connsiteY604" fmla="*/ 772614 h 2694226"/>
              <a:gd name="connsiteX605" fmla="*/ 1163401 w 2052541"/>
              <a:gd name="connsiteY605" fmla="*/ 774838 h 2694226"/>
              <a:gd name="connsiteX606" fmla="*/ 1167849 w 2052541"/>
              <a:gd name="connsiteY606" fmla="*/ 777063 h 2694226"/>
              <a:gd name="connsiteX607" fmla="*/ 1194538 w 2052541"/>
              <a:gd name="connsiteY607" fmla="*/ 710340 h 2694226"/>
              <a:gd name="connsiteX608" fmla="*/ 1221227 w 2052541"/>
              <a:gd name="connsiteY608" fmla="*/ 685875 h 2694226"/>
              <a:gd name="connsiteX609" fmla="*/ 1230123 w 2052541"/>
              <a:gd name="connsiteY609" fmla="*/ 652514 h 2694226"/>
              <a:gd name="connsiteX610" fmla="*/ 1247916 w 2052541"/>
              <a:gd name="connsiteY610" fmla="*/ 634721 h 2694226"/>
              <a:gd name="connsiteX611" fmla="*/ 1256812 w 2052541"/>
              <a:gd name="connsiteY611" fmla="*/ 619152 h 2694226"/>
              <a:gd name="connsiteX612" fmla="*/ 1257924 w 2052541"/>
              <a:gd name="connsiteY612" fmla="*/ 608588 h 2694226"/>
              <a:gd name="connsiteX613" fmla="*/ 1260617 w 2052541"/>
              <a:gd name="connsiteY613" fmla="*/ 600958 h 2694226"/>
              <a:gd name="connsiteX614" fmla="*/ 1260149 w 2052541"/>
              <a:gd name="connsiteY614" fmla="*/ 601360 h 2694226"/>
              <a:gd name="connsiteX615" fmla="*/ 1247916 w 2052541"/>
              <a:gd name="connsiteY615" fmla="*/ 608032 h 2694226"/>
              <a:gd name="connsiteX616" fmla="*/ 1247916 w 2052541"/>
              <a:gd name="connsiteY616" fmla="*/ 430105 h 2694226"/>
              <a:gd name="connsiteX617" fmla="*/ 1225675 w 2052541"/>
              <a:gd name="connsiteY617" fmla="*/ 430105 h 2694226"/>
              <a:gd name="connsiteX618" fmla="*/ 1234571 w 2052541"/>
              <a:gd name="connsiteY618" fmla="*/ 396744 h 2694226"/>
              <a:gd name="connsiteX619" fmla="*/ 1243468 w 2052541"/>
              <a:gd name="connsiteY619" fmla="*/ 363382 h 2694226"/>
              <a:gd name="connsiteX620" fmla="*/ 1256812 w 2052541"/>
              <a:gd name="connsiteY620" fmla="*/ 327797 h 2694226"/>
              <a:gd name="connsiteX621" fmla="*/ 1274605 w 2052541"/>
              <a:gd name="connsiteY621" fmla="*/ 314452 h 2694226"/>
              <a:gd name="connsiteX622" fmla="*/ 1281277 w 2052541"/>
              <a:gd name="connsiteY622" fmla="*/ 285539 h 2694226"/>
              <a:gd name="connsiteX623" fmla="*/ 1292398 w 2052541"/>
              <a:gd name="connsiteY623" fmla="*/ 252178 h 2694226"/>
              <a:gd name="connsiteX624" fmla="*/ 1314639 w 2052541"/>
              <a:gd name="connsiteY624" fmla="*/ 221041 h 2694226"/>
              <a:gd name="connsiteX625" fmla="*/ 1341328 w 2052541"/>
              <a:gd name="connsiteY625" fmla="*/ 189904 h 2694226"/>
              <a:gd name="connsiteX626" fmla="*/ 1352448 w 2052541"/>
              <a:gd name="connsiteY626" fmla="*/ 181007 h 2694226"/>
              <a:gd name="connsiteX627" fmla="*/ 1359120 w 2052541"/>
              <a:gd name="connsiteY627" fmla="*/ 172111 h 2694226"/>
              <a:gd name="connsiteX628" fmla="*/ 1379137 w 2052541"/>
              <a:gd name="connsiteY628" fmla="*/ 127629 h 2694226"/>
              <a:gd name="connsiteX629" fmla="*/ 1399154 w 2052541"/>
              <a:gd name="connsiteY629" fmla="*/ 83147 h 2694226"/>
              <a:gd name="connsiteX630" fmla="*/ 1408050 w 2052541"/>
              <a:gd name="connsiteY630" fmla="*/ 72027 h 2694226"/>
              <a:gd name="connsiteX631" fmla="*/ 1421395 w 2052541"/>
              <a:gd name="connsiteY631" fmla="*/ 60907 h 2694226"/>
              <a:gd name="connsiteX632" fmla="*/ 1425843 w 2052541"/>
              <a:gd name="connsiteY632" fmla="*/ 56458 h 2694226"/>
              <a:gd name="connsiteX633" fmla="*/ 1461428 w 2052541"/>
              <a:gd name="connsiteY633" fmla="*/ 25321 h 2694226"/>
              <a:gd name="connsiteX634" fmla="*/ 1505910 w 2052541"/>
              <a:gd name="connsiteY634" fmla="*/ 3080 h 2694226"/>
              <a:gd name="connsiteX635" fmla="*/ 1518143 w 2052541"/>
              <a:gd name="connsiteY635" fmla="*/ 22 h 2694226"/>
              <a:gd name="connsiteX0" fmla="*/ 820891 w 2052541"/>
              <a:gd name="connsiteY0" fmla="*/ 2454025 h 2694226"/>
              <a:gd name="connsiteX1" fmla="*/ 811995 w 2052541"/>
              <a:gd name="connsiteY1" fmla="*/ 2458473 h 2694226"/>
              <a:gd name="connsiteX2" fmla="*/ 816443 w 2052541"/>
              <a:gd name="connsiteY2" fmla="*/ 2467369 h 2694226"/>
              <a:gd name="connsiteX3" fmla="*/ 820891 w 2052541"/>
              <a:gd name="connsiteY3" fmla="*/ 2476265 h 2694226"/>
              <a:gd name="connsiteX4" fmla="*/ 825339 w 2052541"/>
              <a:gd name="connsiteY4" fmla="*/ 2476265 h 2694226"/>
              <a:gd name="connsiteX5" fmla="*/ 829788 w 2052541"/>
              <a:gd name="connsiteY5" fmla="*/ 2474041 h 2694226"/>
              <a:gd name="connsiteX6" fmla="*/ 834236 w 2052541"/>
              <a:gd name="connsiteY6" fmla="*/ 2471817 h 2694226"/>
              <a:gd name="connsiteX7" fmla="*/ 827563 w 2052541"/>
              <a:gd name="connsiteY7" fmla="*/ 2462921 h 2694226"/>
              <a:gd name="connsiteX8" fmla="*/ 820891 w 2052541"/>
              <a:gd name="connsiteY8" fmla="*/ 2454025 h 2694226"/>
              <a:gd name="connsiteX9" fmla="*/ 905407 w 2052541"/>
              <a:gd name="connsiteY9" fmla="*/ 2431784 h 2694226"/>
              <a:gd name="connsiteX10" fmla="*/ 869821 w 2052541"/>
              <a:gd name="connsiteY10" fmla="*/ 2449576 h 2694226"/>
              <a:gd name="connsiteX11" fmla="*/ 885390 w 2052541"/>
              <a:gd name="connsiteY11" fmla="*/ 2460697 h 2694226"/>
              <a:gd name="connsiteX12" fmla="*/ 900958 w 2052541"/>
              <a:gd name="connsiteY12" fmla="*/ 2471817 h 2694226"/>
              <a:gd name="connsiteX13" fmla="*/ 905407 w 2052541"/>
              <a:gd name="connsiteY13" fmla="*/ 2431784 h 2694226"/>
              <a:gd name="connsiteX14" fmla="*/ 1225675 w 2052541"/>
              <a:gd name="connsiteY14" fmla="*/ 2276098 h 2694226"/>
              <a:gd name="connsiteX15" fmla="*/ 1198986 w 2052541"/>
              <a:gd name="connsiteY15" fmla="*/ 2278322 h 2694226"/>
              <a:gd name="connsiteX16" fmla="*/ 1194538 w 2052541"/>
              <a:gd name="connsiteY16" fmla="*/ 2298339 h 2694226"/>
              <a:gd name="connsiteX17" fmla="*/ 1210107 w 2052541"/>
              <a:gd name="connsiteY17" fmla="*/ 2287218 h 2694226"/>
              <a:gd name="connsiteX18" fmla="*/ 1225675 w 2052541"/>
              <a:gd name="connsiteY18" fmla="*/ 2276098 h 2694226"/>
              <a:gd name="connsiteX19" fmla="*/ 1483669 w 2052541"/>
              <a:gd name="connsiteY19" fmla="*/ 1591079 h 2694226"/>
              <a:gd name="connsiteX20" fmla="*/ 1492566 w 2052541"/>
              <a:gd name="connsiteY20" fmla="*/ 1595527 h 2694226"/>
              <a:gd name="connsiteX21" fmla="*/ 1483669 w 2052541"/>
              <a:gd name="connsiteY21" fmla="*/ 1640009 h 2694226"/>
              <a:gd name="connsiteX22" fmla="*/ 1470325 w 2052541"/>
              <a:gd name="connsiteY22" fmla="*/ 1635560 h 2694226"/>
              <a:gd name="connsiteX23" fmla="*/ 1476997 w 2052541"/>
              <a:gd name="connsiteY23" fmla="*/ 1613319 h 2694226"/>
              <a:gd name="connsiteX24" fmla="*/ 1483669 w 2052541"/>
              <a:gd name="connsiteY24" fmla="*/ 1591079 h 2694226"/>
              <a:gd name="connsiteX25" fmla="*/ 224836 w 2052541"/>
              <a:gd name="connsiteY25" fmla="*/ 1333085 h 2694226"/>
              <a:gd name="connsiteX26" fmla="*/ 238180 w 2052541"/>
              <a:gd name="connsiteY26" fmla="*/ 1377566 h 2694226"/>
              <a:gd name="connsiteX27" fmla="*/ 247077 w 2052541"/>
              <a:gd name="connsiteY27" fmla="*/ 1422048 h 2694226"/>
              <a:gd name="connsiteX28" fmla="*/ 238180 w 2052541"/>
              <a:gd name="connsiteY28" fmla="*/ 1422048 h 2694226"/>
              <a:gd name="connsiteX29" fmla="*/ 215939 w 2052541"/>
              <a:gd name="connsiteY29" fmla="*/ 1337533 h 2694226"/>
              <a:gd name="connsiteX30" fmla="*/ 224836 w 2052541"/>
              <a:gd name="connsiteY30" fmla="*/ 1333085 h 2694226"/>
              <a:gd name="connsiteX31" fmla="*/ 834236 w 2052541"/>
              <a:gd name="connsiteY31" fmla="*/ 1328636 h 2694226"/>
              <a:gd name="connsiteX32" fmla="*/ 829788 w 2052541"/>
              <a:gd name="connsiteY32" fmla="*/ 1333085 h 2694226"/>
              <a:gd name="connsiteX33" fmla="*/ 845356 w 2052541"/>
              <a:gd name="connsiteY33" fmla="*/ 1428720 h 2694226"/>
              <a:gd name="connsiteX34" fmla="*/ 883166 w 2052541"/>
              <a:gd name="connsiteY34" fmla="*/ 1519908 h 2694226"/>
              <a:gd name="connsiteX35" fmla="*/ 858701 w 2052541"/>
              <a:gd name="connsiteY35" fmla="*/ 1424272 h 2694226"/>
              <a:gd name="connsiteX36" fmla="*/ 834236 w 2052541"/>
              <a:gd name="connsiteY36" fmla="*/ 1328636 h 2694226"/>
              <a:gd name="connsiteX37" fmla="*/ 811995 w 2052541"/>
              <a:gd name="connsiteY37" fmla="*/ 1284154 h 2694226"/>
              <a:gd name="connsiteX38" fmla="*/ 807547 w 2052541"/>
              <a:gd name="connsiteY38" fmla="*/ 1324188 h 2694226"/>
              <a:gd name="connsiteX39" fmla="*/ 816443 w 2052541"/>
              <a:gd name="connsiteY39" fmla="*/ 1324188 h 2694226"/>
              <a:gd name="connsiteX40" fmla="*/ 818667 w 2052541"/>
              <a:gd name="connsiteY40" fmla="*/ 1306395 h 2694226"/>
              <a:gd name="connsiteX41" fmla="*/ 820891 w 2052541"/>
              <a:gd name="connsiteY41" fmla="*/ 1288603 h 2694226"/>
              <a:gd name="connsiteX42" fmla="*/ 811995 w 2052541"/>
              <a:gd name="connsiteY42" fmla="*/ 1284154 h 2694226"/>
              <a:gd name="connsiteX43" fmla="*/ 193699 w 2052541"/>
              <a:gd name="connsiteY43" fmla="*/ 1190743 h 2694226"/>
              <a:gd name="connsiteX44" fmla="*/ 198147 w 2052541"/>
              <a:gd name="connsiteY44" fmla="*/ 1224104 h 2694226"/>
              <a:gd name="connsiteX45" fmla="*/ 202595 w 2052541"/>
              <a:gd name="connsiteY45" fmla="*/ 1257465 h 2694226"/>
              <a:gd name="connsiteX46" fmla="*/ 198147 w 2052541"/>
              <a:gd name="connsiteY46" fmla="*/ 1257465 h 2694226"/>
              <a:gd name="connsiteX47" fmla="*/ 184802 w 2052541"/>
              <a:gd name="connsiteY47" fmla="*/ 1195191 h 2694226"/>
              <a:gd name="connsiteX48" fmla="*/ 193699 w 2052541"/>
              <a:gd name="connsiteY48" fmla="*/ 1190743 h 2694226"/>
              <a:gd name="connsiteX49" fmla="*/ 167010 w 2052541"/>
              <a:gd name="connsiteY49" fmla="*/ 1115124 h 2694226"/>
              <a:gd name="connsiteX50" fmla="*/ 175906 w 2052541"/>
              <a:gd name="connsiteY50" fmla="*/ 1115124 h 2694226"/>
              <a:gd name="connsiteX51" fmla="*/ 180354 w 2052541"/>
              <a:gd name="connsiteY51" fmla="*/ 1137365 h 2694226"/>
              <a:gd name="connsiteX52" fmla="*/ 184802 w 2052541"/>
              <a:gd name="connsiteY52" fmla="*/ 1164054 h 2694226"/>
              <a:gd name="connsiteX53" fmla="*/ 180354 w 2052541"/>
              <a:gd name="connsiteY53" fmla="*/ 1164054 h 2694226"/>
              <a:gd name="connsiteX54" fmla="*/ 173682 w 2052541"/>
              <a:gd name="connsiteY54" fmla="*/ 1139589 h 2694226"/>
              <a:gd name="connsiteX55" fmla="*/ 167010 w 2052541"/>
              <a:gd name="connsiteY55" fmla="*/ 1115124 h 2694226"/>
              <a:gd name="connsiteX56" fmla="*/ 1176189 w 2052541"/>
              <a:gd name="connsiteY56" fmla="*/ 1020878 h 2694226"/>
              <a:gd name="connsiteX57" fmla="*/ 1167849 w 2052541"/>
              <a:gd name="connsiteY57" fmla="*/ 1035057 h 2694226"/>
              <a:gd name="connsiteX58" fmla="*/ 1163401 w 2052541"/>
              <a:gd name="connsiteY58" fmla="*/ 1048401 h 2694226"/>
              <a:gd name="connsiteX59" fmla="*/ 1158953 w 2052541"/>
              <a:gd name="connsiteY59" fmla="*/ 1061746 h 2694226"/>
              <a:gd name="connsiteX60" fmla="*/ 1150056 w 2052541"/>
              <a:gd name="connsiteY60" fmla="*/ 1092883 h 2694226"/>
              <a:gd name="connsiteX61" fmla="*/ 1141160 w 2052541"/>
              <a:gd name="connsiteY61" fmla="*/ 1119572 h 2694226"/>
              <a:gd name="connsiteX62" fmla="*/ 1150056 w 2052541"/>
              <a:gd name="connsiteY62" fmla="*/ 1124020 h 2694226"/>
              <a:gd name="connsiteX63" fmla="*/ 1165625 w 2052541"/>
              <a:gd name="connsiteY63" fmla="*/ 1079538 h 2694226"/>
              <a:gd name="connsiteX64" fmla="*/ 1181193 w 2052541"/>
              <a:gd name="connsiteY64" fmla="*/ 1035057 h 2694226"/>
              <a:gd name="connsiteX65" fmla="*/ 1176745 w 2052541"/>
              <a:gd name="connsiteY65" fmla="*/ 1021712 h 2694226"/>
              <a:gd name="connsiteX66" fmla="*/ 1176189 w 2052541"/>
              <a:gd name="connsiteY66" fmla="*/ 1020878 h 2694226"/>
              <a:gd name="connsiteX67" fmla="*/ 207043 w 2052541"/>
              <a:gd name="connsiteY67" fmla="*/ 990575 h 2694226"/>
              <a:gd name="connsiteX68" fmla="*/ 202595 w 2052541"/>
              <a:gd name="connsiteY68" fmla="*/ 992799 h 2694226"/>
              <a:gd name="connsiteX69" fmla="*/ 198147 w 2052541"/>
              <a:gd name="connsiteY69" fmla="*/ 995023 h 2694226"/>
              <a:gd name="connsiteX70" fmla="*/ 207043 w 2052541"/>
              <a:gd name="connsiteY70" fmla="*/ 1032833 h 2694226"/>
              <a:gd name="connsiteX71" fmla="*/ 215939 w 2052541"/>
              <a:gd name="connsiteY71" fmla="*/ 1070642 h 2694226"/>
              <a:gd name="connsiteX72" fmla="*/ 224836 w 2052541"/>
              <a:gd name="connsiteY72" fmla="*/ 1070642 h 2694226"/>
              <a:gd name="connsiteX73" fmla="*/ 215939 w 2052541"/>
              <a:gd name="connsiteY73" fmla="*/ 1030609 h 2694226"/>
              <a:gd name="connsiteX74" fmla="*/ 207043 w 2052541"/>
              <a:gd name="connsiteY74" fmla="*/ 990575 h 2694226"/>
              <a:gd name="connsiteX75" fmla="*/ 1652700 w 2052541"/>
              <a:gd name="connsiteY75" fmla="*/ 977230 h 2694226"/>
              <a:gd name="connsiteX76" fmla="*/ 1626011 w 2052541"/>
              <a:gd name="connsiteY76" fmla="*/ 1008368 h 2694226"/>
              <a:gd name="connsiteX77" fmla="*/ 1621563 w 2052541"/>
              <a:gd name="connsiteY77" fmla="*/ 1030609 h 2694226"/>
              <a:gd name="connsiteX78" fmla="*/ 1617115 w 2052541"/>
              <a:gd name="connsiteY78" fmla="*/ 1052849 h 2694226"/>
              <a:gd name="connsiteX79" fmla="*/ 1594874 w 2052541"/>
              <a:gd name="connsiteY79" fmla="*/ 1097331 h 2694226"/>
              <a:gd name="connsiteX80" fmla="*/ 1590425 w 2052541"/>
              <a:gd name="connsiteY80" fmla="*/ 1119572 h 2694226"/>
              <a:gd name="connsiteX81" fmla="*/ 1599322 w 2052541"/>
              <a:gd name="connsiteY81" fmla="*/ 1119572 h 2694226"/>
              <a:gd name="connsiteX82" fmla="*/ 1634907 w 2052541"/>
              <a:gd name="connsiteY82" fmla="*/ 1052849 h 2694226"/>
              <a:gd name="connsiteX83" fmla="*/ 1661596 w 2052541"/>
              <a:gd name="connsiteY83" fmla="*/ 981679 h 2694226"/>
              <a:gd name="connsiteX84" fmla="*/ 1657148 w 2052541"/>
              <a:gd name="connsiteY84" fmla="*/ 979454 h 2694226"/>
              <a:gd name="connsiteX85" fmla="*/ 1652700 w 2052541"/>
              <a:gd name="connsiteY85" fmla="*/ 977230 h 2694226"/>
              <a:gd name="connsiteX86" fmla="*/ 167010 w 2052541"/>
              <a:gd name="connsiteY86" fmla="*/ 817096 h 2694226"/>
              <a:gd name="connsiteX87" fmla="*/ 153665 w 2052541"/>
              <a:gd name="connsiteY87" fmla="*/ 852682 h 2694226"/>
              <a:gd name="connsiteX88" fmla="*/ 158113 w 2052541"/>
              <a:gd name="connsiteY88" fmla="*/ 852682 h 2694226"/>
              <a:gd name="connsiteX89" fmla="*/ 144769 w 2052541"/>
              <a:gd name="connsiteY89" fmla="*/ 870474 h 2694226"/>
              <a:gd name="connsiteX90" fmla="*/ 151441 w 2052541"/>
              <a:gd name="connsiteY90" fmla="*/ 879371 h 2694226"/>
              <a:gd name="connsiteX91" fmla="*/ 169234 w 2052541"/>
              <a:gd name="connsiteY91" fmla="*/ 886043 h 2694226"/>
              <a:gd name="connsiteX92" fmla="*/ 180354 w 2052541"/>
              <a:gd name="connsiteY92" fmla="*/ 892715 h 2694226"/>
              <a:gd name="connsiteX93" fmla="*/ 162561 w 2052541"/>
              <a:gd name="connsiteY93" fmla="*/ 897163 h 2694226"/>
              <a:gd name="connsiteX94" fmla="*/ 164785 w 2052541"/>
              <a:gd name="connsiteY94" fmla="*/ 908284 h 2694226"/>
              <a:gd name="connsiteX95" fmla="*/ 167010 w 2052541"/>
              <a:gd name="connsiteY95" fmla="*/ 914956 h 2694226"/>
              <a:gd name="connsiteX96" fmla="*/ 153665 w 2052541"/>
              <a:gd name="connsiteY96" fmla="*/ 923852 h 2694226"/>
              <a:gd name="connsiteX97" fmla="*/ 149217 w 2052541"/>
              <a:gd name="connsiteY97" fmla="*/ 966110 h 2694226"/>
              <a:gd name="connsiteX98" fmla="*/ 167010 w 2052541"/>
              <a:gd name="connsiteY98" fmla="*/ 1012816 h 2694226"/>
              <a:gd name="connsiteX99" fmla="*/ 175906 w 2052541"/>
              <a:gd name="connsiteY99" fmla="*/ 990575 h 2694226"/>
              <a:gd name="connsiteX100" fmla="*/ 162561 w 2052541"/>
              <a:gd name="connsiteY100" fmla="*/ 923852 h 2694226"/>
              <a:gd name="connsiteX101" fmla="*/ 184802 w 2052541"/>
              <a:gd name="connsiteY101" fmla="*/ 919404 h 2694226"/>
              <a:gd name="connsiteX102" fmla="*/ 184802 w 2052541"/>
              <a:gd name="connsiteY102" fmla="*/ 954990 h 2694226"/>
              <a:gd name="connsiteX103" fmla="*/ 211491 w 2052541"/>
              <a:gd name="connsiteY103" fmla="*/ 968334 h 2694226"/>
              <a:gd name="connsiteX104" fmla="*/ 200371 w 2052541"/>
              <a:gd name="connsiteY104" fmla="*/ 910508 h 2694226"/>
              <a:gd name="connsiteX105" fmla="*/ 193699 w 2052541"/>
              <a:gd name="connsiteY105" fmla="*/ 861578 h 2694226"/>
              <a:gd name="connsiteX106" fmla="*/ 184802 w 2052541"/>
              <a:gd name="connsiteY106" fmla="*/ 852682 h 2694226"/>
              <a:gd name="connsiteX107" fmla="*/ 175906 w 2052541"/>
              <a:gd name="connsiteY107" fmla="*/ 817096 h 2694226"/>
              <a:gd name="connsiteX108" fmla="*/ 167010 w 2052541"/>
              <a:gd name="connsiteY108" fmla="*/ 817096 h 2694226"/>
              <a:gd name="connsiteX109" fmla="*/ 64702 w 2052541"/>
              <a:gd name="connsiteY109" fmla="*/ 639169 h 2694226"/>
              <a:gd name="connsiteX110" fmla="*/ 69150 w 2052541"/>
              <a:gd name="connsiteY110" fmla="*/ 668082 h 2694226"/>
              <a:gd name="connsiteX111" fmla="*/ 73598 w 2052541"/>
              <a:gd name="connsiteY111" fmla="*/ 688099 h 2694226"/>
              <a:gd name="connsiteX112" fmla="*/ 78046 w 2052541"/>
              <a:gd name="connsiteY112" fmla="*/ 688099 h 2694226"/>
              <a:gd name="connsiteX113" fmla="*/ 86942 w 2052541"/>
              <a:gd name="connsiteY113" fmla="*/ 652514 h 2694226"/>
              <a:gd name="connsiteX114" fmla="*/ 64702 w 2052541"/>
              <a:gd name="connsiteY114" fmla="*/ 639169 h 2694226"/>
              <a:gd name="connsiteX115" fmla="*/ 51357 w 2052541"/>
              <a:gd name="connsiteY115" fmla="*/ 545758 h 2694226"/>
              <a:gd name="connsiteX116" fmla="*/ 58029 w 2052541"/>
              <a:gd name="connsiteY116" fmla="*/ 583567 h 2694226"/>
              <a:gd name="connsiteX117" fmla="*/ 64702 w 2052541"/>
              <a:gd name="connsiteY117" fmla="*/ 616928 h 2694226"/>
              <a:gd name="connsiteX118" fmla="*/ 75822 w 2052541"/>
              <a:gd name="connsiteY118" fmla="*/ 579119 h 2694226"/>
              <a:gd name="connsiteX119" fmla="*/ 51357 w 2052541"/>
              <a:gd name="connsiteY119" fmla="*/ 545758 h 2694226"/>
              <a:gd name="connsiteX120" fmla="*/ 86942 w 2052541"/>
              <a:gd name="connsiteY120" fmla="*/ 510172 h 2694226"/>
              <a:gd name="connsiteX121" fmla="*/ 73598 w 2052541"/>
              <a:gd name="connsiteY121" fmla="*/ 519069 h 2694226"/>
              <a:gd name="connsiteX122" fmla="*/ 60253 w 2052541"/>
              <a:gd name="connsiteY122" fmla="*/ 527965 h 2694226"/>
              <a:gd name="connsiteX123" fmla="*/ 69150 w 2052541"/>
              <a:gd name="connsiteY123" fmla="*/ 536861 h 2694226"/>
              <a:gd name="connsiteX124" fmla="*/ 82494 w 2052541"/>
              <a:gd name="connsiteY124" fmla="*/ 527965 h 2694226"/>
              <a:gd name="connsiteX125" fmla="*/ 95839 w 2052541"/>
              <a:gd name="connsiteY125" fmla="*/ 519069 h 2694226"/>
              <a:gd name="connsiteX126" fmla="*/ 86942 w 2052541"/>
              <a:gd name="connsiteY126" fmla="*/ 510172 h 2694226"/>
              <a:gd name="connsiteX127" fmla="*/ 29116 w 2052541"/>
              <a:gd name="connsiteY127" fmla="*/ 447898 h 2694226"/>
              <a:gd name="connsiteX128" fmla="*/ 46909 w 2052541"/>
              <a:gd name="connsiteY128" fmla="*/ 501276 h 2694226"/>
              <a:gd name="connsiteX129" fmla="*/ 29116 w 2052541"/>
              <a:gd name="connsiteY129" fmla="*/ 476811 h 2694226"/>
              <a:gd name="connsiteX130" fmla="*/ 29116 w 2052541"/>
              <a:gd name="connsiteY130" fmla="*/ 447898 h 2694226"/>
              <a:gd name="connsiteX131" fmla="*/ 1350224 w 2052541"/>
              <a:gd name="connsiteY131" fmla="*/ 434553 h 2694226"/>
              <a:gd name="connsiteX132" fmla="*/ 1319087 w 2052541"/>
              <a:gd name="connsiteY132" fmla="*/ 465690 h 2694226"/>
              <a:gd name="connsiteX133" fmla="*/ 1301294 w 2052541"/>
              <a:gd name="connsiteY133" fmla="*/ 505724 h 2694226"/>
              <a:gd name="connsiteX134" fmla="*/ 1287950 w 2052541"/>
              <a:gd name="connsiteY134" fmla="*/ 532413 h 2694226"/>
              <a:gd name="connsiteX135" fmla="*/ 1261261 w 2052541"/>
              <a:gd name="connsiteY135" fmla="*/ 599135 h 2694226"/>
              <a:gd name="connsiteX136" fmla="*/ 1279053 w 2052541"/>
              <a:gd name="connsiteY136" fmla="*/ 590239 h 2694226"/>
              <a:gd name="connsiteX137" fmla="*/ 1279053 w 2052541"/>
              <a:gd name="connsiteY137" fmla="*/ 612480 h 2694226"/>
              <a:gd name="connsiteX138" fmla="*/ 1294622 w 2052541"/>
              <a:gd name="connsiteY138" fmla="*/ 599135 h 2694226"/>
              <a:gd name="connsiteX139" fmla="*/ 1305742 w 2052541"/>
              <a:gd name="connsiteY139" fmla="*/ 585791 h 2694226"/>
              <a:gd name="connsiteX140" fmla="*/ 1319087 w 2052541"/>
              <a:gd name="connsiteY140" fmla="*/ 514620 h 2694226"/>
              <a:gd name="connsiteX141" fmla="*/ 1336880 w 2052541"/>
              <a:gd name="connsiteY141" fmla="*/ 474587 h 2694226"/>
              <a:gd name="connsiteX142" fmla="*/ 1354672 w 2052541"/>
              <a:gd name="connsiteY142" fmla="*/ 439001 h 2694226"/>
              <a:gd name="connsiteX143" fmla="*/ 1350224 w 2052541"/>
              <a:gd name="connsiteY143" fmla="*/ 434553 h 2694226"/>
              <a:gd name="connsiteX144" fmla="*/ 1363569 w 2052541"/>
              <a:gd name="connsiteY144" fmla="*/ 332245 h 2694226"/>
              <a:gd name="connsiteX145" fmla="*/ 1348000 w 2052541"/>
              <a:gd name="connsiteY145" fmla="*/ 336693 h 2694226"/>
              <a:gd name="connsiteX146" fmla="*/ 1336880 w 2052541"/>
              <a:gd name="connsiteY146" fmla="*/ 345590 h 2694226"/>
              <a:gd name="connsiteX147" fmla="*/ 1332431 w 2052541"/>
              <a:gd name="connsiteY147" fmla="*/ 385623 h 2694226"/>
              <a:gd name="connsiteX148" fmla="*/ 1341328 w 2052541"/>
              <a:gd name="connsiteY148" fmla="*/ 392295 h 2694226"/>
              <a:gd name="connsiteX149" fmla="*/ 1350224 w 2052541"/>
              <a:gd name="connsiteY149" fmla="*/ 390071 h 2694226"/>
              <a:gd name="connsiteX150" fmla="*/ 1363569 w 2052541"/>
              <a:gd name="connsiteY150" fmla="*/ 363382 h 2694226"/>
              <a:gd name="connsiteX151" fmla="*/ 1372465 w 2052541"/>
              <a:gd name="connsiteY151" fmla="*/ 367830 h 2694226"/>
              <a:gd name="connsiteX152" fmla="*/ 1390258 w 2052541"/>
              <a:gd name="connsiteY152" fmla="*/ 354486 h 2694226"/>
              <a:gd name="connsiteX153" fmla="*/ 1381361 w 2052541"/>
              <a:gd name="connsiteY153" fmla="*/ 341141 h 2694226"/>
              <a:gd name="connsiteX154" fmla="*/ 1363569 w 2052541"/>
              <a:gd name="connsiteY154" fmla="*/ 332245 h 2694226"/>
              <a:gd name="connsiteX155" fmla="*/ 522864 w 2052541"/>
              <a:gd name="connsiteY155" fmla="*/ 172111 h 2694226"/>
              <a:gd name="connsiteX156" fmla="*/ 505071 w 2052541"/>
              <a:gd name="connsiteY156" fmla="*/ 174335 h 2694226"/>
              <a:gd name="connsiteX157" fmla="*/ 487278 w 2052541"/>
              <a:gd name="connsiteY157" fmla="*/ 176559 h 2694226"/>
              <a:gd name="connsiteX158" fmla="*/ 491726 w 2052541"/>
              <a:gd name="connsiteY158" fmla="*/ 185455 h 2694226"/>
              <a:gd name="connsiteX159" fmla="*/ 522864 w 2052541"/>
              <a:gd name="connsiteY159" fmla="*/ 181007 h 2694226"/>
              <a:gd name="connsiteX160" fmla="*/ 522864 w 2052541"/>
              <a:gd name="connsiteY160" fmla="*/ 172111 h 2694226"/>
              <a:gd name="connsiteX161" fmla="*/ 91391 w 2052541"/>
              <a:gd name="connsiteY161" fmla="*/ 132077 h 2694226"/>
              <a:gd name="connsiteX162" fmla="*/ 131424 w 2052541"/>
              <a:gd name="connsiteY162" fmla="*/ 145422 h 2694226"/>
              <a:gd name="connsiteX163" fmla="*/ 144769 w 2052541"/>
              <a:gd name="connsiteY163" fmla="*/ 196576 h 2694226"/>
              <a:gd name="connsiteX164" fmla="*/ 158113 w 2052541"/>
              <a:gd name="connsiteY164" fmla="*/ 247730 h 2694226"/>
              <a:gd name="connsiteX165" fmla="*/ 144769 w 2052541"/>
              <a:gd name="connsiteY165" fmla="*/ 274419 h 2694226"/>
              <a:gd name="connsiteX166" fmla="*/ 124752 w 2052541"/>
              <a:gd name="connsiteY166" fmla="*/ 232161 h 2694226"/>
              <a:gd name="connsiteX167" fmla="*/ 113631 w 2052541"/>
              <a:gd name="connsiteY167" fmla="*/ 185455 h 2694226"/>
              <a:gd name="connsiteX168" fmla="*/ 104735 w 2052541"/>
              <a:gd name="connsiteY168" fmla="*/ 163215 h 2694226"/>
              <a:gd name="connsiteX169" fmla="*/ 91391 w 2052541"/>
              <a:gd name="connsiteY169" fmla="*/ 132077 h 2694226"/>
              <a:gd name="connsiteX170" fmla="*/ 1474773 w 2052541"/>
              <a:gd name="connsiteY170" fmla="*/ 87596 h 2694226"/>
              <a:gd name="connsiteX171" fmla="*/ 1465877 w 2052541"/>
              <a:gd name="connsiteY171" fmla="*/ 94268 h 2694226"/>
              <a:gd name="connsiteX172" fmla="*/ 1456980 w 2052541"/>
              <a:gd name="connsiteY172" fmla="*/ 105388 h 2694226"/>
              <a:gd name="connsiteX173" fmla="*/ 1421395 w 2052541"/>
              <a:gd name="connsiteY173" fmla="*/ 163215 h 2694226"/>
              <a:gd name="connsiteX174" fmla="*/ 1414723 w 2052541"/>
              <a:gd name="connsiteY174" fmla="*/ 169887 h 2694226"/>
              <a:gd name="connsiteX175" fmla="*/ 1403602 w 2052541"/>
              <a:gd name="connsiteY175" fmla="*/ 176559 h 2694226"/>
              <a:gd name="connsiteX176" fmla="*/ 1372465 w 2052541"/>
              <a:gd name="connsiteY176" fmla="*/ 225489 h 2694226"/>
              <a:gd name="connsiteX177" fmla="*/ 1390258 w 2052541"/>
              <a:gd name="connsiteY177" fmla="*/ 236609 h 2694226"/>
              <a:gd name="connsiteX178" fmla="*/ 1408050 w 2052541"/>
              <a:gd name="connsiteY178" fmla="*/ 247730 h 2694226"/>
              <a:gd name="connsiteX179" fmla="*/ 1412499 w 2052541"/>
              <a:gd name="connsiteY179" fmla="*/ 243282 h 2694226"/>
              <a:gd name="connsiteX180" fmla="*/ 1408050 w 2052541"/>
              <a:gd name="connsiteY180" fmla="*/ 265522 h 2694226"/>
              <a:gd name="connsiteX181" fmla="*/ 1376913 w 2052541"/>
              <a:gd name="connsiteY181" fmla="*/ 287763 h 2694226"/>
              <a:gd name="connsiteX182" fmla="*/ 1421395 w 2052541"/>
              <a:gd name="connsiteY182" fmla="*/ 269971 h 2694226"/>
              <a:gd name="connsiteX183" fmla="*/ 1430291 w 2052541"/>
              <a:gd name="connsiteY183" fmla="*/ 247730 h 2694226"/>
              <a:gd name="connsiteX184" fmla="*/ 1456980 w 2052541"/>
              <a:gd name="connsiteY184" fmla="*/ 216593 h 2694226"/>
              <a:gd name="connsiteX185" fmla="*/ 1479221 w 2052541"/>
              <a:gd name="connsiteY185" fmla="*/ 189904 h 2694226"/>
              <a:gd name="connsiteX186" fmla="*/ 1510358 w 2052541"/>
              <a:gd name="connsiteY186" fmla="*/ 176559 h 2694226"/>
              <a:gd name="connsiteX187" fmla="*/ 1577081 w 2052541"/>
              <a:gd name="connsiteY187" fmla="*/ 114285 h 2694226"/>
              <a:gd name="connsiteX188" fmla="*/ 1563737 w 2052541"/>
              <a:gd name="connsiteY188" fmla="*/ 96492 h 2694226"/>
              <a:gd name="connsiteX189" fmla="*/ 1528151 w 2052541"/>
              <a:gd name="connsiteY189" fmla="*/ 100940 h 2694226"/>
              <a:gd name="connsiteX190" fmla="*/ 1514807 w 2052541"/>
              <a:gd name="connsiteY190" fmla="*/ 114285 h 2694226"/>
              <a:gd name="connsiteX191" fmla="*/ 1501462 w 2052541"/>
              <a:gd name="connsiteY191" fmla="*/ 87596 h 2694226"/>
              <a:gd name="connsiteX192" fmla="*/ 1479221 w 2052541"/>
              <a:gd name="connsiteY192" fmla="*/ 118733 h 2694226"/>
              <a:gd name="connsiteX193" fmla="*/ 1479221 w 2052541"/>
              <a:gd name="connsiteY193" fmla="*/ 114285 h 2694226"/>
              <a:gd name="connsiteX194" fmla="*/ 1474773 w 2052541"/>
              <a:gd name="connsiteY194" fmla="*/ 87596 h 2694226"/>
              <a:gd name="connsiteX195" fmla="*/ 465593 w 2052541"/>
              <a:gd name="connsiteY195" fmla="*/ 50342 h 2694226"/>
              <a:gd name="connsiteX196" fmla="*/ 476158 w 2052541"/>
              <a:gd name="connsiteY196" fmla="*/ 54234 h 2694226"/>
              <a:gd name="connsiteX197" fmla="*/ 496174 w 2052541"/>
              <a:gd name="connsiteY197" fmla="*/ 60907 h 2694226"/>
              <a:gd name="connsiteX198" fmla="*/ 473934 w 2052541"/>
              <a:gd name="connsiteY198" fmla="*/ 87596 h 2694226"/>
              <a:gd name="connsiteX199" fmla="*/ 478382 w 2052541"/>
              <a:gd name="connsiteY199" fmla="*/ 105388 h 2694226"/>
              <a:gd name="connsiteX200" fmla="*/ 458365 w 2052541"/>
              <a:gd name="connsiteY200" fmla="*/ 87596 h 2694226"/>
              <a:gd name="connsiteX201" fmla="*/ 456141 w 2052541"/>
              <a:gd name="connsiteY201" fmla="*/ 60907 h 2694226"/>
              <a:gd name="connsiteX202" fmla="*/ 465593 w 2052541"/>
              <a:gd name="connsiteY202" fmla="*/ 50342 h 2694226"/>
              <a:gd name="connsiteX203" fmla="*/ 280160 w 2052541"/>
              <a:gd name="connsiteY203" fmla="*/ 28379 h 2694226"/>
              <a:gd name="connsiteX204" fmla="*/ 309351 w 2052541"/>
              <a:gd name="connsiteY204" fmla="*/ 47562 h 2694226"/>
              <a:gd name="connsiteX205" fmla="*/ 311575 w 2052541"/>
              <a:gd name="connsiteY205" fmla="*/ 54234 h 2694226"/>
              <a:gd name="connsiteX206" fmla="*/ 313799 w 2052541"/>
              <a:gd name="connsiteY206" fmla="*/ 60907 h 2694226"/>
              <a:gd name="connsiteX207" fmla="*/ 304903 w 2052541"/>
              <a:gd name="connsiteY207" fmla="*/ 96492 h 2694226"/>
              <a:gd name="connsiteX208" fmla="*/ 304903 w 2052541"/>
              <a:gd name="connsiteY208" fmla="*/ 132077 h 2694226"/>
              <a:gd name="connsiteX209" fmla="*/ 273766 w 2052541"/>
              <a:gd name="connsiteY209" fmla="*/ 118733 h 2694226"/>
              <a:gd name="connsiteX210" fmla="*/ 251525 w 2052541"/>
              <a:gd name="connsiteY210" fmla="*/ 140974 h 2694226"/>
              <a:gd name="connsiteX211" fmla="*/ 251525 w 2052541"/>
              <a:gd name="connsiteY211" fmla="*/ 149870 h 2694226"/>
              <a:gd name="connsiteX212" fmla="*/ 220388 w 2052541"/>
              <a:gd name="connsiteY212" fmla="*/ 149870 h 2694226"/>
              <a:gd name="connsiteX213" fmla="*/ 227060 w 2052541"/>
              <a:gd name="connsiteY213" fmla="*/ 116509 h 2694226"/>
              <a:gd name="connsiteX214" fmla="*/ 202595 w 2052541"/>
              <a:gd name="connsiteY214" fmla="*/ 100940 h 2694226"/>
              <a:gd name="connsiteX215" fmla="*/ 153665 w 2052541"/>
              <a:gd name="connsiteY215" fmla="*/ 83147 h 2694226"/>
              <a:gd name="connsiteX216" fmla="*/ 131424 w 2052541"/>
              <a:gd name="connsiteY216" fmla="*/ 100940 h 2694226"/>
              <a:gd name="connsiteX217" fmla="*/ 122528 w 2052541"/>
              <a:gd name="connsiteY217" fmla="*/ 118733 h 2694226"/>
              <a:gd name="connsiteX218" fmla="*/ 109183 w 2052541"/>
              <a:gd name="connsiteY218" fmla="*/ 105388 h 2694226"/>
              <a:gd name="connsiteX219" fmla="*/ 122528 w 2052541"/>
              <a:gd name="connsiteY219" fmla="*/ 52010 h 2694226"/>
              <a:gd name="connsiteX220" fmla="*/ 171458 w 2052541"/>
              <a:gd name="connsiteY220" fmla="*/ 47562 h 2694226"/>
              <a:gd name="connsiteX221" fmla="*/ 269318 w 2052541"/>
              <a:gd name="connsiteY221" fmla="*/ 34217 h 2694226"/>
              <a:gd name="connsiteX222" fmla="*/ 280160 w 2052541"/>
              <a:gd name="connsiteY222" fmla="*/ 28379 h 2694226"/>
              <a:gd name="connsiteX223" fmla="*/ 1518143 w 2052541"/>
              <a:gd name="connsiteY223" fmla="*/ 22 h 2694226"/>
              <a:gd name="connsiteX224" fmla="*/ 1541496 w 2052541"/>
              <a:gd name="connsiteY224" fmla="*/ 34217 h 2694226"/>
              <a:gd name="connsiteX225" fmla="*/ 1552616 w 2052541"/>
              <a:gd name="connsiteY225" fmla="*/ 31993 h 2694226"/>
              <a:gd name="connsiteX226" fmla="*/ 1559288 w 2052541"/>
              <a:gd name="connsiteY226" fmla="*/ 29769 h 2694226"/>
              <a:gd name="connsiteX227" fmla="*/ 1599322 w 2052541"/>
              <a:gd name="connsiteY227" fmla="*/ 56458 h 2694226"/>
              <a:gd name="connsiteX228" fmla="*/ 1605994 w 2052541"/>
              <a:gd name="connsiteY228" fmla="*/ 65355 h 2694226"/>
              <a:gd name="connsiteX229" fmla="*/ 1617115 w 2052541"/>
              <a:gd name="connsiteY229" fmla="*/ 74251 h 2694226"/>
              <a:gd name="connsiteX230" fmla="*/ 1643804 w 2052541"/>
              <a:gd name="connsiteY230" fmla="*/ 118733 h 2694226"/>
              <a:gd name="connsiteX231" fmla="*/ 1666044 w 2052541"/>
              <a:gd name="connsiteY231" fmla="*/ 185455 h 2694226"/>
              <a:gd name="connsiteX232" fmla="*/ 1626011 w 2052541"/>
              <a:gd name="connsiteY232" fmla="*/ 203248 h 2694226"/>
              <a:gd name="connsiteX233" fmla="*/ 1634907 w 2052541"/>
              <a:gd name="connsiteY233" fmla="*/ 212144 h 2694226"/>
              <a:gd name="connsiteX234" fmla="*/ 1650476 w 2052541"/>
              <a:gd name="connsiteY234" fmla="*/ 207696 h 2694226"/>
              <a:gd name="connsiteX235" fmla="*/ 1670492 w 2052541"/>
              <a:gd name="connsiteY235" fmla="*/ 203248 h 2694226"/>
              <a:gd name="connsiteX236" fmla="*/ 1652700 w 2052541"/>
              <a:gd name="connsiteY236" fmla="*/ 221041 h 2694226"/>
              <a:gd name="connsiteX237" fmla="*/ 1630459 w 2052541"/>
              <a:gd name="connsiteY237" fmla="*/ 238833 h 2694226"/>
              <a:gd name="connsiteX238" fmla="*/ 1621563 w 2052541"/>
              <a:gd name="connsiteY238" fmla="*/ 265522 h 2694226"/>
              <a:gd name="connsiteX239" fmla="*/ 1626011 w 2052541"/>
              <a:gd name="connsiteY239" fmla="*/ 269971 h 2694226"/>
              <a:gd name="connsiteX240" fmla="*/ 1626011 w 2052541"/>
              <a:gd name="connsiteY240" fmla="*/ 332245 h 2694226"/>
              <a:gd name="connsiteX241" fmla="*/ 1626011 w 2052541"/>
              <a:gd name="connsiteY241" fmla="*/ 345590 h 2694226"/>
              <a:gd name="connsiteX242" fmla="*/ 1621563 w 2052541"/>
              <a:gd name="connsiteY242" fmla="*/ 363382 h 2694226"/>
              <a:gd name="connsiteX243" fmla="*/ 1621563 w 2052541"/>
              <a:gd name="connsiteY243" fmla="*/ 381175 h 2694226"/>
              <a:gd name="connsiteX244" fmla="*/ 1657148 w 2052541"/>
              <a:gd name="connsiteY244" fmla="*/ 345590 h 2694226"/>
              <a:gd name="connsiteX245" fmla="*/ 1670492 w 2052541"/>
              <a:gd name="connsiteY245" fmla="*/ 296660 h 2694226"/>
              <a:gd name="connsiteX246" fmla="*/ 1672717 w 2052541"/>
              <a:gd name="connsiteY246" fmla="*/ 289987 h 2694226"/>
              <a:gd name="connsiteX247" fmla="*/ 1674941 w 2052541"/>
              <a:gd name="connsiteY247" fmla="*/ 283315 h 2694226"/>
              <a:gd name="connsiteX248" fmla="*/ 1679389 w 2052541"/>
              <a:gd name="connsiteY248" fmla="*/ 267746 h 2694226"/>
              <a:gd name="connsiteX249" fmla="*/ 1683837 w 2052541"/>
              <a:gd name="connsiteY249" fmla="*/ 252178 h 2694226"/>
              <a:gd name="connsiteX250" fmla="*/ 1686061 w 2052541"/>
              <a:gd name="connsiteY250" fmla="*/ 227713 h 2694226"/>
              <a:gd name="connsiteX251" fmla="*/ 1692733 w 2052541"/>
              <a:gd name="connsiteY251" fmla="*/ 203248 h 2694226"/>
              <a:gd name="connsiteX252" fmla="*/ 1706078 w 2052541"/>
              <a:gd name="connsiteY252" fmla="*/ 167663 h 2694226"/>
              <a:gd name="connsiteX253" fmla="*/ 1719422 w 2052541"/>
              <a:gd name="connsiteY253" fmla="*/ 132077 h 2694226"/>
              <a:gd name="connsiteX254" fmla="*/ 1719422 w 2052541"/>
              <a:gd name="connsiteY254" fmla="*/ 118733 h 2694226"/>
              <a:gd name="connsiteX255" fmla="*/ 1752784 w 2052541"/>
              <a:gd name="connsiteY255" fmla="*/ 78699 h 2694226"/>
              <a:gd name="connsiteX256" fmla="*/ 1786145 w 2052541"/>
              <a:gd name="connsiteY256" fmla="*/ 43114 h 2694226"/>
              <a:gd name="connsiteX257" fmla="*/ 1803938 w 2052541"/>
              <a:gd name="connsiteY257" fmla="*/ 40890 h 2694226"/>
              <a:gd name="connsiteX258" fmla="*/ 1826179 w 2052541"/>
              <a:gd name="connsiteY258" fmla="*/ 47562 h 2694226"/>
              <a:gd name="connsiteX259" fmla="*/ 1884005 w 2052541"/>
              <a:gd name="connsiteY259" fmla="*/ 83147 h 2694226"/>
              <a:gd name="connsiteX260" fmla="*/ 1888453 w 2052541"/>
              <a:gd name="connsiteY260" fmla="*/ 100940 h 2694226"/>
              <a:gd name="connsiteX261" fmla="*/ 1888453 w 2052541"/>
              <a:gd name="connsiteY261" fmla="*/ 118733 h 2694226"/>
              <a:gd name="connsiteX262" fmla="*/ 1904022 w 2052541"/>
              <a:gd name="connsiteY262" fmla="*/ 140974 h 2694226"/>
              <a:gd name="connsiteX263" fmla="*/ 1901798 w 2052541"/>
              <a:gd name="connsiteY263" fmla="*/ 172111 h 2694226"/>
              <a:gd name="connsiteX264" fmla="*/ 1910694 w 2052541"/>
              <a:gd name="connsiteY264" fmla="*/ 181007 h 2694226"/>
              <a:gd name="connsiteX265" fmla="*/ 1924038 w 2052541"/>
              <a:gd name="connsiteY265" fmla="*/ 172111 h 2694226"/>
              <a:gd name="connsiteX266" fmla="*/ 1972968 w 2052541"/>
              <a:gd name="connsiteY266" fmla="*/ 163215 h 2694226"/>
              <a:gd name="connsiteX267" fmla="*/ 2008554 w 2052541"/>
              <a:gd name="connsiteY267" fmla="*/ 192128 h 2694226"/>
              <a:gd name="connsiteX268" fmla="*/ 2030794 w 2052541"/>
              <a:gd name="connsiteY268" fmla="*/ 229937 h 2694226"/>
              <a:gd name="connsiteX269" fmla="*/ 2046363 w 2052541"/>
              <a:gd name="connsiteY269" fmla="*/ 241057 h 2694226"/>
              <a:gd name="connsiteX270" fmla="*/ 2048588 w 2052541"/>
              <a:gd name="connsiteY270" fmla="*/ 256626 h 2694226"/>
              <a:gd name="connsiteX271" fmla="*/ 2021898 w 2052541"/>
              <a:gd name="connsiteY271" fmla="*/ 278867 h 2694226"/>
              <a:gd name="connsiteX272" fmla="*/ 2008554 w 2052541"/>
              <a:gd name="connsiteY272" fmla="*/ 292211 h 2694226"/>
              <a:gd name="connsiteX273" fmla="*/ 1988537 w 2052541"/>
              <a:gd name="connsiteY273" fmla="*/ 285539 h 2694226"/>
              <a:gd name="connsiteX274" fmla="*/ 1972968 w 2052541"/>
              <a:gd name="connsiteY274" fmla="*/ 301108 h 2694226"/>
              <a:gd name="connsiteX275" fmla="*/ 1935159 w 2052541"/>
              <a:gd name="connsiteY275" fmla="*/ 358934 h 2694226"/>
              <a:gd name="connsiteX276" fmla="*/ 1897349 w 2052541"/>
              <a:gd name="connsiteY276" fmla="*/ 412312 h 2694226"/>
              <a:gd name="connsiteX277" fmla="*/ 1884005 w 2052541"/>
              <a:gd name="connsiteY277" fmla="*/ 452346 h 2694226"/>
              <a:gd name="connsiteX278" fmla="*/ 1863988 w 2052541"/>
              <a:gd name="connsiteY278" fmla="*/ 499052 h 2694226"/>
              <a:gd name="connsiteX279" fmla="*/ 1843971 w 2052541"/>
              <a:gd name="connsiteY279" fmla="*/ 550206 h 2694226"/>
              <a:gd name="connsiteX280" fmla="*/ 1839523 w 2052541"/>
              <a:gd name="connsiteY280" fmla="*/ 527965 h 2694226"/>
              <a:gd name="connsiteX281" fmla="*/ 1835075 w 2052541"/>
              <a:gd name="connsiteY281" fmla="*/ 510172 h 2694226"/>
              <a:gd name="connsiteX282" fmla="*/ 1817282 w 2052541"/>
              <a:gd name="connsiteY282" fmla="*/ 545758 h 2694226"/>
              <a:gd name="connsiteX283" fmla="*/ 1786145 w 2052541"/>
              <a:gd name="connsiteY283" fmla="*/ 576895 h 2694226"/>
              <a:gd name="connsiteX284" fmla="*/ 1786145 w 2052541"/>
              <a:gd name="connsiteY284" fmla="*/ 559102 h 2694226"/>
              <a:gd name="connsiteX285" fmla="*/ 1781697 w 2052541"/>
              <a:gd name="connsiteY285" fmla="*/ 556878 h 2694226"/>
              <a:gd name="connsiteX286" fmla="*/ 1777249 w 2052541"/>
              <a:gd name="connsiteY286" fmla="*/ 554654 h 2694226"/>
              <a:gd name="connsiteX287" fmla="*/ 1750560 w 2052541"/>
              <a:gd name="connsiteY287" fmla="*/ 639169 h 2694226"/>
              <a:gd name="connsiteX288" fmla="*/ 1728319 w 2052541"/>
              <a:gd name="connsiteY288" fmla="*/ 723685 h 2694226"/>
              <a:gd name="connsiteX289" fmla="*/ 1755008 w 2052541"/>
              <a:gd name="connsiteY289" fmla="*/ 679203 h 2694226"/>
              <a:gd name="connsiteX290" fmla="*/ 1759456 w 2052541"/>
              <a:gd name="connsiteY290" fmla="*/ 683651 h 2694226"/>
              <a:gd name="connsiteX291" fmla="*/ 1746111 w 2052541"/>
              <a:gd name="connsiteY291" fmla="*/ 712564 h 2694226"/>
              <a:gd name="connsiteX292" fmla="*/ 1732767 w 2052541"/>
              <a:gd name="connsiteY292" fmla="*/ 741477 h 2694226"/>
              <a:gd name="connsiteX293" fmla="*/ 1692733 w 2052541"/>
              <a:gd name="connsiteY293" fmla="*/ 812648 h 2694226"/>
              <a:gd name="connsiteX294" fmla="*/ 1683837 w 2052541"/>
              <a:gd name="connsiteY294" fmla="*/ 837113 h 2694226"/>
              <a:gd name="connsiteX295" fmla="*/ 1674941 w 2052541"/>
              <a:gd name="connsiteY295" fmla="*/ 857130 h 2694226"/>
              <a:gd name="connsiteX296" fmla="*/ 1679389 w 2052541"/>
              <a:gd name="connsiteY296" fmla="*/ 888267 h 2694226"/>
              <a:gd name="connsiteX297" fmla="*/ 1686061 w 2052541"/>
              <a:gd name="connsiteY297" fmla="*/ 877146 h 2694226"/>
              <a:gd name="connsiteX298" fmla="*/ 1692733 w 2052541"/>
              <a:gd name="connsiteY298" fmla="*/ 866026 h 2694226"/>
              <a:gd name="connsiteX299" fmla="*/ 1697182 w 2052541"/>
              <a:gd name="connsiteY299" fmla="*/ 866026 h 2694226"/>
              <a:gd name="connsiteX300" fmla="*/ 1692733 w 2052541"/>
              <a:gd name="connsiteY300" fmla="*/ 888267 h 2694226"/>
              <a:gd name="connsiteX301" fmla="*/ 1672717 w 2052541"/>
              <a:gd name="connsiteY301" fmla="*/ 948317 h 2694226"/>
              <a:gd name="connsiteX302" fmla="*/ 1661596 w 2052541"/>
              <a:gd name="connsiteY302" fmla="*/ 1008368 h 2694226"/>
              <a:gd name="connsiteX303" fmla="*/ 1608218 w 2052541"/>
              <a:gd name="connsiteY303" fmla="*/ 1190743 h 2694226"/>
              <a:gd name="connsiteX304" fmla="*/ 1585977 w 2052541"/>
              <a:gd name="connsiteY304" fmla="*/ 1259690 h 2694226"/>
              <a:gd name="connsiteX305" fmla="*/ 1559288 w 2052541"/>
              <a:gd name="connsiteY305" fmla="*/ 1328636 h 2694226"/>
              <a:gd name="connsiteX306" fmla="*/ 1541496 w 2052541"/>
              <a:gd name="connsiteY306" fmla="*/ 1379790 h 2694226"/>
              <a:gd name="connsiteX307" fmla="*/ 1523703 w 2052541"/>
              <a:gd name="connsiteY307" fmla="*/ 1430944 h 2694226"/>
              <a:gd name="connsiteX308" fmla="*/ 1510358 w 2052541"/>
              <a:gd name="connsiteY308" fmla="*/ 1457633 h 2694226"/>
              <a:gd name="connsiteX309" fmla="*/ 1488117 w 2052541"/>
              <a:gd name="connsiteY309" fmla="*/ 1435393 h 2694226"/>
              <a:gd name="connsiteX310" fmla="*/ 1470325 w 2052541"/>
              <a:gd name="connsiteY310" fmla="*/ 1493219 h 2694226"/>
              <a:gd name="connsiteX311" fmla="*/ 1454756 w 2052541"/>
              <a:gd name="connsiteY311" fmla="*/ 1499891 h 2694226"/>
              <a:gd name="connsiteX312" fmla="*/ 1456980 w 2052541"/>
              <a:gd name="connsiteY312" fmla="*/ 1519908 h 2694226"/>
              <a:gd name="connsiteX313" fmla="*/ 1452532 w 2052541"/>
              <a:gd name="connsiteY313" fmla="*/ 1542149 h 2694226"/>
              <a:gd name="connsiteX314" fmla="*/ 1430291 w 2052541"/>
              <a:gd name="connsiteY314" fmla="*/ 1617768 h 2694226"/>
              <a:gd name="connsiteX315" fmla="*/ 1416947 w 2052541"/>
              <a:gd name="connsiteY315" fmla="*/ 1628888 h 2694226"/>
              <a:gd name="connsiteX316" fmla="*/ 1399154 w 2052541"/>
              <a:gd name="connsiteY316" fmla="*/ 1640009 h 2694226"/>
              <a:gd name="connsiteX317" fmla="*/ 1390258 w 2052541"/>
              <a:gd name="connsiteY317" fmla="*/ 1644457 h 2694226"/>
              <a:gd name="connsiteX318" fmla="*/ 1370241 w 2052541"/>
              <a:gd name="connsiteY318" fmla="*/ 1691163 h 2694226"/>
              <a:gd name="connsiteX319" fmla="*/ 1345776 w 2052541"/>
              <a:gd name="connsiteY319" fmla="*/ 1737868 h 2694226"/>
              <a:gd name="connsiteX320" fmla="*/ 1390258 w 2052541"/>
              <a:gd name="connsiteY320" fmla="*/ 1737868 h 2694226"/>
              <a:gd name="connsiteX321" fmla="*/ 1390258 w 2052541"/>
              <a:gd name="connsiteY321" fmla="*/ 1715627 h 2694226"/>
              <a:gd name="connsiteX322" fmla="*/ 1394706 w 2052541"/>
              <a:gd name="connsiteY322" fmla="*/ 1764557 h 2694226"/>
              <a:gd name="connsiteX323" fmla="*/ 1383585 w 2052541"/>
              <a:gd name="connsiteY323" fmla="*/ 1793471 h 2694226"/>
              <a:gd name="connsiteX324" fmla="*/ 1381361 w 2052541"/>
              <a:gd name="connsiteY324" fmla="*/ 1826832 h 2694226"/>
              <a:gd name="connsiteX325" fmla="*/ 1390258 w 2052541"/>
              <a:gd name="connsiteY325" fmla="*/ 1831280 h 2694226"/>
              <a:gd name="connsiteX326" fmla="*/ 1399154 w 2052541"/>
              <a:gd name="connsiteY326" fmla="*/ 1800143 h 2694226"/>
              <a:gd name="connsiteX327" fmla="*/ 1412499 w 2052541"/>
              <a:gd name="connsiteY327" fmla="*/ 1769006 h 2694226"/>
              <a:gd name="connsiteX328" fmla="*/ 1416947 w 2052541"/>
              <a:gd name="connsiteY328" fmla="*/ 1728972 h 2694226"/>
              <a:gd name="connsiteX329" fmla="*/ 1421395 w 2052541"/>
              <a:gd name="connsiteY329" fmla="*/ 1688938 h 2694226"/>
              <a:gd name="connsiteX330" fmla="*/ 1443636 w 2052541"/>
              <a:gd name="connsiteY330" fmla="*/ 1635560 h 2694226"/>
              <a:gd name="connsiteX331" fmla="*/ 1472549 w 2052541"/>
              <a:gd name="connsiteY331" fmla="*/ 1579958 h 2694226"/>
              <a:gd name="connsiteX332" fmla="*/ 1497014 w 2052541"/>
              <a:gd name="connsiteY332" fmla="*/ 1519908 h 2694226"/>
              <a:gd name="connsiteX333" fmla="*/ 1519255 w 2052541"/>
              <a:gd name="connsiteY333" fmla="*/ 1475426 h 2694226"/>
              <a:gd name="connsiteX334" fmla="*/ 1541496 w 2052541"/>
              <a:gd name="connsiteY334" fmla="*/ 1439841 h 2694226"/>
              <a:gd name="connsiteX335" fmla="*/ 1559288 w 2052541"/>
              <a:gd name="connsiteY335" fmla="*/ 1399807 h 2694226"/>
              <a:gd name="connsiteX336" fmla="*/ 1572633 w 2052541"/>
              <a:gd name="connsiteY336" fmla="*/ 1357549 h 2694226"/>
              <a:gd name="connsiteX337" fmla="*/ 1585977 w 2052541"/>
              <a:gd name="connsiteY337" fmla="*/ 1315292 h 2694226"/>
              <a:gd name="connsiteX338" fmla="*/ 1599322 w 2052541"/>
              <a:gd name="connsiteY338" fmla="*/ 1301947 h 2694226"/>
              <a:gd name="connsiteX339" fmla="*/ 1581529 w 2052541"/>
              <a:gd name="connsiteY339" fmla="*/ 1364222 h 2694226"/>
              <a:gd name="connsiteX340" fmla="*/ 1552616 w 2052541"/>
              <a:gd name="connsiteY340" fmla="*/ 1437617 h 2694226"/>
              <a:gd name="connsiteX341" fmla="*/ 1519255 w 2052541"/>
              <a:gd name="connsiteY341" fmla="*/ 1511011 h 2694226"/>
              <a:gd name="connsiteX342" fmla="*/ 1483669 w 2052541"/>
              <a:gd name="connsiteY342" fmla="*/ 1568838 h 2694226"/>
              <a:gd name="connsiteX343" fmla="*/ 1461428 w 2052541"/>
              <a:gd name="connsiteY343" fmla="*/ 1619992 h 2694226"/>
              <a:gd name="connsiteX344" fmla="*/ 1461428 w 2052541"/>
              <a:gd name="connsiteY344" fmla="*/ 1671146 h 2694226"/>
              <a:gd name="connsiteX345" fmla="*/ 1459204 w 2052541"/>
              <a:gd name="connsiteY345" fmla="*/ 1702283 h 2694226"/>
              <a:gd name="connsiteX346" fmla="*/ 1448084 w 2052541"/>
              <a:gd name="connsiteY346" fmla="*/ 1733420 h 2694226"/>
              <a:gd name="connsiteX347" fmla="*/ 1428067 w 2052541"/>
              <a:gd name="connsiteY347" fmla="*/ 1802367 h 2694226"/>
              <a:gd name="connsiteX348" fmla="*/ 1408050 w 2052541"/>
              <a:gd name="connsiteY348" fmla="*/ 1871314 h 2694226"/>
              <a:gd name="connsiteX349" fmla="*/ 1403602 w 2052541"/>
              <a:gd name="connsiteY349" fmla="*/ 1889106 h 2694226"/>
              <a:gd name="connsiteX350" fmla="*/ 1394706 w 2052541"/>
              <a:gd name="connsiteY350" fmla="*/ 1906899 h 2694226"/>
              <a:gd name="connsiteX351" fmla="*/ 1385809 w 2052541"/>
              <a:gd name="connsiteY351" fmla="*/ 1889106 h 2694226"/>
              <a:gd name="connsiteX352" fmla="*/ 1356896 w 2052541"/>
              <a:gd name="connsiteY352" fmla="*/ 1942485 h 2694226"/>
              <a:gd name="connsiteX353" fmla="*/ 1327983 w 2052541"/>
              <a:gd name="connsiteY353" fmla="*/ 1995863 h 2694226"/>
              <a:gd name="connsiteX354" fmla="*/ 1323535 w 2052541"/>
              <a:gd name="connsiteY354" fmla="*/ 1982518 h 2694226"/>
              <a:gd name="connsiteX355" fmla="*/ 1319087 w 2052541"/>
              <a:gd name="connsiteY355" fmla="*/ 1969174 h 2694226"/>
              <a:gd name="connsiteX356" fmla="*/ 1310191 w 2052541"/>
              <a:gd name="connsiteY356" fmla="*/ 1969174 h 2694226"/>
              <a:gd name="connsiteX357" fmla="*/ 1312415 w 2052541"/>
              <a:gd name="connsiteY357" fmla="*/ 2035896 h 2694226"/>
              <a:gd name="connsiteX358" fmla="*/ 1310191 w 2052541"/>
              <a:gd name="connsiteY358" fmla="*/ 2098171 h 2694226"/>
              <a:gd name="connsiteX359" fmla="*/ 1307966 w 2052541"/>
              <a:gd name="connsiteY359" fmla="*/ 2135980 h 2694226"/>
              <a:gd name="connsiteX360" fmla="*/ 1301294 w 2052541"/>
              <a:gd name="connsiteY360" fmla="*/ 2169341 h 2694226"/>
              <a:gd name="connsiteX361" fmla="*/ 1292398 w 2052541"/>
              <a:gd name="connsiteY361" fmla="*/ 2218271 h 2694226"/>
              <a:gd name="connsiteX362" fmla="*/ 1265709 w 2052541"/>
              <a:gd name="connsiteY362" fmla="*/ 2284994 h 2694226"/>
              <a:gd name="connsiteX363" fmla="*/ 1247916 w 2052541"/>
              <a:gd name="connsiteY363" fmla="*/ 2289442 h 2694226"/>
              <a:gd name="connsiteX364" fmla="*/ 1230123 w 2052541"/>
              <a:gd name="connsiteY364" fmla="*/ 2293891 h 2694226"/>
              <a:gd name="connsiteX365" fmla="*/ 1212331 w 2052541"/>
              <a:gd name="connsiteY365" fmla="*/ 2298339 h 2694226"/>
              <a:gd name="connsiteX366" fmla="*/ 1216779 w 2052541"/>
              <a:gd name="connsiteY366" fmla="*/ 2358389 h 2694226"/>
              <a:gd name="connsiteX367" fmla="*/ 1185642 w 2052541"/>
              <a:gd name="connsiteY367" fmla="*/ 2409543 h 2694226"/>
              <a:gd name="connsiteX368" fmla="*/ 1172297 w 2052541"/>
              <a:gd name="connsiteY368" fmla="*/ 2393974 h 2694226"/>
              <a:gd name="connsiteX369" fmla="*/ 1158953 w 2052541"/>
              <a:gd name="connsiteY369" fmla="*/ 2382854 h 2694226"/>
              <a:gd name="connsiteX370" fmla="*/ 1123367 w 2052541"/>
              <a:gd name="connsiteY370" fmla="*/ 2387302 h 2694226"/>
              <a:gd name="connsiteX371" fmla="*/ 1114471 w 2052541"/>
              <a:gd name="connsiteY371" fmla="*/ 2409543 h 2694226"/>
              <a:gd name="connsiteX372" fmla="*/ 1118919 w 2052541"/>
              <a:gd name="connsiteY372" fmla="*/ 2413991 h 2694226"/>
              <a:gd name="connsiteX373" fmla="*/ 1127815 w 2052541"/>
              <a:gd name="connsiteY373" fmla="*/ 2402871 h 2694226"/>
              <a:gd name="connsiteX374" fmla="*/ 1136712 w 2052541"/>
              <a:gd name="connsiteY374" fmla="*/ 2396199 h 2694226"/>
              <a:gd name="connsiteX375" fmla="*/ 1141160 w 2052541"/>
              <a:gd name="connsiteY375" fmla="*/ 2396199 h 2694226"/>
              <a:gd name="connsiteX376" fmla="*/ 1136712 w 2052541"/>
              <a:gd name="connsiteY376" fmla="*/ 2405095 h 2694226"/>
              <a:gd name="connsiteX377" fmla="*/ 1132263 w 2052541"/>
              <a:gd name="connsiteY377" fmla="*/ 2413991 h 2694226"/>
              <a:gd name="connsiteX378" fmla="*/ 1154504 w 2052541"/>
              <a:gd name="connsiteY378" fmla="*/ 2449576 h 2694226"/>
              <a:gd name="connsiteX379" fmla="*/ 1176745 w 2052541"/>
              <a:gd name="connsiteY379" fmla="*/ 2462921 h 2694226"/>
              <a:gd name="connsiteX380" fmla="*/ 1170073 w 2052541"/>
              <a:gd name="connsiteY380" fmla="*/ 2471817 h 2694226"/>
              <a:gd name="connsiteX381" fmla="*/ 1158953 w 2052541"/>
              <a:gd name="connsiteY381" fmla="*/ 2480714 h 2694226"/>
              <a:gd name="connsiteX382" fmla="*/ 1158953 w 2052541"/>
              <a:gd name="connsiteY382" fmla="*/ 2496282 h 2694226"/>
              <a:gd name="connsiteX383" fmla="*/ 1141160 w 2052541"/>
              <a:gd name="connsiteY383" fmla="*/ 2502955 h 2694226"/>
              <a:gd name="connsiteX384" fmla="*/ 1132263 w 2052541"/>
              <a:gd name="connsiteY384" fmla="*/ 2516299 h 2694226"/>
              <a:gd name="connsiteX385" fmla="*/ 1118919 w 2052541"/>
              <a:gd name="connsiteY385" fmla="*/ 2538540 h 2694226"/>
              <a:gd name="connsiteX386" fmla="*/ 1110023 w 2052541"/>
              <a:gd name="connsiteY386" fmla="*/ 2565229 h 2694226"/>
              <a:gd name="connsiteX387" fmla="*/ 1083334 w 2052541"/>
              <a:gd name="connsiteY387" fmla="*/ 2587470 h 2694226"/>
              <a:gd name="connsiteX388" fmla="*/ 1069989 w 2052541"/>
              <a:gd name="connsiteY388" fmla="*/ 2605263 h 2694226"/>
              <a:gd name="connsiteX389" fmla="*/ 1056644 w 2052541"/>
              <a:gd name="connsiteY389" fmla="*/ 2623055 h 2694226"/>
              <a:gd name="connsiteX390" fmla="*/ 981025 w 2052541"/>
              <a:gd name="connsiteY390" fmla="*/ 2627504 h 2694226"/>
              <a:gd name="connsiteX391" fmla="*/ 954336 w 2052541"/>
              <a:gd name="connsiteY391" fmla="*/ 2611935 h 2694226"/>
              <a:gd name="connsiteX392" fmla="*/ 932096 w 2052541"/>
              <a:gd name="connsiteY392" fmla="*/ 2583022 h 2694226"/>
              <a:gd name="connsiteX393" fmla="*/ 916527 w 2052541"/>
              <a:gd name="connsiteY393" fmla="*/ 2571901 h 2694226"/>
              <a:gd name="connsiteX394" fmla="*/ 892062 w 2052541"/>
              <a:gd name="connsiteY394" fmla="*/ 2578574 h 2694226"/>
              <a:gd name="connsiteX395" fmla="*/ 932096 w 2052541"/>
              <a:gd name="connsiteY395" fmla="*/ 2631952 h 2694226"/>
              <a:gd name="connsiteX396" fmla="*/ 914303 w 2052541"/>
              <a:gd name="connsiteY396" fmla="*/ 2636400 h 2694226"/>
              <a:gd name="connsiteX397" fmla="*/ 874269 w 2052541"/>
              <a:gd name="connsiteY397" fmla="*/ 2636400 h 2694226"/>
              <a:gd name="connsiteX398" fmla="*/ 865373 w 2052541"/>
              <a:gd name="connsiteY398" fmla="*/ 2636400 h 2694226"/>
              <a:gd name="connsiteX399" fmla="*/ 838684 w 2052541"/>
              <a:gd name="connsiteY399" fmla="*/ 2663089 h 2694226"/>
              <a:gd name="connsiteX400" fmla="*/ 834236 w 2052541"/>
              <a:gd name="connsiteY400" fmla="*/ 2640848 h 2694226"/>
              <a:gd name="connsiteX401" fmla="*/ 798650 w 2052541"/>
              <a:gd name="connsiteY401" fmla="*/ 2658641 h 2694226"/>
              <a:gd name="connsiteX402" fmla="*/ 789754 w 2052541"/>
              <a:gd name="connsiteY402" fmla="*/ 2665313 h 2694226"/>
              <a:gd name="connsiteX403" fmla="*/ 771961 w 2052541"/>
              <a:gd name="connsiteY403" fmla="*/ 2663089 h 2694226"/>
              <a:gd name="connsiteX404" fmla="*/ 749720 w 2052541"/>
              <a:gd name="connsiteY404" fmla="*/ 2649744 h 2694226"/>
              <a:gd name="connsiteX405" fmla="*/ 723031 w 2052541"/>
              <a:gd name="connsiteY405" fmla="*/ 2649744 h 2694226"/>
              <a:gd name="connsiteX406" fmla="*/ 700790 w 2052541"/>
              <a:gd name="connsiteY406" fmla="*/ 2649744 h 2694226"/>
              <a:gd name="connsiteX407" fmla="*/ 682998 w 2052541"/>
              <a:gd name="connsiteY407" fmla="*/ 2654193 h 2694226"/>
              <a:gd name="connsiteX408" fmla="*/ 651861 w 2052541"/>
              <a:gd name="connsiteY408" fmla="*/ 2669761 h 2694226"/>
              <a:gd name="connsiteX409" fmla="*/ 629620 w 2052541"/>
              <a:gd name="connsiteY409" fmla="*/ 2694226 h 2694226"/>
              <a:gd name="connsiteX410" fmla="*/ 616275 w 2052541"/>
              <a:gd name="connsiteY410" fmla="*/ 2694226 h 2694226"/>
              <a:gd name="connsiteX411" fmla="*/ 602931 w 2052541"/>
              <a:gd name="connsiteY411" fmla="*/ 2694226 h 2694226"/>
              <a:gd name="connsiteX412" fmla="*/ 574017 w 2052541"/>
              <a:gd name="connsiteY412" fmla="*/ 2667537 h 2694226"/>
              <a:gd name="connsiteX413" fmla="*/ 549553 w 2052541"/>
              <a:gd name="connsiteY413" fmla="*/ 2636400 h 2694226"/>
              <a:gd name="connsiteX414" fmla="*/ 520639 w 2052541"/>
              <a:gd name="connsiteY414" fmla="*/ 2583022 h 2694226"/>
              <a:gd name="connsiteX415" fmla="*/ 496174 w 2052541"/>
              <a:gd name="connsiteY415" fmla="*/ 2529644 h 2694226"/>
              <a:gd name="connsiteX416" fmla="*/ 482830 w 2052541"/>
              <a:gd name="connsiteY416" fmla="*/ 2511851 h 2694226"/>
              <a:gd name="connsiteX417" fmla="*/ 456141 w 2052541"/>
              <a:gd name="connsiteY417" fmla="*/ 2454025 h 2694226"/>
              <a:gd name="connsiteX418" fmla="*/ 456141 w 2052541"/>
              <a:gd name="connsiteY418" fmla="*/ 2436232 h 2694226"/>
              <a:gd name="connsiteX419" fmla="*/ 458365 w 2052541"/>
              <a:gd name="connsiteY419" fmla="*/ 2427336 h 2694226"/>
              <a:gd name="connsiteX420" fmla="*/ 460589 w 2052541"/>
              <a:gd name="connsiteY420" fmla="*/ 2413991 h 2694226"/>
              <a:gd name="connsiteX421" fmla="*/ 440572 w 2052541"/>
              <a:gd name="connsiteY421" fmla="*/ 2340596 h 2694226"/>
              <a:gd name="connsiteX422" fmla="*/ 416107 w 2052541"/>
              <a:gd name="connsiteY422" fmla="*/ 2267201 h 2694226"/>
              <a:gd name="connsiteX423" fmla="*/ 404987 w 2052541"/>
              <a:gd name="connsiteY423" fmla="*/ 2240512 h 2694226"/>
              <a:gd name="connsiteX424" fmla="*/ 393866 w 2052541"/>
              <a:gd name="connsiteY424" fmla="*/ 2213823 h 2694226"/>
              <a:gd name="connsiteX425" fmla="*/ 382746 w 2052541"/>
              <a:gd name="connsiteY425" fmla="*/ 2124860 h 2694226"/>
              <a:gd name="connsiteX426" fmla="*/ 371626 w 2052541"/>
              <a:gd name="connsiteY426" fmla="*/ 2035896 h 2694226"/>
              <a:gd name="connsiteX427" fmla="*/ 356057 w 2052541"/>
              <a:gd name="connsiteY427" fmla="*/ 1955829 h 2694226"/>
              <a:gd name="connsiteX428" fmla="*/ 340488 w 2052541"/>
              <a:gd name="connsiteY428" fmla="*/ 1880210 h 2694226"/>
              <a:gd name="connsiteX429" fmla="*/ 324920 w 2052541"/>
              <a:gd name="connsiteY429" fmla="*/ 1764557 h 2694226"/>
              <a:gd name="connsiteX430" fmla="*/ 309351 w 2052541"/>
              <a:gd name="connsiteY430" fmla="*/ 1648905 h 2694226"/>
              <a:gd name="connsiteX431" fmla="*/ 291558 w 2052541"/>
              <a:gd name="connsiteY431" fmla="*/ 1568838 h 2694226"/>
              <a:gd name="connsiteX432" fmla="*/ 273766 w 2052541"/>
              <a:gd name="connsiteY432" fmla="*/ 1488771 h 2694226"/>
              <a:gd name="connsiteX433" fmla="*/ 262645 w 2052541"/>
              <a:gd name="connsiteY433" fmla="*/ 1448737 h 2694226"/>
              <a:gd name="connsiteX434" fmla="*/ 260421 w 2052541"/>
              <a:gd name="connsiteY434" fmla="*/ 1413151 h 2694226"/>
              <a:gd name="connsiteX435" fmla="*/ 251525 w 2052541"/>
              <a:gd name="connsiteY435" fmla="*/ 1350877 h 2694226"/>
              <a:gd name="connsiteX436" fmla="*/ 242628 w 2052541"/>
              <a:gd name="connsiteY436" fmla="*/ 1339757 h 2694226"/>
              <a:gd name="connsiteX437" fmla="*/ 233732 w 2052541"/>
              <a:gd name="connsiteY437" fmla="*/ 1328636 h 2694226"/>
              <a:gd name="connsiteX438" fmla="*/ 238180 w 2052541"/>
              <a:gd name="connsiteY438" fmla="*/ 1297499 h 2694226"/>
              <a:gd name="connsiteX439" fmla="*/ 224836 w 2052541"/>
              <a:gd name="connsiteY439" fmla="*/ 1306395 h 2694226"/>
              <a:gd name="connsiteX440" fmla="*/ 211491 w 2052541"/>
              <a:gd name="connsiteY440" fmla="*/ 1315292 h 2694226"/>
              <a:gd name="connsiteX441" fmla="*/ 202595 w 2052541"/>
              <a:gd name="connsiteY441" fmla="*/ 1270810 h 2694226"/>
              <a:gd name="connsiteX442" fmla="*/ 224836 w 2052541"/>
              <a:gd name="connsiteY442" fmla="*/ 1288603 h 2694226"/>
              <a:gd name="connsiteX443" fmla="*/ 215939 w 2052541"/>
              <a:gd name="connsiteY443" fmla="*/ 1184071 h 2694226"/>
              <a:gd name="connsiteX444" fmla="*/ 193699 w 2052541"/>
              <a:gd name="connsiteY444" fmla="*/ 1083987 h 2694226"/>
              <a:gd name="connsiteX445" fmla="*/ 202595 w 2052541"/>
              <a:gd name="connsiteY445" fmla="*/ 1079538 h 2694226"/>
              <a:gd name="connsiteX446" fmla="*/ 198147 w 2052541"/>
              <a:gd name="connsiteY446" fmla="*/ 1061746 h 2694226"/>
              <a:gd name="connsiteX447" fmla="*/ 193699 w 2052541"/>
              <a:gd name="connsiteY447" fmla="*/ 1043953 h 2694226"/>
              <a:gd name="connsiteX448" fmla="*/ 175906 w 2052541"/>
              <a:gd name="connsiteY448" fmla="*/ 1052849 h 2694226"/>
              <a:gd name="connsiteX449" fmla="*/ 164785 w 2052541"/>
              <a:gd name="connsiteY449" fmla="*/ 1035057 h 2694226"/>
              <a:gd name="connsiteX450" fmla="*/ 153665 w 2052541"/>
              <a:gd name="connsiteY450" fmla="*/ 1012816 h 2694226"/>
              <a:gd name="connsiteX451" fmla="*/ 140320 w 2052541"/>
              <a:gd name="connsiteY451" fmla="*/ 1070642 h 2694226"/>
              <a:gd name="connsiteX452" fmla="*/ 135872 w 2052541"/>
              <a:gd name="connsiteY452" fmla="*/ 1070642 h 2694226"/>
              <a:gd name="connsiteX453" fmla="*/ 126976 w 2052541"/>
              <a:gd name="connsiteY453" fmla="*/ 1046177 h 2694226"/>
              <a:gd name="connsiteX454" fmla="*/ 122528 w 2052541"/>
              <a:gd name="connsiteY454" fmla="*/ 1021712 h 2694226"/>
              <a:gd name="connsiteX455" fmla="*/ 120304 w 2052541"/>
              <a:gd name="connsiteY455" fmla="*/ 990575 h 2694226"/>
              <a:gd name="connsiteX456" fmla="*/ 109183 w 2052541"/>
              <a:gd name="connsiteY456" fmla="*/ 963886 h 2694226"/>
              <a:gd name="connsiteX457" fmla="*/ 91391 w 2052541"/>
              <a:gd name="connsiteY457" fmla="*/ 863802 h 2694226"/>
              <a:gd name="connsiteX458" fmla="*/ 73598 w 2052541"/>
              <a:gd name="connsiteY458" fmla="*/ 759270 h 2694226"/>
              <a:gd name="connsiteX459" fmla="*/ 75822 w 2052541"/>
              <a:gd name="connsiteY459" fmla="*/ 743701 h 2694226"/>
              <a:gd name="connsiteX460" fmla="*/ 86942 w 2052541"/>
              <a:gd name="connsiteY460" fmla="*/ 728133 h 2694226"/>
              <a:gd name="connsiteX461" fmla="*/ 69150 w 2052541"/>
              <a:gd name="connsiteY461" fmla="*/ 728133 h 2694226"/>
              <a:gd name="connsiteX462" fmla="*/ 51357 w 2052541"/>
              <a:gd name="connsiteY462" fmla="*/ 619152 h 2694226"/>
              <a:gd name="connsiteX463" fmla="*/ 33564 w 2052541"/>
              <a:gd name="connsiteY463" fmla="*/ 510172 h 2694226"/>
              <a:gd name="connsiteX464" fmla="*/ 38012 w 2052541"/>
              <a:gd name="connsiteY464" fmla="*/ 505724 h 2694226"/>
              <a:gd name="connsiteX465" fmla="*/ 46909 w 2052541"/>
              <a:gd name="connsiteY465" fmla="*/ 514620 h 2694226"/>
              <a:gd name="connsiteX466" fmla="*/ 78046 w 2052541"/>
              <a:gd name="connsiteY466" fmla="*/ 496827 h 2694226"/>
              <a:gd name="connsiteX467" fmla="*/ 55805 w 2052541"/>
              <a:gd name="connsiteY467" fmla="*/ 483483 h 2694226"/>
              <a:gd name="connsiteX468" fmla="*/ 55805 w 2052541"/>
              <a:gd name="connsiteY468" fmla="*/ 465690 h 2694226"/>
              <a:gd name="connsiteX469" fmla="*/ 46909 w 2052541"/>
              <a:gd name="connsiteY469" fmla="*/ 407864 h 2694226"/>
              <a:gd name="connsiteX470" fmla="*/ 15772 w 2052541"/>
              <a:gd name="connsiteY470" fmla="*/ 318901 h 2694226"/>
              <a:gd name="connsiteX471" fmla="*/ 6875 w 2052541"/>
              <a:gd name="connsiteY471" fmla="*/ 283315 h 2694226"/>
              <a:gd name="connsiteX472" fmla="*/ 203 w 2052541"/>
              <a:gd name="connsiteY472" fmla="*/ 216593 h 2694226"/>
              <a:gd name="connsiteX473" fmla="*/ 20220 w 2052541"/>
              <a:gd name="connsiteY473" fmla="*/ 149870 h 2694226"/>
              <a:gd name="connsiteX474" fmla="*/ 24668 w 2052541"/>
              <a:gd name="connsiteY474" fmla="*/ 145422 h 2694226"/>
              <a:gd name="connsiteX475" fmla="*/ 33564 w 2052541"/>
              <a:gd name="connsiteY475" fmla="*/ 140974 h 2694226"/>
              <a:gd name="connsiteX476" fmla="*/ 64702 w 2052541"/>
              <a:gd name="connsiteY476" fmla="*/ 169887 h 2694226"/>
              <a:gd name="connsiteX477" fmla="*/ 104735 w 2052541"/>
              <a:gd name="connsiteY477" fmla="*/ 185455 h 2694226"/>
              <a:gd name="connsiteX478" fmla="*/ 78046 w 2052541"/>
              <a:gd name="connsiteY478" fmla="*/ 212144 h 2694226"/>
              <a:gd name="connsiteX479" fmla="*/ 78046 w 2052541"/>
              <a:gd name="connsiteY479" fmla="*/ 265522 h 2694226"/>
              <a:gd name="connsiteX480" fmla="*/ 86942 w 2052541"/>
              <a:gd name="connsiteY480" fmla="*/ 305556 h 2694226"/>
              <a:gd name="connsiteX481" fmla="*/ 78046 w 2052541"/>
              <a:gd name="connsiteY481" fmla="*/ 330021 h 2694226"/>
              <a:gd name="connsiteX482" fmla="*/ 78046 w 2052541"/>
              <a:gd name="connsiteY482" fmla="*/ 354486 h 2694226"/>
              <a:gd name="connsiteX483" fmla="*/ 95839 w 2052541"/>
              <a:gd name="connsiteY483" fmla="*/ 416761 h 2694226"/>
              <a:gd name="connsiteX484" fmla="*/ 98063 w 2052541"/>
              <a:gd name="connsiteY484" fmla="*/ 423433 h 2694226"/>
              <a:gd name="connsiteX485" fmla="*/ 100287 w 2052541"/>
              <a:gd name="connsiteY485" fmla="*/ 430105 h 2694226"/>
              <a:gd name="connsiteX486" fmla="*/ 102511 w 2052541"/>
              <a:gd name="connsiteY486" fmla="*/ 494603 h 2694226"/>
              <a:gd name="connsiteX487" fmla="*/ 122528 w 2052541"/>
              <a:gd name="connsiteY487" fmla="*/ 550206 h 2694226"/>
              <a:gd name="connsiteX488" fmla="*/ 126976 w 2052541"/>
              <a:gd name="connsiteY488" fmla="*/ 594687 h 2694226"/>
              <a:gd name="connsiteX489" fmla="*/ 126976 w 2052541"/>
              <a:gd name="connsiteY489" fmla="*/ 616928 h 2694226"/>
              <a:gd name="connsiteX490" fmla="*/ 131424 w 2052541"/>
              <a:gd name="connsiteY490" fmla="*/ 643617 h 2694226"/>
              <a:gd name="connsiteX491" fmla="*/ 140320 w 2052541"/>
              <a:gd name="connsiteY491" fmla="*/ 670306 h 2694226"/>
              <a:gd name="connsiteX492" fmla="*/ 122528 w 2052541"/>
              <a:gd name="connsiteY492" fmla="*/ 696995 h 2694226"/>
              <a:gd name="connsiteX493" fmla="*/ 122528 w 2052541"/>
              <a:gd name="connsiteY493" fmla="*/ 714788 h 2694226"/>
              <a:gd name="connsiteX494" fmla="*/ 126976 w 2052541"/>
              <a:gd name="connsiteY494" fmla="*/ 732581 h 2694226"/>
              <a:gd name="connsiteX495" fmla="*/ 131424 w 2052541"/>
              <a:gd name="connsiteY495" fmla="*/ 750374 h 2694226"/>
              <a:gd name="connsiteX496" fmla="*/ 140320 w 2052541"/>
              <a:gd name="connsiteY496" fmla="*/ 765942 h 2694226"/>
              <a:gd name="connsiteX497" fmla="*/ 153665 w 2052541"/>
              <a:gd name="connsiteY497" fmla="*/ 781511 h 2694226"/>
              <a:gd name="connsiteX498" fmla="*/ 135872 w 2052541"/>
              <a:gd name="connsiteY498" fmla="*/ 799303 h 2694226"/>
              <a:gd name="connsiteX499" fmla="*/ 142545 w 2052541"/>
              <a:gd name="connsiteY499" fmla="*/ 812648 h 2694226"/>
              <a:gd name="connsiteX500" fmla="*/ 149217 w 2052541"/>
              <a:gd name="connsiteY500" fmla="*/ 825993 h 2694226"/>
              <a:gd name="connsiteX501" fmla="*/ 160337 w 2052541"/>
              <a:gd name="connsiteY501" fmla="*/ 805976 h 2694226"/>
              <a:gd name="connsiteX502" fmla="*/ 184802 w 2052541"/>
              <a:gd name="connsiteY502" fmla="*/ 808200 h 2694226"/>
              <a:gd name="connsiteX503" fmla="*/ 182578 w 2052541"/>
              <a:gd name="connsiteY503" fmla="*/ 777063 h 2694226"/>
              <a:gd name="connsiteX504" fmla="*/ 180354 w 2052541"/>
              <a:gd name="connsiteY504" fmla="*/ 750374 h 2694226"/>
              <a:gd name="connsiteX505" fmla="*/ 167010 w 2052541"/>
              <a:gd name="connsiteY505" fmla="*/ 685875 h 2694226"/>
              <a:gd name="connsiteX506" fmla="*/ 158113 w 2052541"/>
              <a:gd name="connsiteY506" fmla="*/ 621377 h 2694226"/>
              <a:gd name="connsiteX507" fmla="*/ 146993 w 2052541"/>
              <a:gd name="connsiteY507" fmla="*/ 554654 h 2694226"/>
              <a:gd name="connsiteX508" fmla="*/ 140320 w 2052541"/>
              <a:gd name="connsiteY508" fmla="*/ 487931 h 2694226"/>
              <a:gd name="connsiteX509" fmla="*/ 113631 w 2052541"/>
              <a:gd name="connsiteY509" fmla="*/ 434553 h 2694226"/>
              <a:gd name="connsiteX510" fmla="*/ 95839 w 2052541"/>
              <a:gd name="connsiteY510" fmla="*/ 336693 h 2694226"/>
              <a:gd name="connsiteX511" fmla="*/ 111407 w 2052541"/>
              <a:gd name="connsiteY511" fmla="*/ 316677 h 2694226"/>
              <a:gd name="connsiteX512" fmla="*/ 126976 w 2052541"/>
              <a:gd name="connsiteY512" fmla="*/ 296660 h 2694226"/>
              <a:gd name="connsiteX513" fmla="*/ 144769 w 2052541"/>
              <a:gd name="connsiteY513" fmla="*/ 274419 h 2694226"/>
              <a:gd name="connsiteX514" fmla="*/ 155889 w 2052541"/>
              <a:gd name="connsiteY514" fmla="*/ 272195 h 2694226"/>
              <a:gd name="connsiteX515" fmla="*/ 162561 w 2052541"/>
              <a:gd name="connsiteY515" fmla="*/ 269971 h 2694226"/>
              <a:gd name="connsiteX516" fmla="*/ 167010 w 2052541"/>
              <a:gd name="connsiteY516" fmla="*/ 276643 h 2694226"/>
              <a:gd name="connsiteX517" fmla="*/ 171458 w 2052541"/>
              <a:gd name="connsiteY517" fmla="*/ 283315 h 2694226"/>
              <a:gd name="connsiteX518" fmla="*/ 193699 w 2052541"/>
              <a:gd name="connsiteY518" fmla="*/ 292211 h 2694226"/>
              <a:gd name="connsiteX519" fmla="*/ 198147 w 2052541"/>
              <a:gd name="connsiteY519" fmla="*/ 287763 h 2694226"/>
              <a:gd name="connsiteX520" fmla="*/ 202595 w 2052541"/>
              <a:gd name="connsiteY520" fmla="*/ 278867 h 2694226"/>
              <a:gd name="connsiteX521" fmla="*/ 218164 w 2052541"/>
              <a:gd name="connsiteY521" fmla="*/ 241057 h 2694226"/>
              <a:gd name="connsiteX522" fmla="*/ 247077 w 2052541"/>
              <a:gd name="connsiteY522" fmla="*/ 216593 h 2694226"/>
              <a:gd name="connsiteX523" fmla="*/ 251525 w 2052541"/>
              <a:gd name="connsiteY523" fmla="*/ 212144 h 2694226"/>
              <a:gd name="connsiteX524" fmla="*/ 273766 w 2052541"/>
              <a:gd name="connsiteY524" fmla="*/ 176559 h 2694226"/>
              <a:gd name="connsiteX525" fmla="*/ 304903 w 2052541"/>
              <a:gd name="connsiteY525" fmla="*/ 154318 h 2694226"/>
              <a:gd name="connsiteX526" fmla="*/ 313799 w 2052541"/>
              <a:gd name="connsiteY526" fmla="*/ 145422 h 2694226"/>
              <a:gd name="connsiteX527" fmla="*/ 311575 w 2052541"/>
              <a:gd name="connsiteY527" fmla="*/ 160991 h 2694226"/>
              <a:gd name="connsiteX528" fmla="*/ 309351 w 2052541"/>
              <a:gd name="connsiteY528" fmla="*/ 176559 h 2694226"/>
              <a:gd name="connsiteX529" fmla="*/ 318247 w 2052541"/>
              <a:gd name="connsiteY529" fmla="*/ 198800 h 2694226"/>
              <a:gd name="connsiteX530" fmla="*/ 327144 w 2052541"/>
              <a:gd name="connsiteY530" fmla="*/ 198800 h 2694226"/>
              <a:gd name="connsiteX531" fmla="*/ 331592 w 2052541"/>
              <a:gd name="connsiteY531" fmla="*/ 181007 h 2694226"/>
              <a:gd name="connsiteX532" fmla="*/ 333816 w 2052541"/>
              <a:gd name="connsiteY532" fmla="*/ 165439 h 2694226"/>
              <a:gd name="connsiteX533" fmla="*/ 336040 w 2052541"/>
              <a:gd name="connsiteY533" fmla="*/ 154318 h 2694226"/>
              <a:gd name="connsiteX534" fmla="*/ 349385 w 2052541"/>
              <a:gd name="connsiteY534" fmla="*/ 145422 h 2694226"/>
              <a:gd name="connsiteX535" fmla="*/ 358281 w 2052541"/>
              <a:gd name="connsiteY535" fmla="*/ 140974 h 2694226"/>
              <a:gd name="connsiteX536" fmla="*/ 340488 w 2052541"/>
              <a:gd name="connsiteY536" fmla="*/ 118733 h 2694226"/>
              <a:gd name="connsiteX537" fmla="*/ 347161 w 2052541"/>
              <a:gd name="connsiteY537" fmla="*/ 109836 h 2694226"/>
              <a:gd name="connsiteX538" fmla="*/ 353833 w 2052541"/>
              <a:gd name="connsiteY538" fmla="*/ 100940 h 2694226"/>
              <a:gd name="connsiteX539" fmla="*/ 313799 w 2052541"/>
              <a:gd name="connsiteY539" fmla="*/ 87596 h 2694226"/>
              <a:gd name="connsiteX540" fmla="*/ 338264 w 2052541"/>
              <a:gd name="connsiteY540" fmla="*/ 60907 h 2694226"/>
              <a:gd name="connsiteX541" fmla="*/ 376074 w 2052541"/>
              <a:gd name="connsiteY541" fmla="*/ 65355 h 2694226"/>
              <a:gd name="connsiteX542" fmla="*/ 376074 w 2052541"/>
              <a:gd name="connsiteY542" fmla="*/ 52010 h 2694226"/>
              <a:gd name="connsiteX543" fmla="*/ 349385 w 2052541"/>
              <a:gd name="connsiteY543" fmla="*/ 43114 h 2694226"/>
              <a:gd name="connsiteX544" fmla="*/ 336040 w 2052541"/>
              <a:gd name="connsiteY544" fmla="*/ 29769 h 2694226"/>
              <a:gd name="connsiteX545" fmla="*/ 336040 w 2052541"/>
              <a:gd name="connsiteY545" fmla="*/ 20873 h 2694226"/>
              <a:gd name="connsiteX546" fmla="*/ 344937 w 2052541"/>
              <a:gd name="connsiteY546" fmla="*/ 16425 h 2694226"/>
              <a:gd name="connsiteX547" fmla="*/ 389418 w 2052541"/>
              <a:gd name="connsiteY547" fmla="*/ 20873 h 2694226"/>
              <a:gd name="connsiteX548" fmla="*/ 433900 w 2052541"/>
              <a:gd name="connsiteY548" fmla="*/ 38665 h 2694226"/>
              <a:gd name="connsiteX549" fmla="*/ 438348 w 2052541"/>
              <a:gd name="connsiteY549" fmla="*/ 47562 h 2694226"/>
              <a:gd name="connsiteX550" fmla="*/ 433900 w 2052541"/>
              <a:gd name="connsiteY550" fmla="*/ 105388 h 2694226"/>
              <a:gd name="connsiteX551" fmla="*/ 438348 w 2052541"/>
              <a:gd name="connsiteY551" fmla="*/ 114285 h 2694226"/>
              <a:gd name="connsiteX552" fmla="*/ 451693 w 2052541"/>
              <a:gd name="connsiteY552" fmla="*/ 138749 h 2694226"/>
              <a:gd name="connsiteX553" fmla="*/ 473934 w 2052541"/>
              <a:gd name="connsiteY553" fmla="*/ 154318 h 2694226"/>
              <a:gd name="connsiteX554" fmla="*/ 482830 w 2052541"/>
              <a:gd name="connsiteY554" fmla="*/ 154318 h 2694226"/>
              <a:gd name="connsiteX555" fmla="*/ 482830 w 2052541"/>
              <a:gd name="connsiteY555" fmla="*/ 105388 h 2694226"/>
              <a:gd name="connsiteX556" fmla="*/ 498399 w 2052541"/>
              <a:gd name="connsiteY556" fmla="*/ 114285 h 2694226"/>
              <a:gd name="connsiteX557" fmla="*/ 505071 w 2052541"/>
              <a:gd name="connsiteY557" fmla="*/ 105388 h 2694226"/>
              <a:gd name="connsiteX558" fmla="*/ 505071 w 2052541"/>
              <a:gd name="connsiteY558" fmla="*/ 83147 h 2694226"/>
              <a:gd name="connsiteX559" fmla="*/ 496174 w 2052541"/>
              <a:gd name="connsiteY559" fmla="*/ 60907 h 2694226"/>
              <a:gd name="connsiteX560" fmla="*/ 505071 w 2052541"/>
              <a:gd name="connsiteY560" fmla="*/ 56458 h 2694226"/>
              <a:gd name="connsiteX561" fmla="*/ 509519 w 2052541"/>
              <a:gd name="connsiteY561" fmla="*/ 52010 h 2694226"/>
              <a:gd name="connsiteX562" fmla="*/ 536208 w 2052541"/>
              <a:gd name="connsiteY562" fmla="*/ 69803 h 2694226"/>
              <a:gd name="connsiteX563" fmla="*/ 560673 w 2052541"/>
              <a:gd name="connsiteY563" fmla="*/ 109836 h 2694226"/>
              <a:gd name="connsiteX564" fmla="*/ 598482 w 2052541"/>
              <a:gd name="connsiteY564" fmla="*/ 132077 h 2694226"/>
              <a:gd name="connsiteX565" fmla="*/ 651861 w 2052541"/>
              <a:gd name="connsiteY565" fmla="*/ 154318 h 2694226"/>
              <a:gd name="connsiteX566" fmla="*/ 709687 w 2052541"/>
              <a:gd name="connsiteY566" fmla="*/ 212144 h 2694226"/>
              <a:gd name="connsiteX567" fmla="*/ 729704 w 2052541"/>
              <a:gd name="connsiteY567" fmla="*/ 252178 h 2694226"/>
              <a:gd name="connsiteX568" fmla="*/ 718583 w 2052541"/>
              <a:gd name="connsiteY568" fmla="*/ 296660 h 2694226"/>
              <a:gd name="connsiteX569" fmla="*/ 745272 w 2052541"/>
              <a:gd name="connsiteY569" fmla="*/ 301108 h 2694226"/>
              <a:gd name="connsiteX570" fmla="*/ 723031 w 2052541"/>
              <a:gd name="connsiteY570" fmla="*/ 318901 h 2694226"/>
              <a:gd name="connsiteX571" fmla="*/ 736376 w 2052541"/>
              <a:gd name="connsiteY571" fmla="*/ 323349 h 2694226"/>
              <a:gd name="connsiteX572" fmla="*/ 749720 w 2052541"/>
              <a:gd name="connsiteY572" fmla="*/ 327797 h 2694226"/>
              <a:gd name="connsiteX573" fmla="*/ 727480 w 2052541"/>
              <a:gd name="connsiteY573" fmla="*/ 394519 h 2694226"/>
              <a:gd name="connsiteX574" fmla="*/ 723031 w 2052541"/>
              <a:gd name="connsiteY574" fmla="*/ 410088 h 2694226"/>
              <a:gd name="connsiteX575" fmla="*/ 718583 w 2052541"/>
              <a:gd name="connsiteY575" fmla="*/ 421209 h 2694226"/>
              <a:gd name="connsiteX576" fmla="*/ 729704 w 2052541"/>
              <a:gd name="connsiteY576" fmla="*/ 459018 h 2694226"/>
              <a:gd name="connsiteX577" fmla="*/ 740824 w 2052541"/>
              <a:gd name="connsiteY577" fmla="*/ 496827 h 2694226"/>
              <a:gd name="connsiteX578" fmla="*/ 754169 w 2052541"/>
              <a:gd name="connsiteY578" fmla="*/ 532413 h 2694226"/>
              <a:gd name="connsiteX579" fmla="*/ 758617 w 2052541"/>
              <a:gd name="connsiteY579" fmla="*/ 541309 h 2694226"/>
              <a:gd name="connsiteX580" fmla="*/ 771961 w 2052541"/>
              <a:gd name="connsiteY580" fmla="*/ 585791 h 2694226"/>
              <a:gd name="connsiteX581" fmla="*/ 780858 w 2052541"/>
              <a:gd name="connsiteY581" fmla="*/ 581343 h 2694226"/>
              <a:gd name="connsiteX582" fmla="*/ 789754 w 2052541"/>
              <a:gd name="connsiteY582" fmla="*/ 596911 h 2694226"/>
              <a:gd name="connsiteX583" fmla="*/ 794202 w 2052541"/>
              <a:gd name="connsiteY583" fmla="*/ 612480 h 2694226"/>
              <a:gd name="connsiteX584" fmla="*/ 818667 w 2052541"/>
              <a:gd name="connsiteY584" fmla="*/ 768166 h 2694226"/>
              <a:gd name="connsiteX585" fmla="*/ 843132 w 2052541"/>
              <a:gd name="connsiteY585" fmla="*/ 923852 h 2694226"/>
              <a:gd name="connsiteX586" fmla="*/ 867597 w 2052541"/>
              <a:gd name="connsiteY586" fmla="*/ 1043953 h 2694226"/>
              <a:gd name="connsiteX587" fmla="*/ 896510 w 2052541"/>
              <a:gd name="connsiteY587" fmla="*/ 1164054 h 2694226"/>
              <a:gd name="connsiteX588" fmla="*/ 914303 w 2052541"/>
              <a:gd name="connsiteY588" fmla="*/ 1244121 h 2694226"/>
              <a:gd name="connsiteX589" fmla="*/ 932096 w 2052541"/>
              <a:gd name="connsiteY589" fmla="*/ 1324188 h 2694226"/>
              <a:gd name="connsiteX590" fmla="*/ 928477 w 2052541"/>
              <a:gd name="connsiteY590" fmla="*/ 1307454 h 2694226"/>
              <a:gd name="connsiteX591" fmla="*/ 885278 w 2052541"/>
              <a:gd name="connsiteY591" fmla="*/ 1191672 h 2694226"/>
              <a:gd name="connsiteX592" fmla="*/ 974353 w 2052541"/>
              <a:gd name="connsiteY592" fmla="*/ 1261914 h 2694226"/>
              <a:gd name="connsiteX593" fmla="*/ 939033 w 2052541"/>
              <a:gd name="connsiteY593" fmla="*/ 1140626 h 2694226"/>
              <a:gd name="connsiteX594" fmla="*/ 1003907 w 2052541"/>
              <a:gd name="connsiteY594" fmla="*/ 1004978 h 2694226"/>
              <a:gd name="connsiteX595" fmla="*/ 1087782 w 2052541"/>
              <a:gd name="connsiteY595" fmla="*/ 897163 h 2694226"/>
              <a:gd name="connsiteX596" fmla="*/ 1092230 w 2052541"/>
              <a:gd name="connsiteY596" fmla="*/ 888267 h 2694226"/>
              <a:gd name="connsiteX597" fmla="*/ 1101126 w 2052541"/>
              <a:gd name="connsiteY597" fmla="*/ 879371 h 2694226"/>
              <a:gd name="connsiteX598" fmla="*/ 1110023 w 2052541"/>
              <a:gd name="connsiteY598" fmla="*/ 839337 h 2694226"/>
              <a:gd name="connsiteX599" fmla="*/ 1112247 w 2052541"/>
              <a:gd name="connsiteY599" fmla="*/ 823769 h 2694226"/>
              <a:gd name="connsiteX600" fmla="*/ 1125780 w 2052541"/>
              <a:gd name="connsiteY600" fmla="*/ 691275 h 2694226"/>
              <a:gd name="connsiteX601" fmla="*/ 1163401 w 2052541"/>
              <a:gd name="connsiteY601" fmla="*/ 710340 h 2694226"/>
              <a:gd name="connsiteX602" fmla="*/ 1194538 w 2052541"/>
              <a:gd name="connsiteY602" fmla="*/ 710340 h 2694226"/>
              <a:gd name="connsiteX603" fmla="*/ 1176745 w 2052541"/>
              <a:gd name="connsiteY603" fmla="*/ 739253 h 2694226"/>
              <a:gd name="connsiteX604" fmla="*/ 1158953 w 2052541"/>
              <a:gd name="connsiteY604" fmla="*/ 772614 h 2694226"/>
              <a:gd name="connsiteX605" fmla="*/ 1163401 w 2052541"/>
              <a:gd name="connsiteY605" fmla="*/ 774838 h 2694226"/>
              <a:gd name="connsiteX606" fmla="*/ 1167849 w 2052541"/>
              <a:gd name="connsiteY606" fmla="*/ 777063 h 2694226"/>
              <a:gd name="connsiteX607" fmla="*/ 1194538 w 2052541"/>
              <a:gd name="connsiteY607" fmla="*/ 710340 h 2694226"/>
              <a:gd name="connsiteX608" fmla="*/ 1221227 w 2052541"/>
              <a:gd name="connsiteY608" fmla="*/ 685875 h 2694226"/>
              <a:gd name="connsiteX609" fmla="*/ 1230123 w 2052541"/>
              <a:gd name="connsiteY609" fmla="*/ 652514 h 2694226"/>
              <a:gd name="connsiteX610" fmla="*/ 1247916 w 2052541"/>
              <a:gd name="connsiteY610" fmla="*/ 634721 h 2694226"/>
              <a:gd name="connsiteX611" fmla="*/ 1256812 w 2052541"/>
              <a:gd name="connsiteY611" fmla="*/ 619152 h 2694226"/>
              <a:gd name="connsiteX612" fmla="*/ 1257924 w 2052541"/>
              <a:gd name="connsiteY612" fmla="*/ 608588 h 2694226"/>
              <a:gd name="connsiteX613" fmla="*/ 1260617 w 2052541"/>
              <a:gd name="connsiteY613" fmla="*/ 600958 h 2694226"/>
              <a:gd name="connsiteX614" fmla="*/ 1260149 w 2052541"/>
              <a:gd name="connsiteY614" fmla="*/ 601360 h 2694226"/>
              <a:gd name="connsiteX615" fmla="*/ 1247916 w 2052541"/>
              <a:gd name="connsiteY615" fmla="*/ 608032 h 2694226"/>
              <a:gd name="connsiteX616" fmla="*/ 1247916 w 2052541"/>
              <a:gd name="connsiteY616" fmla="*/ 430105 h 2694226"/>
              <a:gd name="connsiteX617" fmla="*/ 1225675 w 2052541"/>
              <a:gd name="connsiteY617" fmla="*/ 430105 h 2694226"/>
              <a:gd name="connsiteX618" fmla="*/ 1234571 w 2052541"/>
              <a:gd name="connsiteY618" fmla="*/ 396744 h 2694226"/>
              <a:gd name="connsiteX619" fmla="*/ 1243468 w 2052541"/>
              <a:gd name="connsiteY619" fmla="*/ 363382 h 2694226"/>
              <a:gd name="connsiteX620" fmla="*/ 1256812 w 2052541"/>
              <a:gd name="connsiteY620" fmla="*/ 327797 h 2694226"/>
              <a:gd name="connsiteX621" fmla="*/ 1274605 w 2052541"/>
              <a:gd name="connsiteY621" fmla="*/ 314452 h 2694226"/>
              <a:gd name="connsiteX622" fmla="*/ 1281277 w 2052541"/>
              <a:gd name="connsiteY622" fmla="*/ 285539 h 2694226"/>
              <a:gd name="connsiteX623" fmla="*/ 1292398 w 2052541"/>
              <a:gd name="connsiteY623" fmla="*/ 252178 h 2694226"/>
              <a:gd name="connsiteX624" fmla="*/ 1314639 w 2052541"/>
              <a:gd name="connsiteY624" fmla="*/ 221041 h 2694226"/>
              <a:gd name="connsiteX625" fmla="*/ 1341328 w 2052541"/>
              <a:gd name="connsiteY625" fmla="*/ 189904 h 2694226"/>
              <a:gd name="connsiteX626" fmla="*/ 1352448 w 2052541"/>
              <a:gd name="connsiteY626" fmla="*/ 181007 h 2694226"/>
              <a:gd name="connsiteX627" fmla="*/ 1359120 w 2052541"/>
              <a:gd name="connsiteY627" fmla="*/ 172111 h 2694226"/>
              <a:gd name="connsiteX628" fmla="*/ 1379137 w 2052541"/>
              <a:gd name="connsiteY628" fmla="*/ 127629 h 2694226"/>
              <a:gd name="connsiteX629" fmla="*/ 1399154 w 2052541"/>
              <a:gd name="connsiteY629" fmla="*/ 83147 h 2694226"/>
              <a:gd name="connsiteX630" fmla="*/ 1408050 w 2052541"/>
              <a:gd name="connsiteY630" fmla="*/ 72027 h 2694226"/>
              <a:gd name="connsiteX631" fmla="*/ 1421395 w 2052541"/>
              <a:gd name="connsiteY631" fmla="*/ 60907 h 2694226"/>
              <a:gd name="connsiteX632" fmla="*/ 1425843 w 2052541"/>
              <a:gd name="connsiteY632" fmla="*/ 56458 h 2694226"/>
              <a:gd name="connsiteX633" fmla="*/ 1461428 w 2052541"/>
              <a:gd name="connsiteY633" fmla="*/ 25321 h 2694226"/>
              <a:gd name="connsiteX634" fmla="*/ 1505910 w 2052541"/>
              <a:gd name="connsiteY634" fmla="*/ 3080 h 2694226"/>
              <a:gd name="connsiteX635" fmla="*/ 1518143 w 2052541"/>
              <a:gd name="connsiteY635" fmla="*/ 22 h 2694226"/>
              <a:gd name="connsiteX0" fmla="*/ 820891 w 2052541"/>
              <a:gd name="connsiteY0" fmla="*/ 2454025 h 2694226"/>
              <a:gd name="connsiteX1" fmla="*/ 811995 w 2052541"/>
              <a:gd name="connsiteY1" fmla="*/ 2458473 h 2694226"/>
              <a:gd name="connsiteX2" fmla="*/ 816443 w 2052541"/>
              <a:gd name="connsiteY2" fmla="*/ 2467369 h 2694226"/>
              <a:gd name="connsiteX3" fmla="*/ 820891 w 2052541"/>
              <a:gd name="connsiteY3" fmla="*/ 2476265 h 2694226"/>
              <a:gd name="connsiteX4" fmla="*/ 825339 w 2052541"/>
              <a:gd name="connsiteY4" fmla="*/ 2476265 h 2694226"/>
              <a:gd name="connsiteX5" fmla="*/ 829788 w 2052541"/>
              <a:gd name="connsiteY5" fmla="*/ 2474041 h 2694226"/>
              <a:gd name="connsiteX6" fmla="*/ 834236 w 2052541"/>
              <a:gd name="connsiteY6" fmla="*/ 2471817 h 2694226"/>
              <a:gd name="connsiteX7" fmla="*/ 827563 w 2052541"/>
              <a:gd name="connsiteY7" fmla="*/ 2462921 h 2694226"/>
              <a:gd name="connsiteX8" fmla="*/ 820891 w 2052541"/>
              <a:gd name="connsiteY8" fmla="*/ 2454025 h 2694226"/>
              <a:gd name="connsiteX9" fmla="*/ 905407 w 2052541"/>
              <a:gd name="connsiteY9" fmla="*/ 2431784 h 2694226"/>
              <a:gd name="connsiteX10" fmla="*/ 869821 w 2052541"/>
              <a:gd name="connsiteY10" fmla="*/ 2449576 h 2694226"/>
              <a:gd name="connsiteX11" fmla="*/ 885390 w 2052541"/>
              <a:gd name="connsiteY11" fmla="*/ 2460697 h 2694226"/>
              <a:gd name="connsiteX12" fmla="*/ 900958 w 2052541"/>
              <a:gd name="connsiteY12" fmla="*/ 2471817 h 2694226"/>
              <a:gd name="connsiteX13" fmla="*/ 905407 w 2052541"/>
              <a:gd name="connsiteY13" fmla="*/ 2431784 h 2694226"/>
              <a:gd name="connsiteX14" fmla="*/ 1225675 w 2052541"/>
              <a:gd name="connsiteY14" fmla="*/ 2276098 h 2694226"/>
              <a:gd name="connsiteX15" fmla="*/ 1198986 w 2052541"/>
              <a:gd name="connsiteY15" fmla="*/ 2278322 h 2694226"/>
              <a:gd name="connsiteX16" fmla="*/ 1194538 w 2052541"/>
              <a:gd name="connsiteY16" fmla="*/ 2298339 h 2694226"/>
              <a:gd name="connsiteX17" fmla="*/ 1210107 w 2052541"/>
              <a:gd name="connsiteY17" fmla="*/ 2287218 h 2694226"/>
              <a:gd name="connsiteX18" fmla="*/ 1225675 w 2052541"/>
              <a:gd name="connsiteY18" fmla="*/ 2276098 h 2694226"/>
              <a:gd name="connsiteX19" fmla="*/ 1483669 w 2052541"/>
              <a:gd name="connsiteY19" fmla="*/ 1591079 h 2694226"/>
              <a:gd name="connsiteX20" fmla="*/ 1492566 w 2052541"/>
              <a:gd name="connsiteY20" fmla="*/ 1595527 h 2694226"/>
              <a:gd name="connsiteX21" fmla="*/ 1483669 w 2052541"/>
              <a:gd name="connsiteY21" fmla="*/ 1640009 h 2694226"/>
              <a:gd name="connsiteX22" fmla="*/ 1470325 w 2052541"/>
              <a:gd name="connsiteY22" fmla="*/ 1635560 h 2694226"/>
              <a:gd name="connsiteX23" fmla="*/ 1476997 w 2052541"/>
              <a:gd name="connsiteY23" fmla="*/ 1613319 h 2694226"/>
              <a:gd name="connsiteX24" fmla="*/ 1483669 w 2052541"/>
              <a:gd name="connsiteY24" fmla="*/ 1591079 h 2694226"/>
              <a:gd name="connsiteX25" fmla="*/ 224836 w 2052541"/>
              <a:gd name="connsiteY25" fmla="*/ 1333085 h 2694226"/>
              <a:gd name="connsiteX26" fmla="*/ 238180 w 2052541"/>
              <a:gd name="connsiteY26" fmla="*/ 1377566 h 2694226"/>
              <a:gd name="connsiteX27" fmla="*/ 247077 w 2052541"/>
              <a:gd name="connsiteY27" fmla="*/ 1422048 h 2694226"/>
              <a:gd name="connsiteX28" fmla="*/ 238180 w 2052541"/>
              <a:gd name="connsiteY28" fmla="*/ 1422048 h 2694226"/>
              <a:gd name="connsiteX29" fmla="*/ 215939 w 2052541"/>
              <a:gd name="connsiteY29" fmla="*/ 1337533 h 2694226"/>
              <a:gd name="connsiteX30" fmla="*/ 224836 w 2052541"/>
              <a:gd name="connsiteY30" fmla="*/ 1333085 h 2694226"/>
              <a:gd name="connsiteX31" fmla="*/ 834236 w 2052541"/>
              <a:gd name="connsiteY31" fmla="*/ 1328636 h 2694226"/>
              <a:gd name="connsiteX32" fmla="*/ 829788 w 2052541"/>
              <a:gd name="connsiteY32" fmla="*/ 1333085 h 2694226"/>
              <a:gd name="connsiteX33" fmla="*/ 845356 w 2052541"/>
              <a:gd name="connsiteY33" fmla="*/ 1428720 h 2694226"/>
              <a:gd name="connsiteX34" fmla="*/ 883166 w 2052541"/>
              <a:gd name="connsiteY34" fmla="*/ 1519908 h 2694226"/>
              <a:gd name="connsiteX35" fmla="*/ 858701 w 2052541"/>
              <a:gd name="connsiteY35" fmla="*/ 1424272 h 2694226"/>
              <a:gd name="connsiteX36" fmla="*/ 834236 w 2052541"/>
              <a:gd name="connsiteY36" fmla="*/ 1328636 h 2694226"/>
              <a:gd name="connsiteX37" fmla="*/ 811995 w 2052541"/>
              <a:gd name="connsiteY37" fmla="*/ 1284154 h 2694226"/>
              <a:gd name="connsiteX38" fmla="*/ 807547 w 2052541"/>
              <a:gd name="connsiteY38" fmla="*/ 1324188 h 2694226"/>
              <a:gd name="connsiteX39" fmla="*/ 816443 w 2052541"/>
              <a:gd name="connsiteY39" fmla="*/ 1324188 h 2694226"/>
              <a:gd name="connsiteX40" fmla="*/ 818667 w 2052541"/>
              <a:gd name="connsiteY40" fmla="*/ 1306395 h 2694226"/>
              <a:gd name="connsiteX41" fmla="*/ 820891 w 2052541"/>
              <a:gd name="connsiteY41" fmla="*/ 1288603 h 2694226"/>
              <a:gd name="connsiteX42" fmla="*/ 811995 w 2052541"/>
              <a:gd name="connsiteY42" fmla="*/ 1284154 h 2694226"/>
              <a:gd name="connsiteX43" fmla="*/ 193699 w 2052541"/>
              <a:gd name="connsiteY43" fmla="*/ 1190743 h 2694226"/>
              <a:gd name="connsiteX44" fmla="*/ 198147 w 2052541"/>
              <a:gd name="connsiteY44" fmla="*/ 1224104 h 2694226"/>
              <a:gd name="connsiteX45" fmla="*/ 202595 w 2052541"/>
              <a:gd name="connsiteY45" fmla="*/ 1257465 h 2694226"/>
              <a:gd name="connsiteX46" fmla="*/ 198147 w 2052541"/>
              <a:gd name="connsiteY46" fmla="*/ 1257465 h 2694226"/>
              <a:gd name="connsiteX47" fmla="*/ 184802 w 2052541"/>
              <a:gd name="connsiteY47" fmla="*/ 1195191 h 2694226"/>
              <a:gd name="connsiteX48" fmla="*/ 193699 w 2052541"/>
              <a:gd name="connsiteY48" fmla="*/ 1190743 h 2694226"/>
              <a:gd name="connsiteX49" fmla="*/ 167010 w 2052541"/>
              <a:gd name="connsiteY49" fmla="*/ 1115124 h 2694226"/>
              <a:gd name="connsiteX50" fmla="*/ 175906 w 2052541"/>
              <a:gd name="connsiteY50" fmla="*/ 1115124 h 2694226"/>
              <a:gd name="connsiteX51" fmla="*/ 180354 w 2052541"/>
              <a:gd name="connsiteY51" fmla="*/ 1137365 h 2694226"/>
              <a:gd name="connsiteX52" fmla="*/ 184802 w 2052541"/>
              <a:gd name="connsiteY52" fmla="*/ 1164054 h 2694226"/>
              <a:gd name="connsiteX53" fmla="*/ 180354 w 2052541"/>
              <a:gd name="connsiteY53" fmla="*/ 1164054 h 2694226"/>
              <a:gd name="connsiteX54" fmla="*/ 173682 w 2052541"/>
              <a:gd name="connsiteY54" fmla="*/ 1139589 h 2694226"/>
              <a:gd name="connsiteX55" fmla="*/ 167010 w 2052541"/>
              <a:gd name="connsiteY55" fmla="*/ 1115124 h 2694226"/>
              <a:gd name="connsiteX56" fmla="*/ 1176189 w 2052541"/>
              <a:gd name="connsiteY56" fmla="*/ 1020878 h 2694226"/>
              <a:gd name="connsiteX57" fmla="*/ 1167849 w 2052541"/>
              <a:gd name="connsiteY57" fmla="*/ 1035057 h 2694226"/>
              <a:gd name="connsiteX58" fmla="*/ 1163401 w 2052541"/>
              <a:gd name="connsiteY58" fmla="*/ 1048401 h 2694226"/>
              <a:gd name="connsiteX59" fmla="*/ 1158953 w 2052541"/>
              <a:gd name="connsiteY59" fmla="*/ 1061746 h 2694226"/>
              <a:gd name="connsiteX60" fmla="*/ 1150056 w 2052541"/>
              <a:gd name="connsiteY60" fmla="*/ 1092883 h 2694226"/>
              <a:gd name="connsiteX61" fmla="*/ 1141160 w 2052541"/>
              <a:gd name="connsiteY61" fmla="*/ 1119572 h 2694226"/>
              <a:gd name="connsiteX62" fmla="*/ 1150056 w 2052541"/>
              <a:gd name="connsiteY62" fmla="*/ 1124020 h 2694226"/>
              <a:gd name="connsiteX63" fmla="*/ 1165625 w 2052541"/>
              <a:gd name="connsiteY63" fmla="*/ 1079538 h 2694226"/>
              <a:gd name="connsiteX64" fmla="*/ 1181193 w 2052541"/>
              <a:gd name="connsiteY64" fmla="*/ 1035057 h 2694226"/>
              <a:gd name="connsiteX65" fmla="*/ 1176745 w 2052541"/>
              <a:gd name="connsiteY65" fmla="*/ 1021712 h 2694226"/>
              <a:gd name="connsiteX66" fmla="*/ 1176189 w 2052541"/>
              <a:gd name="connsiteY66" fmla="*/ 1020878 h 2694226"/>
              <a:gd name="connsiteX67" fmla="*/ 207043 w 2052541"/>
              <a:gd name="connsiteY67" fmla="*/ 990575 h 2694226"/>
              <a:gd name="connsiteX68" fmla="*/ 202595 w 2052541"/>
              <a:gd name="connsiteY68" fmla="*/ 992799 h 2694226"/>
              <a:gd name="connsiteX69" fmla="*/ 198147 w 2052541"/>
              <a:gd name="connsiteY69" fmla="*/ 995023 h 2694226"/>
              <a:gd name="connsiteX70" fmla="*/ 207043 w 2052541"/>
              <a:gd name="connsiteY70" fmla="*/ 1032833 h 2694226"/>
              <a:gd name="connsiteX71" fmla="*/ 215939 w 2052541"/>
              <a:gd name="connsiteY71" fmla="*/ 1070642 h 2694226"/>
              <a:gd name="connsiteX72" fmla="*/ 224836 w 2052541"/>
              <a:gd name="connsiteY72" fmla="*/ 1070642 h 2694226"/>
              <a:gd name="connsiteX73" fmla="*/ 215939 w 2052541"/>
              <a:gd name="connsiteY73" fmla="*/ 1030609 h 2694226"/>
              <a:gd name="connsiteX74" fmla="*/ 207043 w 2052541"/>
              <a:gd name="connsiteY74" fmla="*/ 990575 h 2694226"/>
              <a:gd name="connsiteX75" fmla="*/ 1652700 w 2052541"/>
              <a:gd name="connsiteY75" fmla="*/ 977230 h 2694226"/>
              <a:gd name="connsiteX76" fmla="*/ 1626011 w 2052541"/>
              <a:gd name="connsiteY76" fmla="*/ 1008368 h 2694226"/>
              <a:gd name="connsiteX77" fmla="*/ 1621563 w 2052541"/>
              <a:gd name="connsiteY77" fmla="*/ 1030609 h 2694226"/>
              <a:gd name="connsiteX78" fmla="*/ 1617115 w 2052541"/>
              <a:gd name="connsiteY78" fmla="*/ 1052849 h 2694226"/>
              <a:gd name="connsiteX79" fmla="*/ 1594874 w 2052541"/>
              <a:gd name="connsiteY79" fmla="*/ 1097331 h 2694226"/>
              <a:gd name="connsiteX80" fmla="*/ 1590425 w 2052541"/>
              <a:gd name="connsiteY80" fmla="*/ 1119572 h 2694226"/>
              <a:gd name="connsiteX81" fmla="*/ 1599322 w 2052541"/>
              <a:gd name="connsiteY81" fmla="*/ 1119572 h 2694226"/>
              <a:gd name="connsiteX82" fmla="*/ 1634907 w 2052541"/>
              <a:gd name="connsiteY82" fmla="*/ 1052849 h 2694226"/>
              <a:gd name="connsiteX83" fmla="*/ 1661596 w 2052541"/>
              <a:gd name="connsiteY83" fmla="*/ 981679 h 2694226"/>
              <a:gd name="connsiteX84" fmla="*/ 1657148 w 2052541"/>
              <a:gd name="connsiteY84" fmla="*/ 979454 h 2694226"/>
              <a:gd name="connsiteX85" fmla="*/ 1652700 w 2052541"/>
              <a:gd name="connsiteY85" fmla="*/ 977230 h 2694226"/>
              <a:gd name="connsiteX86" fmla="*/ 167010 w 2052541"/>
              <a:gd name="connsiteY86" fmla="*/ 817096 h 2694226"/>
              <a:gd name="connsiteX87" fmla="*/ 153665 w 2052541"/>
              <a:gd name="connsiteY87" fmla="*/ 852682 h 2694226"/>
              <a:gd name="connsiteX88" fmla="*/ 158113 w 2052541"/>
              <a:gd name="connsiteY88" fmla="*/ 852682 h 2694226"/>
              <a:gd name="connsiteX89" fmla="*/ 144769 w 2052541"/>
              <a:gd name="connsiteY89" fmla="*/ 870474 h 2694226"/>
              <a:gd name="connsiteX90" fmla="*/ 151441 w 2052541"/>
              <a:gd name="connsiteY90" fmla="*/ 879371 h 2694226"/>
              <a:gd name="connsiteX91" fmla="*/ 169234 w 2052541"/>
              <a:gd name="connsiteY91" fmla="*/ 886043 h 2694226"/>
              <a:gd name="connsiteX92" fmla="*/ 180354 w 2052541"/>
              <a:gd name="connsiteY92" fmla="*/ 892715 h 2694226"/>
              <a:gd name="connsiteX93" fmla="*/ 162561 w 2052541"/>
              <a:gd name="connsiteY93" fmla="*/ 897163 h 2694226"/>
              <a:gd name="connsiteX94" fmla="*/ 164785 w 2052541"/>
              <a:gd name="connsiteY94" fmla="*/ 908284 h 2694226"/>
              <a:gd name="connsiteX95" fmla="*/ 167010 w 2052541"/>
              <a:gd name="connsiteY95" fmla="*/ 914956 h 2694226"/>
              <a:gd name="connsiteX96" fmla="*/ 153665 w 2052541"/>
              <a:gd name="connsiteY96" fmla="*/ 923852 h 2694226"/>
              <a:gd name="connsiteX97" fmla="*/ 149217 w 2052541"/>
              <a:gd name="connsiteY97" fmla="*/ 966110 h 2694226"/>
              <a:gd name="connsiteX98" fmla="*/ 167010 w 2052541"/>
              <a:gd name="connsiteY98" fmla="*/ 1012816 h 2694226"/>
              <a:gd name="connsiteX99" fmla="*/ 175906 w 2052541"/>
              <a:gd name="connsiteY99" fmla="*/ 990575 h 2694226"/>
              <a:gd name="connsiteX100" fmla="*/ 162561 w 2052541"/>
              <a:gd name="connsiteY100" fmla="*/ 923852 h 2694226"/>
              <a:gd name="connsiteX101" fmla="*/ 184802 w 2052541"/>
              <a:gd name="connsiteY101" fmla="*/ 919404 h 2694226"/>
              <a:gd name="connsiteX102" fmla="*/ 184802 w 2052541"/>
              <a:gd name="connsiteY102" fmla="*/ 954990 h 2694226"/>
              <a:gd name="connsiteX103" fmla="*/ 211491 w 2052541"/>
              <a:gd name="connsiteY103" fmla="*/ 968334 h 2694226"/>
              <a:gd name="connsiteX104" fmla="*/ 200371 w 2052541"/>
              <a:gd name="connsiteY104" fmla="*/ 910508 h 2694226"/>
              <a:gd name="connsiteX105" fmla="*/ 193699 w 2052541"/>
              <a:gd name="connsiteY105" fmla="*/ 861578 h 2694226"/>
              <a:gd name="connsiteX106" fmla="*/ 184802 w 2052541"/>
              <a:gd name="connsiteY106" fmla="*/ 852682 h 2694226"/>
              <a:gd name="connsiteX107" fmla="*/ 175906 w 2052541"/>
              <a:gd name="connsiteY107" fmla="*/ 817096 h 2694226"/>
              <a:gd name="connsiteX108" fmla="*/ 167010 w 2052541"/>
              <a:gd name="connsiteY108" fmla="*/ 817096 h 2694226"/>
              <a:gd name="connsiteX109" fmla="*/ 64702 w 2052541"/>
              <a:gd name="connsiteY109" fmla="*/ 639169 h 2694226"/>
              <a:gd name="connsiteX110" fmla="*/ 69150 w 2052541"/>
              <a:gd name="connsiteY110" fmla="*/ 668082 h 2694226"/>
              <a:gd name="connsiteX111" fmla="*/ 73598 w 2052541"/>
              <a:gd name="connsiteY111" fmla="*/ 688099 h 2694226"/>
              <a:gd name="connsiteX112" fmla="*/ 78046 w 2052541"/>
              <a:gd name="connsiteY112" fmla="*/ 688099 h 2694226"/>
              <a:gd name="connsiteX113" fmla="*/ 86942 w 2052541"/>
              <a:gd name="connsiteY113" fmla="*/ 652514 h 2694226"/>
              <a:gd name="connsiteX114" fmla="*/ 64702 w 2052541"/>
              <a:gd name="connsiteY114" fmla="*/ 639169 h 2694226"/>
              <a:gd name="connsiteX115" fmla="*/ 51357 w 2052541"/>
              <a:gd name="connsiteY115" fmla="*/ 545758 h 2694226"/>
              <a:gd name="connsiteX116" fmla="*/ 58029 w 2052541"/>
              <a:gd name="connsiteY116" fmla="*/ 583567 h 2694226"/>
              <a:gd name="connsiteX117" fmla="*/ 64702 w 2052541"/>
              <a:gd name="connsiteY117" fmla="*/ 616928 h 2694226"/>
              <a:gd name="connsiteX118" fmla="*/ 75822 w 2052541"/>
              <a:gd name="connsiteY118" fmla="*/ 579119 h 2694226"/>
              <a:gd name="connsiteX119" fmla="*/ 51357 w 2052541"/>
              <a:gd name="connsiteY119" fmla="*/ 545758 h 2694226"/>
              <a:gd name="connsiteX120" fmla="*/ 86942 w 2052541"/>
              <a:gd name="connsiteY120" fmla="*/ 510172 h 2694226"/>
              <a:gd name="connsiteX121" fmla="*/ 73598 w 2052541"/>
              <a:gd name="connsiteY121" fmla="*/ 519069 h 2694226"/>
              <a:gd name="connsiteX122" fmla="*/ 60253 w 2052541"/>
              <a:gd name="connsiteY122" fmla="*/ 527965 h 2694226"/>
              <a:gd name="connsiteX123" fmla="*/ 69150 w 2052541"/>
              <a:gd name="connsiteY123" fmla="*/ 536861 h 2694226"/>
              <a:gd name="connsiteX124" fmla="*/ 82494 w 2052541"/>
              <a:gd name="connsiteY124" fmla="*/ 527965 h 2694226"/>
              <a:gd name="connsiteX125" fmla="*/ 95839 w 2052541"/>
              <a:gd name="connsiteY125" fmla="*/ 519069 h 2694226"/>
              <a:gd name="connsiteX126" fmla="*/ 86942 w 2052541"/>
              <a:gd name="connsiteY126" fmla="*/ 510172 h 2694226"/>
              <a:gd name="connsiteX127" fmla="*/ 29116 w 2052541"/>
              <a:gd name="connsiteY127" fmla="*/ 447898 h 2694226"/>
              <a:gd name="connsiteX128" fmla="*/ 46909 w 2052541"/>
              <a:gd name="connsiteY128" fmla="*/ 501276 h 2694226"/>
              <a:gd name="connsiteX129" fmla="*/ 29116 w 2052541"/>
              <a:gd name="connsiteY129" fmla="*/ 476811 h 2694226"/>
              <a:gd name="connsiteX130" fmla="*/ 29116 w 2052541"/>
              <a:gd name="connsiteY130" fmla="*/ 447898 h 2694226"/>
              <a:gd name="connsiteX131" fmla="*/ 1350224 w 2052541"/>
              <a:gd name="connsiteY131" fmla="*/ 434553 h 2694226"/>
              <a:gd name="connsiteX132" fmla="*/ 1319087 w 2052541"/>
              <a:gd name="connsiteY132" fmla="*/ 465690 h 2694226"/>
              <a:gd name="connsiteX133" fmla="*/ 1301294 w 2052541"/>
              <a:gd name="connsiteY133" fmla="*/ 505724 h 2694226"/>
              <a:gd name="connsiteX134" fmla="*/ 1287950 w 2052541"/>
              <a:gd name="connsiteY134" fmla="*/ 532413 h 2694226"/>
              <a:gd name="connsiteX135" fmla="*/ 1261261 w 2052541"/>
              <a:gd name="connsiteY135" fmla="*/ 599135 h 2694226"/>
              <a:gd name="connsiteX136" fmla="*/ 1279053 w 2052541"/>
              <a:gd name="connsiteY136" fmla="*/ 590239 h 2694226"/>
              <a:gd name="connsiteX137" fmla="*/ 1279053 w 2052541"/>
              <a:gd name="connsiteY137" fmla="*/ 612480 h 2694226"/>
              <a:gd name="connsiteX138" fmla="*/ 1294622 w 2052541"/>
              <a:gd name="connsiteY138" fmla="*/ 599135 h 2694226"/>
              <a:gd name="connsiteX139" fmla="*/ 1305742 w 2052541"/>
              <a:gd name="connsiteY139" fmla="*/ 585791 h 2694226"/>
              <a:gd name="connsiteX140" fmla="*/ 1319087 w 2052541"/>
              <a:gd name="connsiteY140" fmla="*/ 514620 h 2694226"/>
              <a:gd name="connsiteX141" fmla="*/ 1336880 w 2052541"/>
              <a:gd name="connsiteY141" fmla="*/ 474587 h 2694226"/>
              <a:gd name="connsiteX142" fmla="*/ 1354672 w 2052541"/>
              <a:gd name="connsiteY142" fmla="*/ 439001 h 2694226"/>
              <a:gd name="connsiteX143" fmla="*/ 1350224 w 2052541"/>
              <a:gd name="connsiteY143" fmla="*/ 434553 h 2694226"/>
              <a:gd name="connsiteX144" fmla="*/ 1363569 w 2052541"/>
              <a:gd name="connsiteY144" fmla="*/ 332245 h 2694226"/>
              <a:gd name="connsiteX145" fmla="*/ 1348000 w 2052541"/>
              <a:gd name="connsiteY145" fmla="*/ 336693 h 2694226"/>
              <a:gd name="connsiteX146" fmla="*/ 1336880 w 2052541"/>
              <a:gd name="connsiteY146" fmla="*/ 345590 h 2694226"/>
              <a:gd name="connsiteX147" fmla="*/ 1332431 w 2052541"/>
              <a:gd name="connsiteY147" fmla="*/ 385623 h 2694226"/>
              <a:gd name="connsiteX148" fmla="*/ 1341328 w 2052541"/>
              <a:gd name="connsiteY148" fmla="*/ 392295 h 2694226"/>
              <a:gd name="connsiteX149" fmla="*/ 1350224 w 2052541"/>
              <a:gd name="connsiteY149" fmla="*/ 390071 h 2694226"/>
              <a:gd name="connsiteX150" fmla="*/ 1363569 w 2052541"/>
              <a:gd name="connsiteY150" fmla="*/ 363382 h 2694226"/>
              <a:gd name="connsiteX151" fmla="*/ 1372465 w 2052541"/>
              <a:gd name="connsiteY151" fmla="*/ 367830 h 2694226"/>
              <a:gd name="connsiteX152" fmla="*/ 1390258 w 2052541"/>
              <a:gd name="connsiteY152" fmla="*/ 354486 h 2694226"/>
              <a:gd name="connsiteX153" fmla="*/ 1381361 w 2052541"/>
              <a:gd name="connsiteY153" fmla="*/ 341141 h 2694226"/>
              <a:gd name="connsiteX154" fmla="*/ 1363569 w 2052541"/>
              <a:gd name="connsiteY154" fmla="*/ 332245 h 2694226"/>
              <a:gd name="connsiteX155" fmla="*/ 522864 w 2052541"/>
              <a:gd name="connsiteY155" fmla="*/ 172111 h 2694226"/>
              <a:gd name="connsiteX156" fmla="*/ 505071 w 2052541"/>
              <a:gd name="connsiteY156" fmla="*/ 174335 h 2694226"/>
              <a:gd name="connsiteX157" fmla="*/ 487278 w 2052541"/>
              <a:gd name="connsiteY157" fmla="*/ 176559 h 2694226"/>
              <a:gd name="connsiteX158" fmla="*/ 491726 w 2052541"/>
              <a:gd name="connsiteY158" fmla="*/ 185455 h 2694226"/>
              <a:gd name="connsiteX159" fmla="*/ 522864 w 2052541"/>
              <a:gd name="connsiteY159" fmla="*/ 181007 h 2694226"/>
              <a:gd name="connsiteX160" fmla="*/ 522864 w 2052541"/>
              <a:gd name="connsiteY160" fmla="*/ 172111 h 2694226"/>
              <a:gd name="connsiteX161" fmla="*/ 91391 w 2052541"/>
              <a:gd name="connsiteY161" fmla="*/ 132077 h 2694226"/>
              <a:gd name="connsiteX162" fmla="*/ 131424 w 2052541"/>
              <a:gd name="connsiteY162" fmla="*/ 145422 h 2694226"/>
              <a:gd name="connsiteX163" fmla="*/ 144769 w 2052541"/>
              <a:gd name="connsiteY163" fmla="*/ 196576 h 2694226"/>
              <a:gd name="connsiteX164" fmla="*/ 158113 w 2052541"/>
              <a:gd name="connsiteY164" fmla="*/ 247730 h 2694226"/>
              <a:gd name="connsiteX165" fmla="*/ 144769 w 2052541"/>
              <a:gd name="connsiteY165" fmla="*/ 274419 h 2694226"/>
              <a:gd name="connsiteX166" fmla="*/ 124752 w 2052541"/>
              <a:gd name="connsiteY166" fmla="*/ 232161 h 2694226"/>
              <a:gd name="connsiteX167" fmla="*/ 113631 w 2052541"/>
              <a:gd name="connsiteY167" fmla="*/ 185455 h 2694226"/>
              <a:gd name="connsiteX168" fmla="*/ 104735 w 2052541"/>
              <a:gd name="connsiteY168" fmla="*/ 163215 h 2694226"/>
              <a:gd name="connsiteX169" fmla="*/ 91391 w 2052541"/>
              <a:gd name="connsiteY169" fmla="*/ 132077 h 2694226"/>
              <a:gd name="connsiteX170" fmla="*/ 1474773 w 2052541"/>
              <a:gd name="connsiteY170" fmla="*/ 87596 h 2694226"/>
              <a:gd name="connsiteX171" fmla="*/ 1465877 w 2052541"/>
              <a:gd name="connsiteY171" fmla="*/ 94268 h 2694226"/>
              <a:gd name="connsiteX172" fmla="*/ 1456980 w 2052541"/>
              <a:gd name="connsiteY172" fmla="*/ 105388 h 2694226"/>
              <a:gd name="connsiteX173" fmla="*/ 1421395 w 2052541"/>
              <a:gd name="connsiteY173" fmla="*/ 163215 h 2694226"/>
              <a:gd name="connsiteX174" fmla="*/ 1414723 w 2052541"/>
              <a:gd name="connsiteY174" fmla="*/ 169887 h 2694226"/>
              <a:gd name="connsiteX175" fmla="*/ 1403602 w 2052541"/>
              <a:gd name="connsiteY175" fmla="*/ 176559 h 2694226"/>
              <a:gd name="connsiteX176" fmla="*/ 1372465 w 2052541"/>
              <a:gd name="connsiteY176" fmla="*/ 225489 h 2694226"/>
              <a:gd name="connsiteX177" fmla="*/ 1390258 w 2052541"/>
              <a:gd name="connsiteY177" fmla="*/ 236609 h 2694226"/>
              <a:gd name="connsiteX178" fmla="*/ 1408050 w 2052541"/>
              <a:gd name="connsiteY178" fmla="*/ 247730 h 2694226"/>
              <a:gd name="connsiteX179" fmla="*/ 1412499 w 2052541"/>
              <a:gd name="connsiteY179" fmla="*/ 243282 h 2694226"/>
              <a:gd name="connsiteX180" fmla="*/ 1408050 w 2052541"/>
              <a:gd name="connsiteY180" fmla="*/ 265522 h 2694226"/>
              <a:gd name="connsiteX181" fmla="*/ 1376913 w 2052541"/>
              <a:gd name="connsiteY181" fmla="*/ 287763 h 2694226"/>
              <a:gd name="connsiteX182" fmla="*/ 1421395 w 2052541"/>
              <a:gd name="connsiteY182" fmla="*/ 269971 h 2694226"/>
              <a:gd name="connsiteX183" fmla="*/ 1430291 w 2052541"/>
              <a:gd name="connsiteY183" fmla="*/ 247730 h 2694226"/>
              <a:gd name="connsiteX184" fmla="*/ 1456980 w 2052541"/>
              <a:gd name="connsiteY184" fmla="*/ 216593 h 2694226"/>
              <a:gd name="connsiteX185" fmla="*/ 1479221 w 2052541"/>
              <a:gd name="connsiteY185" fmla="*/ 189904 h 2694226"/>
              <a:gd name="connsiteX186" fmla="*/ 1510358 w 2052541"/>
              <a:gd name="connsiteY186" fmla="*/ 176559 h 2694226"/>
              <a:gd name="connsiteX187" fmla="*/ 1577081 w 2052541"/>
              <a:gd name="connsiteY187" fmla="*/ 114285 h 2694226"/>
              <a:gd name="connsiteX188" fmla="*/ 1563737 w 2052541"/>
              <a:gd name="connsiteY188" fmla="*/ 96492 h 2694226"/>
              <a:gd name="connsiteX189" fmla="*/ 1528151 w 2052541"/>
              <a:gd name="connsiteY189" fmla="*/ 100940 h 2694226"/>
              <a:gd name="connsiteX190" fmla="*/ 1514807 w 2052541"/>
              <a:gd name="connsiteY190" fmla="*/ 114285 h 2694226"/>
              <a:gd name="connsiteX191" fmla="*/ 1501462 w 2052541"/>
              <a:gd name="connsiteY191" fmla="*/ 87596 h 2694226"/>
              <a:gd name="connsiteX192" fmla="*/ 1479221 w 2052541"/>
              <a:gd name="connsiteY192" fmla="*/ 118733 h 2694226"/>
              <a:gd name="connsiteX193" fmla="*/ 1479221 w 2052541"/>
              <a:gd name="connsiteY193" fmla="*/ 114285 h 2694226"/>
              <a:gd name="connsiteX194" fmla="*/ 1474773 w 2052541"/>
              <a:gd name="connsiteY194" fmla="*/ 87596 h 2694226"/>
              <a:gd name="connsiteX195" fmla="*/ 465593 w 2052541"/>
              <a:gd name="connsiteY195" fmla="*/ 50342 h 2694226"/>
              <a:gd name="connsiteX196" fmla="*/ 476158 w 2052541"/>
              <a:gd name="connsiteY196" fmla="*/ 54234 h 2694226"/>
              <a:gd name="connsiteX197" fmla="*/ 496174 w 2052541"/>
              <a:gd name="connsiteY197" fmla="*/ 60907 h 2694226"/>
              <a:gd name="connsiteX198" fmla="*/ 473934 w 2052541"/>
              <a:gd name="connsiteY198" fmla="*/ 87596 h 2694226"/>
              <a:gd name="connsiteX199" fmla="*/ 478382 w 2052541"/>
              <a:gd name="connsiteY199" fmla="*/ 105388 h 2694226"/>
              <a:gd name="connsiteX200" fmla="*/ 458365 w 2052541"/>
              <a:gd name="connsiteY200" fmla="*/ 87596 h 2694226"/>
              <a:gd name="connsiteX201" fmla="*/ 456141 w 2052541"/>
              <a:gd name="connsiteY201" fmla="*/ 60907 h 2694226"/>
              <a:gd name="connsiteX202" fmla="*/ 465593 w 2052541"/>
              <a:gd name="connsiteY202" fmla="*/ 50342 h 2694226"/>
              <a:gd name="connsiteX203" fmla="*/ 280160 w 2052541"/>
              <a:gd name="connsiteY203" fmla="*/ 28379 h 2694226"/>
              <a:gd name="connsiteX204" fmla="*/ 309351 w 2052541"/>
              <a:gd name="connsiteY204" fmla="*/ 47562 h 2694226"/>
              <a:gd name="connsiteX205" fmla="*/ 311575 w 2052541"/>
              <a:gd name="connsiteY205" fmla="*/ 54234 h 2694226"/>
              <a:gd name="connsiteX206" fmla="*/ 313799 w 2052541"/>
              <a:gd name="connsiteY206" fmla="*/ 60907 h 2694226"/>
              <a:gd name="connsiteX207" fmla="*/ 304903 w 2052541"/>
              <a:gd name="connsiteY207" fmla="*/ 96492 h 2694226"/>
              <a:gd name="connsiteX208" fmla="*/ 304903 w 2052541"/>
              <a:gd name="connsiteY208" fmla="*/ 132077 h 2694226"/>
              <a:gd name="connsiteX209" fmla="*/ 273766 w 2052541"/>
              <a:gd name="connsiteY209" fmla="*/ 118733 h 2694226"/>
              <a:gd name="connsiteX210" fmla="*/ 251525 w 2052541"/>
              <a:gd name="connsiteY210" fmla="*/ 140974 h 2694226"/>
              <a:gd name="connsiteX211" fmla="*/ 251525 w 2052541"/>
              <a:gd name="connsiteY211" fmla="*/ 149870 h 2694226"/>
              <a:gd name="connsiteX212" fmla="*/ 220388 w 2052541"/>
              <a:gd name="connsiteY212" fmla="*/ 149870 h 2694226"/>
              <a:gd name="connsiteX213" fmla="*/ 227060 w 2052541"/>
              <a:gd name="connsiteY213" fmla="*/ 116509 h 2694226"/>
              <a:gd name="connsiteX214" fmla="*/ 202595 w 2052541"/>
              <a:gd name="connsiteY214" fmla="*/ 100940 h 2694226"/>
              <a:gd name="connsiteX215" fmla="*/ 153665 w 2052541"/>
              <a:gd name="connsiteY215" fmla="*/ 83147 h 2694226"/>
              <a:gd name="connsiteX216" fmla="*/ 131424 w 2052541"/>
              <a:gd name="connsiteY216" fmla="*/ 100940 h 2694226"/>
              <a:gd name="connsiteX217" fmla="*/ 122528 w 2052541"/>
              <a:gd name="connsiteY217" fmla="*/ 118733 h 2694226"/>
              <a:gd name="connsiteX218" fmla="*/ 109183 w 2052541"/>
              <a:gd name="connsiteY218" fmla="*/ 105388 h 2694226"/>
              <a:gd name="connsiteX219" fmla="*/ 122528 w 2052541"/>
              <a:gd name="connsiteY219" fmla="*/ 52010 h 2694226"/>
              <a:gd name="connsiteX220" fmla="*/ 171458 w 2052541"/>
              <a:gd name="connsiteY220" fmla="*/ 47562 h 2694226"/>
              <a:gd name="connsiteX221" fmla="*/ 269318 w 2052541"/>
              <a:gd name="connsiteY221" fmla="*/ 34217 h 2694226"/>
              <a:gd name="connsiteX222" fmla="*/ 280160 w 2052541"/>
              <a:gd name="connsiteY222" fmla="*/ 28379 h 2694226"/>
              <a:gd name="connsiteX223" fmla="*/ 1518143 w 2052541"/>
              <a:gd name="connsiteY223" fmla="*/ 22 h 2694226"/>
              <a:gd name="connsiteX224" fmla="*/ 1541496 w 2052541"/>
              <a:gd name="connsiteY224" fmla="*/ 34217 h 2694226"/>
              <a:gd name="connsiteX225" fmla="*/ 1552616 w 2052541"/>
              <a:gd name="connsiteY225" fmla="*/ 31993 h 2694226"/>
              <a:gd name="connsiteX226" fmla="*/ 1559288 w 2052541"/>
              <a:gd name="connsiteY226" fmla="*/ 29769 h 2694226"/>
              <a:gd name="connsiteX227" fmla="*/ 1599322 w 2052541"/>
              <a:gd name="connsiteY227" fmla="*/ 56458 h 2694226"/>
              <a:gd name="connsiteX228" fmla="*/ 1605994 w 2052541"/>
              <a:gd name="connsiteY228" fmla="*/ 65355 h 2694226"/>
              <a:gd name="connsiteX229" fmla="*/ 1617115 w 2052541"/>
              <a:gd name="connsiteY229" fmla="*/ 74251 h 2694226"/>
              <a:gd name="connsiteX230" fmla="*/ 1643804 w 2052541"/>
              <a:gd name="connsiteY230" fmla="*/ 118733 h 2694226"/>
              <a:gd name="connsiteX231" fmla="*/ 1666044 w 2052541"/>
              <a:gd name="connsiteY231" fmla="*/ 185455 h 2694226"/>
              <a:gd name="connsiteX232" fmla="*/ 1626011 w 2052541"/>
              <a:gd name="connsiteY232" fmla="*/ 203248 h 2694226"/>
              <a:gd name="connsiteX233" fmla="*/ 1634907 w 2052541"/>
              <a:gd name="connsiteY233" fmla="*/ 212144 h 2694226"/>
              <a:gd name="connsiteX234" fmla="*/ 1650476 w 2052541"/>
              <a:gd name="connsiteY234" fmla="*/ 207696 h 2694226"/>
              <a:gd name="connsiteX235" fmla="*/ 1670492 w 2052541"/>
              <a:gd name="connsiteY235" fmla="*/ 203248 h 2694226"/>
              <a:gd name="connsiteX236" fmla="*/ 1652700 w 2052541"/>
              <a:gd name="connsiteY236" fmla="*/ 221041 h 2694226"/>
              <a:gd name="connsiteX237" fmla="*/ 1630459 w 2052541"/>
              <a:gd name="connsiteY237" fmla="*/ 238833 h 2694226"/>
              <a:gd name="connsiteX238" fmla="*/ 1621563 w 2052541"/>
              <a:gd name="connsiteY238" fmla="*/ 265522 h 2694226"/>
              <a:gd name="connsiteX239" fmla="*/ 1626011 w 2052541"/>
              <a:gd name="connsiteY239" fmla="*/ 269971 h 2694226"/>
              <a:gd name="connsiteX240" fmla="*/ 1626011 w 2052541"/>
              <a:gd name="connsiteY240" fmla="*/ 332245 h 2694226"/>
              <a:gd name="connsiteX241" fmla="*/ 1626011 w 2052541"/>
              <a:gd name="connsiteY241" fmla="*/ 345590 h 2694226"/>
              <a:gd name="connsiteX242" fmla="*/ 1621563 w 2052541"/>
              <a:gd name="connsiteY242" fmla="*/ 363382 h 2694226"/>
              <a:gd name="connsiteX243" fmla="*/ 1621563 w 2052541"/>
              <a:gd name="connsiteY243" fmla="*/ 381175 h 2694226"/>
              <a:gd name="connsiteX244" fmla="*/ 1657148 w 2052541"/>
              <a:gd name="connsiteY244" fmla="*/ 345590 h 2694226"/>
              <a:gd name="connsiteX245" fmla="*/ 1670492 w 2052541"/>
              <a:gd name="connsiteY245" fmla="*/ 296660 h 2694226"/>
              <a:gd name="connsiteX246" fmla="*/ 1672717 w 2052541"/>
              <a:gd name="connsiteY246" fmla="*/ 289987 h 2694226"/>
              <a:gd name="connsiteX247" fmla="*/ 1674941 w 2052541"/>
              <a:gd name="connsiteY247" fmla="*/ 283315 h 2694226"/>
              <a:gd name="connsiteX248" fmla="*/ 1679389 w 2052541"/>
              <a:gd name="connsiteY248" fmla="*/ 267746 h 2694226"/>
              <a:gd name="connsiteX249" fmla="*/ 1683837 w 2052541"/>
              <a:gd name="connsiteY249" fmla="*/ 252178 h 2694226"/>
              <a:gd name="connsiteX250" fmla="*/ 1686061 w 2052541"/>
              <a:gd name="connsiteY250" fmla="*/ 227713 h 2694226"/>
              <a:gd name="connsiteX251" fmla="*/ 1692733 w 2052541"/>
              <a:gd name="connsiteY251" fmla="*/ 203248 h 2694226"/>
              <a:gd name="connsiteX252" fmla="*/ 1706078 w 2052541"/>
              <a:gd name="connsiteY252" fmla="*/ 167663 h 2694226"/>
              <a:gd name="connsiteX253" fmla="*/ 1719422 w 2052541"/>
              <a:gd name="connsiteY253" fmla="*/ 132077 h 2694226"/>
              <a:gd name="connsiteX254" fmla="*/ 1719422 w 2052541"/>
              <a:gd name="connsiteY254" fmla="*/ 118733 h 2694226"/>
              <a:gd name="connsiteX255" fmla="*/ 1752784 w 2052541"/>
              <a:gd name="connsiteY255" fmla="*/ 78699 h 2694226"/>
              <a:gd name="connsiteX256" fmla="*/ 1786145 w 2052541"/>
              <a:gd name="connsiteY256" fmla="*/ 43114 h 2694226"/>
              <a:gd name="connsiteX257" fmla="*/ 1803938 w 2052541"/>
              <a:gd name="connsiteY257" fmla="*/ 40890 h 2694226"/>
              <a:gd name="connsiteX258" fmla="*/ 1826179 w 2052541"/>
              <a:gd name="connsiteY258" fmla="*/ 47562 h 2694226"/>
              <a:gd name="connsiteX259" fmla="*/ 1884005 w 2052541"/>
              <a:gd name="connsiteY259" fmla="*/ 83147 h 2694226"/>
              <a:gd name="connsiteX260" fmla="*/ 1888453 w 2052541"/>
              <a:gd name="connsiteY260" fmla="*/ 100940 h 2694226"/>
              <a:gd name="connsiteX261" fmla="*/ 1888453 w 2052541"/>
              <a:gd name="connsiteY261" fmla="*/ 118733 h 2694226"/>
              <a:gd name="connsiteX262" fmla="*/ 1904022 w 2052541"/>
              <a:gd name="connsiteY262" fmla="*/ 140974 h 2694226"/>
              <a:gd name="connsiteX263" fmla="*/ 1901798 w 2052541"/>
              <a:gd name="connsiteY263" fmla="*/ 172111 h 2694226"/>
              <a:gd name="connsiteX264" fmla="*/ 1910694 w 2052541"/>
              <a:gd name="connsiteY264" fmla="*/ 181007 h 2694226"/>
              <a:gd name="connsiteX265" fmla="*/ 1924038 w 2052541"/>
              <a:gd name="connsiteY265" fmla="*/ 172111 h 2694226"/>
              <a:gd name="connsiteX266" fmla="*/ 1972968 w 2052541"/>
              <a:gd name="connsiteY266" fmla="*/ 163215 h 2694226"/>
              <a:gd name="connsiteX267" fmla="*/ 2008554 w 2052541"/>
              <a:gd name="connsiteY267" fmla="*/ 192128 h 2694226"/>
              <a:gd name="connsiteX268" fmla="*/ 2030794 w 2052541"/>
              <a:gd name="connsiteY268" fmla="*/ 229937 h 2694226"/>
              <a:gd name="connsiteX269" fmla="*/ 2046363 w 2052541"/>
              <a:gd name="connsiteY269" fmla="*/ 241057 h 2694226"/>
              <a:gd name="connsiteX270" fmla="*/ 2048588 w 2052541"/>
              <a:gd name="connsiteY270" fmla="*/ 256626 h 2694226"/>
              <a:gd name="connsiteX271" fmla="*/ 2021898 w 2052541"/>
              <a:gd name="connsiteY271" fmla="*/ 278867 h 2694226"/>
              <a:gd name="connsiteX272" fmla="*/ 2008554 w 2052541"/>
              <a:gd name="connsiteY272" fmla="*/ 292211 h 2694226"/>
              <a:gd name="connsiteX273" fmla="*/ 1988537 w 2052541"/>
              <a:gd name="connsiteY273" fmla="*/ 285539 h 2694226"/>
              <a:gd name="connsiteX274" fmla="*/ 1972968 w 2052541"/>
              <a:gd name="connsiteY274" fmla="*/ 301108 h 2694226"/>
              <a:gd name="connsiteX275" fmla="*/ 1935159 w 2052541"/>
              <a:gd name="connsiteY275" fmla="*/ 358934 h 2694226"/>
              <a:gd name="connsiteX276" fmla="*/ 1897349 w 2052541"/>
              <a:gd name="connsiteY276" fmla="*/ 412312 h 2694226"/>
              <a:gd name="connsiteX277" fmla="*/ 1884005 w 2052541"/>
              <a:gd name="connsiteY277" fmla="*/ 452346 h 2694226"/>
              <a:gd name="connsiteX278" fmla="*/ 1863988 w 2052541"/>
              <a:gd name="connsiteY278" fmla="*/ 499052 h 2694226"/>
              <a:gd name="connsiteX279" fmla="*/ 1843971 w 2052541"/>
              <a:gd name="connsiteY279" fmla="*/ 550206 h 2694226"/>
              <a:gd name="connsiteX280" fmla="*/ 1839523 w 2052541"/>
              <a:gd name="connsiteY280" fmla="*/ 527965 h 2694226"/>
              <a:gd name="connsiteX281" fmla="*/ 1835075 w 2052541"/>
              <a:gd name="connsiteY281" fmla="*/ 510172 h 2694226"/>
              <a:gd name="connsiteX282" fmla="*/ 1817282 w 2052541"/>
              <a:gd name="connsiteY282" fmla="*/ 545758 h 2694226"/>
              <a:gd name="connsiteX283" fmla="*/ 1786145 w 2052541"/>
              <a:gd name="connsiteY283" fmla="*/ 576895 h 2694226"/>
              <a:gd name="connsiteX284" fmla="*/ 1786145 w 2052541"/>
              <a:gd name="connsiteY284" fmla="*/ 559102 h 2694226"/>
              <a:gd name="connsiteX285" fmla="*/ 1781697 w 2052541"/>
              <a:gd name="connsiteY285" fmla="*/ 556878 h 2694226"/>
              <a:gd name="connsiteX286" fmla="*/ 1777249 w 2052541"/>
              <a:gd name="connsiteY286" fmla="*/ 554654 h 2694226"/>
              <a:gd name="connsiteX287" fmla="*/ 1750560 w 2052541"/>
              <a:gd name="connsiteY287" fmla="*/ 639169 h 2694226"/>
              <a:gd name="connsiteX288" fmla="*/ 1728319 w 2052541"/>
              <a:gd name="connsiteY288" fmla="*/ 723685 h 2694226"/>
              <a:gd name="connsiteX289" fmla="*/ 1755008 w 2052541"/>
              <a:gd name="connsiteY289" fmla="*/ 679203 h 2694226"/>
              <a:gd name="connsiteX290" fmla="*/ 1759456 w 2052541"/>
              <a:gd name="connsiteY290" fmla="*/ 683651 h 2694226"/>
              <a:gd name="connsiteX291" fmla="*/ 1746111 w 2052541"/>
              <a:gd name="connsiteY291" fmla="*/ 712564 h 2694226"/>
              <a:gd name="connsiteX292" fmla="*/ 1732767 w 2052541"/>
              <a:gd name="connsiteY292" fmla="*/ 741477 h 2694226"/>
              <a:gd name="connsiteX293" fmla="*/ 1692733 w 2052541"/>
              <a:gd name="connsiteY293" fmla="*/ 812648 h 2694226"/>
              <a:gd name="connsiteX294" fmla="*/ 1683837 w 2052541"/>
              <a:gd name="connsiteY294" fmla="*/ 837113 h 2694226"/>
              <a:gd name="connsiteX295" fmla="*/ 1674941 w 2052541"/>
              <a:gd name="connsiteY295" fmla="*/ 857130 h 2694226"/>
              <a:gd name="connsiteX296" fmla="*/ 1679389 w 2052541"/>
              <a:gd name="connsiteY296" fmla="*/ 888267 h 2694226"/>
              <a:gd name="connsiteX297" fmla="*/ 1686061 w 2052541"/>
              <a:gd name="connsiteY297" fmla="*/ 877146 h 2694226"/>
              <a:gd name="connsiteX298" fmla="*/ 1692733 w 2052541"/>
              <a:gd name="connsiteY298" fmla="*/ 866026 h 2694226"/>
              <a:gd name="connsiteX299" fmla="*/ 1697182 w 2052541"/>
              <a:gd name="connsiteY299" fmla="*/ 866026 h 2694226"/>
              <a:gd name="connsiteX300" fmla="*/ 1692733 w 2052541"/>
              <a:gd name="connsiteY300" fmla="*/ 888267 h 2694226"/>
              <a:gd name="connsiteX301" fmla="*/ 1672717 w 2052541"/>
              <a:gd name="connsiteY301" fmla="*/ 948317 h 2694226"/>
              <a:gd name="connsiteX302" fmla="*/ 1661596 w 2052541"/>
              <a:gd name="connsiteY302" fmla="*/ 1008368 h 2694226"/>
              <a:gd name="connsiteX303" fmla="*/ 1608218 w 2052541"/>
              <a:gd name="connsiteY303" fmla="*/ 1190743 h 2694226"/>
              <a:gd name="connsiteX304" fmla="*/ 1585977 w 2052541"/>
              <a:gd name="connsiteY304" fmla="*/ 1259690 h 2694226"/>
              <a:gd name="connsiteX305" fmla="*/ 1559288 w 2052541"/>
              <a:gd name="connsiteY305" fmla="*/ 1328636 h 2694226"/>
              <a:gd name="connsiteX306" fmla="*/ 1541496 w 2052541"/>
              <a:gd name="connsiteY306" fmla="*/ 1379790 h 2694226"/>
              <a:gd name="connsiteX307" fmla="*/ 1523703 w 2052541"/>
              <a:gd name="connsiteY307" fmla="*/ 1430944 h 2694226"/>
              <a:gd name="connsiteX308" fmla="*/ 1510358 w 2052541"/>
              <a:gd name="connsiteY308" fmla="*/ 1457633 h 2694226"/>
              <a:gd name="connsiteX309" fmla="*/ 1488117 w 2052541"/>
              <a:gd name="connsiteY309" fmla="*/ 1435393 h 2694226"/>
              <a:gd name="connsiteX310" fmla="*/ 1470325 w 2052541"/>
              <a:gd name="connsiteY310" fmla="*/ 1493219 h 2694226"/>
              <a:gd name="connsiteX311" fmla="*/ 1454756 w 2052541"/>
              <a:gd name="connsiteY311" fmla="*/ 1499891 h 2694226"/>
              <a:gd name="connsiteX312" fmla="*/ 1456980 w 2052541"/>
              <a:gd name="connsiteY312" fmla="*/ 1519908 h 2694226"/>
              <a:gd name="connsiteX313" fmla="*/ 1452532 w 2052541"/>
              <a:gd name="connsiteY313" fmla="*/ 1542149 h 2694226"/>
              <a:gd name="connsiteX314" fmla="*/ 1430291 w 2052541"/>
              <a:gd name="connsiteY314" fmla="*/ 1617768 h 2694226"/>
              <a:gd name="connsiteX315" fmla="*/ 1416947 w 2052541"/>
              <a:gd name="connsiteY315" fmla="*/ 1628888 h 2694226"/>
              <a:gd name="connsiteX316" fmla="*/ 1399154 w 2052541"/>
              <a:gd name="connsiteY316" fmla="*/ 1640009 h 2694226"/>
              <a:gd name="connsiteX317" fmla="*/ 1390258 w 2052541"/>
              <a:gd name="connsiteY317" fmla="*/ 1644457 h 2694226"/>
              <a:gd name="connsiteX318" fmla="*/ 1370241 w 2052541"/>
              <a:gd name="connsiteY318" fmla="*/ 1691163 h 2694226"/>
              <a:gd name="connsiteX319" fmla="*/ 1345776 w 2052541"/>
              <a:gd name="connsiteY319" fmla="*/ 1737868 h 2694226"/>
              <a:gd name="connsiteX320" fmla="*/ 1390258 w 2052541"/>
              <a:gd name="connsiteY320" fmla="*/ 1737868 h 2694226"/>
              <a:gd name="connsiteX321" fmla="*/ 1390258 w 2052541"/>
              <a:gd name="connsiteY321" fmla="*/ 1715627 h 2694226"/>
              <a:gd name="connsiteX322" fmla="*/ 1394706 w 2052541"/>
              <a:gd name="connsiteY322" fmla="*/ 1764557 h 2694226"/>
              <a:gd name="connsiteX323" fmla="*/ 1383585 w 2052541"/>
              <a:gd name="connsiteY323" fmla="*/ 1793471 h 2694226"/>
              <a:gd name="connsiteX324" fmla="*/ 1381361 w 2052541"/>
              <a:gd name="connsiteY324" fmla="*/ 1826832 h 2694226"/>
              <a:gd name="connsiteX325" fmla="*/ 1390258 w 2052541"/>
              <a:gd name="connsiteY325" fmla="*/ 1831280 h 2694226"/>
              <a:gd name="connsiteX326" fmla="*/ 1399154 w 2052541"/>
              <a:gd name="connsiteY326" fmla="*/ 1800143 h 2694226"/>
              <a:gd name="connsiteX327" fmla="*/ 1412499 w 2052541"/>
              <a:gd name="connsiteY327" fmla="*/ 1769006 h 2694226"/>
              <a:gd name="connsiteX328" fmla="*/ 1416947 w 2052541"/>
              <a:gd name="connsiteY328" fmla="*/ 1728972 h 2694226"/>
              <a:gd name="connsiteX329" fmla="*/ 1421395 w 2052541"/>
              <a:gd name="connsiteY329" fmla="*/ 1688938 h 2694226"/>
              <a:gd name="connsiteX330" fmla="*/ 1443636 w 2052541"/>
              <a:gd name="connsiteY330" fmla="*/ 1635560 h 2694226"/>
              <a:gd name="connsiteX331" fmla="*/ 1472549 w 2052541"/>
              <a:gd name="connsiteY331" fmla="*/ 1579958 h 2694226"/>
              <a:gd name="connsiteX332" fmla="*/ 1497014 w 2052541"/>
              <a:gd name="connsiteY332" fmla="*/ 1519908 h 2694226"/>
              <a:gd name="connsiteX333" fmla="*/ 1519255 w 2052541"/>
              <a:gd name="connsiteY333" fmla="*/ 1475426 h 2694226"/>
              <a:gd name="connsiteX334" fmla="*/ 1541496 w 2052541"/>
              <a:gd name="connsiteY334" fmla="*/ 1439841 h 2694226"/>
              <a:gd name="connsiteX335" fmla="*/ 1559288 w 2052541"/>
              <a:gd name="connsiteY335" fmla="*/ 1399807 h 2694226"/>
              <a:gd name="connsiteX336" fmla="*/ 1572633 w 2052541"/>
              <a:gd name="connsiteY336" fmla="*/ 1357549 h 2694226"/>
              <a:gd name="connsiteX337" fmla="*/ 1585977 w 2052541"/>
              <a:gd name="connsiteY337" fmla="*/ 1315292 h 2694226"/>
              <a:gd name="connsiteX338" fmla="*/ 1599322 w 2052541"/>
              <a:gd name="connsiteY338" fmla="*/ 1301947 h 2694226"/>
              <a:gd name="connsiteX339" fmla="*/ 1581529 w 2052541"/>
              <a:gd name="connsiteY339" fmla="*/ 1364222 h 2694226"/>
              <a:gd name="connsiteX340" fmla="*/ 1552616 w 2052541"/>
              <a:gd name="connsiteY340" fmla="*/ 1437617 h 2694226"/>
              <a:gd name="connsiteX341" fmla="*/ 1519255 w 2052541"/>
              <a:gd name="connsiteY341" fmla="*/ 1511011 h 2694226"/>
              <a:gd name="connsiteX342" fmla="*/ 1483669 w 2052541"/>
              <a:gd name="connsiteY342" fmla="*/ 1568838 h 2694226"/>
              <a:gd name="connsiteX343" fmla="*/ 1461428 w 2052541"/>
              <a:gd name="connsiteY343" fmla="*/ 1619992 h 2694226"/>
              <a:gd name="connsiteX344" fmla="*/ 1461428 w 2052541"/>
              <a:gd name="connsiteY344" fmla="*/ 1671146 h 2694226"/>
              <a:gd name="connsiteX345" fmla="*/ 1459204 w 2052541"/>
              <a:gd name="connsiteY345" fmla="*/ 1702283 h 2694226"/>
              <a:gd name="connsiteX346" fmla="*/ 1448084 w 2052541"/>
              <a:gd name="connsiteY346" fmla="*/ 1733420 h 2694226"/>
              <a:gd name="connsiteX347" fmla="*/ 1428067 w 2052541"/>
              <a:gd name="connsiteY347" fmla="*/ 1802367 h 2694226"/>
              <a:gd name="connsiteX348" fmla="*/ 1408050 w 2052541"/>
              <a:gd name="connsiteY348" fmla="*/ 1871314 h 2694226"/>
              <a:gd name="connsiteX349" fmla="*/ 1403602 w 2052541"/>
              <a:gd name="connsiteY349" fmla="*/ 1889106 h 2694226"/>
              <a:gd name="connsiteX350" fmla="*/ 1394706 w 2052541"/>
              <a:gd name="connsiteY350" fmla="*/ 1906899 h 2694226"/>
              <a:gd name="connsiteX351" fmla="*/ 1385809 w 2052541"/>
              <a:gd name="connsiteY351" fmla="*/ 1889106 h 2694226"/>
              <a:gd name="connsiteX352" fmla="*/ 1356896 w 2052541"/>
              <a:gd name="connsiteY352" fmla="*/ 1942485 h 2694226"/>
              <a:gd name="connsiteX353" fmla="*/ 1327983 w 2052541"/>
              <a:gd name="connsiteY353" fmla="*/ 1995863 h 2694226"/>
              <a:gd name="connsiteX354" fmla="*/ 1323535 w 2052541"/>
              <a:gd name="connsiteY354" fmla="*/ 1982518 h 2694226"/>
              <a:gd name="connsiteX355" fmla="*/ 1319087 w 2052541"/>
              <a:gd name="connsiteY355" fmla="*/ 1969174 h 2694226"/>
              <a:gd name="connsiteX356" fmla="*/ 1310191 w 2052541"/>
              <a:gd name="connsiteY356" fmla="*/ 1969174 h 2694226"/>
              <a:gd name="connsiteX357" fmla="*/ 1312415 w 2052541"/>
              <a:gd name="connsiteY357" fmla="*/ 2035896 h 2694226"/>
              <a:gd name="connsiteX358" fmla="*/ 1310191 w 2052541"/>
              <a:gd name="connsiteY358" fmla="*/ 2098171 h 2694226"/>
              <a:gd name="connsiteX359" fmla="*/ 1307966 w 2052541"/>
              <a:gd name="connsiteY359" fmla="*/ 2135980 h 2694226"/>
              <a:gd name="connsiteX360" fmla="*/ 1301294 w 2052541"/>
              <a:gd name="connsiteY360" fmla="*/ 2169341 h 2694226"/>
              <a:gd name="connsiteX361" fmla="*/ 1292398 w 2052541"/>
              <a:gd name="connsiteY361" fmla="*/ 2218271 h 2694226"/>
              <a:gd name="connsiteX362" fmla="*/ 1265709 w 2052541"/>
              <a:gd name="connsiteY362" fmla="*/ 2284994 h 2694226"/>
              <a:gd name="connsiteX363" fmla="*/ 1247916 w 2052541"/>
              <a:gd name="connsiteY363" fmla="*/ 2289442 h 2694226"/>
              <a:gd name="connsiteX364" fmla="*/ 1230123 w 2052541"/>
              <a:gd name="connsiteY364" fmla="*/ 2293891 h 2694226"/>
              <a:gd name="connsiteX365" fmla="*/ 1212331 w 2052541"/>
              <a:gd name="connsiteY365" fmla="*/ 2298339 h 2694226"/>
              <a:gd name="connsiteX366" fmla="*/ 1216779 w 2052541"/>
              <a:gd name="connsiteY366" fmla="*/ 2358389 h 2694226"/>
              <a:gd name="connsiteX367" fmla="*/ 1185642 w 2052541"/>
              <a:gd name="connsiteY367" fmla="*/ 2409543 h 2694226"/>
              <a:gd name="connsiteX368" fmla="*/ 1172297 w 2052541"/>
              <a:gd name="connsiteY368" fmla="*/ 2393974 h 2694226"/>
              <a:gd name="connsiteX369" fmla="*/ 1158953 w 2052541"/>
              <a:gd name="connsiteY369" fmla="*/ 2382854 h 2694226"/>
              <a:gd name="connsiteX370" fmla="*/ 1123367 w 2052541"/>
              <a:gd name="connsiteY370" fmla="*/ 2387302 h 2694226"/>
              <a:gd name="connsiteX371" fmla="*/ 1114471 w 2052541"/>
              <a:gd name="connsiteY371" fmla="*/ 2409543 h 2694226"/>
              <a:gd name="connsiteX372" fmla="*/ 1118919 w 2052541"/>
              <a:gd name="connsiteY372" fmla="*/ 2413991 h 2694226"/>
              <a:gd name="connsiteX373" fmla="*/ 1127815 w 2052541"/>
              <a:gd name="connsiteY373" fmla="*/ 2402871 h 2694226"/>
              <a:gd name="connsiteX374" fmla="*/ 1136712 w 2052541"/>
              <a:gd name="connsiteY374" fmla="*/ 2396199 h 2694226"/>
              <a:gd name="connsiteX375" fmla="*/ 1141160 w 2052541"/>
              <a:gd name="connsiteY375" fmla="*/ 2396199 h 2694226"/>
              <a:gd name="connsiteX376" fmla="*/ 1136712 w 2052541"/>
              <a:gd name="connsiteY376" fmla="*/ 2405095 h 2694226"/>
              <a:gd name="connsiteX377" fmla="*/ 1132263 w 2052541"/>
              <a:gd name="connsiteY377" fmla="*/ 2413991 h 2694226"/>
              <a:gd name="connsiteX378" fmla="*/ 1154504 w 2052541"/>
              <a:gd name="connsiteY378" fmla="*/ 2449576 h 2694226"/>
              <a:gd name="connsiteX379" fmla="*/ 1176745 w 2052541"/>
              <a:gd name="connsiteY379" fmla="*/ 2462921 h 2694226"/>
              <a:gd name="connsiteX380" fmla="*/ 1170073 w 2052541"/>
              <a:gd name="connsiteY380" fmla="*/ 2471817 h 2694226"/>
              <a:gd name="connsiteX381" fmla="*/ 1158953 w 2052541"/>
              <a:gd name="connsiteY381" fmla="*/ 2480714 h 2694226"/>
              <a:gd name="connsiteX382" fmla="*/ 1158953 w 2052541"/>
              <a:gd name="connsiteY382" fmla="*/ 2496282 h 2694226"/>
              <a:gd name="connsiteX383" fmla="*/ 1141160 w 2052541"/>
              <a:gd name="connsiteY383" fmla="*/ 2502955 h 2694226"/>
              <a:gd name="connsiteX384" fmla="*/ 1132263 w 2052541"/>
              <a:gd name="connsiteY384" fmla="*/ 2516299 h 2694226"/>
              <a:gd name="connsiteX385" fmla="*/ 1118919 w 2052541"/>
              <a:gd name="connsiteY385" fmla="*/ 2538540 h 2694226"/>
              <a:gd name="connsiteX386" fmla="*/ 1110023 w 2052541"/>
              <a:gd name="connsiteY386" fmla="*/ 2565229 h 2694226"/>
              <a:gd name="connsiteX387" fmla="*/ 1083334 w 2052541"/>
              <a:gd name="connsiteY387" fmla="*/ 2587470 h 2694226"/>
              <a:gd name="connsiteX388" fmla="*/ 1069989 w 2052541"/>
              <a:gd name="connsiteY388" fmla="*/ 2605263 h 2694226"/>
              <a:gd name="connsiteX389" fmla="*/ 1056644 w 2052541"/>
              <a:gd name="connsiteY389" fmla="*/ 2623055 h 2694226"/>
              <a:gd name="connsiteX390" fmla="*/ 981025 w 2052541"/>
              <a:gd name="connsiteY390" fmla="*/ 2627504 h 2694226"/>
              <a:gd name="connsiteX391" fmla="*/ 954336 w 2052541"/>
              <a:gd name="connsiteY391" fmla="*/ 2611935 h 2694226"/>
              <a:gd name="connsiteX392" fmla="*/ 932096 w 2052541"/>
              <a:gd name="connsiteY392" fmla="*/ 2583022 h 2694226"/>
              <a:gd name="connsiteX393" fmla="*/ 916527 w 2052541"/>
              <a:gd name="connsiteY393" fmla="*/ 2571901 h 2694226"/>
              <a:gd name="connsiteX394" fmla="*/ 892062 w 2052541"/>
              <a:gd name="connsiteY394" fmla="*/ 2578574 h 2694226"/>
              <a:gd name="connsiteX395" fmla="*/ 932096 w 2052541"/>
              <a:gd name="connsiteY395" fmla="*/ 2631952 h 2694226"/>
              <a:gd name="connsiteX396" fmla="*/ 914303 w 2052541"/>
              <a:gd name="connsiteY396" fmla="*/ 2636400 h 2694226"/>
              <a:gd name="connsiteX397" fmla="*/ 874269 w 2052541"/>
              <a:gd name="connsiteY397" fmla="*/ 2636400 h 2694226"/>
              <a:gd name="connsiteX398" fmla="*/ 865373 w 2052541"/>
              <a:gd name="connsiteY398" fmla="*/ 2636400 h 2694226"/>
              <a:gd name="connsiteX399" fmla="*/ 838684 w 2052541"/>
              <a:gd name="connsiteY399" fmla="*/ 2663089 h 2694226"/>
              <a:gd name="connsiteX400" fmla="*/ 834236 w 2052541"/>
              <a:gd name="connsiteY400" fmla="*/ 2640848 h 2694226"/>
              <a:gd name="connsiteX401" fmla="*/ 798650 w 2052541"/>
              <a:gd name="connsiteY401" fmla="*/ 2658641 h 2694226"/>
              <a:gd name="connsiteX402" fmla="*/ 789754 w 2052541"/>
              <a:gd name="connsiteY402" fmla="*/ 2665313 h 2694226"/>
              <a:gd name="connsiteX403" fmla="*/ 771961 w 2052541"/>
              <a:gd name="connsiteY403" fmla="*/ 2663089 h 2694226"/>
              <a:gd name="connsiteX404" fmla="*/ 749720 w 2052541"/>
              <a:gd name="connsiteY404" fmla="*/ 2649744 h 2694226"/>
              <a:gd name="connsiteX405" fmla="*/ 723031 w 2052541"/>
              <a:gd name="connsiteY405" fmla="*/ 2649744 h 2694226"/>
              <a:gd name="connsiteX406" fmla="*/ 700790 w 2052541"/>
              <a:gd name="connsiteY406" fmla="*/ 2649744 h 2694226"/>
              <a:gd name="connsiteX407" fmla="*/ 682998 w 2052541"/>
              <a:gd name="connsiteY407" fmla="*/ 2654193 h 2694226"/>
              <a:gd name="connsiteX408" fmla="*/ 651861 w 2052541"/>
              <a:gd name="connsiteY408" fmla="*/ 2669761 h 2694226"/>
              <a:gd name="connsiteX409" fmla="*/ 629620 w 2052541"/>
              <a:gd name="connsiteY409" fmla="*/ 2694226 h 2694226"/>
              <a:gd name="connsiteX410" fmla="*/ 616275 w 2052541"/>
              <a:gd name="connsiteY410" fmla="*/ 2694226 h 2694226"/>
              <a:gd name="connsiteX411" fmla="*/ 602931 w 2052541"/>
              <a:gd name="connsiteY411" fmla="*/ 2694226 h 2694226"/>
              <a:gd name="connsiteX412" fmla="*/ 574017 w 2052541"/>
              <a:gd name="connsiteY412" fmla="*/ 2667537 h 2694226"/>
              <a:gd name="connsiteX413" fmla="*/ 549553 w 2052541"/>
              <a:gd name="connsiteY413" fmla="*/ 2636400 h 2694226"/>
              <a:gd name="connsiteX414" fmla="*/ 520639 w 2052541"/>
              <a:gd name="connsiteY414" fmla="*/ 2583022 h 2694226"/>
              <a:gd name="connsiteX415" fmla="*/ 496174 w 2052541"/>
              <a:gd name="connsiteY415" fmla="*/ 2529644 h 2694226"/>
              <a:gd name="connsiteX416" fmla="*/ 482830 w 2052541"/>
              <a:gd name="connsiteY416" fmla="*/ 2511851 h 2694226"/>
              <a:gd name="connsiteX417" fmla="*/ 456141 w 2052541"/>
              <a:gd name="connsiteY417" fmla="*/ 2454025 h 2694226"/>
              <a:gd name="connsiteX418" fmla="*/ 456141 w 2052541"/>
              <a:gd name="connsiteY418" fmla="*/ 2436232 h 2694226"/>
              <a:gd name="connsiteX419" fmla="*/ 458365 w 2052541"/>
              <a:gd name="connsiteY419" fmla="*/ 2427336 h 2694226"/>
              <a:gd name="connsiteX420" fmla="*/ 460589 w 2052541"/>
              <a:gd name="connsiteY420" fmla="*/ 2413991 h 2694226"/>
              <a:gd name="connsiteX421" fmla="*/ 440572 w 2052541"/>
              <a:gd name="connsiteY421" fmla="*/ 2340596 h 2694226"/>
              <a:gd name="connsiteX422" fmla="*/ 416107 w 2052541"/>
              <a:gd name="connsiteY422" fmla="*/ 2267201 h 2694226"/>
              <a:gd name="connsiteX423" fmla="*/ 404987 w 2052541"/>
              <a:gd name="connsiteY423" fmla="*/ 2240512 h 2694226"/>
              <a:gd name="connsiteX424" fmla="*/ 393866 w 2052541"/>
              <a:gd name="connsiteY424" fmla="*/ 2213823 h 2694226"/>
              <a:gd name="connsiteX425" fmla="*/ 382746 w 2052541"/>
              <a:gd name="connsiteY425" fmla="*/ 2124860 h 2694226"/>
              <a:gd name="connsiteX426" fmla="*/ 371626 w 2052541"/>
              <a:gd name="connsiteY426" fmla="*/ 2035896 h 2694226"/>
              <a:gd name="connsiteX427" fmla="*/ 356057 w 2052541"/>
              <a:gd name="connsiteY427" fmla="*/ 1955829 h 2694226"/>
              <a:gd name="connsiteX428" fmla="*/ 340488 w 2052541"/>
              <a:gd name="connsiteY428" fmla="*/ 1880210 h 2694226"/>
              <a:gd name="connsiteX429" fmla="*/ 324920 w 2052541"/>
              <a:gd name="connsiteY429" fmla="*/ 1764557 h 2694226"/>
              <a:gd name="connsiteX430" fmla="*/ 309351 w 2052541"/>
              <a:gd name="connsiteY430" fmla="*/ 1648905 h 2694226"/>
              <a:gd name="connsiteX431" fmla="*/ 291558 w 2052541"/>
              <a:gd name="connsiteY431" fmla="*/ 1568838 h 2694226"/>
              <a:gd name="connsiteX432" fmla="*/ 273766 w 2052541"/>
              <a:gd name="connsiteY432" fmla="*/ 1488771 h 2694226"/>
              <a:gd name="connsiteX433" fmla="*/ 262645 w 2052541"/>
              <a:gd name="connsiteY433" fmla="*/ 1448737 h 2694226"/>
              <a:gd name="connsiteX434" fmla="*/ 260421 w 2052541"/>
              <a:gd name="connsiteY434" fmla="*/ 1413151 h 2694226"/>
              <a:gd name="connsiteX435" fmla="*/ 251525 w 2052541"/>
              <a:gd name="connsiteY435" fmla="*/ 1350877 h 2694226"/>
              <a:gd name="connsiteX436" fmla="*/ 242628 w 2052541"/>
              <a:gd name="connsiteY436" fmla="*/ 1339757 h 2694226"/>
              <a:gd name="connsiteX437" fmla="*/ 233732 w 2052541"/>
              <a:gd name="connsiteY437" fmla="*/ 1328636 h 2694226"/>
              <a:gd name="connsiteX438" fmla="*/ 238180 w 2052541"/>
              <a:gd name="connsiteY438" fmla="*/ 1297499 h 2694226"/>
              <a:gd name="connsiteX439" fmla="*/ 224836 w 2052541"/>
              <a:gd name="connsiteY439" fmla="*/ 1306395 h 2694226"/>
              <a:gd name="connsiteX440" fmla="*/ 211491 w 2052541"/>
              <a:gd name="connsiteY440" fmla="*/ 1315292 h 2694226"/>
              <a:gd name="connsiteX441" fmla="*/ 202595 w 2052541"/>
              <a:gd name="connsiteY441" fmla="*/ 1270810 h 2694226"/>
              <a:gd name="connsiteX442" fmla="*/ 224836 w 2052541"/>
              <a:gd name="connsiteY442" fmla="*/ 1288603 h 2694226"/>
              <a:gd name="connsiteX443" fmla="*/ 215939 w 2052541"/>
              <a:gd name="connsiteY443" fmla="*/ 1184071 h 2694226"/>
              <a:gd name="connsiteX444" fmla="*/ 193699 w 2052541"/>
              <a:gd name="connsiteY444" fmla="*/ 1083987 h 2694226"/>
              <a:gd name="connsiteX445" fmla="*/ 202595 w 2052541"/>
              <a:gd name="connsiteY445" fmla="*/ 1079538 h 2694226"/>
              <a:gd name="connsiteX446" fmla="*/ 198147 w 2052541"/>
              <a:gd name="connsiteY446" fmla="*/ 1061746 h 2694226"/>
              <a:gd name="connsiteX447" fmla="*/ 193699 w 2052541"/>
              <a:gd name="connsiteY447" fmla="*/ 1043953 h 2694226"/>
              <a:gd name="connsiteX448" fmla="*/ 175906 w 2052541"/>
              <a:gd name="connsiteY448" fmla="*/ 1052849 h 2694226"/>
              <a:gd name="connsiteX449" fmla="*/ 164785 w 2052541"/>
              <a:gd name="connsiteY449" fmla="*/ 1035057 h 2694226"/>
              <a:gd name="connsiteX450" fmla="*/ 153665 w 2052541"/>
              <a:gd name="connsiteY450" fmla="*/ 1012816 h 2694226"/>
              <a:gd name="connsiteX451" fmla="*/ 140320 w 2052541"/>
              <a:gd name="connsiteY451" fmla="*/ 1070642 h 2694226"/>
              <a:gd name="connsiteX452" fmla="*/ 135872 w 2052541"/>
              <a:gd name="connsiteY452" fmla="*/ 1070642 h 2694226"/>
              <a:gd name="connsiteX453" fmla="*/ 126976 w 2052541"/>
              <a:gd name="connsiteY453" fmla="*/ 1046177 h 2694226"/>
              <a:gd name="connsiteX454" fmla="*/ 122528 w 2052541"/>
              <a:gd name="connsiteY454" fmla="*/ 1021712 h 2694226"/>
              <a:gd name="connsiteX455" fmla="*/ 120304 w 2052541"/>
              <a:gd name="connsiteY455" fmla="*/ 990575 h 2694226"/>
              <a:gd name="connsiteX456" fmla="*/ 109183 w 2052541"/>
              <a:gd name="connsiteY456" fmla="*/ 963886 h 2694226"/>
              <a:gd name="connsiteX457" fmla="*/ 91391 w 2052541"/>
              <a:gd name="connsiteY457" fmla="*/ 863802 h 2694226"/>
              <a:gd name="connsiteX458" fmla="*/ 73598 w 2052541"/>
              <a:gd name="connsiteY458" fmla="*/ 759270 h 2694226"/>
              <a:gd name="connsiteX459" fmla="*/ 75822 w 2052541"/>
              <a:gd name="connsiteY459" fmla="*/ 743701 h 2694226"/>
              <a:gd name="connsiteX460" fmla="*/ 86942 w 2052541"/>
              <a:gd name="connsiteY460" fmla="*/ 728133 h 2694226"/>
              <a:gd name="connsiteX461" fmla="*/ 69150 w 2052541"/>
              <a:gd name="connsiteY461" fmla="*/ 728133 h 2694226"/>
              <a:gd name="connsiteX462" fmla="*/ 51357 w 2052541"/>
              <a:gd name="connsiteY462" fmla="*/ 619152 h 2694226"/>
              <a:gd name="connsiteX463" fmla="*/ 33564 w 2052541"/>
              <a:gd name="connsiteY463" fmla="*/ 510172 h 2694226"/>
              <a:gd name="connsiteX464" fmla="*/ 38012 w 2052541"/>
              <a:gd name="connsiteY464" fmla="*/ 505724 h 2694226"/>
              <a:gd name="connsiteX465" fmla="*/ 46909 w 2052541"/>
              <a:gd name="connsiteY465" fmla="*/ 514620 h 2694226"/>
              <a:gd name="connsiteX466" fmla="*/ 78046 w 2052541"/>
              <a:gd name="connsiteY466" fmla="*/ 496827 h 2694226"/>
              <a:gd name="connsiteX467" fmla="*/ 55805 w 2052541"/>
              <a:gd name="connsiteY467" fmla="*/ 483483 h 2694226"/>
              <a:gd name="connsiteX468" fmla="*/ 55805 w 2052541"/>
              <a:gd name="connsiteY468" fmla="*/ 465690 h 2694226"/>
              <a:gd name="connsiteX469" fmla="*/ 46909 w 2052541"/>
              <a:gd name="connsiteY469" fmla="*/ 407864 h 2694226"/>
              <a:gd name="connsiteX470" fmla="*/ 15772 w 2052541"/>
              <a:gd name="connsiteY470" fmla="*/ 318901 h 2694226"/>
              <a:gd name="connsiteX471" fmla="*/ 6875 w 2052541"/>
              <a:gd name="connsiteY471" fmla="*/ 283315 h 2694226"/>
              <a:gd name="connsiteX472" fmla="*/ 203 w 2052541"/>
              <a:gd name="connsiteY472" fmla="*/ 216593 h 2694226"/>
              <a:gd name="connsiteX473" fmla="*/ 20220 w 2052541"/>
              <a:gd name="connsiteY473" fmla="*/ 149870 h 2694226"/>
              <a:gd name="connsiteX474" fmla="*/ 24668 w 2052541"/>
              <a:gd name="connsiteY474" fmla="*/ 145422 h 2694226"/>
              <a:gd name="connsiteX475" fmla="*/ 33564 w 2052541"/>
              <a:gd name="connsiteY475" fmla="*/ 140974 h 2694226"/>
              <a:gd name="connsiteX476" fmla="*/ 64702 w 2052541"/>
              <a:gd name="connsiteY476" fmla="*/ 169887 h 2694226"/>
              <a:gd name="connsiteX477" fmla="*/ 104735 w 2052541"/>
              <a:gd name="connsiteY477" fmla="*/ 185455 h 2694226"/>
              <a:gd name="connsiteX478" fmla="*/ 78046 w 2052541"/>
              <a:gd name="connsiteY478" fmla="*/ 212144 h 2694226"/>
              <a:gd name="connsiteX479" fmla="*/ 78046 w 2052541"/>
              <a:gd name="connsiteY479" fmla="*/ 265522 h 2694226"/>
              <a:gd name="connsiteX480" fmla="*/ 86942 w 2052541"/>
              <a:gd name="connsiteY480" fmla="*/ 305556 h 2694226"/>
              <a:gd name="connsiteX481" fmla="*/ 78046 w 2052541"/>
              <a:gd name="connsiteY481" fmla="*/ 330021 h 2694226"/>
              <a:gd name="connsiteX482" fmla="*/ 78046 w 2052541"/>
              <a:gd name="connsiteY482" fmla="*/ 354486 h 2694226"/>
              <a:gd name="connsiteX483" fmla="*/ 95839 w 2052541"/>
              <a:gd name="connsiteY483" fmla="*/ 416761 h 2694226"/>
              <a:gd name="connsiteX484" fmla="*/ 98063 w 2052541"/>
              <a:gd name="connsiteY484" fmla="*/ 423433 h 2694226"/>
              <a:gd name="connsiteX485" fmla="*/ 100287 w 2052541"/>
              <a:gd name="connsiteY485" fmla="*/ 430105 h 2694226"/>
              <a:gd name="connsiteX486" fmla="*/ 102511 w 2052541"/>
              <a:gd name="connsiteY486" fmla="*/ 494603 h 2694226"/>
              <a:gd name="connsiteX487" fmla="*/ 122528 w 2052541"/>
              <a:gd name="connsiteY487" fmla="*/ 550206 h 2694226"/>
              <a:gd name="connsiteX488" fmla="*/ 126976 w 2052541"/>
              <a:gd name="connsiteY488" fmla="*/ 594687 h 2694226"/>
              <a:gd name="connsiteX489" fmla="*/ 126976 w 2052541"/>
              <a:gd name="connsiteY489" fmla="*/ 616928 h 2694226"/>
              <a:gd name="connsiteX490" fmla="*/ 131424 w 2052541"/>
              <a:gd name="connsiteY490" fmla="*/ 643617 h 2694226"/>
              <a:gd name="connsiteX491" fmla="*/ 140320 w 2052541"/>
              <a:gd name="connsiteY491" fmla="*/ 670306 h 2694226"/>
              <a:gd name="connsiteX492" fmla="*/ 122528 w 2052541"/>
              <a:gd name="connsiteY492" fmla="*/ 696995 h 2694226"/>
              <a:gd name="connsiteX493" fmla="*/ 122528 w 2052541"/>
              <a:gd name="connsiteY493" fmla="*/ 714788 h 2694226"/>
              <a:gd name="connsiteX494" fmla="*/ 126976 w 2052541"/>
              <a:gd name="connsiteY494" fmla="*/ 732581 h 2694226"/>
              <a:gd name="connsiteX495" fmla="*/ 131424 w 2052541"/>
              <a:gd name="connsiteY495" fmla="*/ 750374 h 2694226"/>
              <a:gd name="connsiteX496" fmla="*/ 140320 w 2052541"/>
              <a:gd name="connsiteY496" fmla="*/ 765942 h 2694226"/>
              <a:gd name="connsiteX497" fmla="*/ 153665 w 2052541"/>
              <a:gd name="connsiteY497" fmla="*/ 781511 h 2694226"/>
              <a:gd name="connsiteX498" fmla="*/ 135872 w 2052541"/>
              <a:gd name="connsiteY498" fmla="*/ 799303 h 2694226"/>
              <a:gd name="connsiteX499" fmla="*/ 142545 w 2052541"/>
              <a:gd name="connsiteY499" fmla="*/ 812648 h 2694226"/>
              <a:gd name="connsiteX500" fmla="*/ 149217 w 2052541"/>
              <a:gd name="connsiteY500" fmla="*/ 825993 h 2694226"/>
              <a:gd name="connsiteX501" fmla="*/ 160337 w 2052541"/>
              <a:gd name="connsiteY501" fmla="*/ 805976 h 2694226"/>
              <a:gd name="connsiteX502" fmla="*/ 184802 w 2052541"/>
              <a:gd name="connsiteY502" fmla="*/ 808200 h 2694226"/>
              <a:gd name="connsiteX503" fmla="*/ 182578 w 2052541"/>
              <a:gd name="connsiteY503" fmla="*/ 777063 h 2694226"/>
              <a:gd name="connsiteX504" fmla="*/ 180354 w 2052541"/>
              <a:gd name="connsiteY504" fmla="*/ 750374 h 2694226"/>
              <a:gd name="connsiteX505" fmla="*/ 167010 w 2052541"/>
              <a:gd name="connsiteY505" fmla="*/ 685875 h 2694226"/>
              <a:gd name="connsiteX506" fmla="*/ 158113 w 2052541"/>
              <a:gd name="connsiteY506" fmla="*/ 621377 h 2694226"/>
              <a:gd name="connsiteX507" fmla="*/ 146993 w 2052541"/>
              <a:gd name="connsiteY507" fmla="*/ 554654 h 2694226"/>
              <a:gd name="connsiteX508" fmla="*/ 140320 w 2052541"/>
              <a:gd name="connsiteY508" fmla="*/ 487931 h 2694226"/>
              <a:gd name="connsiteX509" fmla="*/ 113631 w 2052541"/>
              <a:gd name="connsiteY509" fmla="*/ 434553 h 2694226"/>
              <a:gd name="connsiteX510" fmla="*/ 95839 w 2052541"/>
              <a:gd name="connsiteY510" fmla="*/ 336693 h 2694226"/>
              <a:gd name="connsiteX511" fmla="*/ 111407 w 2052541"/>
              <a:gd name="connsiteY511" fmla="*/ 316677 h 2694226"/>
              <a:gd name="connsiteX512" fmla="*/ 126976 w 2052541"/>
              <a:gd name="connsiteY512" fmla="*/ 296660 h 2694226"/>
              <a:gd name="connsiteX513" fmla="*/ 144769 w 2052541"/>
              <a:gd name="connsiteY513" fmla="*/ 274419 h 2694226"/>
              <a:gd name="connsiteX514" fmla="*/ 155889 w 2052541"/>
              <a:gd name="connsiteY514" fmla="*/ 272195 h 2694226"/>
              <a:gd name="connsiteX515" fmla="*/ 162561 w 2052541"/>
              <a:gd name="connsiteY515" fmla="*/ 269971 h 2694226"/>
              <a:gd name="connsiteX516" fmla="*/ 167010 w 2052541"/>
              <a:gd name="connsiteY516" fmla="*/ 276643 h 2694226"/>
              <a:gd name="connsiteX517" fmla="*/ 171458 w 2052541"/>
              <a:gd name="connsiteY517" fmla="*/ 283315 h 2694226"/>
              <a:gd name="connsiteX518" fmla="*/ 193699 w 2052541"/>
              <a:gd name="connsiteY518" fmla="*/ 292211 h 2694226"/>
              <a:gd name="connsiteX519" fmla="*/ 198147 w 2052541"/>
              <a:gd name="connsiteY519" fmla="*/ 287763 h 2694226"/>
              <a:gd name="connsiteX520" fmla="*/ 202595 w 2052541"/>
              <a:gd name="connsiteY520" fmla="*/ 278867 h 2694226"/>
              <a:gd name="connsiteX521" fmla="*/ 218164 w 2052541"/>
              <a:gd name="connsiteY521" fmla="*/ 241057 h 2694226"/>
              <a:gd name="connsiteX522" fmla="*/ 247077 w 2052541"/>
              <a:gd name="connsiteY522" fmla="*/ 216593 h 2694226"/>
              <a:gd name="connsiteX523" fmla="*/ 251525 w 2052541"/>
              <a:gd name="connsiteY523" fmla="*/ 212144 h 2694226"/>
              <a:gd name="connsiteX524" fmla="*/ 273766 w 2052541"/>
              <a:gd name="connsiteY524" fmla="*/ 176559 h 2694226"/>
              <a:gd name="connsiteX525" fmla="*/ 304903 w 2052541"/>
              <a:gd name="connsiteY525" fmla="*/ 154318 h 2694226"/>
              <a:gd name="connsiteX526" fmla="*/ 313799 w 2052541"/>
              <a:gd name="connsiteY526" fmla="*/ 145422 h 2694226"/>
              <a:gd name="connsiteX527" fmla="*/ 311575 w 2052541"/>
              <a:gd name="connsiteY527" fmla="*/ 160991 h 2694226"/>
              <a:gd name="connsiteX528" fmla="*/ 309351 w 2052541"/>
              <a:gd name="connsiteY528" fmla="*/ 176559 h 2694226"/>
              <a:gd name="connsiteX529" fmla="*/ 318247 w 2052541"/>
              <a:gd name="connsiteY529" fmla="*/ 198800 h 2694226"/>
              <a:gd name="connsiteX530" fmla="*/ 327144 w 2052541"/>
              <a:gd name="connsiteY530" fmla="*/ 198800 h 2694226"/>
              <a:gd name="connsiteX531" fmla="*/ 331592 w 2052541"/>
              <a:gd name="connsiteY531" fmla="*/ 181007 h 2694226"/>
              <a:gd name="connsiteX532" fmla="*/ 333816 w 2052541"/>
              <a:gd name="connsiteY532" fmla="*/ 165439 h 2694226"/>
              <a:gd name="connsiteX533" fmla="*/ 336040 w 2052541"/>
              <a:gd name="connsiteY533" fmla="*/ 154318 h 2694226"/>
              <a:gd name="connsiteX534" fmla="*/ 349385 w 2052541"/>
              <a:gd name="connsiteY534" fmla="*/ 145422 h 2694226"/>
              <a:gd name="connsiteX535" fmla="*/ 358281 w 2052541"/>
              <a:gd name="connsiteY535" fmla="*/ 140974 h 2694226"/>
              <a:gd name="connsiteX536" fmla="*/ 340488 w 2052541"/>
              <a:gd name="connsiteY536" fmla="*/ 118733 h 2694226"/>
              <a:gd name="connsiteX537" fmla="*/ 347161 w 2052541"/>
              <a:gd name="connsiteY537" fmla="*/ 109836 h 2694226"/>
              <a:gd name="connsiteX538" fmla="*/ 353833 w 2052541"/>
              <a:gd name="connsiteY538" fmla="*/ 100940 h 2694226"/>
              <a:gd name="connsiteX539" fmla="*/ 313799 w 2052541"/>
              <a:gd name="connsiteY539" fmla="*/ 87596 h 2694226"/>
              <a:gd name="connsiteX540" fmla="*/ 338264 w 2052541"/>
              <a:gd name="connsiteY540" fmla="*/ 60907 h 2694226"/>
              <a:gd name="connsiteX541" fmla="*/ 376074 w 2052541"/>
              <a:gd name="connsiteY541" fmla="*/ 65355 h 2694226"/>
              <a:gd name="connsiteX542" fmla="*/ 376074 w 2052541"/>
              <a:gd name="connsiteY542" fmla="*/ 52010 h 2694226"/>
              <a:gd name="connsiteX543" fmla="*/ 349385 w 2052541"/>
              <a:gd name="connsiteY543" fmla="*/ 43114 h 2694226"/>
              <a:gd name="connsiteX544" fmla="*/ 336040 w 2052541"/>
              <a:gd name="connsiteY544" fmla="*/ 29769 h 2694226"/>
              <a:gd name="connsiteX545" fmla="*/ 336040 w 2052541"/>
              <a:gd name="connsiteY545" fmla="*/ 20873 h 2694226"/>
              <a:gd name="connsiteX546" fmla="*/ 344937 w 2052541"/>
              <a:gd name="connsiteY546" fmla="*/ 16425 h 2694226"/>
              <a:gd name="connsiteX547" fmla="*/ 389418 w 2052541"/>
              <a:gd name="connsiteY547" fmla="*/ 20873 h 2694226"/>
              <a:gd name="connsiteX548" fmla="*/ 433900 w 2052541"/>
              <a:gd name="connsiteY548" fmla="*/ 38665 h 2694226"/>
              <a:gd name="connsiteX549" fmla="*/ 438348 w 2052541"/>
              <a:gd name="connsiteY549" fmla="*/ 47562 h 2694226"/>
              <a:gd name="connsiteX550" fmla="*/ 433900 w 2052541"/>
              <a:gd name="connsiteY550" fmla="*/ 105388 h 2694226"/>
              <a:gd name="connsiteX551" fmla="*/ 438348 w 2052541"/>
              <a:gd name="connsiteY551" fmla="*/ 114285 h 2694226"/>
              <a:gd name="connsiteX552" fmla="*/ 451693 w 2052541"/>
              <a:gd name="connsiteY552" fmla="*/ 138749 h 2694226"/>
              <a:gd name="connsiteX553" fmla="*/ 473934 w 2052541"/>
              <a:gd name="connsiteY553" fmla="*/ 154318 h 2694226"/>
              <a:gd name="connsiteX554" fmla="*/ 482830 w 2052541"/>
              <a:gd name="connsiteY554" fmla="*/ 154318 h 2694226"/>
              <a:gd name="connsiteX555" fmla="*/ 482830 w 2052541"/>
              <a:gd name="connsiteY555" fmla="*/ 105388 h 2694226"/>
              <a:gd name="connsiteX556" fmla="*/ 498399 w 2052541"/>
              <a:gd name="connsiteY556" fmla="*/ 114285 h 2694226"/>
              <a:gd name="connsiteX557" fmla="*/ 505071 w 2052541"/>
              <a:gd name="connsiteY557" fmla="*/ 105388 h 2694226"/>
              <a:gd name="connsiteX558" fmla="*/ 505071 w 2052541"/>
              <a:gd name="connsiteY558" fmla="*/ 83147 h 2694226"/>
              <a:gd name="connsiteX559" fmla="*/ 496174 w 2052541"/>
              <a:gd name="connsiteY559" fmla="*/ 60907 h 2694226"/>
              <a:gd name="connsiteX560" fmla="*/ 505071 w 2052541"/>
              <a:gd name="connsiteY560" fmla="*/ 56458 h 2694226"/>
              <a:gd name="connsiteX561" fmla="*/ 509519 w 2052541"/>
              <a:gd name="connsiteY561" fmla="*/ 52010 h 2694226"/>
              <a:gd name="connsiteX562" fmla="*/ 536208 w 2052541"/>
              <a:gd name="connsiteY562" fmla="*/ 69803 h 2694226"/>
              <a:gd name="connsiteX563" fmla="*/ 560673 w 2052541"/>
              <a:gd name="connsiteY563" fmla="*/ 109836 h 2694226"/>
              <a:gd name="connsiteX564" fmla="*/ 598482 w 2052541"/>
              <a:gd name="connsiteY564" fmla="*/ 132077 h 2694226"/>
              <a:gd name="connsiteX565" fmla="*/ 651861 w 2052541"/>
              <a:gd name="connsiteY565" fmla="*/ 154318 h 2694226"/>
              <a:gd name="connsiteX566" fmla="*/ 709687 w 2052541"/>
              <a:gd name="connsiteY566" fmla="*/ 212144 h 2694226"/>
              <a:gd name="connsiteX567" fmla="*/ 729704 w 2052541"/>
              <a:gd name="connsiteY567" fmla="*/ 252178 h 2694226"/>
              <a:gd name="connsiteX568" fmla="*/ 718583 w 2052541"/>
              <a:gd name="connsiteY568" fmla="*/ 296660 h 2694226"/>
              <a:gd name="connsiteX569" fmla="*/ 745272 w 2052541"/>
              <a:gd name="connsiteY569" fmla="*/ 301108 h 2694226"/>
              <a:gd name="connsiteX570" fmla="*/ 723031 w 2052541"/>
              <a:gd name="connsiteY570" fmla="*/ 318901 h 2694226"/>
              <a:gd name="connsiteX571" fmla="*/ 736376 w 2052541"/>
              <a:gd name="connsiteY571" fmla="*/ 323349 h 2694226"/>
              <a:gd name="connsiteX572" fmla="*/ 749720 w 2052541"/>
              <a:gd name="connsiteY572" fmla="*/ 327797 h 2694226"/>
              <a:gd name="connsiteX573" fmla="*/ 727480 w 2052541"/>
              <a:gd name="connsiteY573" fmla="*/ 394519 h 2694226"/>
              <a:gd name="connsiteX574" fmla="*/ 723031 w 2052541"/>
              <a:gd name="connsiteY574" fmla="*/ 410088 h 2694226"/>
              <a:gd name="connsiteX575" fmla="*/ 718583 w 2052541"/>
              <a:gd name="connsiteY575" fmla="*/ 421209 h 2694226"/>
              <a:gd name="connsiteX576" fmla="*/ 729704 w 2052541"/>
              <a:gd name="connsiteY576" fmla="*/ 459018 h 2694226"/>
              <a:gd name="connsiteX577" fmla="*/ 740824 w 2052541"/>
              <a:gd name="connsiteY577" fmla="*/ 496827 h 2694226"/>
              <a:gd name="connsiteX578" fmla="*/ 754169 w 2052541"/>
              <a:gd name="connsiteY578" fmla="*/ 532413 h 2694226"/>
              <a:gd name="connsiteX579" fmla="*/ 758617 w 2052541"/>
              <a:gd name="connsiteY579" fmla="*/ 541309 h 2694226"/>
              <a:gd name="connsiteX580" fmla="*/ 771961 w 2052541"/>
              <a:gd name="connsiteY580" fmla="*/ 585791 h 2694226"/>
              <a:gd name="connsiteX581" fmla="*/ 780858 w 2052541"/>
              <a:gd name="connsiteY581" fmla="*/ 581343 h 2694226"/>
              <a:gd name="connsiteX582" fmla="*/ 789754 w 2052541"/>
              <a:gd name="connsiteY582" fmla="*/ 596911 h 2694226"/>
              <a:gd name="connsiteX583" fmla="*/ 794202 w 2052541"/>
              <a:gd name="connsiteY583" fmla="*/ 612480 h 2694226"/>
              <a:gd name="connsiteX584" fmla="*/ 818667 w 2052541"/>
              <a:gd name="connsiteY584" fmla="*/ 768166 h 2694226"/>
              <a:gd name="connsiteX585" fmla="*/ 843132 w 2052541"/>
              <a:gd name="connsiteY585" fmla="*/ 923852 h 2694226"/>
              <a:gd name="connsiteX586" fmla="*/ 929795 w 2052541"/>
              <a:gd name="connsiteY586" fmla="*/ 880258 h 2694226"/>
              <a:gd name="connsiteX587" fmla="*/ 896510 w 2052541"/>
              <a:gd name="connsiteY587" fmla="*/ 1164054 h 2694226"/>
              <a:gd name="connsiteX588" fmla="*/ 914303 w 2052541"/>
              <a:gd name="connsiteY588" fmla="*/ 1244121 h 2694226"/>
              <a:gd name="connsiteX589" fmla="*/ 932096 w 2052541"/>
              <a:gd name="connsiteY589" fmla="*/ 1324188 h 2694226"/>
              <a:gd name="connsiteX590" fmla="*/ 928477 w 2052541"/>
              <a:gd name="connsiteY590" fmla="*/ 1307454 h 2694226"/>
              <a:gd name="connsiteX591" fmla="*/ 885278 w 2052541"/>
              <a:gd name="connsiteY591" fmla="*/ 1191672 h 2694226"/>
              <a:gd name="connsiteX592" fmla="*/ 974353 w 2052541"/>
              <a:gd name="connsiteY592" fmla="*/ 1261914 h 2694226"/>
              <a:gd name="connsiteX593" fmla="*/ 939033 w 2052541"/>
              <a:gd name="connsiteY593" fmla="*/ 1140626 h 2694226"/>
              <a:gd name="connsiteX594" fmla="*/ 1003907 w 2052541"/>
              <a:gd name="connsiteY594" fmla="*/ 1004978 h 2694226"/>
              <a:gd name="connsiteX595" fmla="*/ 1087782 w 2052541"/>
              <a:gd name="connsiteY595" fmla="*/ 897163 h 2694226"/>
              <a:gd name="connsiteX596" fmla="*/ 1092230 w 2052541"/>
              <a:gd name="connsiteY596" fmla="*/ 888267 h 2694226"/>
              <a:gd name="connsiteX597" fmla="*/ 1101126 w 2052541"/>
              <a:gd name="connsiteY597" fmla="*/ 879371 h 2694226"/>
              <a:gd name="connsiteX598" fmla="*/ 1110023 w 2052541"/>
              <a:gd name="connsiteY598" fmla="*/ 839337 h 2694226"/>
              <a:gd name="connsiteX599" fmla="*/ 1112247 w 2052541"/>
              <a:gd name="connsiteY599" fmla="*/ 823769 h 2694226"/>
              <a:gd name="connsiteX600" fmla="*/ 1125780 w 2052541"/>
              <a:gd name="connsiteY600" fmla="*/ 691275 h 2694226"/>
              <a:gd name="connsiteX601" fmla="*/ 1163401 w 2052541"/>
              <a:gd name="connsiteY601" fmla="*/ 710340 h 2694226"/>
              <a:gd name="connsiteX602" fmla="*/ 1194538 w 2052541"/>
              <a:gd name="connsiteY602" fmla="*/ 710340 h 2694226"/>
              <a:gd name="connsiteX603" fmla="*/ 1176745 w 2052541"/>
              <a:gd name="connsiteY603" fmla="*/ 739253 h 2694226"/>
              <a:gd name="connsiteX604" fmla="*/ 1158953 w 2052541"/>
              <a:gd name="connsiteY604" fmla="*/ 772614 h 2694226"/>
              <a:gd name="connsiteX605" fmla="*/ 1163401 w 2052541"/>
              <a:gd name="connsiteY605" fmla="*/ 774838 h 2694226"/>
              <a:gd name="connsiteX606" fmla="*/ 1167849 w 2052541"/>
              <a:gd name="connsiteY606" fmla="*/ 777063 h 2694226"/>
              <a:gd name="connsiteX607" fmla="*/ 1194538 w 2052541"/>
              <a:gd name="connsiteY607" fmla="*/ 710340 h 2694226"/>
              <a:gd name="connsiteX608" fmla="*/ 1221227 w 2052541"/>
              <a:gd name="connsiteY608" fmla="*/ 685875 h 2694226"/>
              <a:gd name="connsiteX609" fmla="*/ 1230123 w 2052541"/>
              <a:gd name="connsiteY609" fmla="*/ 652514 h 2694226"/>
              <a:gd name="connsiteX610" fmla="*/ 1247916 w 2052541"/>
              <a:gd name="connsiteY610" fmla="*/ 634721 h 2694226"/>
              <a:gd name="connsiteX611" fmla="*/ 1256812 w 2052541"/>
              <a:gd name="connsiteY611" fmla="*/ 619152 h 2694226"/>
              <a:gd name="connsiteX612" fmla="*/ 1257924 w 2052541"/>
              <a:gd name="connsiteY612" fmla="*/ 608588 h 2694226"/>
              <a:gd name="connsiteX613" fmla="*/ 1260617 w 2052541"/>
              <a:gd name="connsiteY613" fmla="*/ 600958 h 2694226"/>
              <a:gd name="connsiteX614" fmla="*/ 1260149 w 2052541"/>
              <a:gd name="connsiteY614" fmla="*/ 601360 h 2694226"/>
              <a:gd name="connsiteX615" fmla="*/ 1247916 w 2052541"/>
              <a:gd name="connsiteY615" fmla="*/ 608032 h 2694226"/>
              <a:gd name="connsiteX616" fmla="*/ 1247916 w 2052541"/>
              <a:gd name="connsiteY616" fmla="*/ 430105 h 2694226"/>
              <a:gd name="connsiteX617" fmla="*/ 1225675 w 2052541"/>
              <a:gd name="connsiteY617" fmla="*/ 430105 h 2694226"/>
              <a:gd name="connsiteX618" fmla="*/ 1234571 w 2052541"/>
              <a:gd name="connsiteY618" fmla="*/ 396744 h 2694226"/>
              <a:gd name="connsiteX619" fmla="*/ 1243468 w 2052541"/>
              <a:gd name="connsiteY619" fmla="*/ 363382 h 2694226"/>
              <a:gd name="connsiteX620" fmla="*/ 1256812 w 2052541"/>
              <a:gd name="connsiteY620" fmla="*/ 327797 h 2694226"/>
              <a:gd name="connsiteX621" fmla="*/ 1274605 w 2052541"/>
              <a:gd name="connsiteY621" fmla="*/ 314452 h 2694226"/>
              <a:gd name="connsiteX622" fmla="*/ 1281277 w 2052541"/>
              <a:gd name="connsiteY622" fmla="*/ 285539 h 2694226"/>
              <a:gd name="connsiteX623" fmla="*/ 1292398 w 2052541"/>
              <a:gd name="connsiteY623" fmla="*/ 252178 h 2694226"/>
              <a:gd name="connsiteX624" fmla="*/ 1314639 w 2052541"/>
              <a:gd name="connsiteY624" fmla="*/ 221041 h 2694226"/>
              <a:gd name="connsiteX625" fmla="*/ 1341328 w 2052541"/>
              <a:gd name="connsiteY625" fmla="*/ 189904 h 2694226"/>
              <a:gd name="connsiteX626" fmla="*/ 1352448 w 2052541"/>
              <a:gd name="connsiteY626" fmla="*/ 181007 h 2694226"/>
              <a:gd name="connsiteX627" fmla="*/ 1359120 w 2052541"/>
              <a:gd name="connsiteY627" fmla="*/ 172111 h 2694226"/>
              <a:gd name="connsiteX628" fmla="*/ 1379137 w 2052541"/>
              <a:gd name="connsiteY628" fmla="*/ 127629 h 2694226"/>
              <a:gd name="connsiteX629" fmla="*/ 1399154 w 2052541"/>
              <a:gd name="connsiteY629" fmla="*/ 83147 h 2694226"/>
              <a:gd name="connsiteX630" fmla="*/ 1408050 w 2052541"/>
              <a:gd name="connsiteY630" fmla="*/ 72027 h 2694226"/>
              <a:gd name="connsiteX631" fmla="*/ 1421395 w 2052541"/>
              <a:gd name="connsiteY631" fmla="*/ 60907 h 2694226"/>
              <a:gd name="connsiteX632" fmla="*/ 1425843 w 2052541"/>
              <a:gd name="connsiteY632" fmla="*/ 56458 h 2694226"/>
              <a:gd name="connsiteX633" fmla="*/ 1461428 w 2052541"/>
              <a:gd name="connsiteY633" fmla="*/ 25321 h 2694226"/>
              <a:gd name="connsiteX634" fmla="*/ 1505910 w 2052541"/>
              <a:gd name="connsiteY634" fmla="*/ 3080 h 2694226"/>
              <a:gd name="connsiteX635" fmla="*/ 1518143 w 2052541"/>
              <a:gd name="connsiteY635" fmla="*/ 22 h 2694226"/>
              <a:gd name="connsiteX0" fmla="*/ 820891 w 2052541"/>
              <a:gd name="connsiteY0" fmla="*/ 2454025 h 2694226"/>
              <a:gd name="connsiteX1" fmla="*/ 811995 w 2052541"/>
              <a:gd name="connsiteY1" fmla="*/ 2458473 h 2694226"/>
              <a:gd name="connsiteX2" fmla="*/ 816443 w 2052541"/>
              <a:gd name="connsiteY2" fmla="*/ 2467369 h 2694226"/>
              <a:gd name="connsiteX3" fmla="*/ 820891 w 2052541"/>
              <a:gd name="connsiteY3" fmla="*/ 2476265 h 2694226"/>
              <a:gd name="connsiteX4" fmla="*/ 825339 w 2052541"/>
              <a:gd name="connsiteY4" fmla="*/ 2476265 h 2694226"/>
              <a:gd name="connsiteX5" fmla="*/ 829788 w 2052541"/>
              <a:gd name="connsiteY5" fmla="*/ 2474041 h 2694226"/>
              <a:gd name="connsiteX6" fmla="*/ 834236 w 2052541"/>
              <a:gd name="connsiteY6" fmla="*/ 2471817 h 2694226"/>
              <a:gd name="connsiteX7" fmla="*/ 827563 w 2052541"/>
              <a:gd name="connsiteY7" fmla="*/ 2462921 h 2694226"/>
              <a:gd name="connsiteX8" fmla="*/ 820891 w 2052541"/>
              <a:gd name="connsiteY8" fmla="*/ 2454025 h 2694226"/>
              <a:gd name="connsiteX9" fmla="*/ 905407 w 2052541"/>
              <a:gd name="connsiteY9" fmla="*/ 2431784 h 2694226"/>
              <a:gd name="connsiteX10" fmla="*/ 869821 w 2052541"/>
              <a:gd name="connsiteY10" fmla="*/ 2449576 h 2694226"/>
              <a:gd name="connsiteX11" fmla="*/ 885390 w 2052541"/>
              <a:gd name="connsiteY11" fmla="*/ 2460697 h 2694226"/>
              <a:gd name="connsiteX12" fmla="*/ 900958 w 2052541"/>
              <a:gd name="connsiteY12" fmla="*/ 2471817 h 2694226"/>
              <a:gd name="connsiteX13" fmla="*/ 905407 w 2052541"/>
              <a:gd name="connsiteY13" fmla="*/ 2431784 h 2694226"/>
              <a:gd name="connsiteX14" fmla="*/ 1225675 w 2052541"/>
              <a:gd name="connsiteY14" fmla="*/ 2276098 h 2694226"/>
              <a:gd name="connsiteX15" fmla="*/ 1198986 w 2052541"/>
              <a:gd name="connsiteY15" fmla="*/ 2278322 h 2694226"/>
              <a:gd name="connsiteX16" fmla="*/ 1194538 w 2052541"/>
              <a:gd name="connsiteY16" fmla="*/ 2298339 h 2694226"/>
              <a:gd name="connsiteX17" fmla="*/ 1210107 w 2052541"/>
              <a:gd name="connsiteY17" fmla="*/ 2287218 h 2694226"/>
              <a:gd name="connsiteX18" fmla="*/ 1225675 w 2052541"/>
              <a:gd name="connsiteY18" fmla="*/ 2276098 h 2694226"/>
              <a:gd name="connsiteX19" fmla="*/ 1483669 w 2052541"/>
              <a:gd name="connsiteY19" fmla="*/ 1591079 h 2694226"/>
              <a:gd name="connsiteX20" fmla="*/ 1492566 w 2052541"/>
              <a:gd name="connsiteY20" fmla="*/ 1595527 h 2694226"/>
              <a:gd name="connsiteX21" fmla="*/ 1483669 w 2052541"/>
              <a:gd name="connsiteY21" fmla="*/ 1640009 h 2694226"/>
              <a:gd name="connsiteX22" fmla="*/ 1470325 w 2052541"/>
              <a:gd name="connsiteY22" fmla="*/ 1635560 h 2694226"/>
              <a:gd name="connsiteX23" fmla="*/ 1476997 w 2052541"/>
              <a:gd name="connsiteY23" fmla="*/ 1613319 h 2694226"/>
              <a:gd name="connsiteX24" fmla="*/ 1483669 w 2052541"/>
              <a:gd name="connsiteY24" fmla="*/ 1591079 h 2694226"/>
              <a:gd name="connsiteX25" fmla="*/ 224836 w 2052541"/>
              <a:gd name="connsiteY25" fmla="*/ 1333085 h 2694226"/>
              <a:gd name="connsiteX26" fmla="*/ 238180 w 2052541"/>
              <a:gd name="connsiteY26" fmla="*/ 1377566 h 2694226"/>
              <a:gd name="connsiteX27" fmla="*/ 247077 w 2052541"/>
              <a:gd name="connsiteY27" fmla="*/ 1422048 h 2694226"/>
              <a:gd name="connsiteX28" fmla="*/ 238180 w 2052541"/>
              <a:gd name="connsiteY28" fmla="*/ 1422048 h 2694226"/>
              <a:gd name="connsiteX29" fmla="*/ 215939 w 2052541"/>
              <a:gd name="connsiteY29" fmla="*/ 1337533 h 2694226"/>
              <a:gd name="connsiteX30" fmla="*/ 224836 w 2052541"/>
              <a:gd name="connsiteY30" fmla="*/ 1333085 h 2694226"/>
              <a:gd name="connsiteX31" fmla="*/ 834236 w 2052541"/>
              <a:gd name="connsiteY31" fmla="*/ 1328636 h 2694226"/>
              <a:gd name="connsiteX32" fmla="*/ 829788 w 2052541"/>
              <a:gd name="connsiteY32" fmla="*/ 1333085 h 2694226"/>
              <a:gd name="connsiteX33" fmla="*/ 845356 w 2052541"/>
              <a:gd name="connsiteY33" fmla="*/ 1428720 h 2694226"/>
              <a:gd name="connsiteX34" fmla="*/ 883166 w 2052541"/>
              <a:gd name="connsiteY34" fmla="*/ 1519908 h 2694226"/>
              <a:gd name="connsiteX35" fmla="*/ 858701 w 2052541"/>
              <a:gd name="connsiteY35" fmla="*/ 1424272 h 2694226"/>
              <a:gd name="connsiteX36" fmla="*/ 834236 w 2052541"/>
              <a:gd name="connsiteY36" fmla="*/ 1328636 h 2694226"/>
              <a:gd name="connsiteX37" fmla="*/ 811995 w 2052541"/>
              <a:gd name="connsiteY37" fmla="*/ 1284154 h 2694226"/>
              <a:gd name="connsiteX38" fmla="*/ 807547 w 2052541"/>
              <a:gd name="connsiteY38" fmla="*/ 1324188 h 2694226"/>
              <a:gd name="connsiteX39" fmla="*/ 816443 w 2052541"/>
              <a:gd name="connsiteY39" fmla="*/ 1324188 h 2694226"/>
              <a:gd name="connsiteX40" fmla="*/ 818667 w 2052541"/>
              <a:gd name="connsiteY40" fmla="*/ 1306395 h 2694226"/>
              <a:gd name="connsiteX41" fmla="*/ 820891 w 2052541"/>
              <a:gd name="connsiteY41" fmla="*/ 1288603 h 2694226"/>
              <a:gd name="connsiteX42" fmla="*/ 811995 w 2052541"/>
              <a:gd name="connsiteY42" fmla="*/ 1284154 h 2694226"/>
              <a:gd name="connsiteX43" fmla="*/ 193699 w 2052541"/>
              <a:gd name="connsiteY43" fmla="*/ 1190743 h 2694226"/>
              <a:gd name="connsiteX44" fmla="*/ 198147 w 2052541"/>
              <a:gd name="connsiteY44" fmla="*/ 1224104 h 2694226"/>
              <a:gd name="connsiteX45" fmla="*/ 202595 w 2052541"/>
              <a:gd name="connsiteY45" fmla="*/ 1257465 h 2694226"/>
              <a:gd name="connsiteX46" fmla="*/ 198147 w 2052541"/>
              <a:gd name="connsiteY46" fmla="*/ 1257465 h 2694226"/>
              <a:gd name="connsiteX47" fmla="*/ 184802 w 2052541"/>
              <a:gd name="connsiteY47" fmla="*/ 1195191 h 2694226"/>
              <a:gd name="connsiteX48" fmla="*/ 193699 w 2052541"/>
              <a:gd name="connsiteY48" fmla="*/ 1190743 h 2694226"/>
              <a:gd name="connsiteX49" fmla="*/ 167010 w 2052541"/>
              <a:gd name="connsiteY49" fmla="*/ 1115124 h 2694226"/>
              <a:gd name="connsiteX50" fmla="*/ 175906 w 2052541"/>
              <a:gd name="connsiteY50" fmla="*/ 1115124 h 2694226"/>
              <a:gd name="connsiteX51" fmla="*/ 180354 w 2052541"/>
              <a:gd name="connsiteY51" fmla="*/ 1137365 h 2694226"/>
              <a:gd name="connsiteX52" fmla="*/ 184802 w 2052541"/>
              <a:gd name="connsiteY52" fmla="*/ 1164054 h 2694226"/>
              <a:gd name="connsiteX53" fmla="*/ 180354 w 2052541"/>
              <a:gd name="connsiteY53" fmla="*/ 1164054 h 2694226"/>
              <a:gd name="connsiteX54" fmla="*/ 173682 w 2052541"/>
              <a:gd name="connsiteY54" fmla="*/ 1139589 h 2694226"/>
              <a:gd name="connsiteX55" fmla="*/ 167010 w 2052541"/>
              <a:gd name="connsiteY55" fmla="*/ 1115124 h 2694226"/>
              <a:gd name="connsiteX56" fmla="*/ 1176189 w 2052541"/>
              <a:gd name="connsiteY56" fmla="*/ 1020878 h 2694226"/>
              <a:gd name="connsiteX57" fmla="*/ 1167849 w 2052541"/>
              <a:gd name="connsiteY57" fmla="*/ 1035057 h 2694226"/>
              <a:gd name="connsiteX58" fmla="*/ 1163401 w 2052541"/>
              <a:gd name="connsiteY58" fmla="*/ 1048401 h 2694226"/>
              <a:gd name="connsiteX59" fmla="*/ 1158953 w 2052541"/>
              <a:gd name="connsiteY59" fmla="*/ 1061746 h 2694226"/>
              <a:gd name="connsiteX60" fmla="*/ 1150056 w 2052541"/>
              <a:gd name="connsiteY60" fmla="*/ 1092883 h 2694226"/>
              <a:gd name="connsiteX61" fmla="*/ 1141160 w 2052541"/>
              <a:gd name="connsiteY61" fmla="*/ 1119572 h 2694226"/>
              <a:gd name="connsiteX62" fmla="*/ 1150056 w 2052541"/>
              <a:gd name="connsiteY62" fmla="*/ 1124020 h 2694226"/>
              <a:gd name="connsiteX63" fmla="*/ 1165625 w 2052541"/>
              <a:gd name="connsiteY63" fmla="*/ 1079538 h 2694226"/>
              <a:gd name="connsiteX64" fmla="*/ 1181193 w 2052541"/>
              <a:gd name="connsiteY64" fmla="*/ 1035057 h 2694226"/>
              <a:gd name="connsiteX65" fmla="*/ 1176745 w 2052541"/>
              <a:gd name="connsiteY65" fmla="*/ 1021712 h 2694226"/>
              <a:gd name="connsiteX66" fmla="*/ 1176189 w 2052541"/>
              <a:gd name="connsiteY66" fmla="*/ 1020878 h 2694226"/>
              <a:gd name="connsiteX67" fmla="*/ 207043 w 2052541"/>
              <a:gd name="connsiteY67" fmla="*/ 990575 h 2694226"/>
              <a:gd name="connsiteX68" fmla="*/ 202595 w 2052541"/>
              <a:gd name="connsiteY68" fmla="*/ 992799 h 2694226"/>
              <a:gd name="connsiteX69" fmla="*/ 198147 w 2052541"/>
              <a:gd name="connsiteY69" fmla="*/ 995023 h 2694226"/>
              <a:gd name="connsiteX70" fmla="*/ 207043 w 2052541"/>
              <a:gd name="connsiteY70" fmla="*/ 1032833 h 2694226"/>
              <a:gd name="connsiteX71" fmla="*/ 215939 w 2052541"/>
              <a:gd name="connsiteY71" fmla="*/ 1070642 h 2694226"/>
              <a:gd name="connsiteX72" fmla="*/ 224836 w 2052541"/>
              <a:gd name="connsiteY72" fmla="*/ 1070642 h 2694226"/>
              <a:gd name="connsiteX73" fmla="*/ 215939 w 2052541"/>
              <a:gd name="connsiteY73" fmla="*/ 1030609 h 2694226"/>
              <a:gd name="connsiteX74" fmla="*/ 207043 w 2052541"/>
              <a:gd name="connsiteY74" fmla="*/ 990575 h 2694226"/>
              <a:gd name="connsiteX75" fmla="*/ 1652700 w 2052541"/>
              <a:gd name="connsiteY75" fmla="*/ 977230 h 2694226"/>
              <a:gd name="connsiteX76" fmla="*/ 1626011 w 2052541"/>
              <a:gd name="connsiteY76" fmla="*/ 1008368 h 2694226"/>
              <a:gd name="connsiteX77" fmla="*/ 1621563 w 2052541"/>
              <a:gd name="connsiteY77" fmla="*/ 1030609 h 2694226"/>
              <a:gd name="connsiteX78" fmla="*/ 1617115 w 2052541"/>
              <a:gd name="connsiteY78" fmla="*/ 1052849 h 2694226"/>
              <a:gd name="connsiteX79" fmla="*/ 1594874 w 2052541"/>
              <a:gd name="connsiteY79" fmla="*/ 1097331 h 2694226"/>
              <a:gd name="connsiteX80" fmla="*/ 1590425 w 2052541"/>
              <a:gd name="connsiteY80" fmla="*/ 1119572 h 2694226"/>
              <a:gd name="connsiteX81" fmla="*/ 1599322 w 2052541"/>
              <a:gd name="connsiteY81" fmla="*/ 1119572 h 2694226"/>
              <a:gd name="connsiteX82" fmla="*/ 1634907 w 2052541"/>
              <a:gd name="connsiteY82" fmla="*/ 1052849 h 2694226"/>
              <a:gd name="connsiteX83" fmla="*/ 1661596 w 2052541"/>
              <a:gd name="connsiteY83" fmla="*/ 981679 h 2694226"/>
              <a:gd name="connsiteX84" fmla="*/ 1657148 w 2052541"/>
              <a:gd name="connsiteY84" fmla="*/ 979454 h 2694226"/>
              <a:gd name="connsiteX85" fmla="*/ 1652700 w 2052541"/>
              <a:gd name="connsiteY85" fmla="*/ 977230 h 2694226"/>
              <a:gd name="connsiteX86" fmla="*/ 167010 w 2052541"/>
              <a:gd name="connsiteY86" fmla="*/ 817096 h 2694226"/>
              <a:gd name="connsiteX87" fmla="*/ 153665 w 2052541"/>
              <a:gd name="connsiteY87" fmla="*/ 852682 h 2694226"/>
              <a:gd name="connsiteX88" fmla="*/ 158113 w 2052541"/>
              <a:gd name="connsiteY88" fmla="*/ 852682 h 2694226"/>
              <a:gd name="connsiteX89" fmla="*/ 144769 w 2052541"/>
              <a:gd name="connsiteY89" fmla="*/ 870474 h 2694226"/>
              <a:gd name="connsiteX90" fmla="*/ 151441 w 2052541"/>
              <a:gd name="connsiteY90" fmla="*/ 879371 h 2694226"/>
              <a:gd name="connsiteX91" fmla="*/ 169234 w 2052541"/>
              <a:gd name="connsiteY91" fmla="*/ 886043 h 2694226"/>
              <a:gd name="connsiteX92" fmla="*/ 180354 w 2052541"/>
              <a:gd name="connsiteY92" fmla="*/ 892715 h 2694226"/>
              <a:gd name="connsiteX93" fmla="*/ 162561 w 2052541"/>
              <a:gd name="connsiteY93" fmla="*/ 897163 h 2694226"/>
              <a:gd name="connsiteX94" fmla="*/ 164785 w 2052541"/>
              <a:gd name="connsiteY94" fmla="*/ 908284 h 2694226"/>
              <a:gd name="connsiteX95" fmla="*/ 167010 w 2052541"/>
              <a:gd name="connsiteY95" fmla="*/ 914956 h 2694226"/>
              <a:gd name="connsiteX96" fmla="*/ 153665 w 2052541"/>
              <a:gd name="connsiteY96" fmla="*/ 923852 h 2694226"/>
              <a:gd name="connsiteX97" fmla="*/ 149217 w 2052541"/>
              <a:gd name="connsiteY97" fmla="*/ 966110 h 2694226"/>
              <a:gd name="connsiteX98" fmla="*/ 167010 w 2052541"/>
              <a:gd name="connsiteY98" fmla="*/ 1012816 h 2694226"/>
              <a:gd name="connsiteX99" fmla="*/ 175906 w 2052541"/>
              <a:gd name="connsiteY99" fmla="*/ 990575 h 2694226"/>
              <a:gd name="connsiteX100" fmla="*/ 162561 w 2052541"/>
              <a:gd name="connsiteY100" fmla="*/ 923852 h 2694226"/>
              <a:gd name="connsiteX101" fmla="*/ 184802 w 2052541"/>
              <a:gd name="connsiteY101" fmla="*/ 919404 h 2694226"/>
              <a:gd name="connsiteX102" fmla="*/ 184802 w 2052541"/>
              <a:gd name="connsiteY102" fmla="*/ 954990 h 2694226"/>
              <a:gd name="connsiteX103" fmla="*/ 211491 w 2052541"/>
              <a:gd name="connsiteY103" fmla="*/ 968334 h 2694226"/>
              <a:gd name="connsiteX104" fmla="*/ 200371 w 2052541"/>
              <a:gd name="connsiteY104" fmla="*/ 910508 h 2694226"/>
              <a:gd name="connsiteX105" fmla="*/ 193699 w 2052541"/>
              <a:gd name="connsiteY105" fmla="*/ 861578 h 2694226"/>
              <a:gd name="connsiteX106" fmla="*/ 184802 w 2052541"/>
              <a:gd name="connsiteY106" fmla="*/ 852682 h 2694226"/>
              <a:gd name="connsiteX107" fmla="*/ 175906 w 2052541"/>
              <a:gd name="connsiteY107" fmla="*/ 817096 h 2694226"/>
              <a:gd name="connsiteX108" fmla="*/ 167010 w 2052541"/>
              <a:gd name="connsiteY108" fmla="*/ 817096 h 2694226"/>
              <a:gd name="connsiteX109" fmla="*/ 64702 w 2052541"/>
              <a:gd name="connsiteY109" fmla="*/ 639169 h 2694226"/>
              <a:gd name="connsiteX110" fmla="*/ 69150 w 2052541"/>
              <a:gd name="connsiteY110" fmla="*/ 668082 h 2694226"/>
              <a:gd name="connsiteX111" fmla="*/ 73598 w 2052541"/>
              <a:gd name="connsiteY111" fmla="*/ 688099 h 2694226"/>
              <a:gd name="connsiteX112" fmla="*/ 78046 w 2052541"/>
              <a:gd name="connsiteY112" fmla="*/ 688099 h 2694226"/>
              <a:gd name="connsiteX113" fmla="*/ 86942 w 2052541"/>
              <a:gd name="connsiteY113" fmla="*/ 652514 h 2694226"/>
              <a:gd name="connsiteX114" fmla="*/ 64702 w 2052541"/>
              <a:gd name="connsiteY114" fmla="*/ 639169 h 2694226"/>
              <a:gd name="connsiteX115" fmla="*/ 51357 w 2052541"/>
              <a:gd name="connsiteY115" fmla="*/ 545758 h 2694226"/>
              <a:gd name="connsiteX116" fmla="*/ 58029 w 2052541"/>
              <a:gd name="connsiteY116" fmla="*/ 583567 h 2694226"/>
              <a:gd name="connsiteX117" fmla="*/ 64702 w 2052541"/>
              <a:gd name="connsiteY117" fmla="*/ 616928 h 2694226"/>
              <a:gd name="connsiteX118" fmla="*/ 75822 w 2052541"/>
              <a:gd name="connsiteY118" fmla="*/ 579119 h 2694226"/>
              <a:gd name="connsiteX119" fmla="*/ 51357 w 2052541"/>
              <a:gd name="connsiteY119" fmla="*/ 545758 h 2694226"/>
              <a:gd name="connsiteX120" fmla="*/ 86942 w 2052541"/>
              <a:gd name="connsiteY120" fmla="*/ 510172 h 2694226"/>
              <a:gd name="connsiteX121" fmla="*/ 73598 w 2052541"/>
              <a:gd name="connsiteY121" fmla="*/ 519069 h 2694226"/>
              <a:gd name="connsiteX122" fmla="*/ 60253 w 2052541"/>
              <a:gd name="connsiteY122" fmla="*/ 527965 h 2694226"/>
              <a:gd name="connsiteX123" fmla="*/ 69150 w 2052541"/>
              <a:gd name="connsiteY123" fmla="*/ 536861 h 2694226"/>
              <a:gd name="connsiteX124" fmla="*/ 82494 w 2052541"/>
              <a:gd name="connsiteY124" fmla="*/ 527965 h 2694226"/>
              <a:gd name="connsiteX125" fmla="*/ 95839 w 2052541"/>
              <a:gd name="connsiteY125" fmla="*/ 519069 h 2694226"/>
              <a:gd name="connsiteX126" fmla="*/ 86942 w 2052541"/>
              <a:gd name="connsiteY126" fmla="*/ 510172 h 2694226"/>
              <a:gd name="connsiteX127" fmla="*/ 29116 w 2052541"/>
              <a:gd name="connsiteY127" fmla="*/ 447898 h 2694226"/>
              <a:gd name="connsiteX128" fmla="*/ 46909 w 2052541"/>
              <a:gd name="connsiteY128" fmla="*/ 501276 h 2694226"/>
              <a:gd name="connsiteX129" fmla="*/ 29116 w 2052541"/>
              <a:gd name="connsiteY129" fmla="*/ 476811 h 2694226"/>
              <a:gd name="connsiteX130" fmla="*/ 29116 w 2052541"/>
              <a:gd name="connsiteY130" fmla="*/ 447898 h 2694226"/>
              <a:gd name="connsiteX131" fmla="*/ 1350224 w 2052541"/>
              <a:gd name="connsiteY131" fmla="*/ 434553 h 2694226"/>
              <a:gd name="connsiteX132" fmla="*/ 1319087 w 2052541"/>
              <a:gd name="connsiteY132" fmla="*/ 465690 h 2694226"/>
              <a:gd name="connsiteX133" fmla="*/ 1301294 w 2052541"/>
              <a:gd name="connsiteY133" fmla="*/ 505724 h 2694226"/>
              <a:gd name="connsiteX134" fmla="*/ 1287950 w 2052541"/>
              <a:gd name="connsiteY134" fmla="*/ 532413 h 2694226"/>
              <a:gd name="connsiteX135" fmla="*/ 1261261 w 2052541"/>
              <a:gd name="connsiteY135" fmla="*/ 599135 h 2694226"/>
              <a:gd name="connsiteX136" fmla="*/ 1279053 w 2052541"/>
              <a:gd name="connsiteY136" fmla="*/ 590239 h 2694226"/>
              <a:gd name="connsiteX137" fmla="*/ 1279053 w 2052541"/>
              <a:gd name="connsiteY137" fmla="*/ 612480 h 2694226"/>
              <a:gd name="connsiteX138" fmla="*/ 1294622 w 2052541"/>
              <a:gd name="connsiteY138" fmla="*/ 599135 h 2694226"/>
              <a:gd name="connsiteX139" fmla="*/ 1305742 w 2052541"/>
              <a:gd name="connsiteY139" fmla="*/ 585791 h 2694226"/>
              <a:gd name="connsiteX140" fmla="*/ 1319087 w 2052541"/>
              <a:gd name="connsiteY140" fmla="*/ 514620 h 2694226"/>
              <a:gd name="connsiteX141" fmla="*/ 1336880 w 2052541"/>
              <a:gd name="connsiteY141" fmla="*/ 474587 h 2694226"/>
              <a:gd name="connsiteX142" fmla="*/ 1354672 w 2052541"/>
              <a:gd name="connsiteY142" fmla="*/ 439001 h 2694226"/>
              <a:gd name="connsiteX143" fmla="*/ 1350224 w 2052541"/>
              <a:gd name="connsiteY143" fmla="*/ 434553 h 2694226"/>
              <a:gd name="connsiteX144" fmla="*/ 1363569 w 2052541"/>
              <a:gd name="connsiteY144" fmla="*/ 332245 h 2694226"/>
              <a:gd name="connsiteX145" fmla="*/ 1348000 w 2052541"/>
              <a:gd name="connsiteY145" fmla="*/ 336693 h 2694226"/>
              <a:gd name="connsiteX146" fmla="*/ 1336880 w 2052541"/>
              <a:gd name="connsiteY146" fmla="*/ 345590 h 2694226"/>
              <a:gd name="connsiteX147" fmla="*/ 1332431 w 2052541"/>
              <a:gd name="connsiteY147" fmla="*/ 385623 h 2694226"/>
              <a:gd name="connsiteX148" fmla="*/ 1341328 w 2052541"/>
              <a:gd name="connsiteY148" fmla="*/ 392295 h 2694226"/>
              <a:gd name="connsiteX149" fmla="*/ 1350224 w 2052541"/>
              <a:gd name="connsiteY149" fmla="*/ 390071 h 2694226"/>
              <a:gd name="connsiteX150" fmla="*/ 1363569 w 2052541"/>
              <a:gd name="connsiteY150" fmla="*/ 363382 h 2694226"/>
              <a:gd name="connsiteX151" fmla="*/ 1372465 w 2052541"/>
              <a:gd name="connsiteY151" fmla="*/ 367830 h 2694226"/>
              <a:gd name="connsiteX152" fmla="*/ 1390258 w 2052541"/>
              <a:gd name="connsiteY152" fmla="*/ 354486 h 2694226"/>
              <a:gd name="connsiteX153" fmla="*/ 1381361 w 2052541"/>
              <a:gd name="connsiteY153" fmla="*/ 341141 h 2694226"/>
              <a:gd name="connsiteX154" fmla="*/ 1363569 w 2052541"/>
              <a:gd name="connsiteY154" fmla="*/ 332245 h 2694226"/>
              <a:gd name="connsiteX155" fmla="*/ 522864 w 2052541"/>
              <a:gd name="connsiteY155" fmla="*/ 172111 h 2694226"/>
              <a:gd name="connsiteX156" fmla="*/ 505071 w 2052541"/>
              <a:gd name="connsiteY156" fmla="*/ 174335 h 2694226"/>
              <a:gd name="connsiteX157" fmla="*/ 487278 w 2052541"/>
              <a:gd name="connsiteY157" fmla="*/ 176559 h 2694226"/>
              <a:gd name="connsiteX158" fmla="*/ 491726 w 2052541"/>
              <a:gd name="connsiteY158" fmla="*/ 185455 h 2694226"/>
              <a:gd name="connsiteX159" fmla="*/ 522864 w 2052541"/>
              <a:gd name="connsiteY159" fmla="*/ 181007 h 2694226"/>
              <a:gd name="connsiteX160" fmla="*/ 522864 w 2052541"/>
              <a:gd name="connsiteY160" fmla="*/ 172111 h 2694226"/>
              <a:gd name="connsiteX161" fmla="*/ 91391 w 2052541"/>
              <a:gd name="connsiteY161" fmla="*/ 132077 h 2694226"/>
              <a:gd name="connsiteX162" fmla="*/ 131424 w 2052541"/>
              <a:gd name="connsiteY162" fmla="*/ 145422 h 2694226"/>
              <a:gd name="connsiteX163" fmla="*/ 144769 w 2052541"/>
              <a:gd name="connsiteY163" fmla="*/ 196576 h 2694226"/>
              <a:gd name="connsiteX164" fmla="*/ 158113 w 2052541"/>
              <a:gd name="connsiteY164" fmla="*/ 247730 h 2694226"/>
              <a:gd name="connsiteX165" fmla="*/ 144769 w 2052541"/>
              <a:gd name="connsiteY165" fmla="*/ 274419 h 2694226"/>
              <a:gd name="connsiteX166" fmla="*/ 124752 w 2052541"/>
              <a:gd name="connsiteY166" fmla="*/ 232161 h 2694226"/>
              <a:gd name="connsiteX167" fmla="*/ 113631 w 2052541"/>
              <a:gd name="connsiteY167" fmla="*/ 185455 h 2694226"/>
              <a:gd name="connsiteX168" fmla="*/ 104735 w 2052541"/>
              <a:gd name="connsiteY168" fmla="*/ 163215 h 2694226"/>
              <a:gd name="connsiteX169" fmla="*/ 91391 w 2052541"/>
              <a:gd name="connsiteY169" fmla="*/ 132077 h 2694226"/>
              <a:gd name="connsiteX170" fmla="*/ 1474773 w 2052541"/>
              <a:gd name="connsiteY170" fmla="*/ 87596 h 2694226"/>
              <a:gd name="connsiteX171" fmla="*/ 1465877 w 2052541"/>
              <a:gd name="connsiteY171" fmla="*/ 94268 h 2694226"/>
              <a:gd name="connsiteX172" fmla="*/ 1456980 w 2052541"/>
              <a:gd name="connsiteY172" fmla="*/ 105388 h 2694226"/>
              <a:gd name="connsiteX173" fmla="*/ 1421395 w 2052541"/>
              <a:gd name="connsiteY173" fmla="*/ 163215 h 2694226"/>
              <a:gd name="connsiteX174" fmla="*/ 1414723 w 2052541"/>
              <a:gd name="connsiteY174" fmla="*/ 169887 h 2694226"/>
              <a:gd name="connsiteX175" fmla="*/ 1403602 w 2052541"/>
              <a:gd name="connsiteY175" fmla="*/ 176559 h 2694226"/>
              <a:gd name="connsiteX176" fmla="*/ 1372465 w 2052541"/>
              <a:gd name="connsiteY176" fmla="*/ 225489 h 2694226"/>
              <a:gd name="connsiteX177" fmla="*/ 1390258 w 2052541"/>
              <a:gd name="connsiteY177" fmla="*/ 236609 h 2694226"/>
              <a:gd name="connsiteX178" fmla="*/ 1408050 w 2052541"/>
              <a:gd name="connsiteY178" fmla="*/ 247730 h 2694226"/>
              <a:gd name="connsiteX179" fmla="*/ 1412499 w 2052541"/>
              <a:gd name="connsiteY179" fmla="*/ 243282 h 2694226"/>
              <a:gd name="connsiteX180" fmla="*/ 1408050 w 2052541"/>
              <a:gd name="connsiteY180" fmla="*/ 265522 h 2694226"/>
              <a:gd name="connsiteX181" fmla="*/ 1376913 w 2052541"/>
              <a:gd name="connsiteY181" fmla="*/ 287763 h 2694226"/>
              <a:gd name="connsiteX182" fmla="*/ 1421395 w 2052541"/>
              <a:gd name="connsiteY182" fmla="*/ 269971 h 2694226"/>
              <a:gd name="connsiteX183" fmla="*/ 1430291 w 2052541"/>
              <a:gd name="connsiteY183" fmla="*/ 247730 h 2694226"/>
              <a:gd name="connsiteX184" fmla="*/ 1456980 w 2052541"/>
              <a:gd name="connsiteY184" fmla="*/ 216593 h 2694226"/>
              <a:gd name="connsiteX185" fmla="*/ 1479221 w 2052541"/>
              <a:gd name="connsiteY185" fmla="*/ 189904 h 2694226"/>
              <a:gd name="connsiteX186" fmla="*/ 1510358 w 2052541"/>
              <a:gd name="connsiteY186" fmla="*/ 176559 h 2694226"/>
              <a:gd name="connsiteX187" fmla="*/ 1577081 w 2052541"/>
              <a:gd name="connsiteY187" fmla="*/ 114285 h 2694226"/>
              <a:gd name="connsiteX188" fmla="*/ 1563737 w 2052541"/>
              <a:gd name="connsiteY188" fmla="*/ 96492 h 2694226"/>
              <a:gd name="connsiteX189" fmla="*/ 1528151 w 2052541"/>
              <a:gd name="connsiteY189" fmla="*/ 100940 h 2694226"/>
              <a:gd name="connsiteX190" fmla="*/ 1514807 w 2052541"/>
              <a:gd name="connsiteY190" fmla="*/ 114285 h 2694226"/>
              <a:gd name="connsiteX191" fmla="*/ 1501462 w 2052541"/>
              <a:gd name="connsiteY191" fmla="*/ 87596 h 2694226"/>
              <a:gd name="connsiteX192" fmla="*/ 1479221 w 2052541"/>
              <a:gd name="connsiteY192" fmla="*/ 118733 h 2694226"/>
              <a:gd name="connsiteX193" fmla="*/ 1479221 w 2052541"/>
              <a:gd name="connsiteY193" fmla="*/ 114285 h 2694226"/>
              <a:gd name="connsiteX194" fmla="*/ 1474773 w 2052541"/>
              <a:gd name="connsiteY194" fmla="*/ 87596 h 2694226"/>
              <a:gd name="connsiteX195" fmla="*/ 465593 w 2052541"/>
              <a:gd name="connsiteY195" fmla="*/ 50342 h 2694226"/>
              <a:gd name="connsiteX196" fmla="*/ 476158 w 2052541"/>
              <a:gd name="connsiteY196" fmla="*/ 54234 h 2694226"/>
              <a:gd name="connsiteX197" fmla="*/ 496174 w 2052541"/>
              <a:gd name="connsiteY197" fmla="*/ 60907 h 2694226"/>
              <a:gd name="connsiteX198" fmla="*/ 473934 w 2052541"/>
              <a:gd name="connsiteY198" fmla="*/ 87596 h 2694226"/>
              <a:gd name="connsiteX199" fmla="*/ 478382 w 2052541"/>
              <a:gd name="connsiteY199" fmla="*/ 105388 h 2694226"/>
              <a:gd name="connsiteX200" fmla="*/ 458365 w 2052541"/>
              <a:gd name="connsiteY200" fmla="*/ 87596 h 2694226"/>
              <a:gd name="connsiteX201" fmla="*/ 456141 w 2052541"/>
              <a:gd name="connsiteY201" fmla="*/ 60907 h 2694226"/>
              <a:gd name="connsiteX202" fmla="*/ 465593 w 2052541"/>
              <a:gd name="connsiteY202" fmla="*/ 50342 h 2694226"/>
              <a:gd name="connsiteX203" fmla="*/ 280160 w 2052541"/>
              <a:gd name="connsiteY203" fmla="*/ 28379 h 2694226"/>
              <a:gd name="connsiteX204" fmla="*/ 309351 w 2052541"/>
              <a:gd name="connsiteY204" fmla="*/ 47562 h 2694226"/>
              <a:gd name="connsiteX205" fmla="*/ 311575 w 2052541"/>
              <a:gd name="connsiteY205" fmla="*/ 54234 h 2694226"/>
              <a:gd name="connsiteX206" fmla="*/ 313799 w 2052541"/>
              <a:gd name="connsiteY206" fmla="*/ 60907 h 2694226"/>
              <a:gd name="connsiteX207" fmla="*/ 304903 w 2052541"/>
              <a:gd name="connsiteY207" fmla="*/ 96492 h 2694226"/>
              <a:gd name="connsiteX208" fmla="*/ 304903 w 2052541"/>
              <a:gd name="connsiteY208" fmla="*/ 132077 h 2694226"/>
              <a:gd name="connsiteX209" fmla="*/ 273766 w 2052541"/>
              <a:gd name="connsiteY209" fmla="*/ 118733 h 2694226"/>
              <a:gd name="connsiteX210" fmla="*/ 251525 w 2052541"/>
              <a:gd name="connsiteY210" fmla="*/ 140974 h 2694226"/>
              <a:gd name="connsiteX211" fmla="*/ 251525 w 2052541"/>
              <a:gd name="connsiteY211" fmla="*/ 149870 h 2694226"/>
              <a:gd name="connsiteX212" fmla="*/ 220388 w 2052541"/>
              <a:gd name="connsiteY212" fmla="*/ 149870 h 2694226"/>
              <a:gd name="connsiteX213" fmla="*/ 227060 w 2052541"/>
              <a:gd name="connsiteY213" fmla="*/ 116509 h 2694226"/>
              <a:gd name="connsiteX214" fmla="*/ 202595 w 2052541"/>
              <a:gd name="connsiteY214" fmla="*/ 100940 h 2694226"/>
              <a:gd name="connsiteX215" fmla="*/ 153665 w 2052541"/>
              <a:gd name="connsiteY215" fmla="*/ 83147 h 2694226"/>
              <a:gd name="connsiteX216" fmla="*/ 131424 w 2052541"/>
              <a:gd name="connsiteY216" fmla="*/ 100940 h 2694226"/>
              <a:gd name="connsiteX217" fmla="*/ 122528 w 2052541"/>
              <a:gd name="connsiteY217" fmla="*/ 118733 h 2694226"/>
              <a:gd name="connsiteX218" fmla="*/ 109183 w 2052541"/>
              <a:gd name="connsiteY218" fmla="*/ 105388 h 2694226"/>
              <a:gd name="connsiteX219" fmla="*/ 122528 w 2052541"/>
              <a:gd name="connsiteY219" fmla="*/ 52010 h 2694226"/>
              <a:gd name="connsiteX220" fmla="*/ 171458 w 2052541"/>
              <a:gd name="connsiteY220" fmla="*/ 47562 h 2694226"/>
              <a:gd name="connsiteX221" fmla="*/ 269318 w 2052541"/>
              <a:gd name="connsiteY221" fmla="*/ 34217 h 2694226"/>
              <a:gd name="connsiteX222" fmla="*/ 280160 w 2052541"/>
              <a:gd name="connsiteY222" fmla="*/ 28379 h 2694226"/>
              <a:gd name="connsiteX223" fmla="*/ 1518143 w 2052541"/>
              <a:gd name="connsiteY223" fmla="*/ 22 h 2694226"/>
              <a:gd name="connsiteX224" fmla="*/ 1541496 w 2052541"/>
              <a:gd name="connsiteY224" fmla="*/ 34217 h 2694226"/>
              <a:gd name="connsiteX225" fmla="*/ 1552616 w 2052541"/>
              <a:gd name="connsiteY225" fmla="*/ 31993 h 2694226"/>
              <a:gd name="connsiteX226" fmla="*/ 1559288 w 2052541"/>
              <a:gd name="connsiteY226" fmla="*/ 29769 h 2694226"/>
              <a:gd name="connsiteX227" fmla="*/ 1599322 w 2052541"/>
              <a:gd name="connsiteY227" fmla="*/ 56458 h 2694226"/>
              <a:gd name="connsiteX228" fmla="*/ 1605994 w 2052541"/>
              <a:gd name="connsiteY228" fmla="*/ 65355 h 2694226"/>
              <a:gd name="connsiteX229" fmla="*/ 1617115 w 2052541"/>
              <a:gd name="connsiteY229" fmla="*/ 74251 h 2694226"/>
              <a:gd name="connsiteX230" fmla="*/ 1643804 w 2052541"/>
              <a:gd name="connsiteY230" fmla="*/ 118733 h 2694226"/>
              <a:gd name="connsiteX231" fmla="*/ 1666044 w 2052541"/>
              <a:gd name="connsiteY231" fmla="*/ 185455 h 2694226"/>
              <a:gd name="connsiteX232" fmla="*/ 1626011 w 2052541"/>
              <a:gd name="connsiteY232" fmla="*/ 203248 h 2694226"/>
              <a:gd name="connsiteX233" fmla="*/ 1634907 w 2052541"/>
              <a:gd name="connsiteY233" fmla="*/ 212144 h 2694226"/>
              <a:gd name="connsiteX234" fmla="*/ 1650476 w 2052541"/>
              <a:gd name="connsiteY234" fmla="*/ 207696 h 2694226"/>
              <a:gd name="connsiteX235" fmla="*/ 1670492 w 2052541"/>
              <a:gd name="connsiteY235" fmla="*/ 203248 h 2694226"/>
              <a:gd name="connsiteX236" fmla="*/ 1652700 w 2052541"/>
              <a:gd name="connsiteY236" fmla="*/ 221041 h 2694226"/>
              <a:gd name="connsiteX237" fmla="*/ 1630459 w 2052541"/>
              <a:gd name="connsiteY237" fmla="*/ 238833 h 2694226"/>
              <a:gd name="connsiteX238" fmla="*/ 1621563 w 2052541"/>
              <a:gd name="connsiteY238" fmla="*/ 265522 h 2694226"/>
              <a:gd name="connsiteX239" fmla="*/ 1626011 w 2052541"/>
              <a:gd name="connsiteY239" fmla="*/ 269971 h 2694226"/>
              <a:gd name="connsiteX240" fmla="*/ 1626011 w 2052541"/>
              <a:gd name="connsiteY240" fmla="*/ 332245 h 2694226"/>
              <a:gd name="connsiteX241" fmla="*/ 1626011 w 2052541"/>
              <a:gd name="connsiteY241" fmla="*/ 345590 h 2694226"/>
              <a:gd name="connsiteX242" fmla="*/ 1621563 w 2052541"/>
              <a:gd name="connsiteY242" fmla="*/ 363382 h 2694226"/>
              <a:gd name="connsiteX243" fmla="*/ 1621563 w 2052541"/>
              <a:gd name="connsiteY243" fmla="*/ 381175 h 2694226"/>
              <a:gd name="connsiteX244" fmla="*/ 1657148 w 2052541"/>
              <a:gd name="connsiteY244" fmla="*/ 345590 h 2694226"/>
              <a:gd name="connsiteX245" fmla="*/ 1670492 w 2052541"/>
              <a:gd name="connsiteY245" fmla="*/ 296660 h 2694226"/>
              <a:gd name="connsiteX246" fmla="*/ 1672717 w 2052541"/>
              <a:gd name="connsiteY246" fmla="*/ 289987 h 2694226"/>
              <a:gd name="connsiteX247" fmla="*/ 1674941 w 2052541"/>
              <a:gd name="connsiteY247" fmla="*/ 283315 h 2694226"/>
              <a:gd name="connsiteX248" fmla="*/ 1679389 w 2052541"/>
              <a:gd name="connsiteY248" fmla="*/ 267746 h 2694226"/>
              <a:gd name="connsiteX249" fmla="*/ 1683837 w 2052541"/>
              <a:gd name="connsiteY249" fmla="*/ 252178 h 2694226"/>
              <a:gd name="connsiteX250" fmla="*/ 1686061 w 2052541"/>
              <a:gd name="connsiteY250" fmla="*/ 227713 h 2694226"/>
              <a:gd name="connsiteX251" fmla="*/ 1692733 w 2052541"/>
              <a:gd name="connsiteY251" fmla="*/ 203248 h 2694226"/>
              <a:gd name="connsiteX252" fmla="*/ 1706078 w 2052541"/>
              <a:gd name="connsiteY252" fmla="*/ 167663 h 2694226"/>
              <a:gd name="connsiteX253" fmla="*/ 1719422 w 2052541"/>
              <a:gd name="connsiteY253" fmla="*/ 132077 h 2694226"/>
              <a:gd name="connsiteX254" fmla="*/ 1719422 w 2052541"/>
              <a:gd name="connsiteY254" fmla="*/ 118733 h 2694226"/>
              <a:gd name="connsiteX255" fmla="*/ 1752784 w 2052541"/>
              <a:gd name="connsiteY255" fmla="*/ 78699 h 2694226"/>
              <a:gd name="connsiteX256" fmla="*/ 1786145 w 2052541"/>
              <a:gd name="connsiteY256" fmla="*/ 43114 h 2694226"/>
              <a:gd name="connsiteX257" fmla="*/ 1803938 w 2052541"/>
              <a:gd name="connsiteY257" fmla="*/ 40890 h 2694226"/>
              <a:gd name="connsiteX258" fmla="*/ 1826179 w 2052541"/>
              <a:gd name="connsiteY258" fmla="*/ 47562 h 2694226"/>
              <a:gd name="connsiteX259" fmla="*/ 1884005 w 2052541"/>
              <a:gd name="connsiteY259" fmla="*/ 83147 h 2694226"/>
              <a:gd name="connsiteX260" fmla="*/ 1888453 w 2052541"/>
              <a:gd name="connsiteY260" fmla="*/ 100940 h 2694226"/>
              <a:gd name="connsiteX261" fmla="*/ 1888453 w 2052541"/>
              <a:gd name="connsiteY261" fmla="*/ 118733 h 2694226"/>
              <a:gd name="connsiteX262" fmla="*/ 1904022 w 2052541"/>
              <a:gd name="connsiteY262" fmla="*/ 140974 h 2694226"/>
              <a:gd name="connsiteX263" fmla="*/ 1901798 w 2052541"/>
              <a:gd name="connsiteY263" fmla="*/ 172111 h 2694226"/>
              <a:gd name="connsiteX264" fmla="*/ 1910694 w 2052541"/>
              <a:gd name="connsiteY264" fmla="*/ 181007 h 2694226"/>
              <a:gd name="connsiteX265" fmla="*/ 1924038 w 2052541"/>
              <a:gd name="connsiteY265" fmla="*/ 172111 h 2694226"/>
              <a:gd name="connsiteX266" fmla="*/ 1972968 w 2052541"/>
              <a:gd name="connsiteY266" fmla="*/ 163215 h 2694226"/>
              <a:gd name="connsiteX267" fmla="*/ 2008554 w 2052541"/>
              <a:gd name="connsiteY267" fmla="*/ 192128 h 2694226"/>
              <a:gd name="connsiteX268" fmla="*/ 2030794 w 2052541"/>
              <a:gd name="connsiteY268" fmla="*/ 229937 h 2694226"/>
              <a:gd name="connsiteX269" fmla="*/ 2046363 w 2052541"/>
              <a:gd name="connsiteY269" fmla="*/ 241057 h 2694226"/>
              <a:gd name="connsiteX270" fmla="*/ 2048588 w 2052541"/>
              <a:gd name="connsiteY270" fmla="*/ 256626 h 2694226"/>
              <a:gd name="connsiteX271" fmla="*/ 2021898 w 2052541"/>
              <a:gd name="connsiteY271" fmla="*/ 278867 h 2694226"/>
              <a:gd name="connsiteX272" fmla="*/ 2008554 w 2052541"/>
              <a:gd name="connsiteY272" fmla="*/ 292211 h 2694226"/>
              <a:gd name="connsiteX273" fmla="*/ 1988537 w 2052541"/>
              <a:gd name="connsiteY273" fmla="*/ 285539 h 2694226"/>
              <a:gd name="connsiteX274" fmla="*/ 1972968 w 2052541"/>
              <a:gd name="connsiteY274" fmla="*/ 301108 h 2694226"/>
              <a:gd name="connsiteX275" fmla="*/ 1935159 w 2052541"/>
              <a:gd name="connsiteY275" fmla="*/ 358934 h 2694226"/>
              <a:gd name="connsiteX276" fmla="*/ 1897349 w 2052541"/>
              <a:gd name="connsiteY276" fmla="*/ 412312 h 2694226"/>
              <a:gd name="connsiteX277" fmla="*/ 1884005 w 2052541"/>
              <a:gd name="connsiteY277" fmla="*/ 452346 h 2694226"/>
              <a:gd name="connsiteX278" fmla="*/ 1863988 w 2052541"/>
              <a:gd name="connsiteY278" fmla="*/ 499052 h 2694226"/>
              <a:gd name="connsiteX279" fmla="*/ 1843971 w 2052541"/>
              <a:gd name="connsiteY279" fmla="*/ 550206 h 2694226"/>
              <a:gd name="connsiteX280" fmla="*/ 1839523 w 2052541"/>
              <a:gd name="connsiteY280" fmla="*/ 527965 h 2694226"/>
              <a:gd name="connsiteX281" fmla="*/ 1835075 w 2052541"/>
              <a:gd name="connsiteY281" fmla="*/ 510172 h 2694226"/>
              <a:gd name="connsiteX282" fmla="*/ 1817282 w 2052541"/>
              <a:gd name="connsiteY282" fmla="*/ 545758 h 2694226"/>
              <a:gd name="connsiteX283" fmla="*/ 1786145 w 2052541"/>
              <a:gd name="connsiteY283" fmla="*/ 576895 h 2694226"/>
              <a:gd name="connsiteX284" fmla="*/ 1786145 w 2052541"/>
              <a:gd name="connsiteY284" fmla="*/ 559102 h 2694226"/>
              <a:gd name="connsiteX285" fmla="*/ 1781697 w 2052541"/>
              <a:gd name="connsiteY285" fmla="*/ 556878 h 2694226"/>
              <a:gd name="connsiteX286" fmla="*/ 1777249 w 2052541"/>
              <a:gd name="connsiteY286" fmla="*/ 554654 h 2694226"/>
              <a:gd name="connsiteX287" fmla="*/ 1750560 w 2052541"/>
              <a:gd name="connsiteY287" fmla="*/ 639169 h 2694226"/>
              <a:gd name="connsiteX288" fmla="*/ 1728319 w 2052541"/>
              <a:gd name="connsiteY288" fmla="*/ 723685 h 2694226"/>
              <a:gd name="connsiteX289" fmla="*/ 1755008 w 2052541"/>
              <a:gd name="connsiteY289" fmla="*/ 679203 h 2694226"/>
              <a:gd name="connsiteX290" fmla="*/ 1759456 w 2052541"/>
              <a:gd name="connsiteY290" fmla="*/ 683651 h 2694226"/>
              <a:gd name="connsiteX291" fmla="*/ 1746111 w 2052541"/>
              <a:gd name="connsiteY291" fmla="*/ 712564 h 2694226"/>
              <a:gd name="connsiteX292" fmla="*/ 1732767 w 2052541"/>
              <a:gd name="connsiteY292" fmla="*/ 741477 h 2694226"/>
              <a:gd name="connsiteX293" fmla="*/ 1692733 w 2052541"/>
              <a:gd name="connsiteY293" fmla="*/ 812648 h 2694226"/>
              <a:gd name="connsiteX294" fmla="*/ 1683837 w 2052541"/>
              <a:gd name="connsiteY294" fmla="*/ 837113 h 2694226"/>
              <a:gd name="connsiteX295" fmla="*/ 1674941 w 2052541"/>
              <a:gd name="connsiteY295" fmla="*/ 857130 h 2694226"/>
              <a:gd name="connsiteX296" fmla="*/ 1679389 w 2052541"/>
              <a:gd name="connsiteY296" fmla="*/ 888267 h 2694226"/>
              <a:gd name="connsiteX297" fmla="*/ 1686061 w 2052541"/>
              <a:gd name="connsiteY297" fmla="*/ 877146 h 2694226"/>
              <a:gd name="connsiteX298" fmla="*/ 1692733 w 2052541"/>
              <a:gd name="connsiteY298" fmla="*/ 866026 h 2694226"/>
              <a:gd name="connsiteX299" fmla="*/ 1697182 w 2052541"/>
              <a:gd name="connsiteY299" fmla="*/ 866026 h 2694226"/>
              <a:gd name="connsiteX300" fmla="*/ 1692733 w 2052541"/>
              <a:gd name="connsiteY300" fmla="*/ 888267 h 2694226"/>
              <a:gd name="connsiteX301" fmla="*/ 1672717 w 2052541"/>
              <a:gd name="connsiteY301" fmla="*/ 948317 h 2694226"/>
              <a:gd name="connsiteX302" fmla="*/ 1661596 w 2052541"/>
              <a:gd name="connsiteY302" fmla="*/ 1008368 h 2694226"/>
              <a:gd name="connsiteX303" fmla="*/ 1608218 w 2052541"/>
              <a:gd name="connsiteY303" fmla="*/ 1190743 h 2694226"/>
              <a:gd name="connsiteX304" fmla="*/ 1585977 w 2052541"/>
              <a:gd name="connsiteY304" fmla="*/ 1259690 h 2694226"/>
              <a:gd name="connsiteX305" fmla="*/ 1559288 w 2052541"/>
              <a:gd name="connsiteY305" fmla="*/ 1328636 h 2694226"/>
              <a:gd name="connsiteX306" fmla="*/ 1541496 w 2052541"/>
              <a:gd name="connsiteY306" fmla="*/ 1379790 h 2694226"/>
              <a:gd name="connsiteX307" fmla="*/ 1523703 w 2052541"/>
              <a:gd name="connsiteY307" fmla="*/ 1430944 h 2694226"/>
              <a:gd name="connsiteX308" fmla="*/ 1510358 w 2052541"/>
              <a:gd name="connsiteY308" fmla="*/ 1457633 h 2694226"/>
              <a:gd name="connsiteX309" fmla="*/ 1488117 w 2052541"/>
              <a:gd name="connsiteY309" fmla="*/ 1435393 h 2694226"/>
              <a:gd name="connsiteX310" fmla="*/ 1470325 w 2052541"/>
              <a:gd name="connsiteY310" fmla="*/ 1493219 h 2694226"/>
              <a:gd name="connsiteX311" fmla="*/ 1454756 w 2052541"/>
              <a:gd name="connsiteY311" fmla="*/ 1499891 h 2694226"/>
              <a:gd name="connsiteX312" fmla="*/ 1456980 w 2052541"/>
              <a:gd name="connsiteY312" fmla="*/ 1519908 h 2694226"/>
              <a:gd name="connsiteX313" fmla="*/ 1452532 w 2052541"/>
              <a:gd name="connsiteY313" fmla="*/ 1542149 h 2694226"/>
              <a:gd name="connsiteX314" fmla="*/ 1430291 w 2052541"/>
              <a:gd name="connsiteY314" fmla="*/ 1617768 h 2694226"/>
              <a:gd name="connsiteX315" fmla="*/ 1416947 w 2052541"/>
              <a:gd name="connsiteY315" fmla="*/ 1628888 h 2694226"/>
              <a:gd name="connsiteX316" fmla="*/ 1399154 w 2052541"/>
              <a:gd name="connsiteY316" fmla="*/ 1640009 h 2694226"/>
              <a:gd name="connsiteX317" fmla="*/ 1390258 w 2052541"/>
              <a:gd name="connsiteY317" fmla="*/ 1644457 h 2694226"/>
              <a:gd name="connsiteX318" fmla="*/ 1370241 w 2052541"/>
              <a:gd name="connsiteY318" fmla="*/ 1691163 h 2694226"/>
              <a:gd name="connsiteX319" fmla="*/ 1345776 w 2052541"/>
              <a:gd name="connsiteY319" fmla="*/ 1737868 h 2694226"/>
              <a:gd name="connsiteX320" fmla="*/ 1390258 w 2052541"/>
              <a:gd name="connsiteY320" fmla="*/ 1737868 h 2694226"/>
              <a:gd name="connsiteX321" fmla="*/ 1390258 w 2052541"/>
              <a:gd name="connsiteY321" fmla="*/ 1715627 h 2694226"/>
              <a:gd name="connsiteX322" fmla="*/ 1394706 w 2052541"/>
              <a:gd name="connsiteY322" fmla="*/ 1764557 h 2694226"/>
              <a:gd name="connsiteX323" fmla="*/ 1383585 w 2052541"/>
              <a:gd name="connsiteY323" fmla="*/ 1793471 h 2694226"/>
              <a:gd name="connsiteX324" fmla="*/ 1381361 w 2052541"/>
              <a:gd name="connsiteY324" fmla="*/ 1826832 h 2694226"/>
              <a:gd name="connsiteX325" fmla="*/ 1390258 w 2052541"/>
              <a:gd name="connsiteY325" fmla="*/ 1831280 h 2694226"/>
              <a:gd name="connsiteX326" fmla="*/ 1399154 w 2052541"/>
              <a:gd name="connsiteY326" fmla="*/ 1800143 h 2694226"/>
              <a:gd name="connsiteX327" fmla="*/ 1412499 w 2052541"/>
              <a:gd name="connsiteY327" fmla="*/ 1769006 h 2694226"/>
              <a:gd name="connsiteX328" fmla="*/ 1416947 w 2052541"/>
              <a:gd name="connsiteY328" fmla="*/ 1728972 h 2694226"/>
              <a:gd name="connsiteX329" fmla="*/ 1421395 w 2052541"/>
              <a:gd name="connsiteY329" fmla="*/ 1688938 h 2694226"/>
              <a:gd name="connsiteX330" fmla="*/ 1443636 w 2052541"/>
              <a:gd name="connsiteY330" fmla="*/ 1635560 h 2694226"/>
              <a:gd name="connsiteX331" fmla="*/ 1472549 w 2052541"/>
              <a:gd name="connsiteY331" fmla="*/ 1579958 h 2694226"/>
              <a:gd name="connsiteX332" fmla="*/ 1497014 w 2052541"/>
              <a:gd name="connsiteY332" fmla="*/ 1519908 h 2694226"/>
              <a:gd name="connsiteX333" fmla="*/ 1519255 w 2052541"/>
              <a:gd name="connsiteY333" fmla="*/ 1475426 h 2694226"/>
              <a:gd name="connsiteX334" fmla="*/ 1541496 w 2052541"/>
              <a:gd name="connsiteY334" fmla="*/ 1439841 h 2694226"/>
              <a:gd name="connsiteX335" fmla="*/ 1559288 w 2052541"/>
              <a:gd name="connsiteY335" fmla="*/ 1399807 h 2694226"/>
              <a:gd name="connsiteX336" fmla="*/ 1572633 w 2052541"/>
              <a:gd name="connsiteY336" fmla="*/ 1357549 h 2694226"/>
              <a:gd name="connsiteX337" fmla="*/ 1585977 w 2052541"/>
              <a:gd name="connsiteY337" fmla="*/ 1315292 h 2694226"/>
              <a:gd name="connsiteX338" fmla="*/ 1599322 w 2052541"/>
              <a:gd name="connsiteY338" fmla="*/ 1301947 h 2694226"/>
              <a:gd name="connsiteX339" fmla="*/ 1581529 w 2052541"/>
              <a:gd name="connsiteY339" fmla="*/ 1364222 h 2694226"/>
              <a:gd name="connsiteX340" fmla="*/ 1552616 w 2052541"/>
              <a:gd name="connsiteY340" fmla="*/ 1437617 h 2694226"/>
              <a:gd name="connsiteX341" fmla="*/ 1519255 w 2052541"/>
              <a:gd name="connsiteY341" fmla="*/ 1511011 h 2694226"/>
              <a:gd name="connsiteX342" fmla="*/ 1483669 w 2052541"/>
              <a:gd name="connsiteY342" fmla="*/ 1568838 h 2694226"/>
              <a:gd name="connsiteX343" fmla="*/ 1461428 w 2052541"/>
              <a:gd name="connsiteY343" fmla="*/ 1619992 h 2694226"/>
              <a:gd name="connsiteX344" fmla="*/ 1461428 w 2052541"/>
              <a:gd name="connsiteY344" fmla="*/ 1671146 h 2694226"/>
              <a:gd name="connsiteX345" fmla="*/ 1459204 w 2052541"/>
              <a:gd name="connsiteY345" fmla="*/ 1702283 h 2694226"/>
              <a:gd name="connsiteX346" fmla="*/ 1448084 w 2052541"/>
              <a:gd name="connsiteY346" fmla="*/ 1733420 h 2694226"/>
              <a:gd name="connsiteX347" fmla="*/ 1428067 w 2052541"/>
              <a:gd name="connsiteY347" fmla="*/ 1802367 h 2694226"/>
              <a:gd name="connsiteX348" fmla="*/ 1408050 w 2052541"/>
              <a:gd name="connsiteY348" fmla="*/ 1871314 h 2694226"/>
              <a:gd name="connsiteX349" fmla="*/ 1403602 w 2052541"/>
              <a:gd name="connsiteY349" fmla="*/ 1889106 h 2694226"/>
              <a:gd name="connsiteX350" fmla="*/ 1394706 w 2052541"/>
              <a:gd name="connsiteY350" fmla="*/ 1906899 h 2694226"/>
              <a:gd name="connsiteX351" fmla="*/ 1385809 w 2052541"/>
              <a:gd name="connsiteY351" fmla="*/ 1889106 h 2694226"/>
              <a:gd name="connsiteX352" fmla="*/ 1356896 w 2052541"/>
              <a:gd name="connsiteY352" fmla="*/ 1942485 h 2694226"/>
              <a:gd name="connsiteX353" fmla="*/ 1327983 w 2052541"/>
              <a:gd name="connsiteY353" fmla="*/ 1995863 h 2694226"/>
              <a:gd name="connsiteX354" fmla="*/ 1323535 w 2052541"/>
              <a:gd name="connsiteY354" fmla="*/ 1982518 h 2694226"/>
              <a:gd name="connsiteX355" fmla="*/ 1319087 w 2052541"/>
              <a:gd name="connsiteY355" fmla="*/ 1969174 h 2694226"/>
              <a:gd name="connsiteX356" fmla="*/ 1310191 w 2052541"/>
              <a:gd name="connsiteY356" fmla="*/ 1969174 h 2694226"/>
              <a:gd name="connsiteX357" fmla="*/ 1312415 w 2052541"/>
              <a:gd name="connsiteY357" fmla="*/ 2035896 h 2694226"/>
              <a:gd name="connsiteX358" fmla="*/ 1310191 w 2052541"/>
              <a:gd name="connsiteY358" fmla="*/ 2098171 h 2694226"/>
              <a:gd name="connsiteX359" fmla="*/ 1307966 w 2052541"/>
              <a:gd name="connsiteY359" fmla="*/ 2135980 h 2694226"/>
              <a:gd name="connsiteX360" fmla="*/ 1301294 w 2052541"/>
              <a:gd name="connsiteY360" fmla="*/ 2169341 h 2694226"/>
              <a:gd name="connsiteX361" fmla="*/ 1292398 w 2052541"/>
              <a:gd name="connsiteY361" fmla="*/ 2218271 h 2694226"/>
              <a:gd name="connsiteX362" fmla="*/ 1265709 w 2052541"/>
              <a:gd name="connsiteY362" fmla="*/ 2284994 h 2694226"/>
              <a:gd name="connsiteX363" fmla="*/ 1247916 w 2052541"/>
              <a:gd name="connsiteY363" fmla="*/ 2289442 h 2694226"/>
              <a:gd name="connsiteX364" fmla="*/ 1230123 w 2052541"/>
              <a:gd name="connsiteY364" fmla="*/ 2293891 h 2694226"/>
              <a:gd name="connsiteX365" fmla="*/ 1212331 w 2052541"/>
              <a:gd name="connsiteY365" fmla="*/ 2298339 h 2694226"/>
              <a:gd name="connsiteX366" fmla="*/ 1216779 w 2052541"/>
              <a:gd name="connsiteY366" fmla="*/ 2358389 h 2694226"/>
              <a:gd name="connsiteX367" fmla="*/ 1185642 w 2052541"/>
              <a:gd name="connsiteY367" fmla="*/ 2409543 h 2694226"/>
              <a:gd name="connsiteX368" fmla="*/ 1172297 w 2052541"/>
              <a:gd name="connsiteY368" fmla="*/ 2393974 h 2694226"/>
              <a:gd name="connsiteX369" fmla="*/ 1158953 w 2052541"/>
              <a:gd name="connsiteY369" fmla="*/ 2382854 h 2694226"/>
              <a:gd name="connsiteX370" fmla="*/ 1123367 w 2052541"/>
              <a:gd name="connsiteY370" fmla="*/ 2387302 h 2694226"/>
              <a:gd name="connsiteX371" fmla="*/ 1114471 w 2052541"/>
              <a:gd name="connsiteY371" fmla="*/ 2409543 h 2694226"/>
              <a:gd name="connsiteX372" fmla="*/ 1118919 w 2052541"/>
              <a:gd name="connsiteY372" fmla="*/ 2413991 h 2694226"/>
              <a:gd name="connsiteX373" fmla="*/ 1127815 w 2052541"/>
              <a:gd name="connsiteY373" fmla="*/ 2402871 h 2694226"/>
              <a:gd name="connsiteX374" fmla="*/ 1136712 w 2052541"/>
              <a:gd name="connsiteY374" fmla="*/ 2396199 h 2694226"/>
              <a:gd name="connsiteX375" fmla="*/ 1141160 w 2052541"/>
              <a:gd name="connsiteY375" fmla="*/ 2396199 h 2694226"/>
              <a:gd name="connsiteX376" fmla="*/ 1136712 w 2052541"/>
              <a:gd name="connsiteY376" fmla="*/ 2405095 h 2694226"/>
              <a:gd name="connsiteX377" fmla="*/ 1132263 w 2052541"/>
              <a:gd name="connsiteY377" fmla="*/ 2413991 h 2694226"/>
              <a:gd name="connsiteX378" fmla="*/ 1154504 w 2052541"/>
              <a:gd name="connsiteY378" fmla="*/ 2449576 h 2694226"/>
              <a:gd name="connsiteX379" fmla="*/ 1176745 w 2052541"/>
              <a:gd name="connsiteY379" fmla="*/ 2462921 h 2694226"/>
              <a:gd name="connsiteX380" fmla="*/ 1170073 w 2052541"/>
              <a:gd name="connsiteY380" fmla="*/ 2471817 h 2694226"/>
              <a:gd name="connsiteX381" fmla="*/ 1158953 w 2052541"/>
              <a:gd name="connsiteY381" fmla="*/ 2480714 h 2694226"/>
              <a:gd name="connsiteX382" fmla="*/ 1158953 w 2052541"/>
              <a:gd name="connsiteY382" fmla="*/ 2496282 h 2694226"/>
              <a:gd name="connsiteX383" fmla="*/ 1141160 w 2052541"/>
              <a:gd name="connsiteY383" fmla="*/ 2502955 h 2694226"/>
              <a:gd name="connsiteX384" fmla="*/ 1132263 w 2052541"/>
              <a:gd name="connsiteY384" fmla="*/ 2516299 h 2694226"/>
              <a:gd name="connsiteX385" fmla="*/ 1118919 w 2052541"/>
              <a:gd name="connsiteY385" fmla="*/ 2538540 h 2694226"/>
              <a:gd name="connsiteX386" fmla="*/ 1110023 w 2052541"/>
              <a:gd name="connsiteY386" fmla="*/ 2565229 h 2694226"/>
              <a:gd name="connsiteX387" fmla="*/ 1083334 w 2052541"/>
              <a:gd name="connsiteY387" fmla="*/ 2587470 h 2694226"/>
              <a:gd name="connsiteX388" fmla="*/ 1069989 w 2052541"/>
              <a:gd name="connsiteY388" fmla="*/ 2605263 h 2694226"/>
              <a:gd name="connsiteX389" fmla="*/ 1056644 w 2052541"/>
              <a:gd name="connsiteY389" fmla="*/ 2623055 h 2694226"/>
              <a:gd name="connsiteX390" fmla="*/ 981025 w 2052541"/>
              <a:gd name="connsiteY390" fmla="*/ 2627504 h 2694226"/>
              <a:gd name="connsiteX391" fmla="*/ 954336 w 2052541"/>
              <a:gd name="connsiteY391" fmla="*/ 2611935 h 2694226"/>
              <a:gd name="connsiteX392" fmla="*/ 932096 w 2052541"/>
              <a:gd name="connsiteY392" fmla="*/ 2583022 h 2694226"/>
              <a:gd name="connsiteX393" fmla="*/ 916527 w 2052541"/>
              <a:gd name="connsiteY393" fmla="*/ 2571901 h 2694226"/>
              <a:gd name="connsiteX394" fmla="*/ 892062 w 2052541"/>
              <a:gd name="connsiteY394" fmla="*/ 2578574 h 2694226"/>
              <a:gd name="connsiteX395" fmla="*/ 932096 w 2052541"/>
              <a:gd name="connsiteY395" fmla="*/ 2631952 h 2694226"/>
              <a:gd name="connsiteX396" fmla="*/ 914303 w 2052541"/>
              <a:gd name="connsiteY396" fmla="*/ 2636400 h 2694226"/>
              <a:gd name="connsiteX397" fmla="*/ 874269 w 2052541"/>
              <a:gd name="connsiteY397" fmla="*/ 2636400 h 2694226"/>
              <a:gd name="connsiteX398" fmla="*/ 865373 w 2052541"/>
              <a:gd name="connsiteY398" fmla="*/ 2636400 h 2694226"/>
              <a:gd name="connsiteX399" fmla="*/ 838684 w 2052541"/>
              <a:gd name="connsiteY399" fmla="*/ 2663089 h 2694226"/>
              <a:gd name="connsiteX400" fmla="*/ 834236 w 2052541"/>
              <a:gd name="connsiteY400" fmla="*/ 2640848 h 2694226"/>
              <a:gd name="connsiteX401" fmla="*/ 798650 w 2052541"/>
              <a:gd name="connsiteY401" fmla="*/ 2658641 h 2694226"/>
              <a:gd name="connsiteX402" fmla="*/ 789754 w 2052541"/>
              <a:gd name="connsiteY402" fmla="*/ 2665313 h 2694226"/>
              <a:gd name="connsiteX403" fmla="*/ 771961 w 2052541"/>
              <a:gd name="connsiteY403" fmla="*/ 2663089 h 2694226"/>
              <a:gd name="connsiteX404" fmla="*/ 749720 w 2052541"/>
              <a:gd name="connsiteY404" fmla="*/ 2649744 h 2694226"/>
              <a:gd name="connsiteX405" fmla="*/ 723031 w 2052541"/>
              <a:gd name="connsiteY405" fmla="*/ 2649744 h 2694226"/>
              <a:gd name="connsiteX406" fmla="*/ 700790 w 2052541"/>
              <a:gd name="connsiteY406" fmla="*/ 2649744 h 2694226"/>
              <a:gd name="connsiteX407" fmla="*/ 682998 w 2052541"/>
              <a:gd name="connsiteY407" fmla="*/ 2654193 h 2694226"/>
              <a:gd name="connsiteX408" fmla="*/ 651861 w 2052541"/>
              <a:gd name="connsiteY408" fmla="*/ 2669761 h 2694226"/>
              <a:gd name="connsiteX409" fmla="*/ 629620 w 2052541"/>
              <a:gd name="connsiteY409" fmla="*/ 2694226 h 2694226"/>
              <a:gd name="connsiteX410" fmla="*/ 616275 w 2052541"/>
              <a:gd name="connsiteY410" fmla="*/ 2694226 h 2694226"/>
              <a:gd name="connsiteX411" fmla="*/ 602931 w 2052541"/>
              <a:gd name="connsiteY411" fmla="*/ 2694226 h 2694226"/>
              <a:gd name="connsiteX412" fmla="*/ 574017 w 2052541"/>
              <a:gd name="connsiteY412" fmla="*/ 2667537 h 2694226"/>
              <a:gd name="connsiteX413" fmla="*/ 549553 w 2052541"/>
              <a:gd name="connsiteY413" fmla="*/ 2636400 h 2694226"/>
              <a:gd name="connsiteX414" fmla="*/ 520639 w 2052541"/>
              <a:gd name="connsiteY414" fmla="*/ 2583022 h 2694226"/>
              <a:gd name="connsiteX415" fmla="*/ 496174 w 2052541"/>
              <a:gd name="connsiteY415" fmla="*/ 2529644 h 2694226"/>
              <a:gd name="connsiteX416" fmla="*/ 482830 w 2052541"/>
              <a:gd name="connsiteY416" fmla="*/ 2511851 h 2694226"/>
              <a:gd name="connsiteX417" fmla="*/ 456141 w 2052541"/>
              <a:gd name="connsiteY417" fmla="*/ 2454025 h 2694226"/>
              <a:gd name="connsiteX418" fmla="*/ 456141 w 2052541"/>
              <a:gd name="connsiteY418" fmla="*/ 2436232 h 2694226"/>
              <a:gd name="connsiteX419" fmla="*/ 458365 w 2052541"/>
              <a:gd name="connsiteY419" fmla="*/ 2427336 h 2694226"/>
              <a:gd name="connsiteX420" fmla="*/ 460589 w 2052541"/>
              <a:gd name="connsiteY420" fmla="*/ 2413991 h 2694226"/>
              <a:gd name="connsiteX421" fmla="*/ 440572 w 2052541"/>
              <a:gd name="connsiteY421" fmla="*/ 2340596 h 2694226"/>
              <a:gd name="connsiteX422" fmla="*/ 416107 w 2052541"/>
              <a:gd name="connsiteY422" fmla="*/ 2267201 h 2694226"/>
              <a:gd name="connsiteX423" fmla="*/ 404987 w 2052541"/>
              <a:gd name="connsiteY423" fmla="*/ 2240512 h 2694226"/>
              <a:gd name="connsiteX424" fmla="*/ 393866 w 2052541"/>
              <a:gd name="connsiteY424" fmla="*/ 2213823 h 2694226"/>
              <a:gd name="connsiteX425" fmla="*/ 382746 w 2052541"/>
              <a:gd name="connsiteY425" fmla="*/ 2124860 h 2694226"/>
              <a:gd name="connsiteX426" fmla="*/ 371626 w 2052541"/>
              <a:gd name="connsiteY426" fmla="*/ 2035896 h 2694226"/>
              <a:gd name="connsiteX427" fmla="*/ 356057 w 2052541"/>
              <a:gd name="connsiteY427" fmla="*/ 1955829 h 2694226"/>
              <a:gd name="connsiteX428" fmla="*/ 340488 w 2052541"/>
              <a:gd name="connsiteY428" fmla="*/ 1880210 h 2694226"/>
              <a:gd name="connsiteX429" fmla="*/ 324920 w 2052541"/>
              <a:gd name="connsiteY429" fmla="*/ 1764557 h 2694226"/>
              <a:gd name="connsiteX430" fmla="*/ 309351 w 2052541"/>
              <a:gd name="connsiteY430" fmla="*/ 1648905 h 2694226"/>
              <a:gd name="connsiteX431" fmla="*/ 291558 w 2052541"/>
              <a:gd name="connsiteY431" fmla="*/ 1568838 h 2694226"/>
              <a:gd name="connsiteX432" fmla="*/ 273766 w 2052541"/>
              <a:gd name="connsiteY432" fmla="*/ 1488771 h 2694226"/>
              <a:gd name="connsiteX433" fmla="*/ 262645 w 2052541"/>
              <a:gd name="connsiteY433" fmla="*/ 1448737 h 2694226"/>
              <a:gd name="connsiteX434" fmla="*/ 260421 w 2052541"/>
              <a:gd name="connsiteY434" fmla="*/ 1413151 h 2694226"/>
              <a:gd name="connsiteX435" fmla="*/ 251525 w 2052541"/>
              <a:gd name="connsiteY435" fmla="*/ 1350877 h 2694226"/>
              <a:gd name="connsiteX436" fmla="*/ 242628 w 2052541"/>
              <a:gd name="connsiteY436" fmla="*/ 1339757 h 2694226"/>
              <a:gd name="connsiteX437" fmla="*/ 233732 w 2052541"/>
              <a:gd name="connsiteY437" fmla="*/ 1328636 h 2694226"/>
              <a:gd name="connsiteX438" fmla="*/ 238180 w 2052541"/>
              <a:gd name="connsiteY438" fmla="*/ 1297499 h 2694226"/>
              <a:gd name="connsiteX439" fmla="*/ 224836 w 2052541"/>
              <a:gd name="connsiteY439" fmla="*/ 1306395 h 2694226"/>
              <a:gd name="connsiteX440" fmla="*/ 211491 w 2052541"/>
              <a:gd name="connsiteY440" fmla="*/ 1315292 h 2694226"/>
              <a:gd name="connsiteX441" fmla="*/ 202595 w 2052541"/>
              <a:gd name="connsiteY441" fmla="*/ 1270810 h 2694226"/>
              <a:gd name="connsiteX442" fmla="*/ 224836 w 2052541"/>
              <a:gd name="connsiteY442" fmla="*/ 1288603 h 2694226"/>
              <a:gd name="connsiteX443" fmla="*/ 215939 w 2052541"/>
              <a:gd name="connsiteY443" fmla="*/ 1184071 h 2694226"/>
              <a:gd name="connsiteX444" fmla="*/ 193699 w 2052541"/>
              <a:gd name="connsiteY444" fmla="*/ 1083987 h 2694226"/>
              <a:gd name="connsiteX445" fmla="*/ 202595 w 2052541"/>
              <a:gd name="connsiteY445" fmla="*/ 1079538 h 2694226"/>
              <a:gd name="connsiteX446" fmla="*/ 198147 w 2052541"/>
              <a:gd name="connsiteY446" fmla="*/ 1061746 h 2694226"/>
              <a:gd name="connsiteX447" fmla="*/ 193699 w 2052541"/>
              <a:gd name="connsiteY447" fmla="*/ 1043953 h 2694226"/>
              <a:gd name="connsiteX448" fmla="*/ 175906 w 2052541"/>
              <a:gd name="connsiteY448" fmla="*/ 1052849 h 2694226"/>
              <a:gd name="connsiteX449" fmla="*/ 164785 w 2052541"/>
              <a:gd name="connsiteY449" fmla="*/ 1035057 h 2694226"/>
              <a:gd name="connsiteX450" fmla="*/ 153665 w 2052541"/>
              <a:gd name="connsiteY450" fmla="*/ 1012816 h 2694226"/>
              <a:gd name="connsiteX451" fmla="*/ 140320 w 2052541"/>
              <a:gd name="connsiteY451" fmla="*/ 1070642 h 2694226"/>
              <a:gd name="connsiteX452" fmla="*/ 135872 w 2052541"/>
              <a:gd name="connsiteY452" fmla="*/ 1070642 h 2694226"/>
              <a:gd name="connsiteX453" fmla="*/ 126976 w 2052541"/>
              <a:gd name="connsiteY453" fmla="*/ 1046177 h 2694226"/>
              <a:gd name="connsiteX454" fmla="*/ 122528 w 2052541"/>
              <a:gd name="connsiteY454" fmla="*/ 1021712 h 2694226"/>
              <a:gd name="connsiteX455" fmla="*/ 120304 w 2052541"/>
              <a:gd name="connsiteY455" fmla="*/ 990575 h 2694226"/>
              <a:gd name="connsiteX456" fmla="*/ 109183 w 2052541"/>
              <a:gd name="connsiteY456" fmla="*/ 963886 h 2694226"/>
              <a:gd name="connsiteX457" fmla="*/ 91391 w 2052541"/>
              <a:gd name="connsiteY457" fmla="*/ 863802 h 2694226"/>
              <a:gd name="connsiteX458" fmla="*/ 73598 w 2052541"/>
              <a:gd name="connsiteY458" fmla="*/ 759270 h 2694226"/>
              <a:gd name="connsiteX459" fmla="*/ 75822 w 2052541"/>
              <a:gd name="connsiteY459" fmla="*/ 743701 h 2694226"/>
              <a:gd name="connsiteX460" fmla="*/ 86942 w 2052541"/>
              <a:gd name="connsiteY460" fmla="*/ 728133 h 2694226"/>
              <a:gd name="connsiteX461" fmla="*/ 69150 w 2052541"/>
              <a:gd name="connsiteY461" fmla="*/ 728133 h 2694226"/>
              <a:gd name="connsiteX462" fmla="*/ 51357 w 2052541"/>
              <a:gd name="connsiteY462" fmla="*/ 619152 h 2694226"/>
              <a:gd name="connsiteX463" fmla="*/ 33564 w 2052541"/>
              <a:gd name="connsiteY463" fmla="*/ 510172 h 2694226"/>
              <a:gd name="connsiteX464" fmla="*/ 38012 w 2052541"/>
              <a:gd name="connsiteY464" fmla="*/ 505724 h 2694226"/>
              <a:gd name="connsiteX465" fmla="*/ 46909 w 2052541"/>
              <a:gd name="connsiteY465" fmla="*/ 514620 h 2694226"/>
              <a:gd name="connsiteX466" fmla="*/ 78046 w 2052541"/>
              <a:gd name="connsiteY466" fmla="*/ 496827 h 2694226"/>
              <a:gd name="connsiteX467" fmla="*/ 55805 w 2052541"/>
              <a:gd name="connsiteY467" fmla="*/ 483483 h 2694226"/>
              <a:gd name="connsiteX468" fmla="*/ 55805 w 2052541"/>
              <a:gd name="connsiteY468" fmla="*/ 465690 h 2694226"/>
              <a:gd name="connsiteX469" fmla="*/ 46909 w 2052541"/>
              <a:gd name="connsiteY469" fmla="*/ 407864 h 2694226"/>
              <a:gd name="connsiteX470" fmla="*/ 15772 w 2052541"/>
              <a:gd name="connsiteY470" fmla="*/ 318901 h 2694226"/>
              <a:gd name="connsiteX471" fmla="*/ 6875 w 2052541"/>
              <a:gd name="connsiteY471" fmla="*/ 283315 h 2694226"/>
              <a:gd name="connsiteX472" fmla="*/ 203 w 2052541"/>
              <a:gd name="connsiteY472" fmla="*/ 216593 h 2694226"/>
              <a:gd name="connsiteX473" fmla="*/ 20220 w 2052541"/>
              <a:gd name="connsiteY473" fmla="*/ 149870 h 2694226"/>
              <a:gd name="connsiteX474" fmla="*/ 24668 w 2052541"/>
              <a:gd name="connsiteY474" fmla="*/ 145422 h 2694226"/>
              <a:gd name="connsiteX475" fmla="*/ 33564 w 2052541"/>
              <a:gd name="connsiteY475" fmla="*/ 140974 h 2694226"/>
              <a:gd name="connsiteX476" fmla="*/ 64702 w 2052541"/>
              <a:gd name="connsiteY476" fmla="*/ 169887 h 2694226"/>
              <a:gd name="connsiteX477" fmla="*/ 104735 w 2052541"/>
              <a:gd name="connsiteY477" fmla="*/ 185455 h 2694226"/>
              <a:gd name="connsiteX478" fmla="*/ 78046 w 2052541"/>
              <a:gd name="connsiteY478" fmla="*/ 212144 h 2694226"/>
              <a:gd name="connsiteX479" fmla="*/ 78046 w 2052541"/>
              <a:gd name="connsiteY479" fmla="*/ 265522 h 2694226"/>
              <a:gd name="connsiteX480" fmla="*/ 86942 w 2052541"/>
              <a:gd name="connsiteY480" fmla="*/ 305556 h 2694226"/>
              <a:gd name="connsiteX481" fmla="*/ 78046 w 2052541"/>
              <a:gd name="connsiteY481" fmla="*/ 330021 h 2694226"/>
              <a:gd name="connsiteX482" fmla="*/ 78046 w 2052541"/>
              <a:gd name="connsiteY482" fmla="*/ 354486 h 2694226"/>
              <a:gd name="connsiteX483" fmla="*/ 95839 w 2052541"/>
              <a:gd name="connsiteY483" fmla="*/ 416761 h 2694226"/>
              <a:gd name="connsiteX484" fmla="*/ 98063 w 2052541"/>
              <a:gd name="connsiteY484" fmla="*/ 423433 h 2694226"/>
              <a:gd name="connsiteX485" fmla="*/ 100287 w 2052541"/>
              <a:gd name="connsiteY485" fmla="*/ 430105 h 2694226"/>
              <a:gd name="connsiteX486" fmla="*/ 102511 w 2052541"/>
              <a:gd name="connsiteY486" fmla="*/ 494603 h 2694226"/>
              <a:gd name="connsiteX487" fmla="*/ 122528 w 2052541"/>
              <a:gd name="connsiteY487" fmla="*/ 550206 h 2694226"/>
              <a:gd name="connsiteX488" fmla="*/ 126976 w 2052541"/>
              <a:gd name="connsiteY488" fmla="*/ 594687 h 2694226"/>
              <a:gd name="connsiteX489" fmla="*/ 126976 w 2052541"/>
              <a:gd name="connsiteY489" fmla="*/ 616928 h 2694226"/>
              <a:gd name="connsiteX490" fmla="*/ 131424 w 2052541"/>
              <a:gd name="connsiteY490" fmla="*/ 643617 h 2694226"/>
              <a:gd name="connsiteX491" fmla="*/ 140320 w 2052541"/>
              <a:gd name="connsiteY491" fmla="*/ 670306 h 2694226"/>
              <a:gd name="connsiteX492" fmla="*/ 122528 w 2052541"/>
              <a:gd name="connsiteY492" fmla="*/ 696995 h 2694226"/>
              <a:gd name="connsiteX493" fmla="*/ 122528 w 2052541"/>
              <a:gd name="connsiteY493" fmla="*/ 714788 h 2694226"/>
              <a:gd name="connsiteX494" fmla="*/ 126976 w 2052541"/>
              <a:gd name="connsiteY494" fmla="*/ 732581 h 2694226"/>
              <a:gd name="connsiteX495" fmla="*/ 131424 w 2052541"/>
              <a:gd name="connsiteY495" fmla="*/ 750374 h 2694226"/>
              <a:gd name="connsiteX496" fmla="*/ 140320 w 2052541"/>
              <a:gd name="connsiteY496" fmla="*/ 765942 h 2694226"/>
              <a:gd name="connsiteX497" fmla="*/ 153665 w 2052541"/>
              <a:gd name="connsiteY497" fmla="*/ 781511 h 2694226"/>
              <a:gd name="connsiteX498" fmla="*/ 135872 w 2052541"/>
              <a:gd name="connsiteY498" fmla="*/ 799303 h 2694226"/>
              <a:gd name="connsiteX499" fmla="*/ 142545 w 2052541"/>
              <a:gd name="connsiteY499" fmla="*/ 812648 h 2694226"/>
              <a:gd name="connsiteX500" fmla="*/ 149217 w 2052541"/>
              <a:gd name="connsiteY500" fmla="*/ 825993 h 2694226"/>
              <a:gd name="connsiteX501" fmla="*/ 160337 w 2052541"/>
              <a:gd name="connsiteY501" fmla="*/ 805976 h 2694226"/>
              <a:gd name="connsiteX502" fmla="*/ 184802 w 2052541"/>
              <a:gd name="connsiteY502" fmla="*/ 808200 h 2694226"/>
              <a:gd name="connsiteX503" fmla="*/ 182578 w 2052541"/>
              <a:gd name="connsiteY503" fmla="*/ 777063 h 2694226"/>
              <a:gd name="connsiteX504" fmla="*/ 180354 w 2052541"/>
              <a:gd name="connsiteY504" fmla="*/ 750374 h 2694226"/>
              <a:gd name="connsiteX505" fmla="*/ 167010 w 2052541"/>
              <a:gd name="connsiteY505" fmla="*/ 685875 h 2694226"/>
              <a:gd name="connsiteX506" fmla="*/ 158113 w 2052541"/>
              <a:gd name="connsiteY506" fmla="*/ 621377 h 2694226"/>
              <a:gd name="connsiteX507" fmla="*/ 146993 w 2052541"/>
              <a:gd name="connsiteY507" fmla="*/ 554654 h 2694226"/>
              <a:gd name="connsiteX508" fmla="*/ 140320 w 2052541"/>
              <a:gd name="connsiteY508" fmla="*/ 487931 h 2694226"/>
              <a:gd name="connsiteX509" fmla="*/ 113631 w 2052541"/>
              <a:gd name="connsiteY509" fmla="*/ 434553 h 2694226"/>
              <a:gd name="connsiteX510" fmla="*/ 95839 w 2052541"/>
              <a:gd name="connsiteY510" fmla="*/ 336693 h 2694226"/>
              <a:gd name="connsiteX511" fmla="*/ 111407 w 2052541"/>
              <a:gd name="connsiteY511" fmla="*/ 316677 h 2694226"/>
              <a:gd name="connsiteX512" fmla="*/ 126976 w 2052541"/>
              <a:gd name="connsiteY512" fmla="*/ 296660 h 2694226"/>
              <a:gd name="connsiteX513" fmla="*/ 144769 w 2052541"/>
              <a:gd name="connsiteY513" fmla="*/ 274419 h 2694226"/>
              <a:gd name="connsiteX514" fmla="*/ 155889 w 2052541"/>
              <a:gd name="connsiteY514" fmla="*/ 272195 h 2694226"/>
              <a:gd name="connsiteX515" fmla="*/ 162561 w 2052541"/>
              <a:gd name="connsiteY515" fmla="*/ 269971 h 2694226"/>
              <a:gd name="connsiteX516" fmla="*/ 167010 w 2052541"/>
              <a:gd name="connsiteY516" fmla="*/ 276643 h 2694226"/>
              <a:gd name="connsiteX517" fmla="*/ 171458 w 2052541"/>
              <a:gd name="connsiteY517" fmla="*/ 283315 h 2694226"/>
              <a:gd name="connsiteX518" fmla="*/ 193699 w 2052541"/>
              <a:gd name="connsiteY518" fmla="*/ 292211 h 2694226"/>
              <a:gd name="connsiteX519" fmla="*/ 198147 w 2052541"/>
              <a:gd name="connsiteY519" fmla="*/ 287763 h 2694226"/>
              <a:gd name="connsiteX520" fmla="*/ 202595 w 2052541"/>
              <a:gd name="connsiteY520" fmla="*/ 278867 h 2694226"/>
              <a:gd name="connsiteX521" fmla="*/ 218164 w 2052541"/>
              <a:gd name="connsiteY521" fmla="*/ 241057 h 2694226"/>
              <a:gd name="connsiteX522" fmla="*/ 247077 w 2052541"/>
              <a:gd name="connsiteY522" fmla="*/ 216593 h 2694226"/>
              <a:gd name="connsiteX523" fmla="*/ 251525 w 2052541"/>
              <a:gd name="connsiteY523" fmla="*/ 212144 h 2694226"/>
              <a:gd name="connsiteX524" fmla="*/ 273766 w 2052541"/>
              <a:gd name="connsiteY524" fmla="*/ 176559 h 2694226"/>
              <a:gd name="connsiteX525" fmla="*/ 304903 w 2052541"/>
              <a:gd name="connsiteY525" fmla="*/ 154318 h 2694226"/>
              <a:gd name="connsiteX526" fmla="*/ 313799 w 2052541"/>
              <a:gd name="connsiteY526" fmla="*/ 145422 h 2694226"/>
              <a:gd name="connsiteX527" fmla="*/ 311575 w 2052541"/>
              <a:gd name="connsiteY527" fmla="*/ 160991 h 2694226"/>
              <a:gd name="connsiteX528" fmla="*/ 309351 w 2052541"/>
              <a:gd name="connsiteY528" fmla="*/ 176559 h 2694226"/>
              <a:gd name="connsiteX529" fmla="*/ 318247 w 2052541"/>
              <a:gd name="connsiteY529" fmla="*/ 198800 h 2694226"/>
              <a:gd name="connsiteX530" fmla="*/ 327144 w 2052541"/>
              <a:gd name="connsiteY530" fmla="*/ 198800 h 2694226"/>
              <a:gd name="connsiteX531" fmla="*/ 331592 w 2052541"/>
              <a:gd name="connsiteY531" fmla="*/ 181007 h 2694226"/>
              <a:gd name="connsiteX532" fmla="*/ 333816 w 2052541"/>
              <a:gd name="connsiteY532" fmla="*/ 165439 h 2694226"/>
              <a:gd name="connsiteX533" fmla="*/ 336040 w 2052541"/>
              <a:gd name="connsiteY533" fmla="*/ 154318 h 2694226"/>
              <a:gd name="connsiteX534" fmla="*/ 349385 w 2052541"/>
              <a:gd name="connsiteY534" fmla="*/ 145422 h 2694226"/>
              <a:gd name="connsiteX535" fmla="*/ 358281 w 2052541"/>
              <a:gd name="connsiteY535" fmla="*/ 140974 h 2694226"/>
              <a:gd name="connsiteX536" fmla="*/ 340488 w 2052541"/>
              <a:gd name="connsiteY536" fmla="*/ 118733 h 2694226"/>
              <a:gd name="connsiteX537" fmla="*/ 347161 w 2052541"/>
              <a:gd name="connsiteY537" fmla="*/ 109836 h 2694226"/>
              <a:gd name="connsiteX538" fmla="*/ 353833 w 2052541"/>
              <a:gd name="connsiteY538" fmla="*/ 100940 h 2694226"/>
              <a:gd name="connsiteX539" fmla="*/ 313799 w 2052541"/>
              <a:gd name="connsiteY539" fmla="*/ 87596 h 2694226"/>
              <a:gd name="connsiteX540" fmla="*/ 338264 w 2052541"/>
              <a:gd name="connsiteY540" fmla="*/ 60907 h 2694226"/>
              <a:gd name="connsiteX541" fmla="*/ 376074 w 2052541"/>
              <a:gd name="connsiteY541" fmla="*/ 65355 h 2694226"/>
              <a:gd name="connsiteX542" fmla="*/ 376074 w 2052541"/>
              <a:gd name="connsiteY542" fmla="*/ 52010 h 2694226"/>
              <a:gd name="connsiteX543" fmla="*/ 349385 w 2052541"/>
              <a:gd name="connsiteY543" fmla="*/ 43114 h 2694226"/>
              <a:gd name="connsiteX544" fmla="*/ 336040 w 2052541"/>
              <a:gd name="connsiteY544" fmla="*/ 29769 h 2694226"/>
              <a:gd name="connsiteX545" fmla="*/ 336040 w 2052541"/>
              <a:gd name="connsiteY545" fmla="*/ 20873 h 2694226"/>
              <a:gd name="connsiteX546" fmla="*/ 344937 w 2052541"/>
              <a:gd name="connsiteY546" fmla="*/ 16425 h 2694226"/>
              <a:gd name="connsiteX547" fmla="*/ 389418 w 2052541"/>
              <a:gd name="connsiteY547" fmla="*/ 20873 h 2694226"/>
              <a:gd name="connsiteX548" fmla="*/ 433900 w 2052541"/>
              <a:gd name="connsiteY548" fmla="*/ 38665 h 2694226"/>
              <a:gd name="connsiteX549" fmla="*/ 438348 w 2052541"/>
              <a:gd name="connsiteY549" fmla="*/ 47562 h 2694226"/>
              <a:gd name="connsiteX550" fmla="*/ 433900 w 2052541"/>
              <a:gd name="connsiteY550" fmla="*/ 105388 h 2694226"/>
              <a:gd name="connsiteX551" fmla="*/ 438348 w 2052541"/>
              <a:gd name="connsiteY551" fmla="*/ 114285 h 2694226"/>
              <a:gd name="connsiteX552" fmla="*/ 451693 w 2052541"/>
              <a:gd name="connsiteY552" fmla="*/ 138749 h 2694226"/>
              <a:gd name="connsiteX553" fmla="*/ 473934 w 2052541"/>
              <a:gd name="connsiteY553" fmla="*/ 154318 h 2694226"/>
              <a:gd name="connsiteX554" fmla="*/ 482830 w 2052541"/>
              <a:gd name="connsiteY554" fmla="*/ 154318 h 2694226"/>
              <a:gd name="connsiteX555" fmla="*/ 482830 w 2052541"/>
              <a:gd name="connsiteY555" fmla="*/ 105388 h 2694226"/>
              <a:gd name="connsiteX556" fmla="*/ 498399 w 2052541"/>
              <a:gd name="connsiteY556" fmla="*/ 114285 h 2694226"/>
              <a:gd name="connsiteX557" fmla="*/ 505071 w 2052541"/>
              <a:gd name="connsiteY557" fmla="*/ 105388 h 2694226"/>
              <a:gd name="connsiteX558" fmla="*/ 505071 w 2052541"/>
              <a:gd name="connsiteY558" fmla="*/ 83147 h 2694226"/>
              <a:gd name="connsiteX559" fmla="*/ 496174 w 2052541"/>
              <a:gd name="connsiteY559" fmla="*/ 60907 h 2694226"/>
              <a:gd name="connsiteX560" fmla="*/ 505071 w 2052541"/>
              <a:gd name="connsiteY560" fmla="*/ 56458 h 2694226"/>
              <a:gd name="connsiteX561" fmla="*/ 509519 w 2052541"/>
              <a:gd name="connsiteY561" fmla="*/ 52010 h 2694226"/>
              <a:gd name="connsiteX562" fmla="*/ 536208 w 2052541"/>
              <a:gd name="connsiteY562" fmla="*/ 69803 h 2694226"/>
              <a:gd name="connsiteX563" fmla="*/ 560673 w 2052541"/>
              <a:gd name="connsiteY563" fmla="*/ 109836 h 2694226"/>
              <a:gd name="connsiteX564" fmla="*/ 598482 w 2052541"/>
              <a:gd name="connsiteY564" fmla="*/ 132077 h 2694226"/>
              <a:gd name="connsiteX565" fmla="*/ 651861 w 2052541"/>
              <a:gd name="connsiteY565" fmla="*/ 154318 h 2694226"/>
              <a:gd name="connsiteX566" fmla="*/ 709687 w 2052541"/>
              <a:gd name="connsiteY566" fmla="*/ 212144 h 2694226"/>
              <a:gd name="connsiteX567" fmla="*/ 729704 w 2052541"/>
              <a:gd name="connsiteY567" fmla="*/ 252178 h 2694226"/>
              <a:gd name="connsiteX568" fmla="*/ 718583 w 2052541"/>
              <a:gd name="connsiteY568" fmla="*/ 296660 h 2694226"/>
              <a:gd name="connsiteX569" fmla="*/ 745272 w 2052541"/>
              <a:gd name="connsiteY569" fmla="*/ 301108 h 2694226"/>
              <a:gd name="connsiteX570" fmla="*/ 723031 w 2052541"/>
              <a:gd name="connsiteY570" fmla="*/ 318901 h 2694226"/>
              <a:gd name="connsiteX571" fmla="*/ 736376 w 2052541"/>
              <a:gd name="connsiteY571" fmla="*/ 323349 h 2694226"/>
              <a:gd name="connsiteX572" fmla="*/ 749720 w 2052541"/>
              <a:gd name="connsiteY572" fmla="*/ 327797 h 2694226"/>
              <a:gd name="connsiteX573" fmla="*/ 727480 w 2052541"/>
              <a:gd name="connsiteY573" fmla="*/ 394519 h 2694226"/>
              <a:gd name="connsiteX574" fmla="*/ 723031 w 2052541"/>
              <a:gd name="connsiteY574" fmla="*/ 410088 h 2694226"/>
              <a:gd name="connsiteX575" fmla="*/ 718583 w 2052541"/>
              <a:gd name="connsiteY575" fmla="*/ 421209 h 2694226"/>
              <a:gd name="connsiteX576" fmla="*/ 729704 w 2052541"/>
              <a:gd name="connsiteY576" fmla="*/ 459018 h 2694226"/>
              <a:gd name="connsiteX577" fmla="*/ 740824 w 2052541"/>
              <a:gd name="connsiteY577" fmla="*/ 496827 h 2694226"/>
              <a:gd name="connsiteX578" fmla="*/ 754169 w 2052541"/>
              <a:gd name="connsiteY578" fmla="*/ 532413 h 2694226"/>
              <a:gd name="connsiteX579" fmla="*/ 758617 w 2052541"/>
              <a:gd name="connsiteY579" fmla="*/ 541309 h 2694226"/>
              <a:gd name="connsiteX580" fmla="*/ 771961 w 2052541"/>
              <a:gd name="connsiteY580" fmla="*/ 585791 h 2694226"/>
              <a:gd name="connsiteX581" fmla="*/ 780858 w 2052541"/>
              <a:gd name="connsiteY581" fmla="*/ 581343 h 2694226"/>
              <a:gd name="connsiteX582" fmla="*/ 789754 w 2052541"/>
              <a:gd name="connsiteY582" fmla="*/ 596911 h 2694226"/>
              <a:gd name="connsiteX583" fmla="*/ 794202 w 2052541"/>
              <a:gd name="connsiteY583" fmla="*/ 612480 h 2694226"/>
              <a:gd name="connsiteX584" fmla="*/ 818667 w 2052541"/>
              <a:gd name="connsiteY584" fmla="*/ 768166 h 2694226"/>
              <a:gd name="connsiteX585" fmla="*/ 843132 w 2052541"/>
              <a:gd name="connsiteY585" fmla="*/ 923852 h 2694226"/>
              <a:gd name="connsiteX586" fmla="*/ 929795 w 2052541"/>
              <a:gd name="connsiteY586" fmla="*/ 880258 h 2694226"/>
              <a:gd name="connsiteX587" fmla="*/ 896510 w 2052541"/>
              <a:gd name="connsiteY587" fmla="*/ 1164054 h 2694226"/>
              <a:gd name="connsiteX588" fmla="*/ 914303 w 2052541"/>
              <a:gd name="connsiteY588" fmla="*/ 1244121 h 2694226"/>
              <a:gd name="connsiteX589" fmla="*/ 932096 w 2052541"/>
              <a:gd name="connsiteY589" fmla="*/ 1324188 h 2694226"/>
              <a:gd name="connsiteX590" fmla="*/ 928477 w 2052541"/>
              <a:gd name="connsiteY590" fmla="*/ 1307454 h 2694226"/>
              <a:gd name="connsiteX591" fmla="*/ 924859 w 2052541"/>
              <a:gd name="connsiteY591" fmla="*/ 1129312 h 2694226"/>
              <a:gd name="connsiteX592" fmla="*/ 974353 w 2052541"/>
              <a:gd name="connsiteY592" fmla="*/ 1261914 h 2694226"/>
              <a:gd name="connsiteX593" fmla="*/ 939033 w 2052541"/>
              <a:gd name="connsiteY593" fmla="*/ 1140626 h 2694226"/>
              <a:gd name="connsiteX594" fmla="*/ 1003907 w 2052541"/>
              <a:gd name="connsiteY594" fmla="*/ 1004978 h 2694226"/>
              <a:gd name="connsiteX595" fmla="*/ 1087782 w 2052541"/>
              <a:gd name="connsiteY595" fmla="*/ 897163 h 2694226"/>
              <a:gd name="connsiteX596" fmla="*/ 1092230 w 2052541"/>
              <a:gd name="connsiteY596" fmla="*/ 888267 h 2694226"/>
              <a:gd name="connsiteX597" fmla="*/ 1101126 w 2052541"/>
              <a:gd name="connsiteY597" fmla="*/ 879371 h 2694226"/>
              <a:gd name="connsiteX598" fmla="*/ 1110023 w 2052541"/>
              <a:gd name="connsiteY598" fmla="*/ 839337 h 2694226"/>
              <a:gd name="connsiteX599" fmla="*/ 1112247 w 2052541"/>
              <a:gd name="connsiteY599" fmla="*/ 823769 h 2694226"/>
              <a:gd name="connsiteX600" fmla="*/ 1125780 w 2052541"/>
              <a:gd name="connsiteY600" fmla="*/ 691275 h 2694226"/>
              <a:gd name="connsiteX601" fmla="*/ 1163401 w 2052541"/>
              <a:gd name="connsiteY601" fmla="*/ 710340 h 2694226"/>
              <a:gd name="connsiteX602" fmla="*/ 1194538 w 2052541"/>
              <a:gd name="connsiteY602" fmla="*/ 710340 h 2694226"/>
              <a:gd name="connsiteX603" fmla="*/ 1176745 w 2052541"/>
              <a:gd name="connsiteY603" fmla="*/ 739253 h 2694226"/>
              <a:gd name="connsiteX604" fmla="*/ 1158953 w 2052541"/>
              <a:gd name="connsiteY604" fmla="*/ 772614 h 2694226"/>
              <a:gd name="connsiteX605" fmla="*/ 1163401 w 2052541"/>
              <a:gd name="connsiteY605" fmla="*/ 774838 h 2694226"/>
              <a:gd name="connsiteX606" fmla="*/ 1167849 w 2052541"/>
              <a:gd name="connsiteY606" fmla="*/ 777063 h 2694226"/>
              <a:gd name="connsiteX607" fmla="*/ 1194538 w 2052541"/>
              <a:gd name="connsiteY607" fmla="*/ 710340 h 2694226"/>
              <a:gd name="connsiteX608" fmla="*/ 1221227 w 2052541"/>
              <a:gd name="connsiteY608" fmla="*/ 685875 h 2694226"/>
              <a:gd name="connsiteX609" fmla="*/ 1230123 w 2052541"/>
              <a:gd name="connsiteY609" fmla="*/ 652514 h 2694226"/>
              <a:gd name="connsiteX610" fmla="*/ 1247916 w 2052541"/>
              <a:gd name="connsiteY610" fmla="*/ 634721 h 2694226"/>
              <a:gd name="connsiteX611" fmla="*/ 1256812 w 2052541"/>
              <a:gd name="connsiteY611" fmla="*/ 619152 h 2694226"/>
              <a:gd name="connsiteX612" fmla="*/ 1257924 w 2052541"/>
              <a:gd name="connsiteY612" fmla="*/ 608588 h 2694226"/>
              <a:gd name="connsiteX613" fmla="*/ 1260617 w 2052541"/>
              <a:gd name="connsiteY613" fmla="*/ 600958 h 2694226"/>
              <a:gd name="connsiteX614" fmla="*/ 1260149 w 2052541"/>
              <a:gd name="connsiteY614" fmla="*/ 601360 h 2694226"/>
              <a:gd name="connsiteX615" fmla="*/ 1247916 w 2052541"/>
              <a:gd name="connsiteY615" fmla="*/ 608032 h 2694226"/>
              <a:gd name="connsiteX616" fmla="*/ 1247916 w 2052541"/>
              <a:gd name="connsiteY616" fmla="*/ 430105 h 2694226"/>
              <a:gd name="connsiteX617" fmla="*/ 1225675 w 2052541"/>
              <a:gd name="connsiteY617" fmla="*/ 430105 h 2694226"/>
              <a:gd name="connsiteX618" fmla="*/ 1234571 w 2052541"/>
              <a:gd name="connsiteY618" fmla="*/ 396744 h 2694226"/>
              <a:gd name="connsiteX619" fmla="*/ 1243468 w 2052541"/>
              <a:gd name="connsiteY619" fmla="*/ 363382 h 2694226"/>
              <a:gd name="connsiteX620" fmla="*/ 1256812 w 2052541"/>
              <a:gd name="connsiteY620" fmla="*/ 327797 h 2694226"/>
              <a:gd name="connsiteX621" fmla="*/ 1274605 w 2052541"/>
              <a:gd name="connsiteY621" fmla="*/ 314452 h 2694226"/>
              <a:gd name="connsiteX622" fmla="*/ 1281277 w 2052541"/>
              <a:gd name="connsiteY622" fmla="*/ 285539 h 2694226"/>
              <a:gd name="connsiteX623" fmla="*/ 1292398 w 2052541"/>
              <a:gd name="connsiteY623" fmla="*/ 252178 h 2694226"/>
              <a:gd name="connsiteX624" fmla="*/ 1314639 w 2052541"/>
              <a:gd name="connsiteY624" fmla="*/ 221041 h 2694226"/>
              <a:gd name="connsiteX625" fmla="*/ 1341328 w 2052541"/>
              <a:gd name="connsiteY625" fmla="*/ 189904 h 2694226"/>
              <a:gd name="connsiteX626" fmla="*/ 1352448 w 2052541"/>
              <a:gd name="connsiteY626" fmla="*/ 181007 h 2694226"/>
              <a:gd name="connsiteX627" fmla="*/ 1359120 w 2052541"/>
              <a:gd name="connsiteY627" fmla="*/ 172111 h 2694226"/>
              <a:gd name="connsiteX628" fmla="*/ 1379137 w 2052541"/>
              <a:gd name="connsiteY628" fmla="*/ 127629 h 2694226"/>
              <a:gd name="connsiteX629" fmla="*/ 1399154 w 2052541"/>
              <a:gd name="connsiteY629" fmla="*/ 83147 h 2694226"/>
              <a:gd name="connsiteX630" fmla="*/ 1408050 w 2052541"/>
              <a:gd name="connsiteY630" fmla="*/ 72027 h 2694226"/>
              <a:gd name="connsiteX631" fmla="*/ 1421395 w 2052541"/>
              <a:gd name="connsiteY631" fmla="*/ 60907 h 2694226"/>
              <a:gd name="connsiteX632" fmla="*/ 1425843 w 2052541"/>
              <a:gd name="connsiteY632" fmla="*/ 56458 h 2694226"/>
              <a:gd name="connsiteX633" fmla="*/ 1461428 w 2052541"/>
              <a:gd name="connsiteY633" fmla="*/ 25321 h 2694226"/>
              <a:gd name="connsiteX634" fmla="*/ 1505910 w 2052541"/>
              <a:gd name="connsiteY634" fmla="*/ 3080 h 2694226"/>
              <a:gd name="connsiteX635" fmla="*/ 1518143 w 2052541"/>
              <a:gd name="connsiteY635" fmla="*/ 22 h 2694226"/>
              <a:gd name="connsiteX0" fmla="*/ 820891 w 2052541"/>
              <a:gd name="connsiteY0" fmla="*/ 2454025 h 2694226"/>
              <a:gd name="connsiteX1" fmla="*/ 811995 w 2052541"/>
              <a:gd name="connsiteY1" fmla="*/ 2458473 h 2694226"/>
              <a:gd name="connsiteX2" fmla="*/ 816443 w 2052541"/>
              <a:gd name="connsiteY2" fmla="*/ 2467369 h 2694226"/>
              <a:gd name="connsiteX3" fmla="*/ 820891 w 2052541"/>
              <a:gd name="connsiteY3" fmla="*/ 2476265 h 2694226"/>
              <a:gd name="connsiteX4" fmla="*/ 825339 w 2052541"/>
              <a:gd name="connsiteY4" fmla="*/ 2476265 h 2694226"/>
              <a:gd name="connsiteX5" fmla="*/ 829788 w 2052541"/>
              <a:gd name="connsiteY5" fmla="*/ 2474041 h 2694226"/>
              <a:gd name="connsiteX6" fmla="*/ 834236 w 2052541"/>
              <a:gd name="connsiteY6" fmla="*/ 2471817 h 2694226"/>
              <a:gd name="connsiteX7" fmla="*/ 827563 w 2052541"/>
              <a:gd name="connsiteY7" fmla="*/ 2462921 h 2694226"/>
              <a:gd name="connsiteX8" fmla="*/ 820891 w 2052541"/>
              <a:gd name="connsiteY8" fmla="*/ 2454025 h 2694226"/>
              <a:gd name="connsiteX9" fmla="*/ 905407 w 2052541"/>
              <a:gd name="connsiteY9" fmla="*/ 2431784 h 2694226"/>
              <a:gd name="connsiteX10" fmla="*/ 869821 w 2052541"/>
              <a:gd name="connsiteY10" fmla="*/ 2449576 h 2694226"/>
              <a:gd name="connsiteX11" fmla="*/ 885390 w 2052541"/>
              <a:gd name="connsiteY11" fmla="*/ 2460697 h 2694226"/>
              <a:gd name="connsiteX12" fmla="*/ 900958 w 2052541"/>
              <a:gd name="connsiteY12" fmla="*/ 2471817 h 2694226"/>
              <a:gd name="connsiteX13" fmla="*/ 905407 w 2052541"/>
              <a:gd name="connsiteY13" fmla="*/ 2431784 h 2694226"/>
              <a:gd name="connsiteX14" fmla="*/ 1225675 w 2052541"/>
              <a:gd name="connsiteY14" fmla="*/ 2276098 h 2694226"/>
              <a:gd name="connsiteX15" fmla="*/ 1198986 w 2052541"/>
              <a:gd name="connsiteY15" fmla="*/ 2278322 h 2694226"/>
              <a:gd name="connsiteX16" fmla="*/ 1194538 w 2052541"/>
              <a:gd name="connsiteY16" fmla="*/ 2298339 h 2694226"/>
              <a:gd name="connsiteX17" fmla="*/ 1210107 w 2052541"/>
              <a:gd name="connsiteY17" fmla="*/ 2287218 h 2694226"/>
              <a:gd name="connsiteX18" fmla="*/ 1225675 w 2052541"/>
              <a:gd name="connsiteY18" fmla="*/ 2276098 h 2694226"/>
              <a:gd name="connsiteX19" fmla="*/ 1483669 w 2052541"/>
              <a:gd name="connsiteY19" fmla="*/ 1591079 h 2694226"/>
              <a:gd name="connsiteX20" fmla="*/ 1492566 w 2052541"/>
              <a:gd name="connsiteY20" fmla="*/ 1595527 h 2694226"/>
              <a:gd name="connsiteX21" fmla="*/ 1483669 w 2052541"/>
              <a:gd name="connsiteY21" fmla="*/ 1640009 h 2694226"/>
              <a:gd name="connsiteX22" fmla="*/ 1470325 w 2052541"/>
              <a:gd name="connsiteY22" fmla="*/ 1635560 h 2694226"/>
              <a:gd name="connsiteX23" fmla="*/ 1476997 w 2052541"/>
              <a:gd name="connsiteY23" fmla="*/ 1613319 h 2694226"/>
              <a:gd name="connsiteX24" fmla="*/ 1483669 w 2052541"/>
              <a:gd name="connsiteY24" fmla="*/ 1591079 h 2694226"/>
              <a:gd name="connsiteX25" fmla="*/ 224836 w 2052541"/>
              <a:gd name="connsiteY25" fmla="*/ 1333085 h 2694226"/>
              <a:gd name="connsiteX26" fmla="*/ 238180 w 2052541"/>
              <a:gd name="connsiteY26" fmla="*/ 1377566 h 2694226"/>
              <a:gd name="connsiteX27" fmla="*/ 247077 w 2052541"/>
              <a:gd name="connsiteY27" fmla="*/ 1422048 h 2694226"/>
              <a:gd name="connsiteX28" fmla="*/ 238180 w 2052541"/>
              <a:gd name="connsiteY28" fmla="*/ 1422048 h 2694226"/>
              <a:gd name="connsiteX29" fmla="*/ 215939 w 2052541"/>
              <a:gd name="connsiteY29" fmla="*/ 1337533 h 2694226"/>
              <a:gd name="connsiteX30" fmla="*/ 224836 w 2052541"/>
              <a:gd name="connsiteY30" fmla="*/ 1333085 h 2694226"/>
              <a:gd name="connsiteX31" fmla="*/ 834236 w 2052541"/>
              <a:gd name="connsiteY31" fmla="*/ 1328636 h 2694226"/>
              <a:gd name="connsiteX32" fmla="*/ 829788 w 2052541"/>
              <a:gd name="connsiteY32" fmla="*/ 1333085 h 2694226"/>
              <a:gd name="connsiteX33" fmla="*/ 845356 w 2052541"/>
              <a:gd name="connsiteY33" fmla="*/ 1428720 h 2694226"/>
              <a:gd name="connsiteX34" fmla="*/ 883166 w 2052541"/>
              <a:gd name="connsiteY34" fmla="*/ 1519908 h 2694226"/>
              <a:gd name="connsiteX35" fmla="*/ 858701 w 2052541"/>
              <a:gd name="connsiteY35" fmla="*/ 1424272 h 2694226"/>
              <a:gd name="connsiteX36" fmla="*/ 834236 w 2052541"/>
              <a:gd name="connsiteY36" fmla="*/ 1328636 h 2694226"/>
              <a:gd name="connsiteX37" fmla="*/ 811995 w 2052541"/>
              <a:gd name="connsiteY37" fmla="*/ 1284154 h 2694226"/>
              <a:gd name="connsiteX38" fmla="*/ 807547 w 2052541"/>
              <a:gd name="connsiteY38" fmla="*/ 1324188 h 2694226"/>
              <a:gd name="connsiteX39" fmla="*/ 816443 w 2052541"/>
              <a:gd name="connsiteY39" fmla="*/ 1324188 h 2694226"/>
              <a:gd name="connsiteX40" fmla="*/ 818667 w 2052541"/>
              <a:gd name="connsiteY40" fmla="*/ 1306395 h 2694226"/>
              <a:gd name="connsiteX41" fmla="*/ 820891 w 2052541"/>
              <a:gd name="connsiteY41" fmla="*/ 1288603 h 2694226"/>
              <a:gd name="connsiteX42" fmla="*/ 811995 w 2052541"/>
              <a:gd name="connsiteY42" fmla="*/ 1284154 h 2694226"/>
              <a:gd name="connsiteX43" fmla="*/ 193699 w 2052541"/>
              <a:gd name="connsiteY43" fmla="*/ 1190743 h 2694226"/>
              <a:gd name="connsiteX44" fmla="*/ 198147 w 2052541"/>
              <a:gd name="connsiteY44" fmla="*/ 1224104 h 2694226"/>
              <a:gd name="connsiteX45" fmla="*/ 202595 w 2052541"/>
              <a:gd name="connsiteY45" fmla="*/ 1257465 h 2694226"/>
              <a:gd name="connsiteX46" fmla="*/ 198147 w 2052541"/>
              <a:gd name="connsiteY46" fmla="*/ 1257465 h 2694226"/>
              <a:gd name="connsiteX47" fmla="*/ 184802 w 2052541"/>
              <a:gd name="connsiteY47" fmla="*/ 1195191 h 2694226"/>
              <a:gd name="connsiteX48" fmla="*/ 193699 w 2052541"/>
              <a:gd name="connsiteY48" fmla="*/ 1190743 h 2694226"/>
              <a:gd name="connsiteX49" fmla="*/ 167010 w 2052541"/>
              <a:gd name="connsiteY49" fmla="*/ 1115124 h 2694226"/>
              <a:gd name="connsiteX50" fmla="*/ 175906 w 2052541"/>
              <a:gd name="connsiteY50" fmla="*/ 1115124 h 2694226"/>
              <a:gd name="connsiteX51" fmla="*/ 180354 w 2052541"/>
              <a:gd name="connsiteY51" fmla="*/ 1137365 h 2694226"/>
              <a:gd name="connsiteX52" fmla="*/ 184802 w 2052541"/>
              <a:gd name="connsiteY52" fmla="*/ 1164054 h 2694226"/>
              <a:gd name="connsiteX53" fmla="*/ 180354 w 2052541"/>
              <a:gd name="connsiteY53" fmla="*/ 1164054 h 2694226"/>
              <a:gd name="connsiteX54" fmla="*/ 173682 w 2052541"/>
              <a:gd name="connsiteY54" fmla="*/ 1139589 h 2694226"/>
              <a:gd name="connsiteX55" fmla="*/ 167010 w 2052541"/>
              <a:gd name="connsiteY55" fmla="*/ 1115124 h 2694226"/>
              <a:gd name="connsiteX56" fmla="*/ 1176189 w 2052541"/>
              <a:gd name="connsiteY56" fmla="*/ 1020878 h 2694226"/>
              <a:gd name="connsiteX57" fmla="*/ 1167849 w 2052541"/>
              <a:gd name="connsiteY57" fmla="*/ 1035057 h 2694226"/>
              <a:gd name="connsiteX58" fmla="*/ 1163401 w 2052541"/>
              <a:gd name="connsiteY58" fmla="*/ 1048401 h 2694226"/>
              <a:gd name="connsiteX59" fmla="*/ 1158953 w 2052541"/>
              <a:gd name="connsiteY59" fmla="*/ 1061746 h 2694226"/>
              <a:gd name="connsiteX60" fmla="*/ 1150056 w 2052541"/>
              <a:gd name="connsiteY60" fmla="*/ 1092883 h 2694226"/>
              <a:gd name="connsiteX61" fmla="*/ 1141160 w 2052541"/>
              <a:gd name="connsiteY61" fmla="*/ 1119572 h 2694226"/>
              <a:gd name="connsiteX62" fmla="*/ 1150056 w 2052541"/>
              <a:gd name="connsiteY62" fmla="*/ 1124020 h 2694226"/>
              <a:gd name="connsiteX63" fmla="*/ 1165625 w 2052541"/>
              <a:gd name="connsiteY63" fmla="*/ 1079538 h 2694226"/>
              <a:gd name="connsiteX64" fmla="*/ 1181193 w 2052541"/>
              <a:gd name="connsiteY64" fmla="*/ 1035057 h 2694226"/>
              <a:gd name="connsiteX65" fmla="*/ 1176745 w 2052541"/>
              <a:gd name="connsiteY65" fmla="*/ 1021712 h 2694226"/>
              <a:gd name="connsiteX66" fmla="*/ 1176189 w 2052541"/>
              <a:gd name="connsiteY66" fmla="*/ 1020878 h 2694226"/>
              <a:gd name="connsiteX67" fmla="*/ 207043 w 2052541"/>
              <a:gd name="connsiteY67" fmla="*/ 990575 h 2694226"/>
              <a:gd name="connsiteX68" fmla="*/ 202595 w 2052541"/>
              <a:gd name="connsiteY68" fmla="*/ 992799 h 2694226"/>
              <a:gd name="connsiteX69" fmla="*/ 198147 w 2052541"/>
              <a:gd name="connsiteY69" fmla="*/ 995023 h 2694226"/>
              <a:gd name="connsiteX70" fmla="*/ 207043 w 2052541"/>
              <a:gd name="connsiteY70" fmla="*/ 1032833 h 2694226"/>
              <a:gd name="connsiteX71" fmla="*/ 215939 w 2052541"/>
              <a:gd name="connsiteY71" fmla="*/ 1070642 h 2694226"/>
              <a:gd name="connsiteX72" fmla="*/ 224836 w 2052541"/>
              <a:gd name="connsiteY72" fmla="*/ 1070642 h 2694226"/>
              <a:gd name="connsiteX73" fmla="*/ 215939 w 2052541"/>
              <a:gd name="connsiteY73" fmla="*/ 1030609 h 2694226"/>
              <a:gd name="connsiteX74" fmla="*/ 207043 w 2052541"/>
              <a:gd name="connsiteY74" fmla="*/ 990575 h 2694226"/>
              <a:gd name="connsiteX75" fmla="*/ 1652700 w 2052541"/>
              <a:gd name="connsiteY75" fmla="*/ 977230 h 2694226"/>
              <a:gd name="connsiteX76" fmla="*/ 1626011 w 2052541"/>
              <a:gd name="connsiteY76" fmla="*/ 1008368 h 2694226"/>
              <a:gd name="connsiteX77" fmla="*/ 1621563 w 2052541"/>
              <a:gd name="connsiteY77" fmla="*/ 1030609 h 2694226"/>
              <a:gd name="connsiteX78" fmla="*/ 1617115 w 2052541"/>
              <a:gd name="connsiteY78" fmla="*/ 1052849 h 2694226"/>
              <a:gd name="connsiteX79" fmla="*/ 1594874 w 2052541"/>
              <a:gd name="connsiteY79" fmla="*/ 1097331 h 2694226"/>
              <a:gd name="connsiteX80" fmla="*/ 1590425 w 2052541"/>
              <a:gd name="connsiteY80" fmla="*/ 1119572 h 2694226"/>
              <a:gd name="connsiteX81" fmla="*/ 1599322 w 2052541"/>
              <a:gd name="connsiteY81" fmla="*/ 1119572 h 2694226"/>
              <a:gd name="connsiteX82" fmla="*/ 1634907 w 2052541"/>
              <a:gd name="connsiteY82" fmla="*/ 1052849 h 2694226"/>
              <a:gd name="connsiteX83" fmla="*/ 1661596 w 2052541"/>
              <a:gd name="connsiteY83" fmla="*/ 981679 h 2694226"/>
              <a:gd name="connsiteX84" fmla="*/ 1657148 w 2052541"/>
              <a:gd name="connsiteY84" fmla="*/ 979454 h 2694226"/>
              <a:gd name="connsiteX85" fmla="*/ 1652700 w 2052541"/>
              <a:gd name="connsiteY85" fmla="*/ 977230 h 2694226"/>
              <a:gd name="connsiteX86" fmla="*/ 167010 w 2052541"/>
              <a:gd name="connsiteY86" fmla="*/ 817096 h 2694226"/>
              <a:gd name="connsiteX87" fmla="*/ 153665 w 2052541"/>
              <a:gd name="connsiteY87" fmla="*/ 852682 h 2694226"/>
              <a:gd name="connsiteX88" fmla="*/ 158113 w 2052541"/>
              <a:gd name="connsiteY88" fmla="*/ 852682 h 2694226"/>
              <a:gd name="connsiteX89" fmla="*/ 144769 w 2052541"/>
              <a:gd name="connsiteY89" fmla="*/ 870474 h 2694226"/>
              <a:gd name="connsiteX90" fmla="*/ 151441 w 2052541"/>
              <a:gd name="connsiteY90" fmla="*/ 879371 h 2694226"/>
              <a:gd name="connsiteX91" fmla="*/ 169234 w 2052541"/>
              <a:gd name="connsiteY91" fmla="*/ 886043 h 2694226"/>
              <a:gd name="connsiteX92" fmla="*/ 180354 w 2052541"/>
              <a:gd name="connsiteY92" fmla="*/ 892715 h 2694226"/>
              <a:gd name="connsiteX93" fmla="*/ 162561 w 2052541"/>
              <a:gd name="connsiteY93" fmla="*/ 897163 h 2694226"/>
              <a:gd name="connsiteX94" fmla="*/ 164785 w 2052541"/>
              <a:gd name="connsiteY94" fmla="*/ 908284 h 2694226"/>
              <a:gd name="connsiteX95" fmla="*/ 167010 w 2052541"/>
              <a:gd name="connsiteY95" fmla="*/ 914956 h 2694226"/>
              <a:gd name="connsiteX96" fmla="*/ 153665 w 2052541"/>
              <a:gd name="connsiteY96" fmla="*/ 923852 h 2694226"/>
              <a:gd name="connsiteX97" fmla="*/ 149217 w 2052541"/>
              <a:gd name="connsiteY97" fmla="*/ 966110 h 2694226"/>
              <a:gd name="connsiteX98" fmla="*/ 167010 w 2052541"/>
              <a:gd name="connsiteY98" fmla="*/ 1012816 h 2694226"/>
              <a:gd name="connsiteX99" fmla="*/ 175906 w 2052541"/>
              <a:gd name="connsiteY99" fmla="*/ 990575 h 2694226"/>
              <a:gd name="connsiteX100" fmla="*/ 162561 w 2052541"/>
              <a:gd name="connsiteY100" fmla="*/ 923852 h 2694226"/>
              <a:gd name="connsiteX101" fmla="*/ 184802 w 2052541"/>
              <a:gd name="connsiteY101" fmla="*/ 919404 h 2694226"/>
              <a:gd name="connsiteX102" fmla="*/ 184802 w 2052541"/>
              <a:gd name="connsiteY102" fmla="*/ 954990 h 2694226"/>
              <a:gd name="connsiteX103" fmla="*/ 211491 w 2052541"/>
              <a:gd name="connsiteY103" fmla="*/ 968334 h 2694226"/>
              <a:gd name="connsiteX104" fmla="*/ 200371 w 2052541"/>
              <a:gd name="connsiteY104" fmla="*/ 910508 h 2694226"/>
              <a:gd name="connsiteX105" fmla="*/ 193699 w 2052541"/>
              <a:gd name="connsiteY105" fmla="*/ 861578 h 2694226"/>
              <a:gd name="connsiteX106" fmla="*/ 184802 w 2052541"/>
              <a:gd name="connsiteY106" fmla="*/ 852682 h 2694226"/>
              <a:gd name="connsiteX107" fmla="*/ 175906 w 2052541"/>
              <a:gd name="connsiteY107" fmla="*/ 817096 h 2694226"/>
              <a:gd name="connsiteX108" fmla="*/ 167010 w 2052541"/>
              <a:gd name="connsiteY108" fmla="*/ 817096 h 2694226"/>
              <a:gd name="connsiteX109" fmla="*/ 64702 w 2052541"/>
              <a:gd name="connsiteY109" fmla="*/ 639169 h 2694226"/>
              <a:gd name="connsiteX110" fmla="*/ 69150 w 2052541"/>
              <a:gd name="connsiteY110" fmla="*/ 668082 h 2694226"/>
              <a:gd name="connsiteX111" fmla="*/ 73598 w 2052541"/>
              <a:gd name="connsiteY111" fmla="*/ 688099 h 2694226"/>
              <a:gd name="connsiteX112" fmla="*/ 78046 w 2052541"/>
              <a:gd name="connsiteY112" fmla="*/ 688099 h 2694226"/>
              <a:gd name="connsiteX113" fmla="*/ 86942 w 2052541"/>
              <a:gd name="connsiteY113" fmla="*/ 652514 h 2694226"/>
              <a:gd name="connsiteX114" fmla="*/ 64702 w 2052541"/>
              <a:gd name="connsiteY114" fmla="*/ 639169 h 2694226"/>
              <a:gd name="connsiteX115" fmla="*/ 51357 w 2052541"/>
              <a:gd name="connsiteY115" fmla="*/ 545758 h 2694226"/>
              <a:gd name="connsiteX116" fmla="*/ 58029 w 2052541"/>
              <a:gd name="connsiteY116" fmla="*/ 583567 h 2694226"/>
              <a:gd name="connsiteX117" fmla="*/ 64702 w 2052541"/>
              <a:gd name="connsiteY117" fmla="*/ 616928 h 2694226"/>
              <a:gd name="connsiteX118" fmla="*/ 75822 w 2052541"/>
              <a:gd name="connsiteY118" fmla="*/ 579119 h 2694226"/>
              <a:gd name="connsiteX119" fmla="*/ 51357 w 2052541"/>
              <a:gd name="connsiteY119" fmla="*/ 545758 h 2694226"/>
              <a:gd name="connsiteX120" fmla="*/ 86942 w 2052541"/>
              <a:gd name="connsiteY120" fmla="*/ 510172 h 2694226"/>
              <a:gd name="connsiteX121" fmla="*/ 73598 w 2052541"/>
              <a:gd name="connsiteY121" fmla="*/ 519069 h 2694226"/>
              <a:gd name="connsiteX122" fmla="*/ 60253 w 2052541"/>
              <a:gd name="connsiteY122" fmla="*/ 527965 h 2694226"/>
              <a:gd name="connsiteX123" fmla="*/ 69150 w 2052541"/>
              <a:gd name="connsiteY123" fmla="*/ 536861 h 2694226"/>
              <a:gd name="connsiteX124" fmla="*/ 82494 w 2052541"/>
              <a:gd name="connsiteY124" fmla="*/ 527965 h 2694226"/>
              <a:gd name="connsiteX125" fmla="*/ 95839 w 2052541"/>
              <a:gd name="connsiteY125" fmla="*/ 519069 h 2694226"/>
              <a:gd name="connsiteX126" fmla="*/ 86942 w 2052541"/>
              <a:gd name="connsiteY126" fmla="*/ 510172 h 2694226"/>
              <a:gd name="connsiteX127" fmla="*/ 29116 w 2052541"/>
              <a:gd name="connsiteY127" fmla="*/ 447898 h 2694226"/>
              <a:gd name="connsiteX128" fmla="*/ 46909 w 2052541"/>
              <a:gd name="connsiteY128" fmla="*/ 501276 h 2694226"/>
              <a:gd name="connsiteX129" fmla="*/ 29116 w 2052541"/>
              <a:gd name="connsiteY129" fmla="*/ 476811 h 2694226"/>
              <a:gd name="connsiteX130" fmla="*/ 29116 w 2052541"/>
              <a:gd name="connsiteY130" fmla="*/ 447898 h 2694226"/>
              <a:gd name="connsiteX131" fmla="*/ 1350224 w 2052541"/>
              <a:gd name="connsiteY131" fmla="*/ 434553 h 2694226"/>
              <a:gd name="connsiteX132" fmla="*/ 1319087 w 2052541"/>
              <a:gd name="connsiteY132" fmla="*/ 465690 h 2694226"/>
              <a:gd name="connsiteX133" fmla="*/ 1301294 w 2052541"/>
              <a:gd name="connsiteY133" fmla="*/ 505724 h 2694226"/>
              <a:gd name="connsiteX134" fmla="*/ 1287950 w 2052541"/>
              <a:gd name="connsiteY134" fmla="*/ 532413 h 2694226"/>
              <a:gd name="connsiteX135" fmla="*/ 1261261 w 2052541"/>
              <a:gd name="connsiteY135" fmla="*/ 599135 h 2694226"/>
              <a:gd name="connsiteX136" fmla="*/ 1279053 w 2052541"/>
              <a:gd name="connsiteY136" fmla="*/ 590239 h 2694226"/>
              <a:gd name="connsiteX137" fmla="*/ 1279053 w 2052541"/>
              <a:gd name="connsiteY137" fmla="*/ 612480 h 2694226"/>
              <a:gd name="connsiteX138" fmla="*/ 1294622 w 2052541"/>
              <a:gd name="connsiteY138" fmla="*/ 599135 h 2694226"/>
              <a:gd name="connsiteX139" fmla="*/ 1305742 w 2052541"/>
              <a:gd name="connsiteY139" fmla="*/ 585791 h 2694226"/>
              <a:gd name="connsiteX140" fmla="*/ 1319087 w 2052541"/>
              <a:gd name="connsiteY140" fmla="*/ 514620 h 2694226"/>
              <a:gd name="connsiteX141" fmla="*/ 1336880 w 2052541"/>
              <a:gd name="connsiteY141" fmla="*/ 474587 h 2694226"/>
              <a:gd name="connsiteX142" fmla="*/ 1354672 w 2052541"/>
              <a:gd name="connsiteY142" fmla="*/ 439001 h 2694226"/>
              <a:gd name="connsiteX143" fmla="*/ 1350224 w 2052541"/>
              <a:gd name="connsiteY143" fmla="*/ 434553 h 2694226"/>
              <a:gd name="connsiteX144" fmla="*/ 1363569 w 2052541"/>
              <a:gd name="connsiteY144" fmla="*/ 332245 h 2694226"/>
              <a:gd name="connsiteX145" fmla="*/ 1348000 w 2052541"/>
              <a:gd name="connsiteY145" fmla="*/ 336693 h 2694226"/>
              <a:gd name="connsiteX146" fmla="*/ 1336880 w 2052541"/>
              <a:gd name="connsiteY146" fmla="*/ 345590 h 2694226"/>
              <a:gd name="connsiteX147" fmla="*/ 1332431 w 2052541"/>
              <a:gd name="connsiteY147" fmla="*/ 385623 h 2694226"/>
              <a:gd name="connsiteX148" fmla="*/ 1341328 w 2052541"/>
              <a:gd name="connsiteY148" fmla="*/ 392295 h 2694226"/>
              <a:gd name="connsiteX149" fmla="*/ 1350224 w 2052541"/>
              <a:gd name="connsiteY149" fmla="*/ 390071 h 2694226"/>
              <a:gd name="connsiteX150" fmla="*/ 1363569 w 2052541"/>
              <a:gd name="connsiteY150" fmla="*/ 363382 h 2694226"/>
              <a:gd name="connsiteX151" fmla="*/ 1372465 w 2052541"/>
              <a:gd name="connsiteY151" fmla="*/ 367830 h 2694226"/>
              <a:gd name="connsiteX152" fmla="*/ 1390258 w 2052541"/>
              <a:gd name="connsiteY152" fmla="*/ 354486 h 2694226"/>
              <a:gd name="connsiteX153" fmla="*/ 1381361 w 2052541"/>
              <a:gd name="connsiteY153" fmla="*/ 341141 h 2694226"/>
              <a:gd name="connsiteX154" fmla="*/ 1363569 w 2052541"/>
              <a:gd name="connsiteY154" fmla="*/ 332245 h 2694226"/>
              <a:gd name="connsiteX155" fmla="*/ 522864 w 2052541"/>
              <a:gd name="connsiteY155" fmla="*/ 172111 h 2694226"/>
              <a:gd name="connsiteX156" fmla="*/ 505071 w 2052541"/>
              <a:gd name="connsiteY156" fmla="*/ 174335 h 2694226"/>
              <a:gd name="connsiteX157" fmla="*/ 487278 w 2052541"/>
              <a:gd name="connsiteY157" fmla="*/ 176559 h 2694226"/>
              <a:gd name="connsiteX158" fmla="*/ 491726 w 2052541"/>
              <a:gd name="connsiteY158" fmla="*/ 185455 h 2694226"/>
              <a:gd name="connsiteX159" fmla="*/ 522864 w 2052541"/>
              <a:gd name="connsiteY159" fmla="*/ 181007 h 2694226"/>
              <a:gd name="connsiteX160" fmla="*/ 522864 w 2052541"/>
              <a:gd name="connsiteY160" fmla="*/ 172111 h 2694226"/>
              <a:gd name="connsiteX161" fmla="*/ 91391 w 2052541"/>
              <a:gd name="connsiteY161" fmla="*/ 132077 h 2694226"/>
              <a:gd name="connsiteX162" fmla="*/ 131424 w 2052541"/>
              <a:gd name="connsiteY162" fmla="*/ 145422 h 2694226"/>
              <a:gd name="connsiteX163" fmla="*/ 144769 w 2052541"/>
              <a:gd name="connsiteY163" fmla="*/ 196576 h 2694226"/>
              <a:gd name="connsiteX164" fmla="*/ 158113 w 2052541"/>
              <a:gd name="connsiteY164" fmla="*/ 247730 h 2694226"/>
              <a:gd name="connsiteX165" fmla="*/ 144769 w 2052541"/>
              <a:gd name="connsiteY165" fmla="*/ 274419 h 2694226"/>
              <a:gd name="connsiteX166" fmla="*/ 124752 w 2052541"/>
              <a:gd name="connsiteY166" fmla="*/ 232161 h 2694226"/>
              <a:gd name="connsiteX167" fmla="*/ 113631 w 2052541"/>
              <a:gd name="connsiteY167" fmla="*/ 185455 h 2694226"/>
              <a:gd name="connsiteX168" fmla="*/ 104735 w 2052541"/>
              <a:gd name="connsiteY168" fmla="*/ 163215 h 2694226"/>
              <a:gd name="connsiteX169" fmla="*/ 91391 w 2052541"/>
              <a:gd name="connsiteY169" fmla="*/ 132077 h 2694226"/>
              <a:gd name="connsiteX170" fmla="*/ 1474773 w 2052541"/>
              <a:gd name="connsiteY170" fmla="*/ 87596 h 2694226"/>
              <a:gd name="connsiteX171" fmla="*/ 1465877 w 2052541"/>
              <a:gd name="connsiteY171" fmla="*/ 94268 h 2694226"/>
              <a:gd name="connsiteX172" fmla="*/ 1456980 w 2052541"/>
              <a:gd name="connsiteY172" fmla="*/ 105388 h 2694226"/>
              <a:gd name="connsiteX173" fmla="*/ 1421395 w 2052541"/>
              <a:gd name="connsiteY173" fmla="*/ 163215 h 2694226"/>
              <a:gd name="connsiteX174" fmla="*/ 1414723 w 2052541"/>
              <a:gd name="connsiteY174" fmla="*/ 169887 h 2694226"/>
              <a:gd name="connsiteX175" fmla="*/ 1403602 w 2052541"/>
              <a:gd name="connsiteY175" fmla="*/ 176559 h 2694226"/>
              <a:gd name="connsiteX176" fmla="*/ 1372465 w 2052541"/>
              <a:gd name="connsiteY176" fmla="*/ 225489 h 2694226"/>
              <a:gd name="connsiteX177" fmla="*/ 1390258 w 2052541"/>
              <a:gd name="connsiteY177" fmla="*/ 236609 h 2694226"/>
              <a:gd name="connsiteX178" fmla="*/ 1408050 w 2052541"/>
              <a:gd name="connsiteY178" fmla="*/ 247730 h 2694226"/>
              <a:gd name="connsiteX179" fmla="*/ 1412499 w 2052541"/>
              <a:gd name="connsiteY179" fmla="*/ 243282 h 2694226"/>
              <a:gd name="connsiteX180" fmla="*/ 1408050 w 2052541"/>
              <a:gd name="connsiteY180" fmla="*/ 265522 h 2694226"/>
              <a:gd name="connsiteX181" fmla="*/ 1376913 w 2052541"/>
              <a:gd name="connsiteY181" fmla="*/ 287763 h 2694226"/>
              <a:gd name="connsiteX182" fmla="*/ 1421395 w 2052541"/>
              <a:gd name="connsiteY182" fmla="*/ 269971 h 2694226"/>
              <a:gd name="connsiteX183" fmla="*/ 1430291 w 2052541"/>
              <a:gd name="connsiteY183" fmla="*/ 247730 h 2694226"/>
              <a:gd name="connsiteX184" fmla="*/ 1456980 w 2052541"/>
              <a:gd name="connsiteY184" fmla="*/ 216593 h 2694226"/>
              <a:gd name="connsiteX185" fmla="*/ 1479221 w 2052541"/>
              <a:gd name="connsiteY185" fmla="*/ 189904 h 2694226"/>
              <a:gd name="connsiteX186" fmla="*/ 1510358 w 2052541"/>
              <a:gd name="connsiteY186" fmla="*/ 176559 h 2694226"/>
              <a:gd name="connsiteX187" fmla="*/ 1577081 w 2052541"/>
              <a:gd name="connsiteY187" fmla="*/ 114285 h 2694226"/>
              <a:gd name="connsiteX188" fmla="*/ 1563737 w 2052541"/>
              <a:gd name="connsiteY188" fmla="*/ 96492 h 2694226"/>
              <a:gd name="connsiteX189" fmla="*/ 1528151 w 2052541"/>
              <a:gd name="connsiteY189" fmla="*/ 100940 h 2694226"/>
              <a:gd name="connsiteX190" fmla="*/ 1514807 w 2052541"/>
              <a:gd name="connsiteY190" fmla="*/ 114285 h 2694226"/>
              <a:gd name="connsiteX191" fmla="*/ 1501462 w 2052541"/>
              <a:gd name="connsiteY191" fmla="*/ 87596 h 2694226"/>
              <a:gd name="connsiteX192" fmla="*/ 1479221 w 2052541"/>
              <a:gd name="connsiteY192" fmla="*/ 118733 h 2694226"/>
              <a:gd name="connsiteX193" fmla="*/ 1479221 w 2052541"/>
              <a:gd name="connsiteY193" fmla="*/ 114285 h 2694226"/>
              <a:gd name="connsiteX194" fmla="*/ 1474773 w 2052541"/>
              <a:gd name="connsiteY194" fmla="*/ 87596 h 2694226"/>
              <a:gd name="connsiteX195" fmla="*/ 465593 w 2052541"/>
              <a:gd name="connsiteY195" fmla="*/ 50342 h 2694226"/>
              <a:gd name="connsiteX196" fmla="*/ 476158 w 2052541"/>
              <a:gd name="connsiteY196" fmla="*/ 54234 h 2694226"/>
              <a:gd name="connsiteX197" fmla="*/ 496174 w 2052541"/>
              <a:gd name="connsiteY197" fmla="*/ 60907 h 2694226"/>
              <a:gd name="connsiteX198" fmla="*/ 473934 w 2052541"/>
              <a:gd name="connsiteY198" fmla="*/ 87596 h 2694226"/>
              <a:gd name="connsiteX199" fmla="*/ 478382 w 2052541"/>
              <a:gd name="connsiteY199" fmla="*/ 105388 h 2694226"/>
              <a:gd name="connsiteX200" fmla="*/ 458365 w 2052541"/>
              <a:gd name="connsiteY200" fmla="*/ 87596 h 2694226"/>
              <a:gd name="connsiteX201" fmla="*/ 456141 w 2052541"/>
              <a:gd name="connsiteY201" fmla="*/ 60907 h 2694226"/>
              <a:gd name="connsiteX202" fmla="*/ 465593 w 2052541"/>
              <a:gd name="connsiteY202" fmla="*/ 50342 h 2694226"/>
              <a:gd name="connsiteX203" fmla="*/ 280160 w 2052541"/>
              <a:gd name="connsiteY203" fmla="*/ 28379 h 2694226"/>
              <a:gd name="connsiteX204" fmla="*/ 309351 w 2052541"/>
              <a:gd name="connsiteY204" fmla="*/ 47562 h 2694226"/>
              <a:gd name="connsiteX205" fmla="*/ 311575 w 2052541"/>
              <a:gd name="connsiteY205" fmla="*/ 54234 h 2694226"/>
              <a:gd name="connsiteX206" fmla="*/ 313799 w 2052541"/>
              <a:gd name="connsiteY206" fmla="*/ 60907 h 2694226"/>
              <a:gd name="connsiteX207" fmla="*/ 304903 w 2052541"/>
              <a:gd name="connsiteY207" fmla="*/ 96492 h 2694226"/>
              <a:gd name="connsiteX208" fmla="*/ 304903 w 2052541"/>
              <a:gd name="connsiteY208" fmla="*/ 132077 h 2694226"/>
              <a:gd name="connsiteX209" fmla="*/ 273766 w 2052541"/>
              <a:gd name="connsiteY209" fmla="*/ 118733 h 2694226"/>
              <a:gd name="connsiteX210" fmla="*/ 251525 w 2052541"/>
              <a:gd name="connsiteY210" fmla="*/ 140974 h 2694226"/>
              <a:gd name="connsiteX211" fmla="*/ 251525 w 2052541"/>
              <a:gd name="connsiteY211" fmla="*/ 149870 h 2694226"/>
              <a:gd name="connsiteX212" fmla="*/ 220388 w 2052541"/>
              <a:gd name="connsiteY212" fmla="*/ 149870 h 2694226"/>
              <a:gd name="connsiteX213" fmla="*/ 227060 w 2052541"/>
              <a:gd name="connsiteY213" fmla="*/ 116509 h 2694226"/>
              <a:gd name="connsiteX214" fmla="*/ 202595 w 2052541"/>
              <a:gd name="connsiteY214" fmla="*/ 100940 h 2694226"/>
              <a:gd name="connsiteX215" fmla="*/ 153665 w 2052541"/>
              <a:gd name="connsiteY215" fmla="*/ 83147 h 2694226"/>
              <a:gd name="connsiteX216" fmla="*/ 131424 w 2052541"/>
              <a:gd name="connsiteY216" fmla="*/ 100940 h 2694226"/>
              <a:gd name="connsiteX217" fmla="*/ 122528 w 2052541"/>
              <a:gd name="connsiteY217" fmla="*/ 118733 h 2694226"/>
              <a:gd name="connsiteX218" fmla="*/ 109183 w 2052541"/>
              <a:gd name="connsiteY218" fmla="*/ 105388 h 2694226"/>
              <a:gd name="connsiteX219" fmla="*/ 122528 w 2052541"/>
              <a:gd name="connsiteY219" fmla="*/ 52010 h 2694226"/>
              <a:gd name="connsiteX220" fmla="*/ 171458 w 2052541"/>
              <a:gd name="connsiteY220" fmla="*/ 47562 h 2694226"/>
              <a:gd name="connsiteX221" fmla="*/ 269318 w 2052541"/>
              <a:gd name="connsiteY221" fmla="*/ 34217 h 2694226"/>
              <a:gd name="connsiteX222" fmla="*/ 280160 w 2052541"/>
              <a:gd name="connsiteY222" fmla="*/ 28379 h 2694226"/>
              <a:gd name="connsiteX223" fmla="*/ 1518143 w 2052541"/>
              <a:gd name="connsiteY223" fmla="*/ 22 h 2694226"/>
              <a:gd name="connsiteX224" fmla="*/ 1541496 w 2052541"/>
              <a:gd name="connsiteY224" fmla="*/ 34217 h 2694226"/>
              <a:gd name="connsiteX225" fmla="*/ 1552616 w 2052541"/>
              <a:gd name="connsiteY225" fmla="*/ 31993 h 2694226"/>
              <a:gd name="connsiteX226" fmla="*/ 1559288 w 2052541"/>
              <a:gd name="connsiteY226" fmla="*/ 29769 h 2694226"/>
              <a:gd name="connsiteX227" fmla="*/ 1599322 w 2052541"/>
              <a:gd name="connsiteY227" fmla="*/ 56458 h 2694226"/>
              <a:gd name="connsiteX228" fmla="*/ 1605994 w 2052541"/>
              <a:gd name="connsiteY228" fmla="*/ 65355 h 2694226"/>
              <a:gd name="connsiteX229" fmla="*/ 1617115 w 2052541"/>
              <a:gd name="connsiteY229" fmla="*/ 74251 h 2694226"/>
              <a:gd name="connsiteX230" fmla="*/ 1643804 w 2052541"/>
              <a:gd name="connsiteY230" fmla="*/ 118733 h 2694226"/>
              <a:gd name="connsiteX231" fmla="*/ 1666044 w 2052541"/>
              <a:gd name="connsiteY231" fmla="*/ 185455 h 2694226"/>
              <a:gd name="connsiteX232" fmla="*/ 1626011 w 2052541"/>
              <a:gd name="connsiteY232" fmla="*/ 203248 h 2694226"/>
              <a:gd name="connsiteX233" fmla="*/ 1634907 w 2052541"/>
              <a:gd name="connsiteY233" fmla="*/ 212144 h 2694226"/>
              <a:gd name="connsiteX234" fmla="*/ 1650476 w 2052541"/>
              <a:gd name="connsiteY234" fmla="*/ 207696 h 2694226"/>
              <a:gd name="connsiteX235" fmla="*/ 1670492 w 2052541"/>
              <a:gd name="connsiteY235" fmla="*/ 203248 h 2694226"/>
              <a:gd name="connsiteX236" fmla="*/ 1652700 w 2052541"/>
              <a:gd name="connsiteY236" fmla="*/ 221041 h 2694226"/>
              <a:gd name="connsiteX237" fmla="*/ 1630459 w 2052541"/>
              <a:gd name="connsiteY237" fmla="*/ 238833 h 2694226"/>
              <a:gd name="connsiteX238" fmla="*/ 1621563 w 2052541"/>
              <a:gd name="connsiteY238" fmla="*/ 265522 h 2694226"/>
              <a:gd name="connsiteX239" fmla="*/ 1626011 w 2052541"/>
              <a:gd name="connsiteY239" fmla="*/ 269971 h 2694226"/>
              <a:gd name="connsiteX240" fmla="*/ 1626011 w 2052541"/>
              <a:gd name="connsiteY240" fmla="*/ 332245 h 2694226"/>
              <a:gd name="connsiteX241" fmla="*/ 1626011 w 2052541"/>
              <a:gd name="connsiteY241" fmla="*/ 345590 h 2694226"/>
              <a:gd name="connsiteX242" fmla="*/ 1621563 w 2052541"/>
              <a:gd name="connsiteY242" fmla="*/ 363382 h 2694226"/>
              <a:gd name="connsiteX243" fmla="*/ 1621563 w 2052541"/>
              <a:gd name="connsiteY243" fmla="*/ 381175 h 2694226"/>
              <a:gd name="connsiteX244" fmla="*/ 1657148 w 2052541"/>
              <a:gd name="connsiteY244" fmla="*/ 345590 h 2694226"/>
              <a:gd name="connsiteX245" fmla="*/ 1670492 w 2052541"/>
              <a:gd name="connsiteY245" fmla="*/ 296660 h 2694226"/>
              <a:gd name="connsiteX246" fmla="*/ 1672717 w 2052541"/>
              <a:gd name="connsiteY246" fmla="*/ 289987 h 2694226"/>
              <a:gd name="connsiteX247" fmla="*/ 1674941 w 2052541"/>
              <a:gd name="connsiteY247" fmla="*/ 283315 h 2694226"/>
              <a:gd name="connsiteX248" fmla="*/ 1679389 w 2052541"/>
              <a:gd name="connsiteY248" fmla="*/ 267746 h 2694226"/>
              <a:gd name="connsiteX249" fmla="*/ 1683837 w 2052541"/>
              <a:gd name="connsiteY249" fmla="*/ 252178 h 2694226"/>
              <a:gd name="connsiteX250" fmla="*/ 1686061 w 2052541"/>
              <a:gd name="connsiteY250" fmla="*/ 227713 h 2694226"/>
              <a:gd name="connsiteX251" fmla="*/ 1692733 w 2052541"/>
              <a:gd name="connsiteY251" fmla="*/ 203248 h 2694226"/>
              <a:gd name="connsiteX252" fmla="*/ 1706078 w 2052541"/>
              <a:gd name="connsiteY252" fmla="*/ 167663 h 2694226"/>
              <a:gd name="connsiteX253" fmla="*/ 1719422 w 2052541"/>
              <a:gd name="connsiteY253" fmla="*/ 132077 h 2694226"/>
              <a:gd name="connsiteX254" fmla="*/ 1719422 w 2052541"/>
              <a:gd name="connsiteY254" fmla="*/ 118733 h 2694226"/>
              <a:gd name="connsiteX255" fmla="*/ 1752784 w 2052541"/>
              <a:gd name="connsiteY255" fmla="*/ 78699 h 2694226"/>
              <a:gd name="connsiteX256" fmla="*/ 1786145 w 2052541"/>
              <a:gd name="connsiteY256" fmla="*/ 43114 h 2694226"/>
              <a:gd name="connsiteX257" fmla="*/ 1803938 w 2052541"/>
              <a:gd name="connsiteY257" fmla="*/ 40890 h 2694226"/>
              <a:gd name="connsiteX258" fmla="*/ 1826179 w 2052541"/>
              <a:gd name="connsiteY258" fmla="*/ 47562 h 2694226"/>
              <a:gd name="connsiteX259" fmla="*/ 1884005 w 2052541"/>
              <a:gd name="connsiteY259" fmla="*/ 83147 h 2694226"/>
              <a:gd name="connsiteX260" fmla="*/ 1888453 w 2052541"/>
              <a:gd name="connsiteY260" fmla="*/ 100940 h 2694226"/>
              <a:gd name="connsiteX261" fmla="*/ 1888453 w 2052541"/>
              <a:gd name="connsiteY261" fmla="*/ 118733 h 2694226"/>
              <a:gd name="connsiteX262" fmla="*/ 1904022 w 2052541"/>
              <a:gd name="connsiteY262" fmla="*/ 140974 h 2694226"/>
              <a:gd name="connsiteX263" fmla="*/ 1901798 w 2052541"/>
              <a:gd name="connsiteY263" fmla="*/ 172111 h 2694226"/>
              <a:gd name="connsiteX264" fmla="*/ 1910694 w 2052541"/>
              <a:gd name="connsiteY264" fmla="*/ 181007 h 2694226"/>
              <a:gd name="connsiteX265" fmla="*/ 1924038 w 2052541"/>
              <a:gd name="connsiteY265" fmla="*/ 172111 h 2694226"/>
              <a:gd name="connsiteX266" fmla="*/ 1972968 w 2052541"/>
              <a:gd name="connsiteY266" fmla="*/ 163215 h 2694226"/>
              <a:gd name="connsiteX267" fmla="*/ 2008554 w 2052541"/>
              <a:gd name="connsiteY267" fmla="*/ 192128 h 2694226"/>
              <a:gd name="connsiteX268" fmla="*/ 2030794 w 2052541"/>
              <a:gd name="connsiteY268" fmla="*/ 229937 h 2694226"/>
              <a:gd name="connsiteX269" fmla="*/ 2046363 w 2052541"/>
              <a:gd name="connsiteY269" fmla="*/ 241057 h 2694226"/>
              <a:gd name="connsiteX270" fmla="*/ 2048588 w 2052541"/>
              <a:gd name="connsiteY270" fmla="*/ 256626 h 2694226"/>
              <a:gd name="connsiteX271" fmla="*/ 2021898 w 2052541"/>
              <a:gd name="connsiteY271" fmla="*/ 278867 h 2694226"/>
              <a:gd name="connsiteX272" fmla="*/ 2008554 w 2052541"/>
              <a:gd name="connsiteY272" fmla="*/ 292211 h 2694226"/>
              <a:gd name="connsiteX273" fmla="*/ 1988537 w 2052541"/>
              <a:gd name="connsiteY273" fmla="*/ 285539 h 2694226"/>
              <a:gd name="connsiteX274" fmla="*/ 1972968 w 2052541"/>
              <a:gd name="connsiteY274" fmla="*/ 301108 h 2694226"/>
              <a:gd name="connsiteX275" fmla="*/ 1935159 w 2052541"/>
              <a:gd name="connsiteY275" fmla="*/ 358934 h 2694226"/>
              <a:gd name="connsiteX276" fmla="*/ 1897349 w 2052541"/>
              <a:gd name="connsiteY276" fmla="*/ 412312 h 2694226"/>
              <a:gd name="connsiteX277" fmla="*/ 1884005 w 2052541"/>
              <a:gd name="connsiteY277" fmla="*/ 452346 h 2694226"/>
              <a:gd name="connsiteX278" fmla="*/ 1863988 w 2052541"/>
              <a:gd name="connsiteY278" fmla="*/ 499052 h 2694226"/>
              <a:gd name="connsiteX279" fmla="*/ 1843971 w 2052541"/>
              <a:gd name="connsiteY279" fmla="*/ 550206 h 2694226"/>
              <a:gd name="connsiteX280" fmla="*/ 1839523 w 2052541"/>
              <a:gd name="connsiteY280" fmla="*/ 527965 h 2694226"/>
              <a:gd name="connsiteX281" fmla="*/ 1835075 w 2052541"/>
              <a:gd name="connsiteY281" fmla="*/ 510172 h 2694226"/>
              <a:gd name="connsiteX282" fmla="*/ 1817282 w 2052541"/>
              <a:gd name="connsiteY282" fmla="*/ 545758 h 2694226"/>
              <a:gd name="connsiteX283" fmla="*/ 1786145 w 2052541"/>
              <a:gd name="connsiteY283" fmla="*/ 576895 h 2694226"/>
              <a:gd name="connsiteX284" fmla="*/ 1786145 w 2052541"/>
              <a:gd name="connsiteY284" fmla="*/ 559102 h 2694226"/>
              <a:gd name="connsiteX285" fmla="*/ 1781697 w 2052541"/>
              <a:gd name="connsiteY285" fmla="*/ 556878 h 2694226"/>
              <a:gd name="connsiteX286" fmla="*/ 1777249 w 2052541"/>
              <a:gd name="connsiteY286" fmla="*/ 554654 h 2694226"/>
              <a:gd name="connsiteX287" fmla="*/ 1750560 w 2052541"/>
              <a:gd name="connsiteY287" fmla="*/ 639169 h 2694226"/>
              <a:gd name="connsiteX288" fmla="*/ 1728319 w 2052541"/>
              <a:gd name="connsiteY288" fmla="*/ 723685 h 2694226"/>
              <a:gd name="connsiteX289" fmla="*/ 1755008 w 2052541"/>
              <a:gd name="connsiteY289" fmla="*/ 679203 h 2694226"/>
              <a:gd name="connsiteX290" fmla="*/ 1759456 w 2052541"/>
              <a:gd name="connsiteY290" fmla="*/ 683651 h 2694226"/>
              <a:gd name="connsiteX291" fmla="*/ 1746111 w 2052541"/>
              <a:gd name="connsiteY291" fmla="*/ 712564 h 2694226"/>
              <a:gd name="connsiteX292" fmla="*/ 1732767 w 2052541"/>
              <a:gd name="connsiteY292" fmla="*/ 741477 h 2694226"/>
              <a:gd name="connsiteX293" fmla="*/ 1692733 w 2052541"/>
              <a:gd name="connsiteY293" fmla="*/ 812648 h 2694226"/>
              <a:gd name="connsiteX294" fmla="*/ 1683837 w 2052541"/>
              <a:gd name="connsiteY294" fmla="*/ 837113 h 2694226"/>
              <a:gd name="connsiteX295" fmla="*/ 1674941 w 2052541"/>
              <a:gd name="connsiteY295" fmla="*/ 857130 h 2694226"/>
              <a:gd name="connsiteX296" fmla="*/ 1679389 w 2052541"/>
              <a:gd name="connsiteY296" fmla="*/ 888267 h 2694226"/>
              <a:gd name="connsiteX297" fmla="*/ 1686061 w 2052541"/>
              <a:gd name="connsiteY297" fmla="*/ 877146 h 2694226"/>
              <a:gd name="connsiteX298" fmla="*/ 1692733 w 2052541"/>
              <a:gd name="connsiteY298" fmla="*/ 866026 h 2694226"/>
              <a:gd name="connsiteX299" fmla="*/ 1697182 w 2052541"/>
              <a:gd name="connsiteY299" fmla="*/ 866026 h 2694226"/>
              <a:gd name="connsiteX300" fmla="*/ 1692733 w 2052541"/>
              <a:gd name="connsiteY300" fmla="*/ 888267 h 2694226"/>
              <a:gd name="connsiteX301" fmla="*/ 1672717 w 2052541"/>
              <a:gd name="connsiteY301" fmla="*/ 948317 h 2694226"/>
              <a:gd name="connsiteX302" fmla="*/ 1661596 w 2052541"/>
              <a:gd name="connsiteY302" fmla="*/ 1008368 h 2694226"/>
              <a:gd name="connsiteX303" fmla="*/ 1608218 w 2052541"/>
              <a:gd name="connsiteY303" fmla="*/ 1190743 h 2694226"/>
              <a:gd name="connsiteX304" fmla="*/ 1585977 w 2052541"/>
              <a:gd name="connsiteY304" fmla="*/ 1259690 h 2694226"/>
              <a:gd name="connsiteX305" fmla="*/ 1559288 w 2052541"/>
              <a:gd name="connsiteY305" fmla="*/ 1328636 h 2694226"/>
              <a:gd name="connsiteX306" fmla="*/ 1541496 w 2052541"/>
              <a:gd name="connsiteY306" fmla="*/ 1379790 h 2694226"/>
              <a:gd name="connsiteX307" fmla="*/ 1523703 w 2052541"/>
              <a:gd name="connsiteY307" fmla="*/ 1430944 h 2694226"/>
              <a:gd name="connsiteX308" fmla="*/ 1510358 w 2052541"/>
              <a:gd name="connsiteY308" fmla="*/ 1457633 h 2694226"/>
              <a:gd name="connsiteX309" fmla="*/ 1488117 w 2052541"/>
              <a:gd name="connsiteY309" fmla="*/ 1435393 h 2694226"/>
              <a:gd name="connsiteX310" fmla="*/ 1470325 w 2052541"/>
              <a:gd name="connsiteY310" fmla="*/ 1493219 h 2694226"/>
              <a:gd name="connsiteX311" fmla="*/ 1454756 w 2052541"/>
              <a:gd name="connsiteY311" fmla="*/ 1499891 h 2694226"/>
              <a:gd name="connsiteX312" fmla="*/ 1456980 w 2052541"/>
              <a:gd name="connsiteY312" fmla="*/ 1519908 h 2694226"/>
              <a:gd name="connsiteX313" fmla="*/ 1452532 w 2052541"/>
              <a:gd name="connsiteY313" fmla="*/ 1542149 h 2694226"/>
              <a:gd name="connsiteX314" fmla="*/ 1430291 w 2052541"/>
              <a:gd name="connsiteY314" fmla="*/ 1617768 h 2694226"/>
              <a:gd name="connsiteX315" fmla="*/ 1416947 w 2052541"/>
              <a:gd name="connsiteY315" fmla="*/ 1628888 h 2694226"/>
              <a:gd name="connsiteX316" fmla="*/ 1399154 w 2052541"/>
              <a:gd name="connsiteY316" fmla="*/ 1640009 h 2694226"/>
              <a:gd name="connsiteX317" fmla="*/ 1390258 w 2052541"/>
              <a:gd name="connsiteY317" fmla="*/ 1644457 h 2694226"/>
              <a:gd name="connsiteX318" fmla="*/ 1370241 w 2052541"/>
              <a:gd name="connsiteY318" fmla="*/ 1691163 h 2694226"/>
              <a:gd name="connsiteX319" fmla="*/ 1345776 w 2052541"/>
              <a:gd name="connsiteY319" fmla="*/ 1737868 h 2694226"/>
              <a:gd name="connsiteX320" fmla="*/ 1390258 w 2052541"/>
              <a:gd name="connsiteY320" fmla="*/ 1737868 h 2694226"/>
              <a:gd name="connsiteX321" fmla="*/ 1390258 w 2052541"/>
              <a:gd name="connsiteY321" fmla="*/ 1715627 h 2694226"/>
              <a:gd name="connsiteX322" fmla="*/ 1394706 w 2052541"/>
              <a:gd name="connsiteY322" fmla="*/ 1764557 h 2694226"/>
              <a:gd name="connsiteX323" fmla="*/ 1383585 w 2052541"/>
              <a:gd name="connsiteY323" fmla="*/ 1793471 h 2694226"/>
              <a:gd name="connsiteX324" fmla="*/ 1381361 w 2052541"/>
              <a:gd name="connsiteY324" fmla="*/ 1826832 h 2694226"/>
              <a:gd name="connsiteX325" fmla="*/ 1390258 w 2052541"/>
              <a:gd name="connsiteY325" fmla="*/ 1831280 h 2694226"/>
              <a:gd name="connsiteX326" fmla="*/ 1399154 w 2052541"/>
              <a:gd name="connsiteY326" fmla="*/ 1800143 h 2694226"/>
              <a:gd name="connsiteX327" fmla="*/ 1412499 w 2052541"/>
              <a:gd name="connsiteY327" fmla="*/ 1769006 h 2694226"/>
              <a:gd name="connsiteX328" fmla="*/ 1416947 w 2052541"/>
              <a:gd name="connsiteY328" fmla="*/ 1728972 h 2694226"/>
              <a:gd name="connsiteX329" fmla="*/ 1421395 w 2052541"/>
              <a:gd name="connsiteY329" fmla="*/ 1688938 h 2694226"/>
              <a:gd name="connsiteX330" fmla="*/ 1443636 w 2052541"/>
              <a:gd name="connsiteY330" fmla="*/ 1635560 h 2694226"/>
              <a:gd name="connsiteX331" fmla="*/ 1472549 w 2052541"/>
              <a:gd name="connsiteY331" fmla="*/ 1579958 h 2694226"/>
              <a:gd name="connsiteX332" fmla="*/ 1497014 w 2052541"/>
              <a:gd name="connsiteY332" fmla="*/ 1519908 h 2694226"/>
              <a:gd name="connsiteX333" fmla="*/ 1519255 w 2052541"/>
              <a:gd name="connsiteY333" fmla="*/ 1475426 h 2694226"/>
              <a:gd name="connsiteX334" fmla="*/ 1541496 w 2052541"/>
              <a:gd name="connsiteY334" fmla="*/ 1439841 h 2694226"/>
              <a:gd name="connsiteX335" fmla="*/ 1559288 w 2052541"/>
              <a:gd name="connsiteY335" fmla="*/ 1399807 h 2694226"/>
              <a:gd name="connsiteX336" fmla="*/ 1572633 w 2052541"/>
              <a:gd name="connsiteY336" fmla="*/ 1357549 h 2694226"/>
              <a:gd name="connsiteX337" fmla="*/ 1585977 w 2052541"/>
              <a:gd name="connsiteY337" fmla="*/ 1315292 h 2694226"/>
              <a:gd name="connsiteX338" fmla="*/ 1599322 w 2052541"/>
              <a:gd name="connsiteY338" fmla="*/ 1301947 h 2694226"/>
              <a:gd name="connsiteX339" fmla="*/ 1581529 w 2052541"/>
              <a:gd name="connsiteY339" fmla="*/ 1364222 h 2694226"/>
              <a:gd name="connsiteX340" fmla="*/ 1552616 w 2052541"/>
              <a:gd name="connsiteY340" fmla="*/ 1437617 h 2694226"/>
              <a:gd name="connsiteX341" fmla="*/ 1519255 w 2052541"/>
              <a:gd name="connsiteY341" fmla="*/ 1511011 h 2694226"/>
              <a:gd name="connsiteX342" fmla="*/ 1483669 w 2052541"/>
              <a:gd name="connsiteY342" fmla="*/ 1568838 h 2694226"/>
              <a:gd name="connsiteX343" fmla="*/ 1461428 w 2052541"/>
              <a:gd name="connsiteY343" fmla="*/ 1619992 h 2694226"/>
              <a:gd name="connsiteX344" fmla="*/ 1461428 w 2052541"/>
              <a:gd name="connsiteY344" fmla="*/ 1671146 h 2694226"/>
              <a:gd name="connsiteX345" fmla="*/ 1459204 w 2052541"/>
              <a:gd name="connsiteY345" fmla="*/ 1702283 h 2694226"/>
              <a:gd name="connsiteX346" fmla="*/ 1448084 w 2052541"/>
              <a:gd name="connsiteY346" fmla="*/ 1733420 h 2694226"/>
              <a:gd name="connsiteX347" fmla="*/ 1428067 w 2052541"/>
              <a:gd name="connsiteY347" fmla="*/ 1802367 h 2694226"/>
              <a:gd name="connsiteX348" fmla="*/ 1408050 w 2052541"/>
              <a:gd name="connsiteY348" fmla="*/ 1871314 h 2694226"/>
              <a:gd name="connsiteX349" fmla="*/ 1403602 w 2052541"/>
              <a:gd name="connsiteY349" fmla="*/ 1889106 h 2694226"/>
              <a:gd name="connsiteX350" fmla="*/ 1394706 w 2052541"/>
              <a:gd name="connsiteY350" fmla="*/ 1906899 h 2694226"/>
              <a:gd name="connsiteX351" fmla="*/ 1385809 w 2052541"/>
              <a:gd name="connsiteY351" fmla="*/ 1889106 h 2694226"/>
              <a:gd name="connsiteX352" fmla="*/ 1356896 w 2052541"/>
              <a:gd name="connsiteY352" fmla="*/ 1942485 h 2694226"/>
              <a:gd name="connsiteX353" fmla="*/ 1327983 w 2052541"/>
              <a:gd name="connsiteY353" fmla="*/ 1995863 h 2694226"/>
              <a:gd name="connsiteX354" fmla="*/ 1323535 w 2052541"/>
              <a:gd name="connsiteY354" fmla="*/ 1982518 h 2694226"/>
              <a:gd name="connsiteX355" fmla="*/ 1319087 w 2052541"/>
              <a:gd name="connsiteY355" fmla="*/ 1969174 h 2694226"/>
              <a:gd name="connsiteX356" fmla="*/ 1310191 w 2052541"/>
              <a:gd name="connsiteY356" fmla="*/ 1969174 h 2694226"/>
              <a:gd name="connsiteX357" fmla="*/ 1312415 w 2052541"/>
              <a:gd name="connsiteY357" fmla="*/ 2035896 h 2694226"/>
              <a:gd name="connsiteX358" fmla="*/ 1310191 w 2052541"/>
              <a:gd name="connsiteY358" fmla="*/ 2098171 h 2694226"/>
              <a:gd name="connsiteX359" fmla="*/ 1307966 w 2052541"/>
              <a:gd name="connsiteY359" fmla="*/ 2135980 h 2694226"/>
              <a:gd name="connsiteX360" fmla="*/ 1301294 w 2052541"/>
              <a:gd name="connsiteY360" fmla="*/ 2169341 h 2694226"/>
              <a:gd name="connsiteX361" fmla="*/ 1292398 w 2052541"/>
              <a:gd name="connsiteY361" fmla="*/ 2218271 h 2694226"/>
              <a:gd name="connsiteX362" fmla="*/ 1265709 w 2052541"/>
              <a:gd name="connsiteY362" fmla="*/ 2284994 h 2694226"/>
              <a:gd name="connsiteX363" fmla="*/ 1247916 w 2052541"/>
              <a:gd name="connsiteY363" fmla="*/ 2289442 h 2694226"/>
              <a:gd name="connsiteX364" fmla="*/ 1230123 w 2052541"/>
              <a:gd name="connsiteY364" fmla="*/ 2293891 h 2694226"/>
              <a:gd name="connsiteX365" fmla="*/ 1212331 w 2052541"/>
              <a:gd name="connsiteY365" fmla="*/ 2298339 h 2694226"/>
              <a:gd name="connsiteX366" fmla="*/ 1216779 w 2052541"/>
              <a:gd name="connsiteY366" fmla="*/ 2358389 h 2694226"/>
              <a:gd name="connsiteX367" fmla="*/ 1185642 w 2052541"/>
              <a:gd name="connsiteY367" fmla="*/ 2409543 h 2694226"/>
              <a:gd name="connsiteX368" fmla="*/ 1172297 w 2052541"/>
              <a:gd name="connsiteY368" fmla="*/ 2393974 h 2694226"/>
              <a:gd name="connsiteX369" fmla="*/ 1158953 w 2052541"/>
              <a:gd name="connsiteY369" fmla="*/ 2382854 h 2694226"/>
              <a:gd name="connsiteX370" fmla="*/ 1123367 w 2052541"/>
              <a:gd name="connsiteY370" fmla="*/ 2387302 h 2694226"/>
              <a:gd name="connsiteX371" fmla="*/ 1114471 w 2052541"/>
              <a:gd name="connsiteY371" fmla="*/ 2409543 h 2694226"/>
              <a:gd name="connsiteX372" fmla="*/ 1118919 w 2052541"/>
              <a:gd name="connsiteY372" fmla="*/ 2413991 h 2694226"/>
              <a:gd name="connsiteX373" fmla="*/ 1127815 w 2052541"/>
              <a:gd name="connsiteY373" fmla="*/ 2402871 h 2694226"/>
              <a:gd name="connsiteX374" fmla="*/ 1136712 w 2052541"/>
              <a:gd name="connsiteY374" fmla="*/ 2396199 h 2694226"/>
              <a:gd name="connsiteX375" fmla="*/ 1141160 w 2052541"/>
              <a:gd name="connsiteY375" fmla="*/ 2396199 h 2694226"/>
              <a:gd name="connsiteX376" fmla="*/ 1136712 w 2052541"/>
              <a:gd name="connsiteY376" fmla="*/ 2405095 h 2694226"/>
              <a:gd name="connsiteX377" fmla="*/ 1132263 w 2052541"/>
              <a:gd name="connsiteY377" fmla="*/ 2413991 h 2694226"/>
              <a:gd name="connsiteX378" fmla="*/ 1154504 w 2052541"/>
              <a:gd name="connsiteY378" fmla="*/ 2449576 h 2694226"/>
              <a:gd name="connsiteX379" fmla="*/ 1176745 w 2052541"/>
              <a:gd name="connsiteY379" fmla="*/ 2462921 h 2694226"/>
              <a:gd name="connsiteX380" fmla="*/ 1170073 w 2052541"/>
              <a:gd name="connsiteY380" fmla="*/ 2471817 h 2694226"/>
              <a:gd name="connsiteX381" fmla="*/ 1158953 w 2052541"/>
              <a:gd name="connsiteY381" fmla="*/ 2480714 h 2694226"/>
              <a:gd name="connsiteX382" fmla="*/ 1158953 w 2052541"/>
              <a:gd name="connsiteY382" fmla="*/ 2496282 h 2694226"/>
              <a:gd name="connsiteX383" fmla="*/ 1141160 w 2052541"/>
              <a:gd name="connsiteY383" fmla="*/ 2502955 h 2694226"/>
              <a:gd name="connsiteX384" fmla="*/ 1132263 w 2052541"/>
              <a:gd name="connsiteY384" fmla="*/ 2516299 h 2694226"/>
              <a:gd name="connsiteX385" fmla="*/ 1118919 w 2052541"/>
              <a:gd name="connsiteY385" fmla="*/ 2538540 h 2694226"/>
              <a:gd name="connsiteX386" fmla="*/ 1110023 w 2052541"/>
              <a:gd name="connsiteY386" fmla="*/ 2565229 h 2694226"/>
              <a:gd name="connsiteX387" fmla="*/ 1083334 w 2052541"/>
              <a:gd name="connsiteY387" fmla="*/ 2587470 h 2694226"/>
              <a:gd name="connsiteX388" fmla="*/ 1069989 w 2052541"/>
              <a:gd name="connsiteY388" fmla="*/ 2605263 h 2694226"/>
              <a:gd name="connsiteX389" fmla="*/ 1056644 w 2052541"/>
              <a:gd name="connsiteY389" fmla="*/ 2623055 h 2694226"/>
              <a:gd name="connsiteX390" fmla="*/ 981025 w 2052541"/>
              <a:gd name="connsiteY390" fmla="*/ 2627504 h 2694226"/>
              <a:gd name="connsiteX391" fmla="*/ 954336 w 2052541"/>
              <a:gd name="connsiteY391" fmla="*/ 2611935 h 2694226"/>
              <a:gd name="connsiteX392" fmla="*/ 932096 w 2052541"/>
              <a:gd name="connsiteY392" fmla="*/ 2583022 h 2694226"/>
              <a:gd name="connsiteX393" fmla="*/ 916527 w 2052541"/>
              <a:gd name="connsiteY393" fmla="*/ 2571901 h 2694226"/>
              <a:gd name="connsiteX394" fmla="*/ 892062 w 2052541"/>
              <a:gd name="connsiteY394" fmla="*/ 2578574 h 2694226"/>
              <a:gd name="connsiteX395" fmla="*/ 932096 w 2052541"/>
              <a:gd name="connsiteY395" fmla="*/ 2631952 h 2694226"/>
              <a:gd name="connsiteX396" fmla="*/ 914303 w 2052541"/>
              <a:gd name="connsiteY396" fmla="*/ 2636400 h 2694226"/>
              <a:gd name="connsiteX397" fmla="*/ 874269 w 2052541"/>
              <a:gd name="connsiteY397" fmla="*/ 2636400 h 2694226"/>
              <a:gd name="connsiteX398" fmla="*/ 865373 w 2052541"/>
              <a:gd name="connsiteY398" fmla="*/ 2636400 h 2694226"/>
              <a:gd name="connsiteX399" fmla="*/ 838684 w 2052541"/>
              <a:gd name="connsiteY399" fmla="*/ 2663089 h 2694226"/>
              <a:gd name="connsiteX400" fmla="*/ 834236 w 2052541"/>
              <a:gd name="connsiteY400" fmla="*/ 2640848 h 2694226"/>
              <a:gd name="connsiteX401" fmla="*/ 798650 w 2052541"/>
              <a:gd name="connsiteY401" fmla="*/ 2658641 h 2694226"/>
              <a:gd name="connsiteX402" fmla="*/ 789754 w 2052541"/>
              <a:gd name="connsiteY402" fmla="*/ 2665313 h 2694226"/>
              <a:gd name="connsiteX403" fmla="*/ 771961 w 2052541"/>
              <a:gd name="connsiteY403" fmla="*/ 2663089 h 2694226"/>
              <a:gd name="connsiteX404" fmla="*/ 749720 w 2052541"/>
              <a:gd name="connsiteY404" fmla="*/ 2649744 h 2694226"/>
              <a:gd name="connsiteX405" fmla="*/ 723031 w 2052541"/>
              <a:gd name="connsiteY405" fmla="*/ 2649744 h 2694226"/>
              <a:gd name="connsiteX406" fmla="*/ 700790 w 2052541"/>
              <a:gd name="connsiteY406" fmla="*/ 2649744 h 2694226"/>
              <a:gd name="connsiteX407" fmla="*/ 682998 w 2052541"/>
              <a:gd name="connsiteY407" fmla="*/ 2654193 h 2694226"/>
              <a:gd name="connsiteX408" fmla="*/ 651861 w 2052541"/>
              <a:gd name="connsiteY408" fmla="*/ 2669761 h 2694226"/>
              <a:gd name="connsiteX409" fmla="*/ 629620 w 2052541"/>
              <a:gd name="connsiteY409" fmla="*/ 2694226 h 2694226"/>
              <a:gd name="connsiteX410" fmla="*/ 616275 w 2052541"/>
              <a:gd name="connsiteY410" fmla="*/ 2694226 h 2694226"/>
              <a:gd name="connsiteX411" fmla="*/ 602931 w 2052541"/>
              <a:gd name="connsiteY411" fmla="*/ 2694226 h 2694226"/>
              <a:gd name="connsiteX412" fmla="*/ 574017 w 2052541"/>
              <a:gd name="connsiteY412" fmla="*/ 2667537 h 2694226"/>
              <a:gd name="connsiteX413" fmla="*/ 549553 w 2052541"/>
              <a:gd name="connsiteY413" fmla="*/ 2636400 h 2694226"/>
              <a:gd name="connsiteX414" fmla="*/ 520639 w 2052541"/>
              <a:gd name="connsiteY414" fmla="*/ 2583022 h 2694226"/>
              <a:gd name="connsiteX415" fmla="*/ 496174 w 2052541"/>
              <a:gd name="connsiteY415" fmla="*/ 2529644 h 2694226"/>
              <a:gd name="connsiteX416" fmla="*/ 482830 w 2052541"/>
              <a:gd name="connsiteY416" fmla="*/ 2511851 h 2694226"/>
              <a:gd name="connsiteX417" fmla="*/ 456141 w 2052541"/>
              <a:gd name="connsiteY417" fmla="*/ 2454025 h 2694226"/>
              <a:gd name="connsiteX418" fmla="*/ 456141 w 2052541"/>
              <a:gd name="connsiteY418" fmla="*/ 2436232 h 2694226"/>
              <a:gd name="connsiteX419" fmla="*/ 458365 w 2052541"/>
              <a:gd name="connsiteY419" fmla="*/ 2427336 h 2694226"/>
              <a:gd name="connsiteX420" fmla="*/ 460589 w 2052541"/>
              <a:gd name="connsiteY420" fmla="*/ 2413991 h 2694226"/>
              <a:gd name="connsiteX421" fmla="*/ 440572 w 2052541"/>
              <a:gd name="connsiteY421" fmla="*/ 2340596 h 2694226"/>
              <a:gd name="connsiteX422" fmla="*/ 416107 w 2052541"/>
              <a:gd name="connsiteY422" fmla="*/ 2267201 h 2694226"/>
              <a:gd name="connsiteX423" fmla="*/ 404987 w 2052541"/>
              <a:gd name="connsiteY423" fmla="*/ 2240512 h 2694226"/>
              <a:gd name="connsiteX424" fmla="*/ 393866 w 2052541"/>
              <a:gd name="connsiteY424" fmla="*/ 2213823 h 2694226"/>
              <a:gd name="connsiteX425" fmla="*/ 382746 w 2052541"/>
              <a:gd name="connsiteY425" fmla="*/ 2124860 h 2694226"/>
              <a:gd name="connsiteX426" fmla="*/ 371626 w 2052541"/>
              <a:gd name="connsiteY426" fmla="*/ 2035896 h 2694226"/>
              <a:gd name="connsiteX427" fmla="*/ 356057 w 2052541"/>
              <a:gd name="connsiteY427" fmla="*/ 1955829 h 2694226"/>
              <a:gd name="connsiteX428" fmla="*/ 340488 w 2052541"/>
              <a:gd name="connsiteY428" fmla="*/ 1880210 h 2694226"/>
              <a:gd name="connsiteX429" fmla="*/ 324920 w 2052541"/>
              <a:gd name="connsiteY429" fmla="*/ 1764557 h 2694226"/>
              <a:gd name="connsiteX430" fmla="*/ 309351 w 2052541"/>
              <a:gd name="connsiteY430" fmla="*/ 1648905 h 2694226"/>
              <a:gd name="connsiteX431" fmla="*/ 291558 w 2052541"/>
              <a:gd name="connsiteY431" fmla="*/ 1568838 h 2694226"/>
              <a:gd name="connsiteX432" fmla="*/ 273766 w 2052541"/>
              <a:gd name="connsiteY432" fmla="*/ 1488771 h 2694226"/>
              <a:gd name="connsiteX433" fmla="*/ 262645 w 2052541"/>
              <a:gd name="connsiteY433" fmla="*/ 1448737 h 2694226"/>
              <a:gd name="connsiteX434" fmla="*/ 260421 w 2052541"/>
              <a:gd name="connsiteY434" fmla="*/ 1413151 h 2694226"/>
              <a:gd name="connsiteX435" fmla="*/ 251525 w 2052541"/>
              <a:gd name="connsiteY435" fmla="*/ 1350877 h 2694226"/>
              <a:gd name="connsiteX436" fmla="*/ 242628 w 2052541"/>
              <a:gd name="connsiteY436" fmla="*/ 1339757 h 2694226"/>
              <a:gd name="connsiteX437" fmla="*/ 233732 w 2052541"/>
              <a:gd name="connsiteY437" fmla="*/ 1328636 h 2694226"/>
              <a:gd name="connsiteX438" fmla="*/ 238180 w 2052541"/>
              <a:gd name="connsiteY438" fmla="*/ 1297499 h 2694226"/>
              <a:gd name="connsiteX439" fmla="*/ 224836 w 2052541"/>
              <a:gd name="connsiteY439" fmla="*/ 1306395 h 2694226"/>
              <a:gd name="connsiteX440" fmla="*/ 211491 w 2052541"/>
              <a:gd name="connsiteY440" fmla="*/ 1315292 h 2694226"/>
              <a:gd name="connsiteX441" fmla="*/ 202595 w 2052541"/>
              <a:gd name="connsiteY441" fmla="*/ 1270810 h 2694226"/>
              <a:gd name="connsiteX442" fmla="*/ 224836 w 2052541"/>
              <a:gd name="connsiteY442" fmla="*/ 1288603 h 2694226"/>
              <a:gd name="connsiteX443" fmla="*/ 215939 w 2052541"/>
              <a:gd name="connsiteY443" fmla="*/ 1184071 h 2694226"/>
              <a:gd name="connsiteX444" fmla="*/ 193699 w 2052541"/>
              <a:gd name="connsiteY444" fmla="*/ 1083987 h 2694226"/>
              <a:gd name="connsiteX445" fmla="*/ 202595 w 2052541"/>
              <a:gd name="connsiteY445" fmla="*/ 1079538 h 2694226"/>
              <a:gd name="connsiteX446" fmla="*/ 198147 w 2052541"/>
              <a:gd name="connsiteY446" fmla="*/ 1061746 h 2694226"/>
              <a:gd name="connsiteX447" fmla="*/ 193699 w 2052541"/>
              <a:gd name="connsiteY447" fmla="*/ 1043953 h 2694226"/>
              <a:gd name="connsiteX448" fmla="*/ 175906 w 2052541"/>
              <a:gd name="connsiteY448" fmla="*/ 1052849 h 2694226"/>
              <a:gd name="connsiteX449" fmla="*/ 164785 w 2052541"/>
              <a:gd name="connsiteY449" fmla="*/ 1035057 h 2694226"/>
              <a:gd name="connsiteX450" fmla="*/ 153665 w 2052541"/>
              <a:gd name="connsiteY450" fmla="*/ 1012816 h 2694226"/>
              <a:gd name="connsiteX451" fmla="*/ 140320 w 2052541"/>
              <a:gd name="connsiteY451" fmla="*/ 1070642 h 2694226"/>
              <a:gd name="connsiteX452" fmla="*/ 135872 w 2052541"/>
              <a:gd name="connsiteY452" fmla="*/ 1070642 h 2694226"/>
              <a:gd name="connsiteX453" fmla="*/ 126976 w 2052541"/>
              <a:gd name="connsiteY453" fmla="*/ 1046177 h 2694226"/>
              <a:gd name="connsiteX454" fmla="*/ 122528 w 2052541"/>
              <a:gd name="connsiteY454" fmla="*/ 1021712 h 2694226"/>
              <a:gd name="connsiteX455" fmla="*/ 120304 w 2052541"/>
              <a:gd name="connsiteY455" fmla="*/ 990575 h 2694226"/>
              <a:gd name="connsiteX456" fmla="*/ 109183 w 2052541"/>
              <a:gd name="connsiteY456" fmla="*/ 963886 h 2694226"/>
              <a:gd name="connsiteX457" fmla="*/ 91391 w 2052541"/>
              <a:gd name="connsiteY457" fmla="*/ 863802 h 2694226"/>
              <a:gd name="connsiteX458" fmla="*/ 73598 w 2052541"/>
              <a:gd name="connsiteY458" fmla="*/ 759270 h 2694226"/>
              <a:gd name="connsiteX459" fmla="*/ 75822 w 2052541"/>
              <a:gd name="connsiteY459" fmla="*/ 743701 h 2694226"/>
              <a:gd name="connsiteX460" fmla="*/ 86942 w 2052541"/>
              <a:gd name="connsiteY460" fmla="*/ 728133 h 2694226"/>
              <a:gd name="connsiteX461" fmla="*/ 69150 w 2052541"/>
              <a:gd name="connsiteY461" fmla="*/ 728133 h 2694226"/>
              <a:gd name="connsiteX462" fmla="*/ 51357 w 2052541"/>
              <a:gd name="connsiteY462" fmla="*/ 619152 h 2694226"/>
              <a:gd name="connsiteX463" fmla="*/ 33564 w 2052541"/>
              <a:gd name="connsiteY463" fmla="*/ 510172 h 2694226"/>
              <a:gd name="connsiteX464" fmla="*/ 38012 w 2052541"/>
              <a:gd name="connsiteY464" fmla="*/ 505724 h 2694226"/>
              <a:gd name="connsiteX465" fmla="*/ 46909 w 2052541"/>
              <a:gd name="connsiteY465" fmla="*/ 514620 h 2694226"/>
              <a:gd name="connsiteX466" fmla="*/ 78046 w 2052541"/>
              <a:gd name="connsiteY466" fmla="*/ 496827 h 2694226"/>
              <a:gd name="connsiteX467" fmla="*/ 55805 w 2052541"/>
              <a:gd name="connsiteY467" fmla="*/ 483483 h 2694226"/>
              <a:gd name="connsiteX468" fmla="*/ 55805 w 2052541"/>
              <a:gd name="connsiteY468" fmla="*/ 465690 h 2694226"/>
              <a:gd name="connsiteX469" fmla="*/ 46909 w 2052541"/>
              <a:gd name="connsiteY469" fmla="*/ 407864 h 2694226"/>
              <a:gd name="connsiteX470" fmla="*/ 15772 w 2052541"/>
              <a:gd name="connsiteY470" fmla="*/ 318901 h 2694226"/>
              <a:gd name="connsiteX471" fmla="*/ 6875 w 2052541"/>
              <a:gd name="connsiteY471" fmla="*/ 283315 h 2694226"/>
              <a:gd name="connsiteX472" fmla="*/ 203 w 2052541"/>
              <a:gd name="connsiteY472" fmla="*/ 216593 h 2694226"/>
              <a:gd name="connsiteX473" fmla="*/ 20220 w 2052541"/>
              <a:gd name="connsiteY473" fmla="*/ 149870 h 2694226"/>
              <a:gd name="connsiteX474" fmla="*/ 24668 w 2052541"/>
              <a:gd name="connsiteY474" fmla="*/ 145422 h 2694226"/>
              <a:gd name="connsiteX475" fmla="*/ 33564 w 2052541"/>
              <a:gd name="connsiteY475" fmla="*/ 140974 h 2694226"/>
              <a:gd name="connsiteX476" fmla="*/ 64702 w 2052541"/>
              <a:gd name="connsiteY476" fmla="*/ 169887 h 2694226"/>
              <a:gd name="connsiteX477" fmla="*/ 104735 w 2052541"/>
              <a:gd name="connsiteY477" fmla="*/ 185455 h 2694226"/>
              <a:gd name="connsiteX478" fmla="*/ 78046 w 2052541"/>
              <a:gd name="connsiteY478" fmla="*/ 212144 h 2694226"/>
              <a:gd name="connsiteX479" fmla="*/ 78046 w 2052541"/>
              <a:gd name="connsiteY479" fmla="*/ 265522 h 2694226"/>
              <a:gd name="connsiteX480" fmla="*/ 86942 w 2052541"/>
              <a:gd name="connsiteY480" fmla="*/ 305556 h 2694226"/>
              <a:gd name="connsiteX481" fmla="*/ 78046 w 2052541"/>
              <a:gd name="connsiteY481" fmla="*/ 330021 h 2694226"/>
              <a:gd name="connsiteX482" fmla="*/ 78046 w 2052541"/>
              <a:gd name="connsiteY482" fmla="*/ 354486 h 2694226"/>
              <a:gd name="connsiteX483" fmla="*/ 95839 w 2052541"/>
              <a:gd name="connsiteY483" fmla="*/ 416761 h 2694226"/>
              <a:gd name="connsiteX484" fmla="*/ 98063 w 2052541"/>
              <a:gd name="connsiteY484" fmla="*/ 423433 h 2694226"/>
              <a:gd name="connsiteX485" fmla="*/ 100287 w 2052541"/>
              <a:gd name="connsiteY485" fmla="*/ 430105 h 2694226"/>
              <a:gd name="connsiteX486" fmla="*/ 102511 w 2052541"/>
              <a:gd name="connsiteY486" fmla="*/ 494603 h 2694226"/>
              <a:gd name="connsiteX487" fmla="*/ 122528 w 2052541"/>
              <a:gd name="connsiteY487" fmla="*/ 550206 h 2694226"/>
              <a:gd name="connsiteX488" fmla="*/ 126976 w 2052541"/>
              <a:gd name="connsiteY488" fmla="*/ 594687 h 2694226"/>
              <a:gd name="connsiteX489" fmla="*/ 126976 w 2052541"/>
              <a:gd name="connsiteY489" fmla="*/ 616928 h 2694226"/>
              <a:gd name="connsiteX490" fmla="*/ 131424 w 2052541"/>
              <a:gd name="connsiteY490" fmla="*/ 643617 h 2694226"/>
              <a:gd name="connsiteX491" fmla="*/ 140320 w 2052541"/>
              <a:gd name="connsiteY491" fmla="*/ 670306 h 2694226"/>
              <a:gd name="connsiteX492" fmla="*/ 122528 w 2052541"/>
              <a:gd name="connsiteY492" fmla="*/ 696995 h 2694226"/>
              <a:gd name="connsiteX493" fmla="*/ 122528 w 2052541"/>
              <a:gd name="connsiteY493" fmla="*/ 714788 h 2694226"/>
              <a:gd name="connsiteX494" fmla="*/ 126976 w 2052541"/>
              <a:gd name="connsiteY494" fmla="*/ 732581 h 2694226"/>
              <a:gd name="connsiteX495" fmla="*/ 131424 w 2052541"/>
              <a:gd name="connsiteY495" fmla="*/ 750374 h 2694226"/>
              <a:gd name="connsiteX496" fmla="*/ 140320 w 2052541"/>
              <a:gd name="connsiteY496" fmla="*/ 765942 h 2694226"/>
              <a:gd name="connsiteX497" fmla="*/ 153665 w 2052541"/>
              <a:gd name="connsiteY497" fmla="*/ 781511 h 2694226"/>
              <a:gd name="connsiteX498" fmla="*/ 135872 w 2052541"/>
              <a:gd name="connsiteY498" fmla="*/ 799303 h 2694226"/>
              <a:gd name="connsiteX499" fmla="*/ 142545 w 2052541"/>
              <a:gd name="connsiteY499" fmla="*/ 812648 h 2694226"/>
              <a:gd name="connsiteX500" fmla="*/ 149217 w 2052541"/>
              <a:gd name="connsiteY500" fmla="*/ 825993 h 2694226"/>
              <a:gd name="connsiteX501" fmla="*/ 160337 w 2052541"/>
              <a:gd name="connsiteY501" fmla="*/ 805976 h 2694226"/>
              <a:gd name="connsiteX502" fmla="*/ 184802 w 2052541"/>
              <a:gd name="connsiteY502" fmla="*/ 808200 h 2694226"/>
              <a:gd name="connsiteX503" fmla="*/ 182578 w 2052541"/>
              <a:gd name="connsiteY503" fmla="*/ 777063 h 2694226"/>
              <a:gd name="connsiteX504" fmla="*/ 180354 w 2052541"/>
              <a:gd name="connsiteY504" fmla="*/ 750374 h 2694226"/>
              <a:gd name="connsiteX505" fmla="*/ 167010 w 2052541"/>
              <a:gd name="connsiteY505" fmla="*/ 685875 h 2694226"/>
              <a:gd name="connsiteX506" fmla="*/ 158113 w 2052541"/>
              <a:gd name="connsiteY506" fmla="*/ 621377 h 2694226"/>
              <a:gd name="connsiteX507" fmla="*/ 146993 w 2052541"/>
              <a:gd name="connsiteY507" fmla="*/ 554654 h 2694226"/>
              <a:gd name="connsiteX508" fmla="*/ 140320 w 2052541"/>
              <a:gd name="connsiteY508" fmla="*/ 487931 h 2694226"/>
              <a:gd name="connsiteX509" fmla="*/ 113631 w 2052541"/>
              <a:gd name="connsiteY509" fmla="*/ 434553 h 2694226"/>
              <a:gd name="connsiteX510" fmla="*/ 95839 w 2052541"/>
              <a:gd name="connsiteY510" fmla="*/ 336693 h 2694226"/>
              <a:gd name="connsiteX511" fmla="*/ 111407 w 2052541"/>
              <a:gd name="connsiteY511" fmla="*/ 316677 h 2694226"/>
              <a:gd name="connsiteX512" fmla="*/ 126976 w 2052541"/>
              <a:gd name="connsiteY512" fmla="*/ 296660 h 2694226"/>
              <a:gd name="connsiteX513" fmla="*/ 144769 w 2052541"/>
              <a:gd name="connsiteY513" fmla="*/ 274419 h 2694226"/>
              <a:gd name="connsiteX514" fmla="*/ 155889 w 2052541"/>
              <a:gd name="connsiteY514" fmla="*/ 272195 h 2694226"/>
              <a:gd name="connsiteX515" fmla="*/ 162561 w 2052541"/>
              <a:gd name="connsiteY515" fmla="*/ 269971 h 2694226"/>
              <a:gd name="connsiteX516" fmla="*/ 167010 w 2052541"/>
              <a:gd name="connsiteY516" fmla="*/ 276643 h 2694226"/>
              <a:gd name="connsiteX517" fmla="*/ 171458 w 2052541"/>
              <a:gd name="connsiteY517" fmla="*/ 283315 h 2694226"/>
              <a:gd name="connsiteX518" fmla="*/ 193699 w 2052541"/>
              <a:gd name="connsiteY518" fmla="*/ 292211 h 2694226"/>
              <a:gd name="connsiteX519" fmla="*/ 198147 w 2052541"/>
              <a:gd name="connsiteY519" fmla="*/ 287763 h 2694226"/>
              <a:gd name="connsiteX520" fmla="*/ 202595 w 2052541"/>
              <a:gd name="connsiteY520" fmla="*/ 278867 h 2694226"/>
              <a:gd name="connsiteX521" fmla="*/ 218164 w 2052541"/>
              <a:gd name="connsiteY521" fmla="*/ 241057 h 2694226"/>
              <a:gd name="connsiteX522" fmla="*/ 247077 w 2052541"/>
              <a:gd name="connsiteY522" fmla="*/ 216593 h 2694226"/>
              <a:gd name="connsiteX523" fmla="*/ 251525 w 2052541"/>
              <a:gd name="connsiteY523" fmla="*/ 212144 h 2694226"/>
              <a:gd name="connsiteX524" fmla="*/ 273766 w 2052541"/>
              <a:gd name="connsiteY524" fmla="*/ 176559 h 2694226"/>
              <a:gd name="connsiteX525" fmla="*/ 304903 w 2052541"/>
              <a:gd name="connsiteY525" fmla="*/ 154318 h 2694226"/>
              <a:gd name="connsiteX526" fmla="*/ 313799 w 2052541"/>
              <a:gd name="connsiteY526" fmla="*/ 145422 h 2694226"/>
              <a:gd name="connsiteX527" fmla="*/ 311575 w 2052541"/>
              <a:gd name="connsiteY527" fmla="*/ 160991 h 2694226"/>
              <a:gd name="connsiteX528" fmla="*/ 309351 w 2052541"/>
              <a:gd name="connsiteY528" fmla="*/ 176559 h 2694226"/>
              <a:gd name="connsiteX529" fmla="*/ 318247 w 2052541"/>
              <a:gd name="connsiteY529" fmla="*/ 198800 h 2694226"/>
              <a:gd name="connsiteX530" fmla="*/ 327144 w 2052541"/>
              <a:gd name="connsiteY530" fmla="*/ 198800 h 2694226"/>
              <a:gd name="connsiteX531" fmla="*/ 331592 w 2052541"/>
              <a:gd name="connsiteY531" fmla="*/ 181007 h 2694226"/>
              <a:gd name="connsiteX532" fmla="*/ 333816 w 2052541"/>
              <a:gd name="connsiteY532" fmla="*/ 165439 h 2694226"/>
              <a:gd name="connsiteX533" fmla="*/ 336040 w 2052541"/>
              <a:gd name="connsiteY533" fmla="*/ 154318 h 2694226"/>
              <a:gd name="connsiteX534" fmla="*/ 349385 w 2052541"/>
              <a:gd name="connsiteY534" fmla="*/ 145422 h 2694226"/>
              <a:gd name="connsiteX535" fmla="*/ 358281 w 2052541"/>
              <a:gd name="connsiteY535" fmla="*/ 140974 h 2694226"/>
              <a:gd name="connsiteX536" fmla="*/ 340488 w 2052541"/>
              <a:gd name="connsiteY536" fmla="*/ 118733 h 2694226"/>
              <a:gd name="connsiteX537" fmla="*/ 347161 w 2052541"/>
              <a:gd name="connsiteY537" fmla="*/ 109836 h 2694226"/>
              <a:gd name="connsiteX538" fmla="*/ 353833 w 2052541"/>
              <a:gd name="connsiteY538" fmla="*/ 100940 h 2694226"/>
              <a:gd name="connsiteX539" fmla="*/ 313799 w 2052541"/>
              <a:gd name="connsiteY539" fmla="*/ 87596 h 2694226"/>
              <a:gd name="connsiteX540" fmla="*/ 338264 w 2052541"/>
              <a:gd name="connsiteY540" fmla="*/ 60907 h 2694226"/>
              <a:gd name="connsiteX541" fmla="*/ 376074 w 2052541"/>
              <a:gd name="connsiteY541" fmla="*/ 65355 h 2694226"/>
              <a:gd name="connsiteX542" fmla="*/ 376074 w 2052541"/>
              <a:gd name="connsiteY542" fmla="*/ 52010 h 2694226"/>
              <a:gd name="connsiteX543" fmla="*/ 349385 w 2052541"/>
              <a:gd name="connsiteY543" fmla="*/ 43114 h 2694226"/>
              <a:gd name="connsiteX544" fmla="*/ 336040 w 2052541"/>
              <a:gd name="connsiteY544" fmla="*/ 29769 h 2694226"/>
              <a:gd name="connsiteX545" fmla="*/ 336040 w 2052541"/>
              <a:gd name="connsiteY545" fmla="*/ 20873 h 2694226"/>
              <a:gd name="connsiteX546" fmla="*/ 344937 w 2052541"/>
              <a:gd name="connsiteY546" fmla="*/ 16425 h 2694226"/>
              <a:gd name="connsiteX547" fmla="*/ 389418 w 2052541"/>
              <a:gd name="connsiteY547" fmla="*/ 20873 h 2694226"/>
              <a:gd name="connsiteX548" fmla="*/ 433900 w 2052541"/>
              <a:gd name="connsiteY548" fmla="*/ 38665 h 2694226"/>
              <a:gd name="connsiteX549" fmla="*/ 438348 w 2052541"/>
              <a:gd name="connsiteY549" fmla="*/ 47562 h 2694226"/>
              <a:gd name="connsiteX550" fmla="*/ 433900 w 2052541"/>
              <a:gd name="connsiteY550" fmla="*/ 105388 h 2694226"/>
              <a:gd name="connsiteX551" fmla="*/ 438348 w 2052541"/>
              <a:gd name="connsiteY551" fmla="*/ 114285 h 2694226"/>
              <a:gd name="connsiteX552" fmla="*/ 451693 w 2052541"/>
              <a:gd name="connsiteY552" fmla="*/ 138749 h 2694226"/>
              <a:gd name="connsiteX553" fmla="*/ 473934 w 2052541"/>
              <a:gd name="connsiteY553" fmla="*/ 154318 h 2694226"/>
              <a:gd name="connsiteX554" fmla="*/ 482830 w 2052541"/>
              <a:gd name="connsiteY554" fmla="*/ 154318 h 2694226"/>
              <a:gd name="connsiteX555" fmla="*/ 482830 w 2052541"/>
              <a:gd name="connsiteY555" fmla="*/ 105388 h 2694226"/>
              <a:gd name="connsiteX556" fmla="*/ 498399 w 2052541"/>
              <a:gd name="connsiteY556" fmla="*/ 114285 h 2694226"/>
              <a:gd name="connsiteX557" fmla="*/ 505071 w 2052541"/>
              <a:gd name="connsiteY557" fmla="*/ 105388 h 2694226"/>
              <a:gd name="connsiteX558" fmla="*/ 505071 w 2052541"/>
              <a:gd name="connsiteY558" fmla="*/ 83147 h 2694226"/>
              <a:gd name="connsiteX559" fmla="*/ 496174 w 2052541"/>
              <a:gd name="connsiteY559" fmla="*/ 60907 h 2694226"/>
              <a:gd name="connsiteX560" fmla="*/ 505071 w 2052541"/>
              <a:gd name="connsiteY560" fmla="*/ 56458 h 2694226"/>
              <a:gd name="connsiteX561" fmla="*/ 509519 w 2052541"/>
              <a:gd name="connsiteY561" fmla="*/ 52010 h 2694226"/>
              <a:gd name="connsiteX562" fmla="*/ 536208 w 2052541"/>
              <a:gd name="connsiteY562" fmla="*/ 69803 h 2694226"/>
              <a:gd name="connsiteX563" fmla="*/ 560673 w 2052541"/>
              <a:gd name="connsiteY563" fmla="*/ 109836 h 2694226"/>
              <a:gd name="connsiteX564" fmla="*/ 598482 w 2052541"/>
              <a:gd name="connsiteY564" fmla="*/ 132077 h 2694226"/>
              <a:gd name="connsiteX565" fmla="*/ 651861 w 2052541"/>
              <a:gd name="connsiteY565" fmla="*/ 154318 h 2694226"/>
              <a:gd name="connsiteX566" fmla="*/ 709687 w 2052541"/>
              <a:gd name="connsiteY566" fmla="*/ 212144 h 2694226"/>
              <a:gd name="connsiteX567" fmla="*/ 729704 w 2052541"/>
              <a:gd name="connsiteY567" fmla="*/ 252178 h 2694226"/>
              <a:gd name="connsiteX568" fmla="*/ 718583 w 2052541"/>
              <a:gd name="connsiteY568" fmla="*/ 296660 h 2694226"/>
              <a:gd name="connsiteX569" fmla="*/ 745272 w 2052541"/>
              <a:gd name="connsiteY569" fmla="*/ 301108 h 2694226"/>
              <a:gd name="connsiteX570" fmla="*/ 723031 w 2052541"/>
              <a:gd name="connsiteY570" fmla="*/ 318901 h 2694226"/>
              <a:gd name="connsiteX571" fmla="*/ 736376 w 2052541"/>
              <a:gd name="connsiteY571" fmla="*/ 323349 h 2694226"/>
              <a:gd name="connsiteX572" fmla="*/ 749720 w 2052541"/>
              <a:gd name="connsiteY572" fmla="*/ 327797 h 2694226"/>
              <a:gd name="connsiteX573" fmla="*/ 727480 w 2052541"/>
              <a:gd name="connsiteY573" fmla="*/ 394519 h 2694226"/>
              <a:gd name="connsiteX574" fmla="*/ 723031 w 2052541"/>
              <a:gd name="connsiteY574" fmla="*/ 410088 h 2694226"/>
              <a:gd name="connsiteX575" fmla="*/ 718583 w 2052541"/>
              <a:gd name="connsiteY575" fmla="*/ 421209 h 2694226"/>
              <a:gd name="connsiteX576" fmla="*/ 729704 w 2052541"/>
              <a:gd name="connsiteY576" fmla="*/ 459018 h 2694226"/>
              <a:gd name="connsiteX577" fmla="*/ 740824 w 2052541"/>
              <a:gd name="connsiteY577" fmla="*/ 496827 h 2694226"/>
              <a:gd name="connsiteX578" fmla="*/ 754169 w 2052541"/>
              <a:gd name="connsiteY578" fmla="*/ 532413 h 2694226"/>
              <a:gd name="connsiteX579" fmla="*/ 758617 w 2052541"/>
              <a:gd name="connsiteY579" fmla="*/ 541309 h 2694226"/>
              <a:gd name="connsiteX580" fmla="*/ 771961 w 2052541"/>
              <a:gd name="connsiteY580" fmla="*/ 585791 h 2694226"/>
              <a:gd name="connsiteX581" fmla="*/ 780858 w 2052541"/>
              <a:gd name="connsiteY581" fmla="*/ 581343 h 2694226"/>
              <a:gd name="connsiteX582" fmla="*/ 789754 w 2052541"/>
              <a:gd name="connsiteY582" fmla="*/ 596911 h 2694226"/>
              <a:gd name="connsiteX583" fmla="*/ 794202 w 2052541"/>
              <a:gd name="connsiteY583" fmla="*/ 612480 h 2694226"/>
              <a:gd name="connsiteX584" fmla="*/ 818667 w 2052541"/>
              <a:gd name="connsiteY584" fmla="*/ 768166 h 2694226"/>
              <a:gd name="connsiteX585" fmla="*/ 843132 w 2052541"/>
              <a:gd name="connsiteY585" fmla="*/ 923852 h 2694226"/>
              <a:gd name="connsiteX586" fmla="*/ 929795 w 2052541"/>
              <a:gd name="connsiteY586" fmla="*/ 880258 h 2694226"/>
              <a:gd name="connsiteX587" fmla="*/ 896510 w 2052541"/>
              <a:gd name="connsiteY587" fmla="*/ 1164054 h 2694226"/>
              <a:gd name="connsiteX588" fmla="*/ 914303 w 2052541"/>
              <a:gd name="connsiteY588" fmla="*/ 1244121 h 2694226"/>
              <a:gd name="connsiteX589" fmla="*/ 932096 w 2052541"/>
              <a:gd name="connsiteY589" fmla="*/ 1324188 h 2694226"/>
              <a:gd name="connsiteX590" fmla="*/ 928477 w 2052541"/>
              <a:gd name="connsiteY590" fmla="*/ 1307454 h 2694226"/>
              <a:gd name="connsiteX591" fmla="*/ 924859 w 2052541"/>
              <a:gd name="connsiteY591" fmla="*/ 1129312 h 2694226"/>
              <a:gd name="connsiteX592" fmla="*/ 974353 w 2052541"/>
              <a:gd name="connsiteY592" fmla="*/ 1261914 h 2694226"/>
              <a:gd name="connsiteX593" fmla="*/ 939033 w 2052541"/>
              <a:gd name="connsiteY593" fmla="*/ 1140626 h 2694226"/>
              <a:gd name="connsiteX594" fmla="*/ 1003907 w 2052541"/>
              <a:gd name="connsiteY594" fmla="*/ 1004978 h 2694226"/>
              <a:gd name="connsiteX595" fmla="*/ 1087782 w 2052541"/>
              <a:gd name="connsiteY595" fmla="*/ 897163 h 2694226"/>
              <a:gd name="connsiteX596" fmla="*/ 1092230 w 2052541"/>
              <a:gd name="connsiteY596" fmla="*/ 888267 h 2694226"/>
              <a:gd name="connsiteX597" fmla="*/ 1101126 w 2052541"/>
              <a:gd name="connsiteY597" fmla="*/ 879371 h 2694226"/>
              <a:gd name="connsiteX598" fmla="*/ 1110023 w 2052541"/>
              <a:gd name="connsiteY598" fmla="*/ 839337 h 2694226"/>
              <a:gd name="connsiteX599" fmla="*/ 1112247 w 2052541"/>
              <a:gd name="connsiteY599" fmla="*/ 823769 h 2694226"/>
              <a:gd name="connsiteX600" fmla="*/ 1125780 w 2052541"/>
              <a:gd name="connsiteY600" fmla="*/ 691275 h 2694226"/>
              <a:gd name="connsiteX601" fmla="*/ 1163401 w 2052541"/>
              <a:gd name="connsiteY601" fmla="*/ 710340 h 2694226"/>
              <a:gd name="connsiteX602" fmla="*/ 1194538 w 2052541"/>
              <a:gd name="connsiteY602" fmla="*/ 710340 h 2694226"/>
              <a:gd name="connsiteX603" fmla="*/ 1176745 w 2052541"/>
              <a:gd name="connsiteY603" fmla="*/ 739253 h 2694226"/>
              <a:gd name="connsiteX604" fmla="*/ 1158953 w 2052541"/>
              <a:gd name="connsiteY604" fmla="*/ 772614 h 2694226"/>
              <a:gd name="connsiteX605" fmla="*/ 1163401 w 2052541"/>
              <a:gd name="connsiteY605" fmla="*/ 774838 h 2694226"/>
              <a:gd name="connsiteX606" fmla="*/ 1167849 w 2052541"/>
              <a:gd name="connsiteY606" fmla="*/ 777063 h 2694226"/>
              <a:gd name="connsiteX607" fmla="*/ 1194538 w 2052541"/>
              <a:gd name="connsiteY607" fmla="*/ 710340 h 2694226"/>
              <a:gd name="connsiteX608" fmla="*/ 1221227 w 2052541"/>
              <a:gd name="connsiteY608" fmla="*/ 685875 h 2694226"/>
              <a:gd name="connsiteX609" fmla="*/ 1230123 w 2052541"/>
              <a:gd name="connsiteY609" fmla="*/ 652514 h 2694226"/>
              <a:gd name="connsiteX610" fmla="*/ 1247916 w 2052541"/>
              <a:gd name="connsiteY610" fmla="*/ 634721 h 2694226"/>
              <a:gd name="connsiteX611" fmla="*/ 1256812 w 2052541"/>
              <a:gd name="connsiteY611" fmla="*/ 619152 h 2694226"/>
              <a:gd name="connsiteX612" fmla="*/ 1257924 w 2052541"/>
              <a:gd name="connsiteY612" fmla="*/ 608588 h 2694226"/>
              <a:gd name="connsiteX613" fmla="*/ 1260617 w 2052541"/>
              <a:gd name="connsiteY613" fmla="*/ 600958 h 2694226"/>
              <a:gd name="connsiteX614" fmla="*/ 1260149 w 2052541"/>
              <a:gd name="connsiteY614" fmla="*/ 601360 h 2694226"/>
              <a:gd name="connsiteX615" fmla="*/ 1247916 w 2052541"/>
              <a:gd name="connsiteY615" fmla="*/ 608032 h 2694226"/>
              <a:gd name="connsiteX616" fmla="*/ 1247916 w 2052541"/>
              <a:gd name="connsiteY616" fmla="*/ 430105 h 2694226"/>
              <a:gd name="connsiteX617" fmla="*/ 1225675 w 2052541"/>
              <a:gd name="connsiteY617" fmla="*/ 430105 h 2694226"/>
              <a:gd name="connsiteX618" fmla="*/ 1234571 w 2052541"/>
              <a:gd name="connsiteY618" fmla="*/ 396744 h 2694226"/>
              <a:gd name="connsiteX619" fmla="*/ 1243468 w 2052541"/>
              <a:gd name="connsiteY619" fmla="*/ 363382 h 2694226"/>
              <a:gd name="connsiteX620" fmla="*/ 1256812 w 2052541"/>
              <a:gd name="connsiteY620" fmla="*/ 327797 h 2694226"/>
              <a:gd name="connsiteX621" fmla="*/ 1274605 w 2052541"/>
              <a:gd name="connsiteY621" fmla="*/ 314452 h 2694226"/>
              <a:gd name="connsiteX622" fmla="*/ 1281277 w 2052541"/>
              <a:gd name="connsiteY622" fmla="*/ 285539 h 2694226"/>
              <a:gd name="connsiteX623" fmla="*/ 1292398 w 2052541"/>
              <a:gd name="connsiteY623" fmla="*/ 252178 h 2694226"/>
              <a:gd name="connsiteX624" fmla="*/ 1314639 w 2052541"/>
              <a:gd name="connsiteY624" fmla="*/ 221041 h 2694226"/>
              <a:gd name="connsiteX625" fmla="*/ 1341328 w 2052541"/>
              <a:gd name="connsiteY625" fmla="*/ 189904 h 2694226"/>
              <a:gd name="connsiteX626" fmla="*/ 1352448 w 2052541"/>
              <a:gd name="connsiteY626" fmla="*/ 181007 h 2694226"/>
              <a:gd name="connsiteX627" fmla="*/ 1359120 w 2052541"/>
              <a:gd name="connsiteY627" fmla="*/ 172111 h 2694226"/>
              <a:gd name="connsiteX628" fmla="*/ 1379137 w 2052541"/>
              <a:gd name="connsiteY628" fmla="*/ 127629 h 2694226"/>
              <a:gd name="connsiteX629" fmla="*/ 1399154 w 2052541"/>
              <a:gd name="connsiteY629" fmla="*/ 83147 h 2694226"/>
              <a:gd name="connsiteX630" fmla="*/ 1408050 w 2052541"/>
              <a:gd name="connsiteY630" fmla="*/ 72027 h 2694226"/>
              <a:gd name="connsiteX631" fmla="*/ 1421395 w 2052541"/>
              <a:gd name="connsiteY631" fmla="*/ 60907 h 2694226"/>
              <a:gd name="connsiteX632" fmla="*/ 1425843 w 2052541"/>
              <a:gd name="connsiteY632" fmla="*/ 56458 h 2694226"/>
              <a:gd name="connsiteX633" fmla="*/ 1461428 w 2052541"/>
              <a:gd name="connsiteY633" fmla="*/ 25321 h 2694226"/>
              <a:gd name="connsiteX634" fmla="*/ 1505910 w 2052541"/>
              <a:gd name="connsiteY634" fmla="*/ 3080 h 2694226"/>
              <a:gd name="connsiteX635" fmla="*/ 1518143 w 2052541"/>
              <a:gd name="connsiteY635" fmla="*/ 22 h 2694226"/>
              <a:gd name="connsiteX0" fmla="*/ 820891 w 2052541"/>
              <a:gd name="connsiteY0" fmla="*/ 2454025 h 2694226"/>
              <a:gd name="connsiteX1" fmla="*/ 811995 w 2052541"/>
              <a:gd name="connsiteY1" fmla="*/ 2458473 h 2694226"/>
              <a:gd name="connsiteX2" fmla="*/ 816443 w 2052541"/>
              <a:gd name="connsiteY2" fmla="*/ 2467369 h 2694226"/>
              <a:gd name="connsiteX3" fmla="*/ 820891 w 2052541"/>
              <a:gd name="connsiteY3" fmla="*/ 2476265 h 2694226"/>
              <a:gd name="connsiteX4" fmla="*/ 825339 w 2052541"/>
              <a:gd name="connsiteY4" fmla="*/ 2476265 h 2694226"/>
              <a:gd name="connsiteX5" fmla="*/ 829788 w 2052541"/>
              <a:gd name="connsiteY5" fmla="*/ 2474041 h 2694226"/>
              <a:gd name="connsiteX6" fmla="*/ 834236 w 2052541"/>
              <a:gd name="connsiteY6" fmla="*/ 2471817 h 2694226"/>
              <a:gd name="connsiteX7" fmla="*/ 827563 w 2052541"/>
              <a:gd name="connsiteY7" fmla="*/ 2462921 h 2694226"/>
              <a:gd name="connsiteX8" fmla="*/ 820891 w 2052541"/>
              <a:gd name="connsiteY8" fmla="*/ 2454025 h 2694226"/>
              <a:gd name="connsiteX9" fmla="*/ 905407 w 2052541"/>
              <a:gd name="connsiteY9" fmla="*/ 2431784 h 2694226"/>
              <a:gd name="connsiteX10" fmla="*/ 869821 w 2052541"/>
              <a:gd name="connsiteY10" fmla="*/ 2449576 h 2694226"/>
              <a:gd name="connsiteX11" fmla="*/ 885390 w 2052541"/>
              <a:gd name="connsiteY11" fmla="*/ 2460697 h 2694226"/>
              <a:gd name="connsiteX12" fmla="*/ 900958 w 2052541"/>
              <a:gd name="connsiteY12" fmla="*/ 2471817 h 2694226"/>
              <a:gd name="connsiteX13" fmla="*/ 905407 w 2052541"/>
              <a:gd name="connsiteY13" fmla="*/ 2431784 h 2694226"/>
              <a:gd name="connsiteX14" fmla="*/ 1225675 w 2052541"/>
              <a:gd name="connsiteY14" fmla="*/ 2276098 h 2694226"/>
              <a:gd name="connsiteX15" fmla="*/ 1198986 w 2052541"/>
              <a:gd name="connsiteY15" fmla="*/ 2278322 h 2694226"/>
              <a:gd name="connsiteX16" fmla="*/ 1194538 w 2052541"/>
              <a:gd name="connsiteY16" fmla="*/ 2298339 h 2694226"/>
              <a:gd name="connsiteX17" fmla="*/ 1210107 w 2052541"/>
              <a:gd name="connsiteY17" fmla="*/ 2287218 h 2694226"/>
              <a:gd name="connsiteX18" fmla="*/ 1225675 w 2052541"/>
              <a:gd name="connsiteY18" fmla="*/ 2276098 h 2694226"/>
              <a:gd name="connsiteX19" fmla="*/ 1483669 w 2052541"/>
              <a:gd name="connsiteY19" fmla="*/ 1591079 h 2694226"/>
              <a:gd name="connsiteX20" fmla="*/ 1492566 w 2052541"/>
              <a:gd name="connsiteY20" fmla="*/ 1595527 h 2694226"/>
              <a:gd name="connsiteX21" fmla="*/ 1483669 w 2052541"/>
              <a:gd name="connsiteY21" fmla="*/ 1640009 h 2694226"/>
              <a:gd name="connsiteX22" fmla="*/ 1470325 w 2052541"/>
              <a:gd name="connsiteY22" fmla="*/ 1635560 h 2694226"/>
              <a:gd name="connsiteX23" fmla="*/ 1476997 w 2052541"/>
              <a:gd name="connsiteY23" fmla="*/ 1613319 h 2694226"/>
              <a:gd name="connsiteX24" fmla="*/ 1483669 w 2052541"/>
              <a:gd name="connsiteY24" fmla="*/ 1591079 h 2694226"/>
              <a:gd name="connsiteX25" fmla="*/ 224836 w 2052541"/>
              <a:gd name="connsiteY25" fmla="*/ 1333085 h 2694226"/>
              <a:gd name="connsiteX26" fmla="*/ 238180 w 2052541"/>
              <a:gd name="connsiteY26" fmla="*/ 1377566 h 2694226"/>
              <a:gd name="connsiteX27" fmla="*/ 247077 w 2052541"/>
              <a:gd name="connsiteY27" fmla="*/ 1422048 h 2694226"/>
              <a:gd name="connsiteX28" fmla="*/ 238180 w 2052541"/>
              <a:gd name="connsiteY28" fmla="*/ 1422048 h 2694226"/>
              <a:gd name="connsiteX29" fmla="*/ 215939 w 2052541"/>
              <a:gd name="connsiteY29" fmla="*/ 1337533 h 2694226"/>
              <a:gd name="connsiteX30" fmla="*/ 224836 w 2052541"/>
              <a:gd name="connsiteY30" fmla="*/ 1333085 h 2694226"/>
              <a:gd name="connsiteX31" fmla="*/ 834236 w 2052541"/>
              <a:gd name="connsiteY31" fmla="*/ 1328636 h 2694226"/>
              <a:gd name="connsiteX32" fmla="*/ 829788 w 2052541"/>
              <a:gd name="connsiteY32" fmla="*/ 1333085 h 2694226"/>
              <a:gd name="connsiteX33" fmla="*/ 845356 w 2052541"/>
              <a:gd name="connsiteY33" fmla="*/ 1428720 h 2694226"/>
              <a:gd name="connsiteX34" fmla="*/ 883166 w 2052541"/>
              <a:gd name="connsiteY34" fmla="*/ 1519908 h 2694226"/>
              <a:gd name="connsiteX35" fmla="*/ 858701 w 2052541"/>
              <a:gd name="connsiteY35" fmla="*/ 1424272 h 2694226"/>
              <a:gd name="connsiteX36" fmla="*/ 834236 w 2052541"/>
              <a:gd name="connsiteY36" fmla="*/ 1328636 h 2694226"/>
              <a:gd name="connsiteX37" fmla="*/ 811995 w 2052541"/>
              <a:gd name="connsiteY37" fmla="*/ 1284154 h 2694226"/>
              <a:gd name="connsiteX38" fmla="*/ 807547 w 2052541"/>
              <a:gd name="connsiteY38" fmla="*/ 1324188 h 2694226"/>
              <a:gd name="connsiteX39" fmla="*/ 816443 w 2052541"/>
              <a:gd name="connsiteY39" fmla="*/ 1324188 h 2694226"/>
              <a:gd name="connsiteX40" fmla="*/ 818667 w 2052541"/>
              <a:gd name="connsiteY40" fmla="*/ 1306395 h 2694226"/>
              <a:gd name="connsiteX41" fmla="*/ 820891 w 2052541"/>
              <a:gd name="connsiteY41" fmla="*/ 1288603 h 2694226"/>
              <a:gd name="connsiteX42" fmla="*/ 811995 w 2052541"/>
              <a:gd name="connsiteY42" fmla="*/ 1284154 h 2694226"/>
              <a:gd name="connsiteX43" fmla="*/ 193699 w 2052541"/>
              <a:gd name="connsiteY43" fmla="*/ 1190743 h 2694226"/>
              <a:gd name="connsiteX44" fmla="*/ 198147 w 2052541"/>
              <a:gd name="connsiteY44" fmla="*/ 1224104 h 2694226"/>
              <a:gd name="connsiteX45" fmla="*/ 202595 w 2052541"/>
              <a:gd name="connsiteY45" fmla="*/ 1257465 h 2694226"/>
              <a:gd name="connsiteX46" fmla="*/ 198147 w 2052541"/>
              <a:gd name="connsiteY46" fmla="*/ 1257465 h 2694226"/>
              <a:gd name="connsiteX47" fmla="*/ 184802 w 2052541"/>
              <a:gd name="connsiteY47" fmla="*/ 1195191 h 2694226"/>
              <a:gd name="connsiteX48" fmla="*/ 193699 w 2052541"/>
              <a:gd name="connsiteY48" fmla="*/ 1190743 h 2694226"/>
              <a:gd name="connsiteX49" fmla="*/ 167010 w 2052541"/>
              <a:gd name="connsiteY49" fmla="*/ 1115124 h 2694226"/>
              <a:gd name="connsiteX50" fmla="*/ 175906 w 2052541"/>
              <a:gd name="connsiteY50" fmla="*/ 1115124 h 2694226"/>
              <a:gd name="connsiteX51" fmla="*/ 180354 w 2052541"/>
              <a:gd name="connsiteY51" fmla="*/ 1137365 h 2694226"/>
              <a:gd name="connsiteX52" fmla="*/ 184802 w 2052541"/>
              <a:gd name="connsiteY52" fmla="*/ 1164054 h 2694226"/>
              <a:gd name="connsiteX53" fmla="*/ 180354 w 2052541"/>
              <a:gd name="connsiteY53" fmla="*/ 1164054 h 2694226"/>
              <a:gd name="connsiteX54" fmla="*/ 173682 w 2052541"/>
              <a:gd name="connsiteY54" fmla="*/ 1139589 h 2694226"/>
              <a:gd name="connsiteX55" fmla="*/ 167010 w 2052541"/>
              <a:gd name="connsiteY55" fmla="*/ 1115124 h 2694226"/>
              <a:gd name="connsiteX56" fmla="*/ 1176189 w 2052541"/>
              <a:gd name="connsiteY56" fmla="*/ 1020878 h 2694226"/>
              <a:gd name="connsiteX57" fmla="*/ 1167849 w 2052541"/>
              <a:gd name="connsiteY57" fmla="*/ 1035057 h 2694226"/>
              <a:gd name="connsiteX58" fmla="*/ 1163401 w 2052541"/>
              <a:gd name="connsiteY58" fmla="*/ 1048401 h 2694226"/>
              <a:gd name="connsiteX59" fmla="*/ 1158953 w 2052541"/>
              <a:gd name="connsiteY59" fmla="*/ 1061746 h 2694226"/>
              <a:gd name="connsiteX60" fmla="*/ 1150056 w 2052541"/>
              <a:gd name="connsiteY60" fmla="*/ 1092883 h 2694226"/>
              <a:gd name="connsiteX61" fmla="*/ 1141160 w 2052541"/>
              <a:gd name="connsiteY61" fmla="*/ 1119572 h 2694226"/>
              <a:gd name="connsiteX62" fmla="*/ 1150056 w 2052541"/>
              <a:gd name="connsiteY62" fmla="*/ 1124020 h 2694226"/>
              <a:gd name="connsiteX63" fmla="*/ 1165625 w 2052541"/>
              <a:gd name="connsiteY63" fmla="*/ 1079538 h 2694226"/>
              <a:gd name="connsiteX64" fmla="*/ 1181193 w 2052541"/>
              <a:gd name="connsiteY64" fmla="*/ 1035057 h 2694226"/>
              <a:gd name="connsiteX65" fmla="*/ 1176745 w 2052541"/>
              <a:gd name="connsiteY65" fmla="*/ 1021712 h 2694226"/>
              <a:gd name="connsiteX66" fmla="*/ 1176189 w 2052541"/>
              <a:gd name="connsiteY66" fmla="*/ 1020878 h 2694226"/>
              <a:gd name="connsiteX67" fmla="*/ 207043 w 2052541"/>
              <a:gd name="connsiteY67" fmla="*/ 990575 h 2694226"/>
              <a:gd name="connsiteX68" fmla="*/ 202595 w 2052541"/>
              <a:gd name="connsiteY68" fmla="*/ 992799 h 2694226"/>
              <a:gd name="connsiteX69" fmla="*/ 198147 w 2052541"/>
              <a:gd name="connsiteY69" fmla="*/ 995023 h 2694226"/>
              <a:gd name="connsiteX70" fmla="*/ 207043 w 2052541"/>
              <a:gd name="connsiteY70" fmla="*/ 1032833 h 2694226"/>
              <a:gd name="connsiteX71" fmla="*/ 215939 w 2052541"/>
              <a:gd name="connsiteY71" fmla="*/ 1070642 h 2694226"/>
              <a:gd name="connsiteX72" fmla="*/ 224836 w 2052541"/>
              <a:gd name="connsiteY72" fmla="*/ 1070642 h 2694226"/>
              <a:gd name="connsiteX73" fmla="*/ 215939 w 2052541"/>
              <a:gd name="connsiteY73" fmla="*/ 1030609 h 2694226"/>
              <a:gd name="connsiteX74" fmla="*/ 207043 w 2052541"/>
              <a:gd name="connsiteY74" fmla="*/ 990575 h 2694226"/>
              <a:gd name="connsiteX75" fmla="*/ 1652700 w 2052541"/>
              <a:gd name="connsiteY75" fmla="*/ 977230 h 2694226"/>
              <a:gd name="connsiteX76" fmla="*/ 1626011 w 2052541"/>
              <a:gd name="connsiteY76" fmla="*/ 1008368 h 2694226"/>
              <a:gd name="connsiteX77" fmla="*/ 1621563 w 2052541"/>
              <a:gd name="connsiteY77" fmla="*/ 1030609 h 2694226"/>
              <a:gd name="connsiteX78" fmla="*/ 1617115 w 2052541"/>
              <a:gd name="connsiteY78" fmla="*/ 1052849 h 2694226"/>
              <a:gd name="connsiteX79" fmla="*/ 1594874 w 2052541"/>
              <a:gd name="connsiteY79" fmla="*/ 1097331 h 2694226"/>
              <a:gd name="connsiteX80" fmla="*/ 1590425 w 2052541"/>
              <a:gd name="connsiteY80" fmla="*/ 1119572 h 2694226"/>
              <a:gd name="connsiteX81" fmla="*/ 1599322 w 2052541"/>
              <a:gd name="connsiteY81" fmla="*/ 1119572 h 2694226"/>
              <a:gd name="connsiteX82" fmla="*/ 1634907 w 2052541"/>
              <a:gd name="connsiteY82" fmla="*/ 1052849 h 2694226"/>
              <a:gd name="connsiteX83" fmla="*/ 1661596 w 2052541"/>
              <a:gd name="connsiteY83" fmla="*/ 981679 h 2694226"/>
              <a:gd name="connsiteX84" fmla="*/ 1657148 w 2052541"/>
              <a:gd name="connsiteY84" fmla="*/ 979454 h 2694226"/>
              <a:gd name="connsiteX85" fmla="*/ 1652700 w 2052541"/>
              <a:gd name="connsiteY85" fmla="*/ 977230 h 2694226"/>
              <a:gd name="connsiteX86" fmla="*/ 167010 w 2052541"/>
              <a:gd name="connsiteY86" fmla="*/ 817096 h 2694226"/>
              <a:gd name="connsiteX87" fmla="*/ 153665 w 2052541"/>
              <a:gd name="connsiteY87" fmla="*/ 852682 h 2694226"/>
              <a:gd name="connsiteX88" fmla="*/ 158113 w 2052541"/>
              <a:gd name="connsiteY88" fmla="*/ 852682 h 2694226"/>
              <a:gd name="connsiteX89" fmla="*/ 144769 w 2052541"/>
              <a:gd name="connsiteY89" fmla="*/ 870474 h 2694226"/>
              <a:gd name="connsiteX90" fmla="*/ 151441 w 2052541"/>
              <a:gd name="connsiteY90" fmla="*/ 879371 h 2694226"/>
              <a:gd name="connsiteX91" fmla="*/ 169234 w 2052541"/>
              <a:gd name="connsiteY91" fmla="*/ 886043 h 2694226"/>
              <a:gd name="connsiteX92" fmla="*/ 180354 w 2052541"/>
              <a:gd name="connsiteY92" fmla="*/ 892715 h 2694226"/>
              <a:gd name="connsiteX93" fmla="*/ 162561 w 2052541"/>
              <a:gd name="connsiteY93" fmla="*/ 897163 h 2694226"/>
              <a:gd name="connsiteX94" fmla="*/ 164785 w 2052541"/>
              <a:gd name="connsiteY94" fmla="*/ 908284 h 2694226"/>
              <a:gd name="connsiteX95" fmla="*/ 167010 w 2052541"/>
              <a:gd name="connsiteY95" fmla="*/ 914956 h 2694226"/>
              <a:gd name="connsiteX96" fmla="*/ 153665 w 2052541"/>
              <a:gd name="connsiteY96" fmla="*/ 923852 h 2694226"/>
              <a:gd name="connsiteX97" fmla="*/ 149217 w 2052541"/>
              <a:gd name="connsiteY97" fmla="*/ 966110 h 2694226"/>
              <a:gd name="connsiteX98" fmla="*/ 167010 w 2052541"/>
              <a:gd name="connsiteY98" fmla="*/ 1012816 h 2694226"/>
              <a:gd name="connsiteX99" fmla="*/ 175906 w 2052541"/>
              <a:gd name="connsiteY99" fmla="*/ 990575 h 2694226"/>
              <a:gd name="connsiteX100" fmla="*/ 162561 w 2052541"/>
              <a:gd name="connsiteY100" fmla="*/ 923852 h 2694226"/>
              <a:gd name="connsiteX101" fmla="*/ 184802 w 2052541"/>
              <a:gd name="connsiteY101" fmla="*/ 919404 h 2694226"/>
              <a:gd name="connsiteX102" fmla="*/ 184802 w 2052541"/>
              <a:gd name="connsiteY102" fmla="*/ 954990 h 2694226"/>
              <a:gd name="connsiteX103" fmla="*/ 211491 w 2052541"/>
              <a:gd name="connsiteY103" fmla="*/ 968334 h 2694226"/>
              <a:gd name="connsiteX104" fmla="*/ 200371 w 2052541"/>
              <a:gd name="connsiteY104" fmla="*/ 910508 h 2694226"/>
              <a:gd name="connsiteX105" fmla="*/ 193699 w 2052541"/>
              <a:gd name="connsiteY105" fmla="*/ 861578 h 2694226"/>
              <a:gd name="connsiteX106" fmla="*/ 184802 w 2052541"/>
              <a:gd name="connsiteY106" fmla="*/ 852682 h 2694226"/>
              <a:gd name="connsiteX107" fmla="*/ 175906 w 2052541"/>
              <a:gd name="connsiteY107" fmla="*/ 817096 h 2694226"/>
              <a:gd name="connsiteX108" fmla="*/ 167010 w 2052541"/>
              <a:gd name="connsiteY108" fmla="*/ 817096 h 2694226"/>
              <a:gd name="connsiteX109" fmla="*/ 64702 w 2052541"/>
              <a:gd name="connsiteY109" fmla="*/ 639169 h 2694226"/>
              <a:gd name="connsiteX110" fmla="*/ 69150 w 2052541"/>
              <a:gd name="connsiteY110" fmla="*/ 668082 h 2694226"/>
              <a:gd name="connsiteX111" fmla="*/ 73598 w 2052541"/>
              <a:gd name="connsiteY111" fmla="*/ 688099 h 2694226"/>
              <a:gd name="connsiteX112" fmla="*/ 78046 w 2052541"/>
              <a:gd name="connsiteY112" fmla="*/ 688099 h 2694226"/>
              <a:gd name="connsiteX113" fmla="*/ 86942 w 2052541"/>
              <a:gd name="connsiteY113" fmla="*/ 652514 h 2694226"/>
              <a:gd name="connsiteX114" fmla="*/ 64702 w 2052541"/>
              <a:gd name="connsiteY114" fmla="*/ 639169 h 2694226"/>
              <a:gd name="connsiteX115" fmla="*/ 51357 w 2052541"/>
              <a:gd name="connsiteY115" fmla="*/ 545758 h 2694226"/>
              <a:gd name="connsiteX116" fmla="*/ 58029 w 2052541"/>
              <a:gd name="connsiteY116" fmla="*/ 583567 h 2694226"/>
              <a:gd name="connsiteX117" fmla="*/ 64702 w 2052541"/>
              <a:gd name="connsiteY117" fmla="*/ 616928 h 2694226"/>
              <a:gd name="connsiteX118" fmla="*/ 75822 w 2052541"/>
              <a:gd name="connsiteY118" fmla="*/ 579119 h 2694226"/>
              <a:gd name="connsiteX119" fmla="*/ 51357 w 2052541"/>
              <a:gd name="connsiteY119" fmla="*/ 545758 h 2694226"/>
              <a:gd name="connsiteX120" fmla="*/ 86942 w 2052541"/>
              <a:gd name="connsiteY120" fmla="*/ 510172 h 2694226"/>
              <a:gd name="connsiteX121" fmla="*/ 73598 w 2052541"/>
              <a:gd name="connsiteY121" fmla="*/ 519069 h 2694226"/>
              <a:gd name="connsiteX122" fmla="*/ 60253 w 2052541"/>
              <a:gd name="connsiteY122" fmla="*/ 527965 h 2694226"/>
              <a:gd name="connsiteX123" fmla="*/ 69150 w 2052541"/>
              <a:gd name="connsiteY123" fmla="*/ 536861 h 2694226"/>
              <a:gd name="connsiteX124" fmla="*/ 82494 w 2052541"/>
              <a:gd name="connsiteY124" fmla="*/ 527965 h 2694226"/>
              <a:gd name="connsiteX125" fmla="*/ 95839 w 2052541"/>
              <a:gd name="connsiteY125" fmla="*/ 519069 h 2694226"/>
              <a:gd name="connsiteX126" fmla="*/ 86942 w 2052541"/>
              <a:gd name="connsiteY126" fmla="*/ 510172 h 2694226"/>
              <a:gd name="connsiteX127" fmla="*/ 29116 w 2052541"/>
              <a:gd name="connsiteY127" fmla="*/ 447898 h 2694226"/>
              <a:gd name="connsiteX128" fmla="*/ 46909 w 2052541"/>
              <a:gd name="connsiteY128" fmla="*/ 501276 h 2694226"/>
              <a:gd name="connsiteX129" fmla="*/ 29116 w 2052541"/>
              <a:gd name="connsiteY129" fmla="*/ 476811 h 2694226"/>
              <a:gd name="connsiteX130" fmla="*/ 29116 w 2052541"/>
              <a:gd name="connsiteY130" fmla="*/ 447898 h 2694226"/>
              <a:gd name="connsiteX131" fmla="*/ 1350224 w 2052541"/>
              <a:gd name="connsiteY131" fmla="*/ 434553 h 2694226"/>
              <a:gd name="connsiteX132" fmla="*/ 1319087 w 2052541"/>
              <a:gd name="connsiteY132" fmla="*/ 465690 h 2694226"/>
              <a:gd name="connsiteX133" fmla="*/ 1301294 w 2052541"/>
              <a:gd name="connsiteY133" fmla="*/ 505724 h 2694226"/>
              <a:gd name="connsiteX134" fmla="*/ 1287950 w 2052541"/>
              <a:gd name="connsiteY134" fmla="*/ 532413 h 2694226"/>
              <a:gd name="connsiteX135" fmla="*/ 1261261 w 2052541"/>
              <a:gd name="connsiteY135" fmla="*/ 599135 h 2694226"/>
              <a:gd name="connsiteX136" fmla="*/ 1279053 w 2052541"/>
              <a:gd name="connsiteY136" fmla="*/ 590239 h 2694226"/>
              <a:gd name="connsiteX137" fmla="*/ 1279053 w 2052541"/>
              <a:gd name="connsiteY137" fmla="*/ 612480 h 2694226"/>
              <a:gd name="connsiteX138" fmla="*/ 1294622 w 2052541"/>
              <a:gd name="connsiteY138" fmla="*/ 599135 h 2694226"/>
              <a:gd name="connsiteX139" fmla="*/ 1305742 w 2052541"/>
              <a:gd name="connsiteY139" fmla="*/ 585791 h 2694226"/>
              <a:gd name="connsiteX140" fmla="*/ 1319087 w 2052541"/>
              <a:gd name="connsiteY140" fmla="*/ 514620 h 2694226"/>
              <a:gd name="connsiteX141" fmla="*/ 1336880 w 2052541"/>
              <a:gd name="connsiteY141" fmla="*/ 474587 h 2694226"/>
              <a:gd name="connsiteX142" fmla="*/ 1354672 w 2052541"/>
              <a:gd name="connsiteY142" fmla="*/ 439001 h 2694226"/>
              <a:gd name="connsiteX143" fmla="*/ 1350224 w 2052541"/>
              <a:gd name="connsiteY143" fmla="*/ 434553 h 2694226"/>
              <a:gd name="connsiteX144" fmla="*/ 1363569 w 2052541"/>
              <a:gd name="connsiteY144" fmla="*/ 332245 h 2694226"/>
              <a:gd name="connsiteX145" fmla="*/ 1348000 w 2052541"/>
              <a:gd name="connsiteY145" fmla="*/ 336693 h 2694226"/>
              <a:gd name="connsiteX146" fmla="*/ 1336880 w 2052541"/>
              <a:gd name="connsiteY146" fmla="*/ 345590 h 2694226"/>
              <a:gd name="connsiteX147" fmla="*/ 1332431 w 2052541"/>
              <a:gd name="connsiteY147" fmla="*/ 385623 h 2694226"/>
              <a:gd name="connsiteX148" fmla="*/ 1341328 w 2052541"/>
              <a:gd name="connsiteY148" fmla="*/ 392295 h 2694226"/>
              <a:gd name="connsiteX149" fmla="*/ 1350224 w 2052541"/>
              <a:gd name="connsiteY149" fmla="*/ 390071 h 2694226"/>
              <a:gd name="connsiteX150" fmla="*/ 1363569 w 2052541"/>
              <a:gd name="connsiteY150" fmla="*/ 363382 h 2694226"/>
              <a:gd name="connsiteX151" fmla="*/ 1372465 w 2052541"/>
              <a:gd name="connsiteY151" fmla="*/ 367830 h 2694226"/>
              <a:gd name="connsiteX152" fmla="*/ 1390258 w 2052541"/>
              <a:gd name="connsiteY152" fmla="*/ 354486 h 2694226"/>
              <a:gd name="connsiteX153" fmla="*/ 1381361 w 2052541"/>
              <a:gd name="connsiteY153" fmla="*/ 341141 h 2694226"/>
              <a:gd name="connsiteX154" fmla="*/ 1363569 w 2052541"/>
              <a:gd name="connsiteY154" fmla="*/ 332245 h 2694226"/>
              <a:gd name="connsiteX155" fmla="*/ 522864 w 2052541"/>
              <a:gd name="connsiteY155" fmla="*/ 172111 h 2694226"/>
              <a:gd name="connsiteX156" fmla="*/ 505071 w 2052541"/>
              <a:gd name="connsiteY156" fmla="*/ 174335 h 2694226"/>
              <a:gd name="connsiteX157" fmla="*/ 487278 w 2052541"/>
              <a:gd name="connsiteY157" fmla="*/ 176559 h 2694226"/>
              <a:gd name="connsiteX158" fmla="*/ 491726 w 2052541"/>
              <a:gd name="connsiteY158" fmla="*/ 185455 h 2694226"/>
              <a:gd name="connsiteX159" fmla="*/ 522864 w 2052541"/>
              <a:gd name="connsiteY159" fmla="*/ 181007 h 2694226"/>
              <a:gd name="connsiteX160" fmla="*/ 522864 w 2052541"/>
              <a:gd name="connsiteY160" fmla="*/ 172111 h 2694226"/>
              <a:gd name="connsiteX161" fmla="*/ 91391 w 2052541"/>
              <a:gd name="connsiteY161" fmla="*/ 132077 h 2694226"/>
              <a:gd name="connsiteX162" fmla="*/ 131424 w 2052541"/>
              <a:gd name="connsiteY162" fmla="*/ 145422 h 2694226"/>
              <a:gd name="connsiteX163" fmla="*/ 144769 w 2052541"/>
              <a:gd name="connsiteY163" fmla="*/ 196576 h 2694226"/>
              <a:gd name="connsiteX164" fmla="*/ 158113 w 2052541"/>
              <a:gd name="connsiteY164" fmla="*/ 247730 h 2694226"/>
              <a:gd name="connsiteX165" fmla="*/ 144769 w 2052541"/>
              <a:gd name="connsiteY165" fmla="*/ 274419 h 2694226"/>
              <a:gd name="connsiteX166" fmla="*/ 124752 w 2052541"/>
              <a:gd name="connsiteY166" fmla="*/ 232161 h 2694226"/>
              <a:gd name="connsiteX167" fmla="*/ 113631 w 2052541"/>
              <a:gd name="connsiteY167" fmla="*/ 185455 h 2694226"/>
              <a:gd name="connsiteX168" fmla="*/ 104735 w 2052541"/>
              <a:gd name="connsiteY168" fmla="*/ 163215 h 2694226"/>
              <a:gd name="connsiteX169" fmla="*/ 91391 w 2052541"/>
              <a:gd name="connsiteY169" fmla="*/ 132077 h 2694226"/>
              <a:gd name="connsiteX170" fmla="*/ 1474773 w 2052541"/>
              <a:gd name="connsiteY170" fmla="*/ 87596 h 2694226"/>
              <a:gd name="connsiteX171" fmla="*/ 1465877 w 2052541"/>
              <a:gd name="connsiteY171" fmla="*/ 94268 h 2694226"/>
              <a:gd name="connsiteX172" fmla="*/ 1456980 w 2052541"/>
              <a:gd name="connsiteY172" fmla="*/ 105388 h 2694226"/>
              <a:gd name="connsiteX173" fmla="*/ 1421395 w 2052541"/>
              <a:gd name="connsiteY173" fmla="*/ 163215 h 2694226"/>
              <a:gd name="connsiteX174" fmla="*/ 1414723 w 2052541"/>
              <a:gd name="connsiteY174" fmla="*/ 169887 h 2694226"/>
              <a:gd name="connsiteX175" fmla="*/ 1403602 w 2052541"/>
              <a:gd name="connsiteY175" fmla="*/ 176559 h 2694226"/>
              <a:gd name="connsiteX176" fmla="*/ 1372465 w 2052541"/>
              <a:gd name="connsiteY176" fmla="*/ 225489 h 2694226"/>
              <a:gd name="connsiteX177" fmla="*/ 1390258 w 2052541"/>
              <a:gd name="connsiteY177" fmla="*/ 236609 h 2694226"/>
              <a:gd name="connsiteX178" fmla="*/ 1408050 w 2052541"/>
              <a:gd name="connsiteY178" fmla="*/ 247730 h 2694226"/>
              <a:gd name="connsiteX179" fmla="*/ 1412499 w 2052541"/>
              <a:gd name="connsiteY179" fmla="*/ 243282 h 2694226"/>
              <a:gd name="connsiteX180" fmla="*/ 1408050 w 2052541"/>
              <a:gd name="connsiteY180" fmla="*/ 265522 h 2694226"/>
              <a:gd name="connsiteX181" fmla="*/ 1376913 w 2052541"/>
              <a:gd name="connsiteY181" fmla="*/ 287763 h 2694226"/>
              <a:gd name="connsiteX182" fmla="*/ 1421395 w 2052541"/>
              <a:gd name="connsiteY182" fmla="*/ 269971 h 2694226"/>
              <a:gd name="connsiteX183" fmla="*/ 1430291 w 2052541"/>
              <a:gd name="connsiteY183" fmla="*/ 247730 h 2694226"/>
              <a:gd name="connsiteX184" fmla="*/ 1456980 w 2052541"/>
              <a:gd name="connsiteY184" fmla="*/ 216593 h 2694226"/>
              <a:gd name="connsiteX185" fmla="*/ 1479221 w 2052541"/>
              <a:gd name="connsiteY185" fmla="*/ 189904 h 2694226"/>
              <a:gd name="connsiteX186" fmla="*/ 1510358 w 2052541"/>
              <a:gd name="connsiteY186" fmla="*/ 176559 h 2694226"/>
              <a:gd name="connsiteX187" fmla="*/ 1577081 w 2052541"/>
              <a:gd name="connsiteY187" fmla="*/ 114285 h 2694226"/>
              <a:gd name="connsiteX188" fmla="*/ 1563737 w 2052541"/>
              <a:gd name="connsiteY188" fmla="*/ 96492 h 2694226"/>
              <a:gd name="connsiteX189" fmla="*/ 1528151 w 2052541"/>
              <a:gd name="connsiteY189" fmla="*/ 100940 h 2694226"/>
              <a:gd name="connsiteX190" fmla="*/ 1514807 w 2052541"/>
              <a:gd name="connsiteY190" fmla="*/ 114285 h 2694226"/>
              <a:gd name="connsiteX191" fmla="*/ 1501462 w 2052541"/>
              <a:gd name="connsiteY191" fmla="*/ 87596 h 2694226"/>
              <a:gd name="connsiteX192" fmla="*/ 1479221 w 2052541"/>
              <a:gd name="connsiteY192" fmla="*/ 118733 h 2694226"/>
              <a:gd name="connsiteX193" fmla="*/ 1479221 w 2052541"/>
              <a:gd name="connsiteY193" fmla="*/ 114285 h 2694226"/>
              <a:gd name="connsiteX194" fmla="*/ 1474773 w 2052541"/>
              <a:gd name="connsiteY194" fmla="*/ 87596 h 2694226"/>
              <a:gd name="connsiteX195" fmla="*/ 465593 w 2052541"/>
              <a:gd name="connsiteY195" fmla="*/ 50342 h 2694226"/>
              <a:gd name="connsiteX196" fmla="*/ 476158 w 2052541"/>
              <a:gd name="connsiteY196" fmla="*/ 54234 h 2694226"/>
              <a:gd name="connsiteX197" fmla="*/ 496174 w 2052541"/>
              <a:gd name="connsiteY197" fmla="*/ 60907 h 2694226"/>
              <a:gd name="connsiteX198" fmla="*/ 473934 w 2052541"/>
              <a:gd name="connsiteY198" fmla="*/ 87596 h 2694226"/>
              <a:gd name="connsiteX199" fmla="*/ 478382 w 2052541"/>
              <a:gd name="connsiteY199" fmla="*/ 105388 h 2694226"/>
              <a:gd name="connsiteX200" fmla="*/ 458365 w 2052541"/>
              <a:gd name="connsiteY200" fmla="*/ 87596 h 2694226"/>
              <a:gd name="connsiteX201" fmla="*/ 456141 w 2052541"/>
              <a:gd name="connsiteY201" fmla="*/ 60907 h 2694226"/>
              <a:gd name="connsiteX202" fmla="*/ 465593 w 2052541"/>
              <a:gd name="connsiteY202" fmla="*/ 50342 h 2694226"/>
              <a:gd name="connsiteX203" fmla="*/ 280160 w 2052541"/>
              <a:gd name="connsiteY203" fmla="*/ 28379 h 2694226"/>
              <a:gd name="connsiteX204" fmla="*/ 309351 w 2052541"/>
              <a:gd name="connsiteY204" fmla="*/ 47562 h 2694226"/>
              <a:gd name="connsiteX205" fmla="*/ 311575 w 2052541"/>
              <a:gd name="connsiteY205" fmla="*/ 54234 h 2694226"/>
              <a:gd name="connsiteX206" fmla="*/ 313799 w 2052541"/>
              <a:gd name="connsiteY206" fmla="*/ 60907 h 2694226"/>
              <a:gd name="connsiteX207" fmla="*/ 304903 w 2052541"/>
              <a:gd name="connsiteY207" fmla="*/ 96492 h 2694226"/>
              <a:gd name="connsiteX208" fmla="*/ 304903 w 2052541"/>
              <a:gd name="connsiteY208" fmla="*/ 132077 h 2694226"/>
              <a:gd name="connsiteX209" fmla="*/ 273766 w 2052541"/>
              <a:gd name="connsiteY209" fmla="*/ 118733 h 2694226"/>
              <a:gd name="connsiteX210" fmla="*/ 251525 w 2052541"/>
              <a:gd name="connsiteY210" fmla="*/ 140974 h 2694226"/>
              <a:gd name="connsiteX211" fmla="*/ 251525 w 2052541"/>
              <a:gd name="connsiteY211" fmla="*/ 149870 h 2694226"/>
              <a:gd name="connsiteX212" fmla="*/ 220388 w 2052541"/>
              <a:gd name="connsiteY212" fmla="*/ 149870 h 2694226"/>
              <a:gd name="connsiteX213" fmla="*/ 227060 w 2052541"/>
              <a:gd name="connsiteY213" fmla="*/ 116509 h 2694226"/>
              <a:gd name="connsiteX214" fmla="*/ 202595 w 2052541"/>
              <a:gd name="connsiteY214" fmla="*/ 100940 h 2694226"/>
              <a:gd name="connsiteX215" fmla="*/ 153665 w 2052541"/>
              <a:gd name="connsiteY215" fmla="*/ 83147 h 2694226"/>
              <a:gd name="connsiteX216" fmla="*/ 131424 w 2052541"/>
              <a:gd name="connsiteY216" fmla="*/ 100940 h 2694226"/>
              <a:gd name="connsiteX217" fmla="*/ 122528 w 2052541"/>
              <a:gd name="connsiteY217" fmla="*/ 118733 h 2694226"/>
              <a:gd name="connsiteX218" fmla="*/ 109183 w 2052541"/>
              <a:gd name="connsiteY218" fmla="*/ 105388 h 2694226"/>
              <a:gd name="connsiteX219" fmla="*/ 122528 w 2052541"/>
              <a:gd name="connsiteY219" fmla="*/ 52010 h 2694226"/>
              <a:gd name="connsiteX220" fmla="*/ 171458 w 2052541"/>
              <a:gd name="connsiteY220" fmla="*/ 47562 h 2694226"/>
              <a:gd name="connsiteX221" fmla="*/ 269318 w 2052541"/>
              <a:gd name="connsiteY221" fmla="*/ 34217 h 2694226"/>
              <a:gd name="connsiteX222" fmla="*/ 280160 w 2052541"/>
              <a:gd name="connsiteY222" fmla="*/ 28379 h 2694226"/>
              <a:gd name="connsiteX223" fmla="*/ 1518143 w 2052541"/>
              <a:gd name="connsiteY223" fmla="*/ 22 h 2694226"/>
              <a:gd name="connsiteX224" fmla="*/ 1541496 w 2052541"/>
              <a:gd name="connsiteY224" fmla="*/ 34217 h 2694226"/>
              <a:gd name="connsiteX225" fmla="*/ 1552616 w 2052541"/>
              <a:gd name="connsiteY225" fmla="*/ 31993 h 2694226"/>
              <a:gd name="connsiteX226" fmla="*/ 1559288 w 2052541"/>
              <a:gd name="connsiteY226" fmla="*/ 29769 h 2694226"/>
              <a:gd name="connsiteX227" fmla="*/ 1599322 w 2052541"/>
              <a:gd name="connsiteY227" fmla="*/ 56458 h 2694226"/>
              <a:gd name="connsiteX228" fmla="*/ 1605994 w 2052541"/>
              <a:gd name="connsiteY228" fmla="*/ 65355 h 2694226"/>
              <a:gd name="connsiteX229" fmla="*/ 1617115 w 2052541"/>
              <a:gd name="connsiteY229" fmla="*/ 74251 h 2694226"/>
              <a:gd name="connsiteX230" fmla="*/ 1643804 w 2052541"/>
              <a:gd name="connsiteY230" fmla="*/ 118733 h 2694226"/>
              <a:gd name="connsiteX231" fmla="*/ 1666044 w 2052541"/>
              <a:gd name="connsiteY231" fmla="*/ 185455 h 2694226"/>
              <a:gd name="connsiteX232" fmla="*/ 1626011 w 2052541"/>
              <a:gd name="connsiteY232" fmla="*/ 203248 h 2694226"/>
              <a:gd name="connsiteX233" fmla="*/ 1634907 w 2052541"/>
              <a:gd name="connsiteY233" fmla="*/ 212144 h 2694226"/>
              <a:gd name="connsiteX234" fmla="*/ 1650476 w 2052541"/>
              <a:gd name="connsiteY234" fmla="*/ 207696 h 2694226"/>
              <a:gd name="connsiteX235" fmla="*/ 1670492 w 2052541"/>
              <a:gd name="connsiteY235" fmla="*/ 203248 h 2694226"/>
              <a:gd name="connsiteX236" fmla="*/ 1652700 w 2052541"/>
              <a:gd name="connsiteY236" fmla="*/ 221041 h 2694226"/>
              <a:gd name="connsiteX237" fmla="*/ 1630459 w 2052541"/>
              <a:gd name="connsiteY237" fmla="*/ 238833 h 2694226"/>
              <a:gd name="connsiteX238" fmla="*/ 1621563 w 2052541"/>
              <a:gd name="connsiteY238" fmla="*/ 265522 h 2694226"/>
              <a:gd name="connsiteX239" fmla="*/ 1626011 w 2052541"/>
              <a:gd name="connsiteY239" fmla="*/ 269971 h 2694226"/>
              <a:gd name="connsiteX240" fmla="*/ 1626011 w 2052541"/>
              <a:gd name="connsiteY240" fmla="*/ 332245 h 2694226"/>
              <a:gd name="connsiteX241" fmla="*/ 1626011 w 2052541"/>
              <a:gd name="connsiteY241" fmla="*/ 345590 h 2694226"/>
              <a:gd name="connsiteX242" fmla="*/ 1621563 w 2052541"/>
              <a:gd name="connsiteY242" fmla="*/ 363382 h 2694226"/>
              <a:gd name="connsiteX243" fmla="*/ 1621563 w 2052541"/>
              <a:gd name="connsiteY243" fmla="*/ 381175 h 2694226"/>
              <a:gd name="connsiteX244" fmla="*/ 1657148 w 2052541"/>
              <a:gd name="connsiteY244" fmla="*/ 345590 h 2694226"/>
              <a:gd name="connsiteX245" fmla="*/ 1670492 w 2052541"/>
              <a:gd name="connsiteY245" fmla="*/ 296660 h 2694226"/>
              <a:gd name="connsiteX246" fmla="*/ 1672717 w 2052541"/>
              <a:gd name="connsiteY246" fmla="*/ 289987 h 2694226"/>
              <a:gd name="connsiteX247" fmla="*/ 1674941 w 2052541"/>
              <a:gd name="connsiteY247" fmla="*/ 283315 h 2694226"/>
              <a:gd name="connsiteX248" fmla="*/ 1679389 w 2052541"/>
              <a:gd name="connsiteY248" fmla="*/ 267746 h 2694226"/>
              <a:gd name="connsiteX249" fmla="*/ 1683837 w 2052541"/>
              <a:gd name="connsiteY249" fmla="*/ 252178 h 2694226"/>
              <a:gd name="connsiteX250" fmla="*/ 1686061 w 2052541"/>
              <a:gd name="connsiteY250" fmla="*/ 227713 h 2694226"/>
              <a:gd name="connsiteX251" fmla="*/ 1692733 w 2052541"/>
              <a:gd name="connsiteY251" fmla="*/ 203248 h 2694226"/>
              <a:gd name="connsiteX252" fmla="*/ 1706078 w 2052541"/>
              <a:gd name="connsiteY252" fmla="*/ 167663 h 2694226"/>
              <a:gd name="connsiteX253" fmla="*/ 1719422 w 2052541"/>
              <a:gd name="connsiteY253" fmla="*/ 132077 h 2694226"/>
              <a:gd name="connsiteX254" fmla="*/ 1719422 w 2052541"/>
              <a:gd name="connsiteY254" fmla="*/ 118733 h 2694226"/>
              <a:gd name="connsiteX255" fmla="*/ 1752784 w 2052541"/>
              <a:gd name="connsiteY255" fmla="*/ 78699 h 2694226"/>
              <a:gd name="connsiteX256" fmla="*/ 1786145 w 2052541"/>
              <a:gd name="connsiteY256" fmla="*/ 43114 h 2694226"/>
              <a:gd name="connsiteX257" fmla="*/ 1803938 w 2052541"/>
              <a:gd name="connsiteY257" fmla="*/ 40890 h 2694226"/>
              <a:gd name="connsiteX258" fmla="*/ 1826179 w 2052541"/>
              <a:gd name="connsiteY258" fmla="*/ 47562 h 2694226"/>
              <a:gd name="connsiteX259" fmla="*/ 1884005 w 2052541"/>
              <a:gd name="connsiteY259" fmla="*/ 83147 h 2694226"/>
              <a:gd name="connsiteX260" fmla="*/ 1888453 w 2052541"/>
              <a:gd name="connsiteY260" fmla="*/ 100940 h 2694226"/>
              <a:gd name="connsiteX261" fmla="*/ 1888453 w 2052541"/>
              <a:gd name="connsiteY261" fmla="*/ 118733 h 2694226"/>
              <a:gd name="connsiteX262" fmla="*/ 1904022 w 2052541"/>
              <a:gd name="connsiteY262" fmla="*/ 140974 h 2694226"/>
              <a:gd name="connsiteX263" fmla="*/ 1901798 w 2052541"/>
              <a:gd name="connsiteY263" fmla="*/ 172111 h 2694226"/>
              <a:gd name="connsiteX264" fmla="*/ 1910694 w 2052541"/>
              <a:gd name="connsiteY264" fmla="*/ 181007 h 2694226"/>
              <a:gd name="connsiteX265" fmla="*/ 1924038 w 2052541"/>
              <a:gd name="connsiteY265" fmla="*/ 172111 h 2694226"/>
              <a:gd name="connsiteX266" fmla="*/ 1972968 w 2052541"/>
              <a:gd name="connsiteY266" fmla="*/ 163215 h 2694226"/>
              <a:gd name="connsiteX267" fmla="*/ 2008554 w 2052541"/>
              <a:gd name="connsiteY267" fmla="*/ 192128 h 2694226"/>
              <a:gd name="connsiteX268" fmla="*/ 2030794 w 2052541"/>
              <a:gd name="connsiteY268" fmla="*/ 229937 h 2694226"/>
              <a:gd name="connsiteX269" fmla="*/ 2046363 w 2052541"/>
              <a:gd name="connsiteY269" fmla="*/ 241057 h 2694226"/>
              <a:gd name="connsiteX270" fmla="*/ 2048588 w 2052541"/>
              <a:gd name="connsiteY270" fmla="*/ 256626 h 2694226"/>
              <a:gd name="connsiteX271" fmla="*/ 2021898 w 2052541"/>
              <a:gd name="connsiteY271" fmla="*/ 278867 h 2694226"/>
              <a:gd name="connsiteX272" fmla="*/ 2008554 w 2052541"/>
              <a:gd name="connsiteY272" fmla="*/ 292211 h 2694226"/>
              <a:gd name="connsiteX273" fmla="*/ 1988537 w 2052541"/>
              <a:gd name="connsiteY273" fmla="*/ 285539 h 2694226"/>
              <a:gd name="connsiteX274" fmla="*/ 1972968 w 2052541"/>
              <a:gd name="connsiteY274" fmla="*/ 301108 h 2694226"/>
              <a:gd name="connsiteX275" fmla="*/ 1935159 w 2052541"/>
              <a:gd name="connsiteY275" fmla="*/ 358934 h 2694226"/>
              <a:gd name="connsiteX276" fmla="*/ 1897349 w 2052541"/>
              <a:gd name="connsiteY276" fmla="*/ 412312 h 2694226"/>
              <a:gd name="connsiteX277" fmla="*/ 1884005 w 2052541"/>
              <a:gd name="connsiteY277" fmla="*/ 452346 h 2694226"/>
              <a:gd name="connsiteX278" fmla="*/ 1863988 w 2052541"/>
              <a:gd name="connsiteY278" fmla="*/ 499052 h 2694226"/>
              <a:gd name="connsiteX279" fmla="*/ 1843971 w 2052541"/>
              <a:gd name="connsiteY279" fmla="*/ 550206 h 2694226"/>
              <a:gd name="connsiteX280" fmla="*/ 1839523 w 2052541"/>
              <a:gd name="connsiteY280" fmla="*/ 527965 h 2694226"/>
              <a:gd name="connsiteX281" fmla="*/ 1835075 w 2052541"/>
              <a:gd name="connsiteY281" fmla="*/ 510172 h 2694226"/>
              <a:gd name="connsiteX282" fmla="*/ 1817282 w 2052541"/>
              <a:gd name="connsiteY282" fmla="*/ 545758 h 2694226"/>
              <a:gd name="connsiteX283" fmla="*/ 1786145 w 2052541"/>
              <a:gd name="connsiteY283" fmla="*/ 576895 h 2694226"/>
              <a:gd name="connsiteX284" fmla="*/ 1786145 w 2052541"/>
              <a:gd name="connsiteY284" fmla="*/ 559102 h 2694226"/>
              <a:gd name="connsiteX285" fmla="*/ 1781697 w 2052541"/>
              <a:gd name="connsiteY285" fmla="*/ 556878 h 2694226"/>
              <a:gd name="connsiteX286" fmla="*/ 1777249 w 2052541"/>
              <a:gd name="connsiteY286" fmla="*/ 554654 h 2694226"/>
              <a:gd name="connsiteX287" fmla="*/ 1750560 w 2052541"/>
              <a:gd name="connsiteY287" fmla="*/ 639169 h 2694226"/>
              <a:gd name="connsiteX288" fmla="*/ 1728319 w 2052541"/>
              <a:gd name="connsiteY288" fmla="*/ 723685 h 2694226"/>
              <a:gd name="connsiteX289" fmla="*/ 1755008 w 2052541"/>
              <a:gd name="connsiteY289" fmla="*/ 679203 h 2694226"/>
              <a:gd name="connsiteX290" fmla="*/ 1759456 w 2052541"/>
              <a:gd name="connsiteY290" fmla="*/ 683651 h 2694226"/>
              <a:gd name="connsiteX291" fmla="*/ 1746111 w 2052541"/>
              <a:gd name="connsiteY291" fmla="*/ 712564 h 2694226"/>
              <a:gd name="connsiteX292" fmla="*/ 1732767 w 2052541"/>
              <a:gd name="connsiteY292" fmla="*/ 741477 h 2694226"/>
              <a:gd name="connsiteX293" fmla="*/ 1692733 w 2052541"/>
              <a:gd name="connsiteY293" fmla="*/ 812648 h 2694226"/>
              <a:gd name="connsiteX294" fmla="*/ 1683837 w 2052541"/>
              <a:gd name="connsiteY294" fmla="*/ 837113 h 2694226"/>
              <a:gd name="connsiteX295" fmla="*/ 1674941 w 2052541"/>
              <a:gd name="connsiteY295" fmla="*/ 857130 h 2694226"/>
              <a:gd name="connsiteX296" fmla="*/ 1679389 w 2052541"/>
              <a:gd name="connsiteY296" fmla="*/ 888267 h 2694226"/>
              <a:gd name="connsiteX297" fmla="*/ 1686061 w 2052541"/>
              <a:gd name="connsiteY297" fmla="*/ 877146 h 2694226"/>
              <a:gd name="connsiteX298" fmla="*/ 1692733 w 2052541"/>
              <a:gd name="connsiteY298" fmla="*/ 866026 h 2694226"/>
              <a:gd name="connsiteX299" fmla="*/ 1697182 w 2052541"/>
              <a:gd name="connsiteY299" fmla="*/ 866026 h 2694226"/>
              <a:gd name="connsiteX300" fmla="*/ 1692733 w 2052541"/>
              <a:gd name="connsiteY300" fmla="*/ 888267 h 2694226"/>
              <a:gd name="connsiteX301" fmla="*/ 1672717 w 2052541"/>
              <a:gd name="connsiteY301" fmla="*/ 948317 h 2694226"/>
              <a:gd name="connsiteX302" fmla="*/ 1661596 w 2052541"/>
              <a:gd name="connsiteY302" fmla="*/ 1008368 h 2694226"/>
              <a:gd name="connsiteX303" fmla="*/ 1608218 w 2052541"/>
              <a:gd name="connsiteY303" fmla="*/ 1190743 h 2694226"/>
              <a:gd name="connsiteX304" fmla="*/ 1585977 w 2052541"/>
              <a:gd name="connsiteY304" fmla="*/ 1259690 h 2694226"/>
              <a:gd name="connsiteX305" fmla="*/ 1559288 w 2052541"/>
              <a:gd name="connsiteY305" fmla="*/ 1328636 h 2694226"/>
              <a:gd name="connsiteX306" fmla="*/ 1541496 w 2052541"/>
              <a:gd name="connsiteY306" fmla="*/ 1379790 h 2694226"/>
              <a:gd name="connsiteX307" fmla="*/ 1523703 w 2052541"/>
              <a:gd name="connsiteY307" fmla="*/ 1430944 h 2694226"/>
              <a:gd name="connsiteX308" fmla="*/ 1510358 w 2052541"/>
              <a:gd name="connsiteY308" fmla="*/ 1457633 h 2694226"/>
              <a:gd name="connsiteX309" fmla="*/ 1488117 w 2052541"/>
              <a:gd name="connsiteY309" fmla="*/ 1435393 h 2694226"/>
              <a:gd name="connsiteX310" fmla="*/ 1470325 w 2052541"/>
              <a:gd name="connsiteY310" fmla="*/ 1493219 h 2694226"/>
              <a:gd name="connsiteX311" fmla="*/ 1454756 w 2052541"/>
              <a:gd name="connsiteY311" fmla="*/ 1499891 h 2694226"/>
              <a:gd name="connsiteX312" fmla="*/ 1456980 w 2052541"/>
              <a:gd name="connsiteY312" fmla="*/ 1519908 h 2694226"/>
              <a:gd name="connsiteX313" fmla="*/ 1452532 w 2052541"/>
              <a:gd name="connsiteY313" fmla="*/ 1542149 h 2694226"/>
              <a:gd name="connsiteX314" fmla="*/ 1430291 w 2052541"/>
              <a:gd name="connsiteY314" fmla="*/ 1617768 h 2694226"/>
              <a:gd name="connsiteX315" fmla="*/ 1416947 w 2052541"/>
              <a:gd name="connsiteY315" fmla="*/ 1628888 h 2694226"/>
              <a:gd name="connsiteX316" fmla="*/ 1399154 w 2052541"/>
              <a:gd name="connsiteY316" fmla="*/ 1640009 h 2694226"/>
              <a:gd name="connsiteX317" fmla="*/ 1390258 w 2052541"/>
              <a:gd name="connsiteY317" fmla="*/ 1644457 h 2694226"/>
              <a:gd name="connsiteX318" fmla="*/ 1370241 w 2052541"/>
              <a:gd name="connsiteY318" fmla="*/ 1691163 h 2694226"/>
              <a:gd name="connsiteX319" fmla="*/ 1345776 w 2052541"/>
              <a:gd name="connsiteY319" fmla="*/ 1737868 h 2694226"/>
              <a:gd name="connsiteX320" fmla="*/ 1390258 w 2052541"/>
              <a:gd name="connsiteY320" fmla="*/ 1737868 h 2694226"/>
              <a:gd name="connsiteX321" fmla="*/ 1390258 w 2052541"/>
              <a:gd name="connsiteY321" fmla="*/ 1715627 h 2694226"/>
              <a:gd name="connsiteX322" fmla="*/ 1394706 w 2052541"/>
              <a:gd name="connsiteY322" fmla="*/ 1764557 h 2694226"/>
              <a:gd name="connsiteX323" fmla="*/ 1383585 w 2052541"/>
              <a:gd name="connsiteY323" fmla="*/ 1793471 h 2694226"/>
              <a:gd name="connsiteX324" fmla="*/ 1381361 w 2052541"/>
              <a:gd name="connsiteY324" fmla="*/ 1826832 h 2694226"/>
              <a:gd name="connsiteX325" fmla="*/ 1390258 w 2052541"/>
              <a:gd name="connsiteY325" fmla="*/ 1831280 h 2694226"/>
              <a:gd name="connsiteX326" fmla="*/ 1399154 w 2052541"/>
              <a:gd name="connsiteY326" fmla="*/ 1800143 h 2694226"/>
              <a:gd name="connsiteX327" fmla="*/ 1412499 w 2052541"/>
              <a:gd name="connsiteY327" fmla="*/ 1769006 h 2694226"/>
              <a:gd name="connsiteX328" fmla="*/ 1416947 w 2052541"/>
              <a:gd name="connsiteY328" fmla="*/ 1728972 h 2694226"/>
              <a:gd name="connsiteX329" fmla="*/ 1421395 w 2052541"/>
              <a:gd name="connsiteY329" fmla="*/ 1688938 h 2694226"/>
              <a:gd name="connsiteX330" fmla="*/ 1443636 w 2052541"/>
              <a:gd name="connsiteY330" fmla="*/ 1635560 h 2694226"/>
              <a:gd name="connsiteX331" fmla="*/ 1472549 w 2052541"/>
              <a:gd name="connsiteY331" fmla="*/ 1579958 h 2694226"/>
              <a:gd name="connsiteX332" fmla="*/ 1497014 w 2052541"/>
              <a:gd name="connsiteY332" fmla="*/ 1519908 h 2694226"/>
              <a:gd name="connsiteX333" fmla="*/ 1519255 w 2052541"/>
              <a:gd name="connsiteY333" fmla="*/ 1475426 h 2694226"/>
              <a:gd name="connsiteX334" fmla="*/ 1541496 w 2052541"/>
              <a:gd name="connsiteY334" fmla="*/ 1439841 h 2694226"/>
              <a:gd name="connsiteX335" fmla="*/ 1559288 w 2052541"/>
              <a:gd name="connsiteY335" fmla="*/ 1399807 h 2694226"/>
              <a:gd name="connsiteX336" fmla="*/ 1572633 w 2052541"/>
              <a:gd name="connsiteY336" fmla="*/ 1357549 h 2694226"/>
              <a:gd name="connsiteX337" fmla="*/ 1585977 w 2052541"/>
              <a:gd name="connsiteY337" fmla="*/ 1315292 h 2694226"/>
              <a:gd name="connsiteX338" fmla="*/ 1599322 w 2052541"/>
              <a:gd name="connsiteY338" fmla="*/ 1301947 h 2694226"/>
              <a:gd name="connsiteX339" fmla="*/ 1581529 w 2052541"/>
              <a:gd name="connsiteY339" fmla="*/ 1364222 h 2694226"/>
              <a:gd name="connsiteX340" fmla="*/ 1552616 w 2052541"/>
              <a:gd name="connsiteY340" fmla="*/ 1437617 h 2694226"/>
              <a:gd name="connsiteX341" fmla="*/ 1519255 w 2052541"/>
              <a:gd name="connsiteY341" fmla="*/ 1511011 h 2694226"/>
              <a:gd name="connsiteX342" fmla="*/ 1483669 w 2052541"/>
              <a:gd name="connsiteY342" fmla="*/ 1568838 h 2694226"/>
              <a:gd name="connsiteX343" fmla="*/ 1461428 w 2052541"/>
              <a:gd name="connsiteY343" fmla="*/ 1619992 h 2694226"/>
              <a:gd name="connsiteX344" fmla="*/ 1461428 w 2052541"/>
              <a:gd name="connsiteY344" fmla="*/ 1671146 h 2694226"/>
              <a:gd name="connsiteX345" fmla="*/ 1459204 w 2052541"/>
              <a:gd name="connsiteY345" fmla="*/ 1702283 h 2694226"/>
              <a:gd name="connsiteX346" fmla="*/ 1448084 w 2052541"/>
              <a:gd name="connsiteY346" fmla="*/ 1733420 h 2694226"/>
              <a:gd name="connsiteX347" fmla="*/ 1428067 w 2052541"/>
              <a:gd name="connsiteY347" fmla="*/ 1802367 h 2694226"/>
              <a:gd name="connsiteX348" fmla="*/ 1408050 w 2052541"/>
              <a:gd name="connsiteY348" fmla="*/ 1871314 h 2694226"/>
              <a:gd name="connsiteX349" fmla="*/ 1403602 w 2052541"/>
              <a:gd name="connsiteY349" fmla="*/ 1889106 h 2694226"/>
              <a:gd name="connsiteX350" fmla="*/ 1394706 w 2052541"/>
              <a:gd name="connsiteY350" fmla="*/ 1906899 h 2694226"/>
              <a:gd name="connsiteX351" fmla="*/ 1385809 w 2052541"/>
              <a:gd name="connsiteY351" fmla="*/ 1889106 h 2694226"/>
              <a:gd name="connsiteX352" fmla="*/ 1356896 w 2052541"/>
              <a:gd name="connsiteY352" fmla="*/ 1942485 h 2694226"/>
              <a:gd name="connsiteX353" fmla="*/ 1327983 w 2052541"/>
              <a:gd name="connsiteY353" fmla="*/ 1995863 h 2694226"/>
              <a:gd name="connsiteX354" fmla="*/ 1323535 w 2052541"/>
              <a:gd name="connsiteY354" fmla="*/ 1982518 h 2694226"/>
              <a:gd name="connsiteX355" fmla="*/ 1319087 w 2052541"/>
              <a:gd name="connsiteY355" fmla="*/ 1969174 h 2694226"/>
              <a:gd name="connsiteX356" fmla="*/ 1310191 w 2052541"/>
              <a:gd name="connsiteY356" fmla="*/ 1969174 h 2694226"/>
              <a:gd name="connsiteX357" fmla="*/ 1312415 w 2052541"/>
              <a:gd name="connsiteY357" fmla="*/ 2035896 h 2694226"/>
              <a:gd name="connsiteX358" fmla="*/ 1310191 w 2052541"/>
              <a:gd name="connsiteY358" fmla="*/ 2098171 h 2694226"/>
              <a:gd name="connsiteX359" fmla="*/ 1307966 w 2052541"/>
              <a:gd name="connsiteY359" fmla="*/ 2135980 h 2694226"/>
              <a:gd name="connsiteX360" fmla="*/ 1301294 w 2052541"/>
              <a:gd name="connsiteY360" fmla="*/ 2169341 h 2694226"/>
              <a:gd name="connsiteX361" fmla="*/ 1292398 w 2052541"/>
              <a:gd name="connsiteY361" fmla="*/ 2218271 h 2694226"/>
              <a:gd name="connsiteX362" fmla="*/ 1265709 w 2052541"/>
              <a:gd name="connsiteY362" fmla="*/ 2284994 h 2694226"/>
              <a:gd name="connsiteX363" fmla="*/ 1247916 w 2052541"/>
              <a:gd name="connsiteY363" fmla="*/ 2289442 h 2694226"/>
              <a:gd name="connsiteX364" fmla="*/ 1230123 w 2052541"/>
              <a:gd name="connsiteY364" fmla="*/ 2293891 h 2694226"/>
              <a:gd name="connsiteX365" fmla="*/ 1212331 w 2052541"/>
              <a:gd name="connsiteY365" fmla="*/ 2298339 h 2694226"/>
              <a:gd name="connsiteX366" fmla="*/ 1216779 w 2052541"/>
              <a:gd name="connsiteY366" fmla="*/ 2358389 h 2694226"/>
              <a:gd name="connsiteX367" fmla="*/ 1185642 w 2052541"/>
              <a:gd name="connsiteY367" fmla="*/ 2409543 h 2694226"/>
              <a:gd name="connsiteX368" fmla="*/ 1172297 w 2052541"/>
              <a:gd name="connsiteY368" fmla="*/ 2393974 h 2694226"/>
              <a:gd name="connsiteX369" fmla="*/ 1158953 w 2052541"/>
              <a:gd name="connsiteY369" fmla="*/ 2382854 h 2694226"/>
              <a:gd name="connsiteX370" fmla="*/ 1123367 w 2052541"/>
              <a:gd name="connsiteY370" fmla="*/ 2387302 h 2694226"/>
              <a:gd name="connsiteX371" fmla="*/ 1114471 w 2052541"/>
              <a:gd name="connsiteY371" fmla="*/ 2409543 h 2694226"/>
              <a:gd name="connsiteX372" fmla="*/ 1118919 w 2052541"/>
              <a:gd name="connsiteY372" fmla="*/ 2413991 h 2694226"/>
              <a:gd name="connsiteX373" fmla="*/ 1127815 w 2052541"/>
              <a:gd name="connsiteY373" fmla="*/ 2402871 h 2694226"/>
              <a:gd name="connsiteX374" fmla="*/ 1136712 w 2052541"/>
              <a:gd name="connsiteY374" fmla="*/ 2396199 h 2694226"/>
              <a:gd name="connsiteX375" fmla="*/ 1141160 w 2052541"/>
              <a:gd name="connsiteY375" fmla="*/ 2396199 h 2694226"/>
              <a:gd name="connsiteX376" fmla="*/ 1136712 w 2052541"/>
              <a:gd name="connsiteY376" fmla="*/ 2405095 h 2694226"/>
              <a:gd name="connsiteX377" fmla="*/ 1132263 w 2052541"/>
              <a:gd name="connsiteY377" fmla="*/ 2413991 h 2694226"/>
              <a:gd name="connsiteX378" fmla="*/ 1154504 w 2052541"/>
              <a:gd name="connsiteY378" fmla="*/ 2449576 h 2694226"/>
              <a:gd name="connsiteX379" fmla="*/ 1176745 w 2052541"/>
              <a:gd name="connsiteY379" fmla="*/ 2462921 h 2694226"/>
              <a:gd name="connsiteX380" fmla="*/ 1170073 w 2052541"/>
              <a:gd name="connsiteY380" fmla="*/ 2471817 h 2694226"/>
              <a:gd name="connsiteX381" fmla="*/ 1158953 w 2052541"/>
              <a:gd name="connsiteY381" fmla="*/ 2480714 h 2694226"/>
              <a:gd name="connsiteX382" fmla="*/ 1158953 w 2052541"/>
              <a:gd name="connsiteY382" fmla="*/ 2496282 h 2694226"/>
              <a:gd name="connsiteX383" fmla="*/ 1141160 w 2052541"/>
              <a:gd name="connsiteY383" fmla="*/ 2502955 h 2694226"/>
              <a:gd name="connsiteX384" fmla="*/ 1132263 w 2052541"/>
              <a:gd name="connsiteY384" fmla="*/ 2516299 h 2694226"/>
              <a:gd name="connsiteX385" fmla="*/ 1118919 w 2052541"/>
              <a:gd name="connsiteY385" fmla="*/ 2538540 h 2694226"/>
              <a:gd name="connsiteX386" fmla="*/ 1110023 w 2052541"/>
              <a:gd name="connsiteY386" fmla="*/ 2565229 h 2694226"/>
              <a:gd name="connsiteX387" fmla="*/ 1083334 w 2052541"/>
              <a:gd name="connsiteY387" fmla="*/ 2587470 h 2694226"/>
              <a:gd name="connsiteX388" fmla="*/ 1069989 w 2052541"/>
              <a:gd name="connsiteY388" fmla="*/ 2605263 h 2694226"/>
              <a:gd name="connsiteX389" fmla="*/ 1056644 w 2052541"/>
              <a:gd name="connsiteY389" fmla="*/ 2623055 h 2694226"/>
              <a:gd name="connsiteX390" fmla="*/ 981025 w 2052541"/>
              <a:gd name="connsiteY390" fmla="*/ 2627504 h 2694226"/>
              <a:gd name="connsiteX391" fmla="*/ 954336 w 2052541"/>
              <a:gd name="connsiteY391" fmla="*/ 2611935 h 2694226"/>
              <a:gd name="connsiteX392" fmla="*/ 932096 w 2052541"/>
              <a:gd name="connsiteY392" fmla="*/ 2583022 h 2694226"/>
              <a:gd name="connsiteX393" fmla="*/ 916527 w 2052541"/>
              <a:gd name="connsiteY393" fmla="*/ 2571901 h 2694226"/>
              <a:gd name="connsiteX394" fmla="*/ 892062 w 2052541"/>
              <a:gd name="connsiteY394" fmla="*/ 2578574 h 2694226"/>
              <a:gd name="connsiteX395" fmla="*/ 932096 w 2052541"/>
              <a:gd name="connsiteY395" fmla="*/ 2631952 h 2694226"/>
              <a:gd name="connsiteX396" fmla="*/ 914303 w 2052541"/>
              <a:gd name="connsiteY396" fmla="*/ 2636400 h 2694226"/>
              <a:gd name="connsiteX397" fmla="*/ 874269 w 2052541"/>
              <a:gd name="connsiteY397" fmla="*/ 2636400 h 2694226"/>
              <a:gd name="connsiteX398" fmla="*/ 865373 w 2052541"/>
              <a:gd name="connsiteY398" fmla="*/ 2636400 h 2694226"/>
              <a:gd name="connsiteX399" fmla="*/ 838684 w 2052541"/>
              <a:gd name="connsiteY399" fmla="*/ 2663089 h 2694226"/>
              <a:gd name="connsiteX400" fmla="*/ 834236 w 2052541"/>
              <a:gd name="connsiteY400" fmla="*/ 2640848 h 2694226"/>
              <a:gd name="connsiteX401" fmla="*/ 798650 w 2052541"/>
              <a:gd name="connsiteY401" fmla="*/ 2658641 h 2694226"/>
              <a:gd name="connsiteX402" fmla="*/ 789754 w 2052541"/>
              <a:gd name="connsiteY402" fmla="*/ 2665313 h 2694226"/>
              <a:gd name="connsiteX403" fmla="*/ 771961 w 2052541"/>
              <a:gd name="connsiteY403" fmla="*/ 2663089 h 2694226"/>
              <a:gd name="connsiteX404" fmla="*/ 749720 w 2052541"/>
              <a:gd name="connsiteY404" fmla="*/ 2649744 h 2694226"/>
              <a:gd name="connsiteX405" fmla="*/ 723031 w 2052541"/>
              <a:gd name="connsiteY405" fmla="*/ 2649744 h 2694226"/>
              <a:gd name="connsiteX406" fmla="*/ 700790 w 2052541"/>
              <a:gd name="connsiteY406" fmla="*/ 2649744 h 2694226"/>
              <a:gd name="connsiteX407" fmla="*/ 682998 w 2052541"/>
              <a:gd name="connsiteY407" fmla="*/ 2654193 h 2694226"/>
              <a:gd name="connsiteX408" fmla="*/ 651861 w 2052541"/>
              <a:gd name="connsiteY408" fmla="*/ 2669761 h 2694226"/>
              <a:gd name="connsiteX409" fmla="*/ 629620 w 2052541"/>
              <a:gd name="connsiteY409" fmla="*/ 2694226 h 2694226"/>
              <a:gd name="connsiteX410" fmla="*/ 616275 w 2052541"/>
              <a:gd name="connsiteY410" fmla="*/ 2694226 h 2694226"/>
              <a:gd name="connsiteX411" fmla="*/ 602931 w 2052541"/>
              <a:gd name="connsiteY411" fmla="*/ 2694226 h 2694226"/>
              <a:gd name="connsiteX412" fmla="*/ 574017 w 2052541"/>
              <a:gd name="connsiteY412" fmla="*/ 2667537 h 2694226"/>
              <a:gd name="connsiteX413" fmla="*/ 549553 w 2052541"/>
              <a:gd name="connsiteY413" fmla="*/ 2636400 h 2694226"/>
              <a:gd name="connsiteX414" fmla="*/ 520639 w 2052541"/>
              <a:gd name="connsiteY414" fmla="*/ 2583022 h 2694226"/>
              <a:gd name="connsiteX415" fmla="*/ 496174 w 2052541"/>
              <a:gd name="connsiteY415" fmla="*/ 2529644 h 2694226"/>
              <a:gd name="connsiteX416" fmla="*/ 482830 w 2052541"/>
              <a:gd name="connsiteY416" fmla="*/ 2511851 h 2694226"/>
              <a:gd name="connsiteX417" fmla="*/ 456141 w 2052541"/>
              <a:gd name="connsiteY417" fmla="*/ 2454025 h 2694226"/>
              <a:gd name="connsiteX418" fmla="*/ 456141 w 2052541"/>
              <a:gd name="connsiteY418" fmla="*/ 2436232 h 2694226"/>
              <a:gd name="connsiteX419" fmla="*/ 458365 w 2052541"/>
              <a:gd name="connsiteY419" fmla="*/ 2427336 h 2694226"/>
              <a:gd name="connsiteX420" fmla="*/ 460589 w 2052541"/>
              <a:gd name="connsiteY420" fmla="*/ 2413991 h 2694226"/>
              <a:gd name="connsiteX421" fmla="*/ 440572 w 2052541"/>
              <a:gd name="connsiteY421" fmla="*/ 2340596 h 2694226"/>
              <a:gd name="connsiteX422" fmla="*/ 416107 w 2052541"/>
              <a:gd name="connsiteY422" fmla="*/ 2267201 h 2694226"/>
              <a:gd name="connsiteX423" fmla="*/ 404987 w 2052541"/>
              <a:gd name="connsiteY423" fmla="*/ 2240512 h 2694226"/>
              <a:gd name="connsiteX424" fmla="*/ 393866 w 2052541"/>
              <a:gd name="connsiteY424" fmla="*/ 2213823 h 2694226"/>
              <a:gd name="connsiteX425" fmla="*/ 382746 w 2052541"/>
              <a:gd name="connsiteY425" fmla="*/ 2124860 h 2694226"/>
              <a:gd name="connsiteX426" fmla="*/ 371626 w 2052541"/>
              <a:gd name="connsiteY426" fmla="*/ 2035896 h 2694226"/>
              <a:gd name="connsiteX427" fmla="*/ 356057 w 2052541"/>
              <a:gd name="connsiteY427" fmla="*/ 1955829 h 2694226"/>
              <a:gd name="connsiteX428" fmla="*/ 340488 w 2052541"/>
              <a:gd name="connsiteY428" fmla="*/ 1880210 h 2694226"/>
              <a:gd name="connsiteX429" fmla="*/ 324920 w 2052541"/>
              <a:gd name="connsiteY429" fmla="*/ 1764557 h 2694226"/>
              <a:gd name="connsiteX430" fmla="*/ 309351 w 2052541"/>
              <a:gd name="connsiteY430" fmla="*/ 1648905 h 2694226"/>
              <a:gd name="connsiteX431" fmla="*/ 291558 w 2052541"/>
              <a:gd name="connsiteY431" fmla="*/ 1568838 h 2694226"/>
              <a:gd name="connsiteX432" fmla="*/ 273766 w 2052541"/>
              <a:gd name="connsiteY432" fmla="*/ 1488771 h 2694226"/>
              <a:gd name="connsiteX433" fmla="*/ 262645 w 2052541"/>
              <a:gd name="connsiteY433" fmla="*/ 1448737 h 2694226"/>
              <a:gd name="connsiteX434" fmla="*/ 260421 w 2052541"/>
              <a:gd name="connsiteY434" fmla="*/ 1413151 h 2694226"/>
              <a:gd name="connsiteX435" fmla="*/ 251525 w 2052541"/>
              <a:gd name="connsiteY435" fmla="*/ 1350877 h 2694226"/>
              <a:gd name="connsiteX436" fmla="*/ 242628 w 2052541"/>
              <a:gd name="connsiteY436" fmla="*/ 1339757 h 2694226"/>
              <a:gd name="connsiteX437" fmla="*/ 233732 w 2052541"/>
              <a:gd name="connsiteY437" fmla="*/ 1328636 h 2694226"/>
              <a:gd name="connsiteX438" fmla="*/ 238180 w 2052541"/>
              <a:gd name="connsiteY438" fmla="*/ 1297499 h 2694226"/>
              <a:gd name="connsiteX439" fmla="*/ 224836 w 2052541"/>
              <a:gd name="connsiteY439" fmla="*/ 1306395 h 2694226"/>
              <a:gd name="connsiteX440" fmla="*/ 211491 w 2052541"/>
              <a:gd name="connsiteY440" fmla="*/ 1315292 h 2694226"/>
              <a:gd name="connsiteX441" fmla="*/ 202595 w 2052541"/>
              <a:gd name="connsiteY441" fmla="*/ 1270810 h 2694226"/>
              <a:gd name="connsiteX442" fmla="*/ 224836 w 2052541"/>
              <a:gd name="connsiteY442" fmla="*/ 1288603 h 2694226"/>
              <a:gd name="connsiteX443" fmla="*/ 215939 w 2052541"/>
              <a:gd name="connsiteY443" fmla="*/ 1184071 h 2694226"/>
              <a:gd name="connsiteX444" fmla="*/ 193699 w 2052541"/>
              <a:gd name="connsiteY444" fmla="*/ 1083987 h 2694226"/>
              <a:gd name="connsiteX445" fmla="*/ 202595 w 2052541"/>
              <a:gd name="connsiteY445" fmla="*/ 1079538 h 2694226"/>
              <a:gd name="connsiteX446" fmla="*/ 198147 w 2052541"/>
              <a:gd name="connsiteY446" fmla="*/ 1061746 h 2694226"/>
              <a:gd name="connsiteX447" fmla="*/ 193699 w 2052541"/>
              <a:gd name="connsiteY447" fmla="*/ 1043953 h 2694226"/>
              <a:gd name="connsiteX448" fmla="*/ 175906 w 2052541"/>
              <a:gd name="connsiteY448" fmla="*/ 1052849 h 2694226"/>
              <a:gd name="connsiteX449" fmla="*/ 164785 w 2052541"/>
              <a:gd name="connsiteY449" fmla="*/ 1035057 h 2694226"/>
              <a:gd name="connsiteX450" fmla="*/ 153665 w 2052541"/>
              <a:gd name="connsiteY450" fmla="*/ 1012816 h 2694226"/>
              <a:gd name="connsiteX451" fmla="*/ 140320 w 2052541"/>
              <a:gd name="connsiteY451" fmla="*/ 1070642 h 2694226"/>
              <a:gd name="connsiteX452" fmla="*/ 135872 w 2052541"/>
              <a:gd name="connsiteY452" fmla="*/ 1070642 h 2694226"/>
              <a:gd name="connsiteX453" fmla="*/ 126976 w 2052541"/>
              <a:gd name="connsiteY453" fmla="*/ 1046177 h 2694226"/>
              <a:gd name="connsiteX454" fmla="*/ 122528 w 2052541"/>
              <a:gd name="connsiteY454" fmla="*/ 1021712 h 2694226"/>
              <a:gd name="connsiteX455" fmla="*/ 120304 w 2052541"/>
              <a:gd name="connsiteY455" fmla="*/ 990575 h 2694226"/>
              <a:gd name="connsiteX456" fmla="*/ 109183 w 2052541"/>
              <a:gd name="connsiteY456" fmla="*/ 963886 h 2694226"/>
              <a:gd name="connsiteX457" fmla="*/ 91391 w 2052541"/>
              <a:gd name="connsiteY457" fmla="*/ 863802 h 2694226"/>
              <a:gd name="connsiteX458" fmla="*/ 73598 w 2052541"/>
              <a:gd name="connsiteY458" fmla="*/ 759270 h 2694226"/>
              <a:gd name="connsiteX459" fmla="*/ 75822 w 2052541"/>
              <a:gd name="connsiteY459" fmla="*/ 743701 h 2694226"/>
              <a:gd name="connsiteX460" fmla="*/ 86942 w 2052541"/>
              <a:gd name="connsiteY460" fmla="*/ 728133 h 2694226"/>
              <a:gd name="connsiteX461" fmla="*/ 69150 w 2052541"/>
              <a:gd name="connsiteY461" fmla="*/ 728133 h 2694226"/>
              <a:gd name="connsiteX462" fmla="*/ 51357 w 2052541"/>
              <a:gd name="connsiteY462" fmla="*/ 619152 h 2694226"/>
              <a:gd name="connsiteX463" fmla="*/ 33564 w 2052541"/>
              <a:gd name="connsiteY463" fmla="*/ 510172 h 2694226"/>
              <a:gd name="connsiteX464" fmla="*/ 38012 w 2052541"/>
              <a:gd name="connsiteY464" fmla="*/ 505724 h 2694226"/>
              <a:gd name="connsiteX465" fmla="*/ 46909 w 2052541"/>
              <a:gd name="connsiteY465" fmla="*/ 514620 h 2694226"/>
              <a:gd name="connsiteX466" fmla="*/ 78046 w 2052541"/>
              <a:gd name="connsiteY466" fmla="*/ 496827 h 2694226"/>
              <a:gd name="connsiteX467" fmla="*/ 55805 w 2052541"/>
              <a:gd name="connsiteY467" fmla="*/ 483483 h 2694226"/>
              <a:gd name="connsiteX468" fmla="*/ 55805 w 2052541"/>
              <a:gd name="connsiteY468" fmla="*/ 465690 h 2694226"/>
              <a:gd name="connsiteX469" fmla="*/ 46909 w 2052541"/>
              <a:gd name="connsiteY469" fmla="*/ 407864 h 2694226"/>
              <a:gd name="connsiteX470" fmla="*/ 15772 w 2052541"/>
              <a:gd name="connsiteY470" fmla="*/ 318901 h 2694226"/>
              <a:gd name="connsiteX471" fmla="*/ 6875 w 2052541"/>
              <a:gd name="connsiteY471" fmla="*/ 283315 h 2694226"/>
              <a:gd name="connsiteX472" fmla="*/ 203 w 2052541"/>
              <a:gd name="connsiteY472" fmla="*/ 216593 h 2694226"/>
              <a:gd name="connsiteX473" fmla="*/ 20220 w 2052541"/>
              <a:gd name="connsiteY473" fmla="*/ 149870 h 2694226"/>
              <a:gd name="connsiteX474" fmla="*/ 24668 w 2052541"/>
              <a:gd name="connsiteY474" fmla="*/ 145422 h 2694226"/>
              <a:gd name="connsiteX475" fmla="*/ 33564 w 2052541"/>
              <a:gd name="connsiteY475" fmla="*/ 140974 h 2694226"/>
              <a:gd name="connsiteX476" fmla="*/ 64702 w 2052541"/>
              <a:gd name="connsiteY476" fmla="*/ 169887 h 2694226"/>
              <a:gd name="connsiteX477" fmla="*/ 104735 w 2052541"/>
              <a:gd name="connsiteY477" fmla="*/ 185455 h 2694226"/>
              <a:gd name="connsiteX478" fmla="*/ 78046 w 2052541"/>
              <a:gd name="connsiteY478" fmla="*/ 212144 h 2694226"/>
              <a:gd name="connsiteX479" fmla="*/ 78046 w 2052541"/>
              <a:gd name="connsiteY479" fmla="*/ 265522 h 2694226"/>
              <a:gd name="connsiteX480" fmla="*/ 86942 w 2052541"/>
              <a:gd name="connsiteY480" fmla="*/ 305556 h 2694226"/>
              <a:gd name="connsiteX481" fmla="*/ 78046 w 2052541"/>
              <a:gd name="connsiteY481" fmla="*/ 330021 h 2694226"/>
              <a:gd name="connsiteX482" fmla="*/ 78046 w 2052541"/>
              <a:gd name="connsiteY482" fmla="*/ 354486 h 2694226"/>
              <a:gd name="connsiteX483" fmla="*/ 95839 w 2052541"/>
              <a:gd name="connsiteY483" fmla="*/ 416761 h 2694226"/>
              <a:gd name="connsiteX484" fmla="*/ 98063 w 2052541"/>
              <a:gd name="connsiteY484" fmla="*/ 423433 h 2694226"/>
              <a:gd name="connsiteX485" fmla="*/ 100287 w 2052541"/>
              <a:gd name="connsiteY485" fmla="*/ 430105 h 2694226"/>
              <a:gd name="connsiteX486" fmla="*/ 102511 w 2052541"/>
              <a:gd name="connsiteY486" fmla="*/ 494603 h 2694226"/>
              <a:gd name="connsiteX487" fmla="*/ 122528 w 2052541"/>
              <a:gd name="connsiteY487" fmla="*/ 550206 h 2694226"/>
              <a:gd name="connsiteX488" fmla="*/ 126976 w 2052541"/>
              <a:gd name="connsiteY488" fmla="*/ 594687 h 2694226"/>
              <a:gd name="connsiteX489" fmla="*/ 126976 w 2052541"/>
              <a:gd name="connsiteY489" fmla="*/ 616928 h 2694226"/>
              <a:gd name="connsiteX490" fmla="*/ 131424 w 2052541"/>
              <a:gd name="connsiteY490" fmla="*/ 643617 h 2694226"/>
              <a:gd name="connsiteX491" fmla="*/ 140320 w 2052541"/>
              <a:gd name="connsiteY491" fmla="*/ 670306 h 2694226"/>
              <a:gd name="connsiteX492" fmla="*/ 122528 w 2052541"/>
              <a:gd name="connsiteY492" fmla="*/ 696995 h 2694226"/>
              <a:gd name="connsiteX493" fmla="*/ 122528 w 2052541"/>
              <a:gd name="connsiteY493" fmla="*/ 714788 h 2694226"/>
              <a:gd name="connsiteX494" fmla="*/ 126976 w 2052541"/>
              <a:gd name="connsiteY494" fmla="*/ 732581 h 2694226"/>
              <a:gd name="connsiteX495" fmla="*/ 131424 w 2052541"/>
              <a:gd name="connsiteY495" fmla="*/ 750374 h 2694226"/>
              <a:gd name="connsiteX496" fmla="*/ 140320 w 2052541"/>
              <a:gd name="connsiteY496" fmla="*/ 765942 h 2694226"/>
              <a:gd name="connsiteX497" fmla="*/ 153665 w 2052541"/>
              <a:gd name="connsiteY497" fmla="*/ 781511 h 2694226"/>
              <a:gd name="connsiteX498" fmla="*/ 135872 w 2052541"/>
              <a:gd name="connsiteY498" fmla="*/ 799303 h 2694226"/>
              <a:gd name="connsiteX499" fmla="*/ 142545 w 2052541"/>
              <a:gd name="connsiteY499" fmla="*/ 812648 h 2694226"/>
              <a:gd name="connsiteX500" fmla="*/ 149217 w 2052541"/>
              <a:gd name="connsiteY500" fmla="*/ 825993 h 2694226"/>
              <a:gd name="connsiteX501" fmla="*/ 160337 w 2052541"/>
              <a:gd name="connsiteY501" fmla="*/ 805976 h 2694226"/>
              <a:gd name="connsiteX502" fmla="*/ 184802 w 2052541"/>
              <a:gd name="connsiteY502" fmla="*/ 808200 h 2694226"/>
              <a:gd name="connsiteX503" fmla="*/ 182578 w 2052541"/>
              <a:gd name="connsiteY503" fmla="*/ 777063 h 2694226"/>
              <a:gd name="connsiteX504" fmla="*/ 180354 w 2052541"/>
              <a:gd name="connsiteY504" fmla="*/ 750374 h 2694226"/>
              <a:gd name="connsiteX505" fmla="*/ 167010 w 2052541"/>
              <a:gd name="connsiteY505" fmla="*/ 685875 h 2694226"/>
              <a:gd name="connsiteX506" fmla="*/ 158113 w 2052541"/>
              <a:gd name="connsiteY506" fmla="*/ 621377 h 2694226"/>
              <a:gd name="connsiteX507" fmla="*/ 146993 w 2052541"/>
              <a:gd name="connsiteY507" fmla="*/ 554654 h 2694226"/>
              <a:gd name="connsiteX508" fmla="*/ 140320 w 2052541"/>
              <a:gd name="connsiteY508" fmla="*/ 487931 h 2694226"/>
              <a:gd name="connsiteX509" fmla="*/ 113631 w 2052541"/>
              <a:gd name="connsiteY509" fmla="*/ 434553 h 2694226"/>
              <a:gd name="connsiteX510" fmla="*/ 95839 w 2052541"/>
              <a:gd name="connsiteY510" fmla="*/ 336693 h 2694226"/>
              <a:gd name="connsiteX511" fmla="*/ 111407 w 2052541"/>
              <a:gd name="connsiteY511" fmla="*/ 316677 h 2694226"/>
              <a:gd name="connsiteX512" fmla="*/ 126976 w 2052541"/>
              <a:gd name="connsiteY512" fmla="*/ 296660 h 2694226"/>
              <a:gd name="connsiteX513" fmla="*/ 144769 w 2052541"/>
              <a:gd name="connsiteY513" fmla="*/ 274419 h 2694226"/>
              <a:gd name="connsiteX514" fmla="*/ 155889 w 2052541"/>
              <a:gd name="connsiteY514" fmla="*/ 272195 h 2694226"/>
              <a:gd name="connsiteX515" fmla="*/ 162561 w 2052541"/>
              <a:gd name="connsiteY515" fmla="*/ 269971 h 2694226"/>
              <a:gd name="connsiteX516" fmla="*/ 167010 w 2052541"/>
              <a:gd name="connsiteY516" fmla="*/ 276643 h 2694226"/>
              <a:gd name="connsiteX517" fmla="*/ 171458 w 2052541"/>
              <a:gd name="connsiteY517" fmla="*/ 283315 h 2694226"/>
              <a:gd name="connsiteX518" fmla="*/ 193699 w 2052541"/>
              <a:gd name="connsiteY518" fmla="*/ 292211 h 2694226"/>
              <a:gd name="connsiteX519" fmla="*/ 198147 w 2052541"/>
              <a:gd name="connsiteY519" fmla="*/ 287763 h 2694226"/>
              <a:gd name="connsiteX520" fmla="*/ 202595 w 2052541"/>
              <a:gd name="connsiteY520" fmla="*/ 278867 h 2694226"/>
              <a:gd name="connsiteX521" fmla="*/ 218164 w 2052541"/>
              <a:gd name="connsiteY521" fmla="*/ 241057 h 2694226"/>
              <a:gd name="connsiteX522" fmla="*/ 247077 w 2052541"/>
              <a:gd name="connsiteY522" fmla="*/ 216593 h 2694226"/>
              <a:gd name="connsiteX523" fmla="*/ 251525 w 2052541"/>
              <a:gd name="connsiteY523" fmla="*/ 212144 h 2694226"/>
              <a:gd name="connsiteX524" fmla="*/ 273766 w 2052541"/>
              <a:gd name="connsiteY524" fmla="*/ 176559 h 2694226"/>
              <a:gd name="connsiteX525" fmla="*/ 304903 w 2052541"/>
              <a:gd name="connsiteY525" fmla="*/ 154318 h 2694226"/>
              <a:gd name="connsiteX526" fmla="*/ 313799 w 2052541"/>
              <a:gd name="connsiteY526" fmla="*/ 145422 h 2694226"/>
              <a:gd name="connsiteX527" fmla="*/ 311575 w 2052541"/>
              <a:gd name="connsiteY527" fmla="*/ 160991 h 2694226"/>
              <a:gd name="connsiteX528" fmla="*/ 309351 w 2052541"/>
              <a:gd name="connsiteY528" fmla="*/ 176559 h 2694226"/>
              <a:gd name="connsiteX529" fmla="*/ 318247 w 2052541"/>
              <a:gd name="connsiteY529" fmla="*/ 198800 h 2694226"/>
              <a:gd name="connsiteX530" fmla="*/ 327144 w 2052541"/>
              <a:gd name="connsiteY530" fmla="*/ 198800 h 2694226"/>
              <a:gd name="connsiteX531" fmla="*/ 331592 w 2052541"/>
              <a:gd name="connsiteY531" fmla="*/ 181007 h 2694226"/>
              <a:gd name="connsiteX532" fmla="*/ 333816 w 2052541"/>
              <a:gd name="connsiteY532" fmla="*/ 165439 h 2694226"/>
              <a:gd name="connsiteX533" fmla="*/ 336040 w 2052541"/>
              <a:gd name="connsiteY533" fmla="*/ 154318 h 2694226"/>
              <a:gd name="connsiteX534" fmla="*/ 349385 w 2052541"/>
              <a:gd name="connsiteY534" fmla="*/ 145422 h 2694226"/>
              <a:gd name="connsiteX535" fmla="*/ 358281 w 2052541"/>
              <a:gd name="connsiteY535" fmla="*/ 140974 h 2694226"/>
              <a:gd name="connsiteX536" fmla="*/ 340488 w 2052541"/>
              <a:gd name="connsiteY536" fmla="*/ 118733 h 2694226"/>
              <a:gd name="connsiteX537" fmla="*/ 347161 w 2052541"/>
              <a:gd name="connsiteY537" fmla="*/ 109836 h 2694226"/>
              <a:gd name="connsiteX538" fmla="*/ 353833 w 2052541"/>
              <a:gd name="connsiteY538" fmla="*/ 100940 h 2694226"/>
              <a:gd name="connsiteX539" fmla="*/ 313799 w 2052541"/>
              <a:gd name="connsiteY539" fmla="*/ 87596 h 2694226"/>
              <a:gd name="connsiteX540" fmla="*/ 338264 w 2052541"/>
              <a:gd name="connsiteY540" fmla="*/ 60907 h 2694226"/>
              <a:gd name="connsiteX541" fmla="*/ 376074 w 2052541"/>
              <a:gd name="connsiteY541" fmla="*/ 65355 h 2694226"/>
              <a:gd name="connsiteX542" fmla="*/ 376074 w 2052541"/>
              <a:gd name="connsiteY542" fmla="*/ 52010 h 2694226"/>
              <a:gd name="connsiteX543" fmla="*/ 349385 w 2052541"/>
              <a:gd name="connsiteY543" fmla="*/ 43114 h 2694226"/>
              <a:gd name="connsiteX544" fmla="*/ 336040 w 2052541"/>
              <a:gd name="connsiteY544" fmla="*/ 29769 h 2694226"/>
              <a:gd name="connsiteX545" fmla="*/ 336040 w 2052541"/>
              <a:gd name="connsiteY545" fmla="*/ 20873 h 2694226"/>
              <a:gd name="connsiteX546" fmla="*/ 344937 w 2052541"/>
              <a:gd name="connsiteY546" fmla="*/ 16425 h 2694226"/>
              <a:gd name="connsiteX547" fmla="*/ 389418 w 2052541"/>
              <a:gd name="connsiteY547" fmla="*/ 20873 h 2694226"/>
              <a:gd name="connsiteX548" fmla="*/ 433900 w 2052541"/>
              <a:gd name="connsiteY548" fmla="*/ 38665 h 2694226"/>
              <a:gd name="connsiteX549" fmla="*/ 438348 w 2052541"/>
              <a:gd name="connsiteY549" fmla="*/ 47562 h 2694226"/>
              <a:gd name="connsiteX550" fmla="*/ 433900 w 2052541"/>
              <a:gd name="connsiteY550" fmla="*/ 105388 h 2694226"/>
              <a:gd name="connsiteX551" fmla="*/ 438348 w 2052541"/>
              <a:gd name="connsiteY551" fmla="*/ 114285 h 2694226"/>
              <a:gd name="connsiteX552" fmla="*/ 451693 w 2052541"/>
              <a:gd name="connsiteY552" fmla="*/ 138749 h 2694226"/>
              <a:gd name="connsiteX553" fmla="*/ 473934 w 2052541"/>
              <a:gd name="connsiteY553" fmla="*/ 154318 h 2694226"/>
              <a:gd name="connsiteX554" fmla="*/ 482830 w 2052541"/>
              <a:gd name="connsiteY554" fmla="*/ 154318 h 2694226"/>
              <a:gd name="connsiteX555" fmla="*/ 482830 w 2052541"/>
              <a:gd name="connsiteY555" fmla="*/ 105388 h 2694226"/>
              <a:gd name="connsiteX556" fmla="*/ 498399 w 2052541"/>
              <a:gd name="connsiteY556" fmla="*/ 114285 h 2694226"/>
              <a:gd name="connsiteX557" fmla="*/ 505071 w 2052541"/>
              <a:gd name="connsiteY557" fmla="*/ 105388 h 2694226"/>
              <a:gd name="connsiteX558" fmla="*/ 505071 w 2052541"/>
              <a:gd name="connsiteY558" fmla="*/ 83147 h 2694226"/>
              <a:gd name="connsiteX559" fmla="*/ 496174 w 2052541"/>
              <a:gd name="connsiteY559" fmla="*/ 60907 h 2694226"/>
              <a:gd name="connsiteX560" fmla="*/ 505071 w 2052541"/>
              <a:gd name="connsiteY560" fmla="*/ 56458 h 2694226"/>
              <a:gd name="connsiteX561" fmla="*/ 509519 w 2052541"/>
              <a:gd name="connsiteY561" fmla="*/ 52010 h 2694226"/>
              <a:gd name="connsiteX562" fmla="*/ 536208 w 2052541"/>
              <a:gd name="connsiteY562" fmla="*/ 69803 h 2694226"/>
              <a:gd name="connsiteX563" fmla="*/ 560673 w 2052541"/>
              <a:gd name="connsiteY563" fmla="*/ 109836 h 2694226"/>
              <a:gd name="connsiteX564" fmla="*/ 598482 w 2052541"/>
              <a:gd name="connsiteY564" fmla="*/ 132077 h 2694226"/>
              <a:gd name="connsiteX565" fmla="*/ 651861 w 2052541"/>
              <a:gd name="connsiteY565" fmla="*/ 154318 h 2694226"/>
              <a:gd name="connsiteX566" fmla="*/ 709687 w 2052541"/>
              <a:gd name="connsiteY566" fmla="*/ 212144 h 2694226"/>
              <a:gd name="connsiteX567" fmla="*/ 729704 w 2052541"/>
              <a:gd name="connsiteY567" fmla="*/ 252178 h 2694226"/>
              <a:gd name="connsiteX568" fmla="*/ 718583 w 2052541"/>
              <a:gd name="connsiteY568" fmla="*/ 296660 h 2694226"/>
              <a:gd name="connsiteX569" fmla="*/ 745272 w 2052541"/>
              <a:gd name="connsiteY569" fmla="*/ 301108 h 2694226"/>
              <a:gd name="connsiteX570" fmla="*/ 723031 w 2052541"/>
              <a:gd name="connsiteY570" fmla="*/ 318901 h 2694226"/>
              <a:gd name="connsiteX571" fmla="*/ 736376 w 2052541"/>
              <a:gd name="connsiteY571" fmla="*/ 323349 h 2694226"/>
              <a:gd name="connsiteX572" fmla="*/ 749720 w 2052541"/>
              <a:gd name="connsiteY572" fmla="*/ 327797 h 2694226"/>
              <a:gd name="connsiteX573" fmla="*/ 727480 w 2052541"/>
              <a:gd name="connsiteY573" fmla="*/ 394519 h 2694226"/>
              <a:gd name="connsiteX574" fmla="*/ 723031 w 2052541"/>
              <a:gd name="connsiteY574" fmla="*/ 410088 h 2694226"/>
              <a:gd name="connsiteX575" fmla="*/ 718583 w 2052541"/>
              <a:gd name="connsiteY575" fmla="*/ 421209 h 2694226"/>
              <a:gd name="connsiteX576" fmla="*/ 729704 w 2052541"/>
              <a:gd name="connsiteY576" fmla="*/ 459018 h 2694226"/>
              <a:gd name="connsiteX577" fmla="*/ 740824 w 2052541"/>
              <a:gd name="connsiteY577" fmla="*/ 496827 h 2694226"/>
              <a:gd name="connsiteX578" fmla="*/ 754169 w 2052541"/>
              <a:gd name="connsiteY578" fmla="*/ 532413 h 2694226"/>
              <a:gd name="connsiteX579" fmla="*/ 758617 w 2052541"/>
              <a:gd name="connsiteY579" fmla="*/ 541309 h 2694226"/>
              <a:gd name="connsiteX580" fmla="*/ 771961 w 2052541"/>
              <a:gd name="connsiteY580" fmla="*/ 585791 h 2694226"/>
              <a:gd name="connsiteX581" fmla="*/ 780858 w 2052541"/>
              <a:gd name="connsiteY581" fmla="*/ 581343 h 2694226"/>
              <a:gd name="connsiteX582" fmla="*/ 789754 w 2052541"/>
              <a:gd name="connsiteY582" fmla="*/ 596911 h 2694226"/>
              <a:gd name="connsiteX583" fmla="*/ 794202 w 2052541"/>
              <a:gd name="connsiteY583" fmla="*/ 612480 h 2694226"/>
              <a:gd name="connsiteX584" fmla="*/ 818667 w 2052541"/>
              <a:gd name="connsiteY584" fmla="*/ 768166 h 2694226"/>
              <a:gd name="connsiteX585" fmla="*/ 843132 w 2052541"/>
              <a:gd name="connsiteY585" fmla="*/ 923852 h 2694226"/>
              <a:gd name="connsiteX586" fmla="*/ 929795 w 2052541"/>
              <a:gd name="connsiteY586" fmla="*/ 880258 h 2694226"/>
              <a:gd name="connsiteX587" fmla="*/ 896510 w 2052541"/>
              <a:gd name="connsiteY587" fmla="*/ 1164054 h 2694226"/>
              <a:gd name="connsiteX588" fmla="*/ 914303 w 2052541"/>
              <a:gd name="connsiteY588" fmla="*/ 1244121 h 2694226"/>
              <a:gd name="connsiteX589" fmla="*/ 932096 w 2052541"/>
              <a:gd name="connsiteY589" fmla="*/ 1324188 h 2694226"/>
              <a:gd name="connsiteX590" fmla="*/ 928477 w 2052541"/>
              <a:gd name="connsiteY590" fmla="*/ 1307454 h 2694226"/>
              <a:gd name="connsiteX591" fmla="*/ 924859 w 2052541"/>
              <a:gd name="connsiteY591" fmla="*/ 1129312 h 2694226"/>
              <a:gd name="connsiteX592" fmla="*/ 974353 w 2052541"/>
              <a:gd name="connsiteY592" fmla="*/ 1261914 h 2694226"/>
              <a:gd name="connsiteX593" fmla="*/ 922070 w 2052541"/>
              <a:gd name="connsiteY593" fmla="*/ 914571 h 2694226"/>
              <a:gd name="connsiteX594" fmla="*/ 1003907 w 2052541"/>
              <a:gd name="connsiteY594" fmla="*/ 1004978 h 2694226"/>
              <a:gd name="connsiteX595" fmla="*/ 1087782 w 2052541"/>
              <a:gd name="connsiteY595" fmla="*/ 897163 h 2694226"/>
              <a:gd name="connsiteX596" fmla="*/ 1092230 w 2052541"/>
              <a:gd name="connsiteY596" fmla="*/ 888267 h 2694226"/>
              <a:gd name="connsiteX597" fmla="*/ 1101126 w 2052541"/>
              <a:gd name="connsiteY597" fmla="*/ 879371 h 2694226"/>
              <a:gd name="connsiteX598" fmla="*/ 1110023 w 2052541"/>
              <a:gd name="connsiteY598" fmla="*/ 839337 h 2694226"/>
              <a:gd name="connsiteX599" fmla="*/ 1112247 w 2052541"/>
              <a:gd name="connsiteY599" fmla="*/ 823769 h 2694226"/>
              <a:gd name="connsiteX600" fmla="*/ 1125780 w 2052541"/>
              <a:gd name="connsiteY600" fmla="*/ 691275 h 2694226"/>
              <a:gd name="connsiteX601" fmla="*/ 1163401 w 2052541"/>
              <a:gd name="connsiteY601" fmla="*/ 710340 h 2694226"/>
              <a:gd name="connsiteX602" fmla="*/ 1194538 w 2052541"/>
              <a:gd name="connsiteY602" fmla="*/ 710340 h 2694226"/>
              <a:gd name="connsiteX603" fmla="*/ 1176745 w 2052541"/>
              <a:gd name="connsiteY603" fmla="*/ 739253 h 2694226"/>
              <a:gd name="connsiteX604" fmla="*/ 1158953 w 2052541"/>
              <a:gd name="connsiteY604" fmla="*/ 772614 h 2694226"/>
              <a:gd name="connsiteX605" fmla="*/ 1163401 w 2052541"/>
              <a:gd name="connsiteY605" fmla="*/ 774838 h 2694226"/>
              <a:gd name="connsiteX606" fmla="*/ 1167849 w 2052541"/>
              <a:gd name="connsiteY606" fmla="*/ 777063 h 2694226"/>
              <a:gd name="connsiteX607" fmla="*/ 1194538 w 2052541"/>
              <a:gd name="connsiteY607" fmla="*/ 710340 h 2694226"/>
              <a:gd name="connsiteX608" fmla="*/ 1221227 w 2052541"/>
              <a:gd name="connsiteY608" fmla="*/ 685875 h 2694226"/>
              <a:gd name="connsiteX609" fmla="*/ 1230123 w 2052541"/>
              <a:gd name="connsiteY609" fmla="*/ 652514 h 2694226"/>
              <a:gd name="connsiteX610" fmla="*/ 1247916 w 2052541"/>
              <a:gd name="connsiteY610" fmla="*/ 634721 h 2694226"/>
              <a:gd name="connsiteX611" fmla="*/ 1256812 w 2052541"/>
              <a:gd name="connsiteY611" fmla="*/ 619152 h 2694226"/>
              <a:gd name="connsiteX612" fmla="*/ 1257924 w 2052541"/>
              <a:gd name="connsiteY612" fmla="*/ 608588 h 2694226"/>
              <a:gd name="connsiteX613" fmla="*/ 1260617 w 2052541"/>
              <a:gd name="connsiteY613" fmla="*/ 600958 h 2694226"/>
              <a:gd name="connsiteX614" fmla="*/ 1260149 w 2052541"/>
              <a:gd name="connsiteY614" fmla="*/ 601360 h 2694226"/>
              <a:gd name="connsiteX615" fmla="*/ 1247916 w 2052541"/>
              <a:gd name="connsiteY615" fmla="*/ 608032 h 2694226"/>
              <a:gd name="connsiteX616" fmla="*/ 1247916 w 2052541"/>
              <a:gd name="connsiteY616" fmla="*/ 430105 h 2694226"/>
              <a:gd name="connsiteX617" fmla="*/ 1225675 w 2052541"/>
              <a:gd name="connsiteY617" fmla="*/ 430105 h 2694226"/>
              <a:gd name="connsiteX618" fmla="*/ 1234571 w 2052541"/>
              <a:gd name="connsiteY618" fmla="*/ 396744 h 2694226"/>
              <a:gd name="connsiteX619" fmla="*/ 1243468 w 2052541"/>
              <a:gd name="connsiteY619" fmla="*/ 363382 h 2694226"/>
              <a:gd name="connsiteX620" fmla="*/ 1256812 w 2052541"/>
              <a:gd name="connsiteY620" fmla="*/ 327797 h 2694226"/>
              <a:gd name="connsiteX621" fmla="*/ 1274605 w 2052541"/>
              <a:gd name="connsiteY621" fmla="*/ 314452 h 2694226"/>
              <a:gd name="connsiteX622" fmla="*/ 1281277 w 2052541"/>
              <a:gd name="connsiteY622" fmla="*/ 285539 h 2694226"/>
              <a:gd name="connsiteX623" fmla="*/ 1292398 w 2052541"/>
              <a:gd name="connsiteY623" fmla="*/ 252178 h 2694226"/>
              <a:gd name="connsiteX624" fmla="*/ 1314639 w 2052541"/>
              <a:gd name="connsiteY624" fmla="*/ 221041 h 2694226"/>
              <a:gd name="connsiteX625" fmla="*/ 1341328 w 2052541"/>
              <a:gd name="connsiteY625" fmla="*/ 189904 h 2694226"/>
              <a:gd name="connsiteX626" fmla="*/ 1352448 w 2052541"/>
              <a:gd name="connsiteY626" fmla="*/ 181007 h 2694226"/>
              <a:gd name="connsiteX627" fmla="*/ 1359120 w 2052541"/>
              <a:gd name="connsiteY627" fmla="*/ 172111 h 2694226"/>
              <a:gd name="connsiteX628" fmla="*/ 1379137 w 2052541"/>
              <a:gd name="connsiteY628" fmla="*/ 127629 h 2694226"/>
              <a:gd name="connsiteX629" fmla="*/ 1399154 w 2052541"/>
              <a:gd name="connsiteY629" fmla="*/ 83147 h 2694226"/>
              <a:gd name="connsiteX630" fmla="*/ 1408050 w 2052541"/>
              <a:gd name="connsiteY630" fmla="*/ 72027 h 2694226"/>
              <a:gd name="connsiteX631" fmla="*/ 1421395 w 2052541"/>
              <a:gd name="connsiteY631" fmla="*/ 60907 h 2694226"/>
              <a:gd name="connsiteX632" fmla="*/ 1425843 w 2052541"/>
              <a:gd name="connsiteY632" fmla="*/ 56458 h 2694226"/>
              <a:gd name="connsiteX633" fmla="*/ 1461428 w 2052541"/>
              <a:gd name="connsiteY633" fmla="*/ 25321 h 2694226"/>
              <a:gd name="connsiteX634" fmla="*/ 1505910 w 2052541"/>
              <a:gd name="connsiteY634" fmla="*/ 3080 h 2694226"/>
              <a:gd name="connsiteX635" fmla="*/ 1518143 w 2052541"/>
              <a:gd name="connsiteY635" fmla="*/ 22 h 2694226"/>
              <a:gd name="connsiteX0" fmla="*/ 820891 w 2052541"/>
              <a:gd name="connsiteY0" fmla="*/ 2454025 h 2694226"/>
              <a:gd name="connsiteX1" fmla="*/ 811995 w 2052541"/>
              <a:gd name="connsiteY1" fmla="*/ 2458473 h 2694226"/>
              <a:gd name="connsiteX2" fmla="*/ 816443 w 2052541"/>
              <a:gd name="connsiteY2" fmla="*/ 2467369 h 2694226"/>
              <a:gd name="connsiteX3" fmla="*/ 820891 w 2052541"/>
              <a:gd name="connsiteY3" fmla="*/ 2476265 h 2694226"/>
              <a:gd name="connsiteX4" fmla="*/ 825339 w 2052541"/>
              <a:gd name="connsiteY4" fmla="*/ 2476265 h 2694226"/>
              <a:gd name="connsiteX5" fmla="*/ 829788 w 2052541"/>
              <a:gd name="connsiteY5" fmla="*/ 2474041 h 2694226"/>
              <a:gd name="connsiteX6" fmla="*/ 834236 w 2052541"/>
              <a:gd name="connsiteY6" fmla="*/ 2471817 h 2694226"/>
              <a:gd name="connsiteX7" fmla="*/ 827563 w 2052541"/>
              <a:gd name="connsiteY7" fmla="*/ 2462921 h 2694226"/>
              <a:gd name="connsiteX8" fmla="*/ 820891 w 2052541"/>
              <a:gd name="connsiteY8" fmla="*/ 2454025 h 2694226"/>
              <a:gd name="connsiteX9" fmla="*/ 905407 w 2052541"/>
              <a:gd name="connsiteY9" fmla="*/ 2431784 h 2694226"/>
              <a:gd name="connsiteX10" fmla="*/ 869821 w 2052541"/>
              <a:gd name="connsiteY10" fmla="*/ 2449576 h 2694226"/>
              <a:gd name="connsiteX11" fmla="*/ 885390 w 2052541"/>
              <a:gd name="connsiteY11" fmla="*/ 2460697 h 2694226"/>
              <a:gd name="connsiteX12" fmla="*/ 900958 w 2052541"/>
              <a:gd name="connsiteY12" fmla="*/ 2471817 h 2694226"/>
              <a:gd name="connsiteX13" fmla="*/ 905407 w 2052541"/>
              <a:gd name="connsiteY13" fmla="*/ 2431784 h 2694226"/>
              <a:gd name="connsiteX14" fmla="*/ 1225675 w 2052541"/>
              <a:gd name="connsiteY14" fmla="*/ 2276098 h 2694226"/>
              <a:gd name="connsiteX15" fmla="*/ 1198986 w 2052541"/>
              <a:gd name="connsiteY15" fmla="*/ 2278322 h 2694226"/>
              <a:gd name="connsiteX16" fmla="*/ 1194538 w 2052541"/>
              <a:gd name="connsiteY16" fmla="*/ 2298339 h 2694226"/>
              <a:gd name="connsiteX17" fmla="*/ 1210107 w 2052541"/>
              <a:gd name="connsiteY17" fmla="*/ 2287218 h 2694226"/>
              <a:gd name="connsiteX18" fmla="*/ 1225675 w 2052541"/>
              <a:gd name="connsiteY18" fmla="*/ 2276098 h 2694226"/>
              <a:gd name="connsiteX19" fmla="*/ 1483669 w 2052541"/>
              <a:gd name="connsiteY19" fmla="*/ 1591079 h 2694226"/>
              <a:gd name="connsiteX20" fmla="*/ 1492566 w 2052541"/>
              <a:gd name="connsiteY20" fmla="*/ 1595527 h 2694226"/>
              <a:gd name="connsiteX21" fmla="*/ 1483669 w 2052541"/>
              <a:gd name="connsiteY21" fmla="*/ 1640009 h 2694226"/>
              <a:gd name="connsiteX22" fmla="*/ 1470325 w 2052541"/>
              <a:gd name="connsiteY22" fmla="*/ 1635560 h 2694226"/>
              <a:gd name="connsiteX23" fmla="*/ 1476997 w 2052541"/>
              <a:gd name="connsiteY23" fmla="*/ 1613319 h 2694226"/>
              <a:gd name="connsiteX24" fmla="*/ 1483669 w 2052541"/>
              <a:gd name="connsiteY24" fmla="*/ 1591079 h 2694226"/>
              <a:gd name="connsiteX25" fmla="*/ 224836 w 2052541"/>
              <a:gd name="connsiteY25" fmla="*/ 1333085 h 2694226"/>
              <a:gd name="connsiteX26" fmla="*/ 238180 w 2052541"/>
              <a:gd name="connsiteY26" fmla="*/ 1377566 h 2694226"/>
              <a:gd name="connsiteX27" fmla="*/ 247077 w 2052541"/>
              <a:gd name="connsiteY27" fmla="*/ 1422048 h 2694226"/>
              <a:gd name="connsiteX28" fmla="*/ 238180 w 2052541"/>
              <a:gd name="connsiteY28" fmla="*/ 1422048 h 2694226"/>
              <a:gd name="connsiteX29" fmla="*/ 215939 w 2052541"/>
              <a:gd name="connsiteY29" fmla="*/ 1337533 h 2694226"/>
              <a:gd name="connsiteX30" fmla="*/ 224836 w 2052541"/>
              <a:gd name="connsiteY30" fmla="*/ 1333085 h 2694226"/>
              <a:gd name="connsiteX31" fmla="*/ 834236 w 2052541"/>
              <a:gd name="connsiteY31" fmla="*/ 1328636 h 2694226"/>
              <a:gd name="connsiteX32" fmla="*/ 829788 w 2052541"/>
              <a:gd name="connsiteY32" fmla="*/ 1333085 h 2694226"/>
              <a:gd name="connsiteX33" fmla="*/ 845356 w 2052541"/>
              <a:gd name="connsiteY33" fmla="*/ 1428720 h 2694226"/>
              <a:gd name="connsiteX34" fmla="*/ 883166 w 2052541"/>
              <a:gd name="connsiteY34" fmla="*/ 1519908 h 2694226"/>
              <a:gd name="connsiteX35" fmla="*/ 858701 w 2052541"/>
              <a:gd name="connsiteY35" fmla="*/ 1424272 h 2694226"/>
              <a:gd name="connsiteX36" fmla="*/ 834236 w 2052541"/>
              <a:gd name="connsiteY36" fmla="*/ 1328636 h 2694226"/>
              <a:gd name="connsiteX37" fmla="*/ 811995 w 2052541"/>
              <a:gd name="connsiteY37" fmla="*/ 1284154 h 2694226"/>
              <a:gd name="connsiteX38" fmla="*/ 807547 w 2052541"/>
              <a:gd name="connsiteY38" fmla="*/ 1324188 h 2694226"/>
              <a:gd name="connsiteX39" fmla="*/ 816443 w 2052541"/>
              <a:gd name="connsiteY39" fmla="*/ 1324188 h 2694226"/>
              <a:gd name="connsiteX40" fmla="*/ 818667 w 2052541"/>
              <a:gd name="connsiteY40" fmla="*/ 1306395 h 2694226"/>
              <a:gd name="connsiteX41" fmla="*/ 820891 w 2052541"/>
              <a:gd name="connsiteY41" fmla="*/ 1288603 h 2694226"/>
              <a:gd name="connsiteX42" fmla="*/ 811995 w 2052541"/>
              <a:gd name="connsiteY42" fmla="*/ 1284154 h 2694226"/>
              <a:gd name="connsiteX43" fmla="*/ 193699 w 2052541"/>
              <a:gd name="connsiteY43" fmla="*/ 1190743 h 2694226"/>
              <a:gd name="connsiteX44" fmla="*/ 198147 w 2052541"/>
              <a:gd name="connsiteY44" fmla="*/ 1224104 h 2694226"/>
              <a:gd name="connsiteX45" fmla="*/ 202595 w 2052541"/>
              <a:gd name="connsiteY45" fmla="*/ 1257465 h 2694226"/>
              <a:gd name="connsiteX46" fmla="*/ 198147 w 2052541"/>
              <a:gd name="connsiteY46" fmla="*/ 1257465 h 2694226"/>
              <a:gd name="connsiteX47" fmla="*/ 184802 w 2052541"/>
              <a:gd name="connsiteY47" fmla="*/ 1195191 h 2694226"/>
              <a:gd name="connsiteX48" fmla="*/ 193699 w 2052541"/>
              <a:gd name="connsiteY48" fmla="*/ 1190743 h 2694226"/>
              <a:gd name="connsiteX49" fmla="*/ 167010 w 2052541"/>
              <a:gd name="connsiteY49" fmla="*/ 1115124 h 2694226"/>
              <a:gd name="connsiteX50" fmla="*/ 175906 w 2052541"/>
              <a:gd name="connsiteY50" fmla="*/ 1115124 h 2694226"/>
              <a:gd name="connsiteX51" fmla="*/ 180354 w 2052541"/>
              <a:gd name="connsiteY51" fmla="*/ 1137365 h 2694226"/>
              <a:gd name="connsiteX52" fmla="*/ 184802 w 2052541"/>
              <a:gd name="connsiteY52" fmla="*/ 1164054 h 2694226"/>
              <a:gd name="connsiteX53" fmla="*/ 180354 w 2052541"/>
              <a:gd name="connsiteY53" fmla="*/ 1164054 h 2694226"/>
              <a:gd name="connsiteX54" fmla="*/ 173682 w 2052541"/>
              <a:gd name="connsiteY54" fmla="*/ 1139589 h 2694226"/>
              <a:gd name="connsiteX55" fmla="*/ 167010 w 2052541"/>
              <a:gd name="connsiteY55" fmla="*/ 1115124 h 2694226"/>
              <a:gd name="connsiteX56" fmla="*/ 1176189 w 2052541"/>
              <a:gd name="connsiteY56" fmla="*/ 1020878 h 2694226"/>
              <a:gd name="connsiteX57" fmla="*/ 1167849 w 2052541"/>
              <a:gd name="connsiteY57" fmla="*/ 1035057 h 2694226"/>
              <a:gd name="connsiteX58" fmla="*/ 1163401 w 2052541"/>
              <a:gd name="connsiteY58" fmla="*/ 1048401 h 2694226"/>
              <a:gd name="connsiteX59" fmla="*/ 1158953 w 2052541"/>
              <a:gd name="connsiteY59" fmla="*/ 1061746 h 2694226"/>
              <a:gd name="connsiteX60" fmla="*/ 1150056 w 2052541"/>
              <a:gd name="connsiteY60" fmla="*/ 1092883 h 2694226"/>
              <a:gd name="connsiteX61" fmla="*/ 1141160 w 2052541"/>
              <a:gd name="connsiteY61" fmla="*/ 1119572 h 2694226"/>
              <a:gd name="connsiteX62" fmla="*/ 1150056 w 2052541"/>
              <a:gd name="connsiteY62" fmla="*/ 1124020 h 2694226"/>
              <a:gd name="connsiteX63" fmla="*/ 1165625 w 2052541"/>
              <a:gd name="connsiteY63" fmla="*/ 1079538 h 2694226"/>
              <a:gd name="connsiteX64" fmla="*/ 1181193 w 2052541"/>
              <a:gd name="connsiteY64" fmla="*/ 1035057 h 2694226"/>
              <a:gd name="connsiteX65" fmla="*/ 1176745 w 2052541"/>
              <a:gd name="connsiteY65" fmla="*/ 1021712 h 2694226"/>
              <a:gd name="connsiteX66" fmla="*/ 1176189 w 2052541"/>
              <a:gd name="connsiteY66" fmla="*/ 1020878 h 2694226"/>
              <a:gd name="connsiteX67" fmla="*/ 207043 w 2052541"/>
              <a:gd name="connsiteY67" fmla="*/ 990575 h 2694226"/>
              <a:gd name="connsiteX68" fmla="*/ 202595 w 2052541"/>
              <a:gd name="connsiteY68" fmla="*/ 992799 h 2694226"/>
              <a:gd name="connsiteX69" fmla="*/ 198147 w 2052541"/>
              <a:gd name="connsiteY69" fmla="*/ 995023 h 2694226"/>
              <a:gd name="connsiteX70" fmla="*/ 207043 w 2052541"/>
              <a:gd name="connsiteY70" fmla="*/ 1032833 h 2694226"/>
              <a:gd name="connsiteX71" fmla="*/ 215939 w 2052541"/>
              <a:gd name="connsiteY71" fmla="*/ 1070642 h 2694226"/>
              <a:gd name="connsiteX72" fmla="*/ 224836 w 2052541"/>
              <a:gd name="connsiteY72" fmla="*/ 1070642 h 2694226"/>
              <a:gd name="connsiteX73" fmla="*/ 215939 w 2052541"/>
              <a:gd name="connsiteY73" fmla="*/ 1030609 h 2694226"/>
              <a:gd name="connsiteX74" fmla="*/ 207043 w 2052541"/>
              <a:gd name="connsiteY74" fmla="*/ 990575 h 2694226"/>
              <a:gd name="connsiteX75" fmla="*/ 1652700 w 2052541"/>
              <a:gd name="connsiteY75" fmla="*/ 977230 h 2694226"/>
              <a:gd name="connsiteX76" fmla="*/ 1626011 w 2052541"/>
              <a:gd name="connsiteY76" fmla="*/ 1008368 h 2694226"/>
              <a:gd name="connsiteX77" fmla="*/ 1621563 w 2052541"/>
              <a:gd name="connsiteY77" fmla="*/ 1030609 h 2694226"/>
              <a:gd name="connsiteX78" fmla="*/ 1617115 w 2052541"/>
              <a:gd name="connsiteY78" fmla="*/ 1052849 h 2694226"/>
              <a:gd name="connsiteX79" fmla="*/ 1594874 w 2052541"/>
              <a:gd name="connsiteY79" fmla="*/ 1097331 h 2694226"/>
              <a:gd name="connsiteX80" fmla="*/ 1590425 w 2052541"/>
              <a:gd name="connsiteY80" fmla="*/ 1119572 h 2694226"/>
              <a:gd name="connsiteX81" fmla="*/ 1599322 w 2052541"/>
              <a:gd name="connsiteY81" fmla="*/ 1119572 h 2694226"/>
              <a:gd name="connsiteX82" fmla="*/ 1634907 w 2052541"/>
              <a:gd name="connsiteY82" fmla="*/ 1052849 h 2694226"/>
              <a:gd name="connsiteX83" fmla="*/ 1661596 w 2052541"/>
              <a:gd name="connsiteY83" fmla="*/ 981679 h 2694226"/>
              <a:gd name="connsiteX84" fmla="*/ 1657148 w 2052541"/>
              <a:gd name="connsiteY84" fmla="*/ 979454 h 2694226"/>
              <a:gd name="connsiteX85" fmla="*/ 1652700 w 2052541"/>
              <a:gd name="connsiteY85" fmla="*/ 977230 h 2694226"/>
              <a:gd name="connsiteX86" fmla="*/ 167010 w 2052541"/>
              <a:gd name="connsiteY86" fmla="*/ 817096 h 2694226"/>
              <a:gd name="connsiteX87" fmla="*/ 153665 w 2052541"/>
              <a:gd name="connsiteY87" fmla="*/ 852682 h 2694226"/>
              <a:gd name="connsiteX88" fmla="*/ 158113 w 2052541"/>
              <a:gd name="connsiteY88" fmla="*/ 852682 h 2694226"/>
              <a:gd name="connsiteX89" fmla="*/ 144769 w 2052541"/>
              <a:gd name="connsiteY89" fmla="*/ 870474 h 2694226"/>
              <a:gd name="connsiteX90" fmla="*/ 151441 w 2052541"/>
              <a:gd name="connsiteY90" fmla="*/ 879371 h 2694226"/>
              <a:gd name="connsiteX91" fmla="*/ 169234 w 2052541"/>
              <a:gd name="connsiteY91" fmla="*/ 886043 h 2694226"/>
              <a:gd name="connsiteX92" fmla="*/ 180354 w 2052541"/>
              <a:gd name="connsiteY92" fmla="*/ 892715 h 2694226"/>
              <a:gd name="connsiteX93" fmla="*/ 162561 w 2052541"/>
              <a:gd name="connsiteY93" fmla="*/ 897163 h 2694226"/>
              <a:gd name="connsiteX94" fmla="*/ 164785 w 2052541"/>
              <a:gd name="connsiteY94" fmla="*/ 908284 h 2694226"/>
              <a:gd name="connsiteX95" fmla="*/ 167010 w 2052541"/>
              <a:gd name="connsiteY95" fmla="*/ 914956 h 2694226"/>
              <a:gd name="connsiteX96" fmla="*/ 153665 w 2052541"/>
              <a:gd name="connsiteY96" fmla="*/ 923852 h 2694226"/>
              <a:gd name="connsiteX97" fmla="*/ 149217 w 2052541"/>
              <a:gd name="connsiteY97" fmla="*/ 966110 h 2694226"/>
              <a:gd name="connsiteX98" fmla="*/ 167010 w 2052541"/>
              <a:gd name="connsiteY98" fmla="*/ 1012816 h 2694226"/>
              <a:gd name="connsiteX99" fmla="*/ 175906 w 2052541"/>
              <a:gd name="connsiteY99" fmla="*/ 990575 h 2694226"/>
              <a:gd name="connsiteX100" fmla="*/ 162561 w 2052541"/>
              <a:gd name="connsiteY100" fmla="*/ 923852 h 2694226"/>
              <a:gd name="connsiteX101" fmla="*/ 184802 w 2052541"/>
              <a:gd name="connsiteY101" fmla="*/ 919404 h 2694226"/>
              <a:gd name="connsiteX102" fmla="*/ 184802 w 2052541"/>
              <a:gd name="connsiteY102" fmla="*/ 954990 h 2694226"/>
              <a:gd name="connsiteX103" fmla="*/ 211491 w 2052541"/>
              <a:gd name="connsiteY103" fmla="*/ 968334 h 2694226"/>
              <a:gd name="connsiteX104" fmla="*/ 200371 w 2052541"/>
              <a:gd name="connsiteY104" fmla="*/ 910508 h 2694226"/>
              <a:gd name="connsiteX105" fmla="*/ 193699 w 2052541"/>
              <a:gd name="connsiteY105" fmla="*/ 861578 h 2694226"/>
              <a:gd name="connsiteX106" fmla="*/ 184802 w 2052541"/>
              <a:gd name="connsiteY106" fmla="*/ 852682 h 2694226"/>
              <a:gd name="connsiteX107" fmla="*/ 175906 w 2052541"/>
              <a:gd name="connsiteY107" fmla="*/ 817096 h 2694226"/>
              <a:gd name="connsiteX108" fmla="*/ 167010 w 2052541"/>
              <a:gd name="connsiteY108" fmla="*/ 817096 h 2694226"/>
              <a:gd name="connsiteX109" fmla="*/ 64702 w 2052541"/>
              <a:gd name="connsiteY109" fmla="*/ 639169 h 2694226"/>
              <a:gd name="connsiteX110" fmla="*/ 69150 w 2052541"/>
              <a:gd name="connsiteY110" fmla="*/ 668082 h 2694226"/>
              <a:gd name="connsiteX111" fmla="*/ 73598 w 2052541"/>
              <a:gd name="connsiteY111" fmla="*/ 688099 h 2694226"/>
              <a:gd name="connsiteX112" fmla="*/ 78046 w 2052541"/>
              <a:gd name="connsiteY112" fmla="*/ 688099 h 2694226"/>
              <a:gd name="connsiteX113" fmla="*/ 86942 w 2052541"/>
              <a:gd name="connsiteY113" fmla="*/ 652514 h 2694226"/>
              <a:gd name="connsiteX114" fmla="*/ 64702 w 2052541"/>
              <a:gd name="connsiteY114" fmla="*/ 639169 h 2694226"/>
              <a:gd name="connsiteX115" fmla="*/ 51357 w 2052541"/>
              <a:gd name="connsiteY115" fmla="*/ 545758 h 2694226"/>
              <a:gd name="connsiteX116" fmla="*/ 58029 w 2052541"/>
              <a:gd name="connsiteY116" fmla="*/ 583567 h 2694226"/>
              <a:gd name="connsiteX117" fmla="*/ 64702 w 2052541"/>
              <a:gd name="connsiteY117" fmla="*/ 616928 h 2694226"/>
              <a:gd name="connsiteX118" fmla="*/ 75822 w 2052541"/>
              <a:gd name="connsiteY118" fmla="*/ 579119 h 2694226"/>
              <a:gd name="connsiteX119" fmla="*/ 51357 w 2052541"/>
              <a:gd name="connsiteY119" fmla="*/ 545758 h 2694226"/>
              <a:gd name="connsiteX120" fmla="*/ 86942 w 2052541"/>
              <a:gd name="connsiteY120" fmla="*/ 510172 h 2694226"/>
              <a:gd name="connsiteX121" fmla="*/ 73598 w 2052541"/>
              <a:gd name="connsiteY121" fmla="*/ 519069 h 2694226"/>
              <a:gd name="connsiteX122" fmla="*/ 60253 w 2052541"/>
              <a:gd name="connsiteY122" fmla="*/ 527965 h 2694226"/>
              <a:gd name="connsiteX123" fmla="*/ 69150 w 2052541"/>
              <a:gd name="connsiteY123" fmla="*/ 536861 h 2694226"/>
              <a:gd name="connsiteX124" fmla="*/ 82494 w 2052541"/>
              <a:gd name="connsiteY124" fmla="*/ 527965 h 2694226"/>
              <a:gd name="connsiteX125" fmla="*/ 95839 w 2052541"/>
              <a:gd name="connsiteY125" fmla="*/ 519069 h 2694226"/>
              <a:gd name="connsiteX126" fmla="*/ 86942 w 2052541"/>
              <a:gd name="connsiteY126" fmla="*/ 510172 h 2694226"/>
              <a:gd name="connsiteX127" fmla="*/ 29116 w 2052541"/>
              <a:gd name="connsiteY127" fmla="*/ 447898 h 2694226"/>
              <a:gd name="connsiteX128" fmla="*/ 46909 w 2052541"/>
              <a:gd name="connsiteY128" fmla="*/ 501276 h 2694226"/>
              <a:gd name="connsiteX129" fmla="*/ 29116 w 2052541"/>
              <a:gd name="connsiteY129" fmla="*/ 476811 h 2694226"/>
              <a:gd name="connsiteX130" fmla="*/ 29116 w 2052541"/>
              <a:gd name="connsiteY130" fmla="*/ 447898 h 2694226"/>
              <a:gd name="connsiteX131" fmla="*/ 1350224 w 2052541"/>
              <a:gd name="connsiteY131" fmla="*/ 434553 h 2694226"/>
              <a:gd name="connsiteX132" fmla="*/ 1319087 w 2052541"/>
              <a:gd name="connsiteY132" fmla="*/ 465690 h 2694226"/>
              <a:gd name="connsiteX133" fmla="*/ 1301294 w 2052541"/>
              <a:gd name="connsiteY133" fmla="*/ 505724 h 2694226"/>
              <a:gd name="connsiteX134" fmla="*/ 1287950 w 2052541"/>
              <a:gd name="connsiteY134" fmla="*/ 532413 h 2694226"/>
              <a:gd name="connsiteX135" fmla="*/ 1261261 w 2052541"/>
              <a:gd name="connsiteY135" fmla="*/ 599135 h 2694226"/>
              <a:gd name="connsiteX136" fmla="*/ 1279053 w 2052541"/>
              <a:gd name="connsiteY136" fmla="*/ 590239 h 2694226"/>
              <a:gd name="connsiteX137" fmla="*/ 1279053 w 2052541"/>
              <a:gd name="connsiteY137" fmla="*/ 612480 h 2694226"/>
              <a:gd name="connsiteX138" fmla="*/ 1294622 w 2052541"/>
              <a:gd name="connsiteY138" fmla="*/ 599135 h 2694226"/>
              <a:gd name="connsiteX139" fmla="*/ 1305742 w 2052541"/>
              <a:gd name="connsiteY139" fmla="*/ 585791 h 2694226"/>
              <a:gd name="connsiteX140" fmla="*/ 1319087 w 2052541"/>
              <a:gd name="connsiteY140" fmla="*/ 514620 h 2694226"/>
              <a:gd name="connsiteX141" fmla="*/ 1336880 w 2052541"/>
              <a:gd name="connsiteY141" fmla="*/ 474587 h 2694226"/>
              <a:gd name="connsiteX142" fmla="*/ 1354672 w 2052541"/>
              <a:gd name="connsiteY142" fmla="*/ 439001 h 2694226"/>
              <a:gd name="connsiteX143" fmla="*/ 1350224 w 2052541"/>
              <a:gd name="connsiteY143" fmla="*/ 434553 h 2694226"/>
              <a:gd name="connsiteX144" fmla="*/ 1363569 w 2052541"/>
              <a:gd name="connsiteY144" fmla="*/ 332245 h 2694226"/>
              <a:gd name="connsiteX145" fmla="*/ 1348000 w 2052541"/>
              <a:gd name="connsiteY145" fmla="*/ 336693 h 2694226"/>
              <a:gd name="connsiteX146" fmla="*/ 1336880 w 2052541"/>
              <a:gd name="connsiteY146" fmla="*/ 345590 h 2694226"/>
              <a:gd name="connsiteX147" fmla="*/ 1332431 w 2052541"/>
              <a:gd name="connsiteY147" fmla="*/ 385623 h 2694226"/>
              <a:gd name="connsiteX148" fmla="*/ 1341328 w 2052541"/>
              <a:gd name="connsiteY148" fmla="*/ 392295 h 2694226"/>
              <a:gd name="connsiteX149" fmla="*/ 1350224 w 2052541"/>
              <a:gd name="connsiteY149" fmla="*/ 390071 h 2694226"/>
              <a:gd name="connsiteX150" fmla="*/ 1363569 w 2052541"/>
              <a:gd name="connsiteY150" fmla="*/ 363382 h 2694226"/>
              <a:gd name="connsiteX151" fmla="*/ 1372465 w 2052541"/>
              <a:gd name="connsiteY151" fmla="*/ 367830 h 2694226"/>
              <a:gd name="connsiteX152" fmla="*/ 1390258 w 2052541"/>
              <a:gd name="connsiteY152" fmla="*/ 354486 h 2694226"/>
              <a:gd name="connsiteX153" fmla="*/ 1381361 w 2052541"/>
              <a:gd name="connsiteY153" fmla="*/ 341141 h 2694226"/>
              <a:gd name="connsiteX154" fmla="*/ 1363569 w 2052541"/>
              <a:gd name="connsiteY154" fmla="*/ 332245 h 2694226"/>
              <a:gd name="connsiteX155" fmla="*/ 522864 w 2052541"/>
              <a:gd name="connsiteY155" fmla="*/ 172111 h 2694226"/>
              <a:gd name="connsiteX156" fmla="*/ 505071 w 2052541"/>
              <a:gd name="connsiteY156" fmla="*/ 174335 h 2694226"/>
              <a:gd name="connsiteX157" fmla="*/ 487278 w 2052541"/>
              <a:gd name="connsiteY157" fmla="*/ 176559 h 2694226"/>
              <a:gd name="connsiteX158" fmla="*/ 491726 w 2052541"/>
              <a:gd name="connsiteY158" fmla="*/ 185455 h 2694226"/>
              <a:gd name="connsiteX159" fmla="*/ 522864 w 2052541"/>
              <a:gd name="connsiteY159" fmla="*/ 181007 h 2694226"/>
              <a:gd name="connsiteX160" fmla="*/ 522864 w 2052541"/>
              <a:gd name="connsiteY160" fmla="*/ 172111 h 2694226"/>
              <a:gd name="connsiteX161" fmla="*/ 91391 w 2052541"/>
              <a:gd name="connsiteY161" fmla="*/ 132077 h 2694226"/>
              <a:gd name="connsiteX162" fmla="*/ 131424 w 2052541"/>
              <a:gd name="connsiteY162" fmla="*/ 145422 h 2694226"/>
              <a:gd name="connsiteX163" fmla="*/ 144769 w 2052541"/>
              <a:gd name="connsiteY163" fmla="*/ 196576 h 2694226"/>
              <a:gd name="connsiteX164" fmla="*/ 158113 w 2052541"/>
              <a:gd name="connsiteY164" fmla="*/ 247730 h 2694226"/>
              <a:gd name="connsiteX165" fmla="*/ 144769 w 2052541"/>
              <a:gd name="connsiteY165" fmla="*/ 274419 h 2694226"/>
              <a:gd name="connsiteX166" fmla="*/ 124752 w 2052541"/>
              <a:gd name="connsiteY166" fmla="*/ 232161 h 2694226"/>
              <a:gd name="connsiteX167" fmla="*/ 113631 w 2052541"/>
              <a:gd name="connsiteY167" fmla="*/ 185455 h 2694226"/>
              <a:gd name="connsiteX168" fmla="*/ 104735 w 2052541"/>
              <a:gd name="connsiteY168" fmla="*/ 163215 h 2694226"/>
              <a:gd name="connsiteX169" fmla="*/ 91391 w 2052541"/>
              <a:gd name="connsiteY169" fmla="*/ 132077 h 2694226"/>
              <a:gd name="connsiteX170" fmla="*/ 1474773 w 2052541"/>
              <a:gd name="connsiteY170" fmla="*/ 87596 h 2694226"/>
              <a:gd name="connsiteX171" fmla="*/ 1465877 w 2052541"/>
              <a:gd name="connsiteY171" fmla="*/ 94268 h 2694226"/>
              <a:gd name="connsiteX172" fmla="*/ 1456980 w 2052541"/>
              <a:gd name="connsiteY172" fmla="*/ 105388 h 2694226"/>
              <a:gd name="connsiteX173" fmla="*/ 1421395 w 2052541"/>
              <a:gd name="connsiteY173" fmla="*/ 163215 h 2694226"/>
              <a:gd name="connsiteX174" fmla="*/ 1414723 w 2052541"/>
              <a:gd name="connsiteY174" fmla="*/ 169887 h 2694226"/>
              <a:gd name="connsiteX175" fmla="*/ 1403602 w 2052541"/>
              <a:gd name="connsiteY175" fmla="*/ 176559 h 2694226"/>
              <a:gd name="connsiteX176" fmla="*/ 1372465 w 2052541"/>
              <a:gd name="connsiteY176" fmla="*/ 225489 h 2694226"/>
              <a:gd name="connsiteX177" fmla="*/ 1390258 w 2052541"/>
              <a:gd name="connsiteY177" fmla="*/ 236609 h 2694226"/>
              <a:gd name="connsiteX178" fmla="*/ 1408050 w 2052541"/>
              <a:gd name="connsiteY178" fmla="*/ 247730 h 2694226"/>
              <a:gd name="connsiteX179" fmla="*/ 1412499 w 2052541"/>
              <a:gd name="connsiteY179" fmla="*/ 243282 h 2694226"/>
              <a:gd name="connsiteX180" fmla="*/ 1408050 w 2052541"/>
              <a:gd name="connsiteY180" fmla="*/ 265522 h 2694226"/>
              <a:gd name="connsiteX181" fmla="*/ 1376913 w 2052541"/>
              <a:gd name="connsiteY181" fmla="*/ 287763 h 2694226"/>
              <a:gd name="connsiteX182" fmla="*/ 1421395 w 2052541"/>
              <a:gd name="connsiteY182" fmla="*/ 269971 h 2694226"/>
              <a:gd name="connsiteX183" fmla="*/ 1430291 w 2052541"/>
              <a:gd name="connsiteY183" fmla="*/ 247730 h 2694226"/>
              <a:gd name="connsiteX184" fmla="*/ 1456980 w 2052541"/>
              <a:gd name="connsiteY184" fmla="*/ 216593 h 2694226"/>
              <a:gd name="connsiteX185" fmla="*/ 1479221 w 2052541"/>
              <a:gd name="connsiteY185" fmla="*/ 189904 h 2694226"/>
              <a:gd name="connsiteX186" fmla="*/ 1510358 w 2052541"/>
              <a:gd name="connsiteY186" fmla="*/ 176559 h 2694226"/>
              <a:gd name="connsiteX187" fmla="*/ 1577081 w 2052541"/>
              <a:gd name="connsiteY187" fmla="*/ 114285 h 2694226"/>
              <a:gd name="connsiteX188" fmla="*/ 1563737 w 2052541"/>
              <a:gd name="connsiteY188" fmla="*/ 96492 h 2694226"/>
              <a:gd name="connsiteX189" fmla="*/ 1528151 w 2052541"/>
              <a:gd name="connsiteY189" fmla="*/ 100940 h 2694226"/>
              <a:gd name="connsiteX190" fmla="*/ 1514807 w 2052541"/>
              <a:gd name="connsiteY190" fmla="*/ 114285 h 2694226"/>
              <a:gd name="connsiteX191" fmla="*/ 1501462 w 2052541"/>
              <a:gd name="connsiteY191" fmla="*/ 87596 h 2694226"/>
              <a:gd name="connsiteX192" fmla="*/ 1479221 w 2052541"/>
              <a:gd name="connsiteY192" fmla="*/ 118733 h 2694226"/>
              <a:gd name="connsiteX193" fmla="*/ 1479221 w 2052541"/>
              <a:gd name="connsiteY193" fmla="*/ 114285 h 2694226"/>
              <a:gd name="connsiteX194" fmla="*/ 1474773 w 2052541"/>
              <a:gd name="connsiteY194" fmla="*/ 87596 h 2694226"/>
              <a:gd name="connsiteX195" fmla="*/ 465593 w 2052541"/>
              <a:gd name="connsiteY195" fmla="*/ 50342 h 2694226"/>
              <a:gd name="connsiteX196" fmla="*/ 476158 w 2052541"/>
              <a:gd name="connsiteY196" fmla="*/ 54234 h 2694226"/>
              <a:gd name="connsiteX197" fmla="*/ 496174 w 2052541"/>
              <a:gd name="connsiteY197" fmla="*/ 60907 h 2694226"/>
              <a:gd name="connsiteX198" fmla="*/ 473934 w 2052541"/>
              <a:gd name="connsiteY198" fmla="*/ 87596 h 2694226"/>
              <a:gd name="connsiteX199" fmla="*/ 478382 w 2052541"/>
              <a:gd name="connsiteY199" fmla="*/ 105388 h 2694226"/>
              <a:gd name="connsiteX200" fmla="*/ 458365 w 2052541"/>
              <a:gd name="connsiteY200" fmla="*/ 87596 h 2694226"/>
              <a:gd name="connsiteX201" fmla="*/ 456141 w 2052541"/>
              <a:gd name="connsiteY201" fmla="*/ 60907 h 2694226"/>
              <a:gd name="connsiteX202" fmla="*/ 465593 w 2052541"/>
              <a:gd name="connsiteY202" fmla="*/ 50342 h 2694226"/>
              <a:gd name="connsiteX203" fmla="*/ 280160 w 2052541"/>
              <a:gd name="connsiteY203" fmla="*/ 28379 h 2694226"/>
              <a:gd name="connsiteX204" fmla="*/ 309351 w 2052541"/>
              <a:gd name="connsiteY204" fmla="*/ 47562 h 2694226"/>
              <a:gd name="connsiteX205" fmla="*/ 311575 w 2052541"/>
              <a:gd name="connsiteY205" fmla="*/ 54234 h 2694226"/>
              <a:gd name="connsiteX206" fmla="*/ 313799 w 2052541"/>
              <a:gd name="connsiteY206" fmla="*/ 60907 h 2694226"/>
              <a:gd name="connsiteX207" fmla="*/ 304903 w 2052541"/>
              <a:gd name="connsiteY207" fmla="*/ 96492 h 2694226"/>
              <a:gd name="connsiteX208" fmla="*/ 304903 w 2052541"/>
              <a:gd name="connsiteY208" fmla="*/ 132077 h 2694226"/>
              <a:gd name="connsiteX209" fmla="*/ 273766 w 2052541"/>
              <a:gd name="connsiteY209" fmla="*/ 118733 h 2694226"/>
              <a:gd name="connsiteX210" fmla="*/ 251525 w 2052541"/>
              <a:gd name="connsiteY210" fmla="*/ 140974 h 2694226"/>
              <a:gd name="connsiteX211" fmla="*/ 251525 w 2052541"/>
              <a:gd name="connsiteY211" fmla="*/ 149870 h 2694226"/>
              <a:gd name="connsiteX212" fmla="*/ 220388 w 2052541"/>
              <a:gd name="connsiteY212" fmla="*/ 149870 h 2694226"/>
              <a:gd name="connsiteX213" fmla="*/ 227060 w 2052541"/>
              <a:gd name="connsiteY213" fmla="*/ 116509 h 2694226"/>
              <a:gd name="connsiteX214" fmla="*/ 202595 w 2052541"/>
              <a:gd name="connsiteY214" fmla="*/ 100940 h 2694226"/>
              <a:gd name="connsiteX215" fmla="*/ 153665 w 2052541"/>
              <a:gd name="connsiteY215" fmla="*/ 83147 h 2694226"/>
              <a:gd name="connsiteX216" fmla="*/ 131424 w 2052541"/>
              <a:gd name="connsiteY216" fmla="*/ 100940 h 2694226"/>
              <a:gd name="connsiteX217" fmla="*/ 122528 w 2052541"/>
              <a:gd name="connsiteY217" fmla="*/ 118733 h 2694226"/>
              <a:gd name="connsiteX218" fmla="*/ 109183 w 2052541"/>
              <a:gd name="connsiteY218" fmla="*/ 105388 h 2694226"/>
              <a:gd name="connsiteX219" fmla="*/ 122528 w 2052541"/>
              <a:gd name="connsiteY219" fmla="*/ 52010 h 2694226"/>
              <a:gd name="connsiteX220" fmla="*/ 171458 w 2052541"/>
              <a:gd name="connsiteY220" fmla="*/ 47562 h 2694226"/>
              <a:gd name="connsiteX221" fmla="*/ 269318 w 2052541"/>
              <a:gd name="connsiteY221" fmla="*/ 34217 h 2694226"/>
              <a:gd name="connsiteX222" fmla="*/ 280160 w 2052541"/>
              <a:gd name="connsiteY222" fmla="*/ 28379 h 2694226"/>
              <a:gd name="connsiteX223" fmla="*/ 1518143 w 2052541"/>
              <a:gd name="connsiteY223" fmla="*/ 22 h 2694226"/>
              <a:gd name="connsiteX224" fmla="*/ 1541496 w 2052541"/>
              <a:gd name="connsiteY224" fmla="*/ 34217 h 2694226"/>
              <a:gd name="connsiteX225" fmla="*/ 1552616 w 2052541"/>
              <a:gd name="connsiteY225" fmla="*/ 31993 h 2694226"/>
              <a:gd name="connsiteX226" fmla="*/ 1559288 w 2052541"/>
              <a:gd name="connsiteY226" fmla="*/ 29769 h 2694226"/>
              <a:gd name="connsiteX227" fmla="*/ 1599322 w 2052541"/>
              <a:gd name="connsiteY227" fmla="*/ 56458 h 2694226"/>
              <a:gd name="connsiteX228" fmla="*/ 1605994 w 2052541"/>
              <a:gd name="connsiteY228" fmla="*/ 65355 h 2694226"/>
              <a:gd name="connsiteX229" fmla="*/ 1617115 w 2052541"/>
              <a:gd name="connsiteY229" fmla="*/ 74251 h 2694226"/>
              <a:gd name="connsiteX230" fmla="*/ 1643804 w 2052541"/>
              <a:gd name="connsiteY230" fmla="*/ 118733 h 2694226"/>
              <a:gd name="connsiteX231" fmla="*/ 1666044 w 2052541"/>
              <a:gd name="connsiteY231" fmla="*/ 185455 h 2694226"/>
              <a:gd name="connsiteX232" fmla="*/ 1626011 w 2052541"/>
              <a:gd name="connsiteY232" fmla="*/ 203248 h 2694226"/>
              <a:gd name="connsiteX233" fmla="*/ 1634907 w 2052541"/>
              <a:gd name="connsiteY233" fmla="*/ 212144 h 2694226"/>
              <a:gd name="connsiteX234" fmla="*/ 1650476 w 2052541"/>
              <a:gd name="connsiteY234" fmla="*/ 207696 h 2694226"/>
              <a:gd name="connsiteX235" fmla="*/ 1670492 w 2052541"/>
              <a:gd name="connsiteY235" fmla="*/ 203248 h 2694226"/>
              <a:gd name="connsiteX236" fmla="*/ 1652700 w 2052541"/>
              <a:gd name="connsiteY236" fmla="*/ 221041 h 2694226"/>
              <a:gd name="connsiteX237" fmla="*/ 1630459 w 2052541"/>
              <a:gd name="connsiteY237" fmla="*/ 238833 h 2694226"/>
              <a:gd name="connsiteX238" fmla="*/ 1621563 w 2052541"/>
              <a:gd name="connsiteY238" fmla="*/ 265522 h 2694226"/>
              <a:gd name="connsiteX239" fmla="*/ 1626011 w 2052541"/>
              <a:gd name="connsiteY239" fmla="*/ 269971 h 2694226"/>
              <a:gd name="connsiteX240" fmla="*/ 1626011 w 2052541"/>
              <a:gd name="connsiteY240" fmla="*/ 332245 h 2694226"/>
              <a:gd name="connsiteX241" fmla="*/ 1626011 w 2052541"/>
              <a:gd name="connsiteY241" fmla="*/ 345590 h 2694226"/>
              <a:gd name="connsiteX242" fmla="*/ 1621563 w 2052541"/>
              <a:gd name="connsiteY242" fmla="*/ 363382 h 2694226"/>
              <a:gd name="connsiteX243" fmla="*/ 1621563 w 2052541"/>
              <a:gd name="connsiteY243" fmla="*/ 381175 h 2694226"/>
              <a:gd name="connsiteX244" fmla="*/ 1657148 w 2052541"/>
              <a:gd name="connsiteY244" fmla="*/ 345590 h 2694226"/>
              <a:gd name="connsiteX245" fmla="*/ 1670492 w 2052541"/>
              <a:gd name="connsiteY245" fmla="*/ 296660 h 2694226"/>
              <a:gd name="connsiteX246" fmla="*/ 1672717 w 2052541"/>
              <a:gd name="connsiteY246" fmla="*/ 289987 h 2694226"/>
              <a:gd name="connsiteX247" fmla="*/ 1674941 w 2052541"/>
              <a:gd name="connsiteY247" fmla="*/ 283315 h 2694226"/>
              <a:gd name="connsiteX248" fmla="*/ 1679389 w 2052541"/>
              <a:gd name="connsiteY248" fmla="*/ 267746 h 2694226"/>
              <a:gd name="connsiteX249" fmla="*/ 1683837 w 2052541"/>
              <a:gd name="connsiteY249" fmla="*/ 252178 h 2694226"/>
              <a:gd name="connsiteX250" fmla="*/ 1686061 w 2052541"/>
              <a:gd name="connsiteY250" fmla="*/ 227713 h 2694226"/>
              <a:gd name="connsiteX251" fmla="*/ 1692733 w 2052541"/>
              <a:gd name="connsiteY251" fmla="*/ 203248 h 2694226"/>
              <a:gd name="connsiteX252" fmla="*/ 1706078 w 2052541"/>
              <a:gd name="connsiteY252" fmla="*/ 167663 h 2694226"/>
              <a:gd name="connsiteX253" fmla="*/ 1719422 w 2052541"/>
              <a:gd name="connsiteY253" fmla="*/ 132077 h 2694226"/>
              <a:gd name="connsiteX254" fmla="*/ 1719422 w 2052541"/>
              <a:gd name="connsiteY254" fmla="*/ 118733 h 2694226"/>
              <a:gd name="connsiteX255" fmla="*/ 1752784 w 2052541"/>
              <a:gd name="connsiteY255" fmla="*/ 78699 h 2694226"/>
              <a:gd name="connsiteX256" fmla="*/ 1786145 w 2052541"/>
              <a:gd name="connsiteY256" fmla="*/ 43114 h 2694226"/>
              <a:gd name="connsiteX257" fmla="*/ 1803938 w 2052541"/>
              <a:gd name="connsiteY257" fmla="*/ 40890 h 2694226"/>
              <a:gd name="connsiteX258" fmla="*/ 1826179 w 2052541"/>
              <a:gd name="connsiteY258" fmla="*/ 47562 h 2694226"/>
              <a:gd name="connsiteX259" fmla="*/ 1884005 w 2052541"/>
              <a:gd name="connsiteY259" fmla="*/ 83147 h 2694226"/>
              <a:gd name="connsiteX260" fmla="*/ 1888453 w 2052541"/>
              <a:gd name="connsiteY260" fmla="*/ 100940 h 2694226"/>
              <a:gd name="connsiteX261" fmla="*/ 1888453 w 2052541"/>
              <a:gd name="connsiteY261" fmla="*/ 118733 h 2694226"/>
              <a:gd name="connsiteX262" fmla="*/ 1904022 w 2052541"/>
              <a:gd name="connsiteY262" fmla="*/ 140974 h 2694226"/>
              <a:gd name="connsiteX263" fmla="*/ 1901798 w 2052541"/>
              <a:gd name="connsiteY263" fmla="*/ 172111 h 2694226"/>
              <a:gd name="connsiteX264" fmla="*/ 1910694 w 2052541"/>
              <a:gd name="connsiteY264" fmla="*/ 181007 h 2694226"/>
              <a:gd name="connsiteX265" fmla="*/ 1924038 w 2052541"/>
              <a:gd name="connsiteY265" fmla="*/ 172111 h 2694226"/>
              <a:gd name="connsiteX266" fmla="*/ 1972968 w 2052541"/>
              <a:gd name="connsiteY266" fmla="*/ 163215 h 2694226"/>
              <a:gd name="connsiteX267" fmla="*/ 2008554 w 2052541"/>
              <a:gd name="connsiteY267" fmla="*/ 192128 h 2694226"/>
              <a:gd name="connsiteX268" fmla="*/ 2030794 w 2052541"/>
              <a:gd name="connsiteY268" fmla="*/ 229937 h 2694226"/>
              <a:gd name="connsiteX269" fmla="*/ 2046363 w 2052541"/>
              <a:gd name="connsiteY269" fmla="*/ 241057 h 2694226"/>
              <a:gd name="connsiteX270" fmla="*/ 2048588 w 2052541"/>
              <a:gd name="connsiteY270" fmla="*/ 256626 h 2694226"/>
              <a:gd name="connsiteX271" fmla="*/ 2021898 w 2052541"/>
              <a:gd name="connsiteY271" fmla="*/ 278867 h 2694226"/>
              <a:gd name="connsiteX272" fmla="*/ 2008554 w 2052541"/>
              <a:gd name="connsiteY272" fmla="*/ 292211 h 2694226"/>
              <a:gd name="connsiteX273" fmla="*/ 1988537 w 2052541"/>
              <a:gd name="connsiteY273" fmla="*/ 285539 h 2694226"/>
              <a:gd name="connsiteX274" fmla="*/ 1972968 w 2052541"/>
              <a:gd name="connsiteY274" fmla="*/ 301108 h 2694226"/>
              <a:gd name="connsiteX275" fmla="*/ 1935159 w 2052541"/>
              <a:gd name="connsiteY275" fmla="*/ 358934 h 2694226"/>
              <a:gd name="connsiteX276" fmla="*/ 1897349 w 2052541"/>
              <a:gd name="connsiteY276" fmla="*/ 412312 h 2694226"/>
              <a:gd name="connsiteX277" fmla="*/ 1884005 w 2052541"/>
              <a:gd name="connsiteY277" fmla="*/ 452346 h 2694226"/>
              <a:gd name="connsiteX278" fmla="*/ 1863988 w 2052541"/>
              <a:gd name="connsiteY278" fmla="*/ 499052 h 2694226"/>
              <a:gd name="connsiteX279" fmla="*/ 1843971 w 2052541"/>
              <a:gd name="connsiteY279" fmla="*/ 550206 h 2694226"/>
              <a:gd name="connsiteX280" fmla="*/ 1839523 w 2052541"/>
              <a:gd name="connsiteY280" fmla="*/ 527965 h 2694226"/>
              <a:gd name="connsiteX281" fmla="*/ 1835075 w 2052541"/>
              <a:gd name="connsiteY281" fmla="*/ 510172 h 2694226"/>
              <a:gd name="connsiteX282" fmla="*/ 1817282 w 2052541"/>
              <a:gd name="connsiteY282" fmla="*/ 545758 h 2694226"/>
              <a:gd name="connsiteX283" fmla="*/ 1786145 w 2052541"/>
              <a:gd name="connsiteY283" fmla="*/ 576895 h 2694226"/>
              <a:gd name="connsiteX284" fmla="*/ 1786145 w 2052541"/>
              <a:gd name="connsiteY284" fmla="*/ 559102 h 2694226"/>
              <a:gd name="connsiteX285" fmla="*/ 1781697 w 2052541"/>
              <a:gd name="connsiteY285" fmla="*/ 556878 h 2694226"/>
              <a:gd name="connsiteX286" fmla="*/ 1777249 w 2052541"/>
              <a:gd name="connsiteY286" fmla="*/ 554654 h 2694226"/>
              <a:gd name="connsiteX287" fmla="*/ 1750560 w 2052541"/>
              <a:gd name="connsiteY287" fmla="*/ 639169 h 2694226"/>
              <a:gd name="connsiteX288" fmla="*/ 1728319 w 2052541"/>
              <a:gd name="connsiteY288" fmla="*/ 723685 h 2694226"/>
              <a:gd name="connsiteX289" fmla="*/ 1755008 w 2052541"/>
              <a:gd name="connsiteY289" fmla="*/ 679203 h 2694226"/>
              <a:gd name="connsiteX290" fmla="*/ 1759456 w 2052541"/>
              <a:gd name="connsiteY290" fmla="*/ 683651 h 2694226"/>
              <a:gd name="connsiteX291" fmla="*/ 1746111 w 2052541"/>
              <a:gd name="connsiteY291" fmla="*/ 712564 h 2694226"/>
              <a:gd name="connsiteX292" fmla="*/ 1732767 w 2052541"/>
              <a:gd name="connsiteY292" fmla="*/ 741477 h 2694226"/>
              <a:gd name="connsiteX293" fmla="*/ 1692733 w 2052541"/>
              <a:gd name="connsiteY293" fmla="*/ 812648 h 2694226"/>
              <a:gd name="connsiteX294" fmla="*/ 1683837 w 2052541"/>
              <a:gd name="connsiteY294" fmla="*/ 837113 h 2694226"/>
              <a:gd name="connsiteX295" fmla="*/ 1674941 w 2052541"/>
              <a:gd name="connsiteY295" fmla="*/ 857130 h 2694226"/>
              <a:gd name="connsiteX296" fmla="*/ 1679389 w 2052541"/>
              <a:gd name="connsiteY296" fmla="*/ 888267 h 2694226"/>
              <a:gd name="connsiteX297" fmla="*/ 1686061 w 2052541"/>
              <a:gd name="connsiteY297" fmla="*/ 877146 h 2694226"/>
              <a:gd name="connsiteX298" fmla="*/ 1692733 w 2052541"/>
              <a:gd name="connsiteY298" fmla="*/ 866026 h 2694226"/>
              <a:gd name="connsiteX299" fmla="*/ 1697182 w 2052541"/>
              <a:gd name="connsiteY299" fmla="*/ 866026 h 2694226"/>
              <a:gd name="connsiteX300" fmla="*/ 1692733 w 2052541"/>
              <a:gd name="connsiteY300" fmla="*/ 888267 h 2694226"/>
              <a:gd name="connsiteX301" fmla="*/ 1672717 w 2052541"/>
              <a:gd name="connsiteY301" fmla="*/ 948317 h 2694226"/>
              <a:gd name="connsiteX302" fmla="*/ 1661596 w 2052541"/>
              <a:gd name="connsiteY302" fmla="*/ 1008368 h 2694226"/>
              <a:gd name="connsiteX303" fmla="*/ 1608218 w 2052541"/>
              <a:gd name="connsiteY303" fmla="*/ 1190743 h 2694226"/>
              <a:gd name="connsiteX304" fmla="*/ 1585977 w 2052541"/>
              <a:gd name="connsiteY304" fmla="*/ 1259690 h 2694226"/>
              <a:gd name="connsiteX305" fmla="*/ 1559288 w 2052541"/>
              <a:gd name="connsiteY305" fmla="*/ 1328636 h 2694226"/>
              <a:gd name="connsiteX306" fmla="*/ 1541496 w 2052541"/>
              <a:gd name="connsiteY306" fmla="*/ 1379790 h 2694226"/>
              <a:gd name="connsiteX307" fmla="*/ 1523703 w 2052541"/>
              <a:gd name="connsiteY307" fmla="*/ 1430944 h 2694226"/>
              <a:gd name="connsiteX308" fmla="*/ 1510358 w 2052541"/>
              <a:gd name="connsiteY308" fmla="*/ 1457633 h 2694226"/>
              <a:gd name="connsiteX309" fmla="*/ 1488117 w 2052541"/>
              <a:gd name="connsiteY309" fmla="*/ 1435393 h 2694226"/>
              <a:gd name="connsiteX310" fmla="*/ 1470325 w 2052541"/>
              <a:gd name="connsiteY310" fmla="*/ 1493219 h 2694226"/>
              <a:gd name="connsiteX311" fmla="*/ 1454756 w 2052541"/>
              <a:gd name="connsiteY311" fmla="*/ 1499891 h 2694226"/>
              <a:gd name="connsiteX312" fmla="*/ 1456980 w 2052541"/>
              <a:gd name="connsiteY312" fmla="*/ 1519908 h 2694226"/>
              <a:gd name="connsiteX313" fmla="*/ 1452532 w 2052541"/>
              <a:gd name="connsiteY313" fmla="*/ 1542149 h 2694226"/>
              <a:gd name="connsiteX314" fmla="*/ 1430291 w 2052541"/>
              <a:gd name="connsiteY314" fmla="*/ 1617768 h 2694226"/>
              <a:gd name="connsiteX315" fmla="*/ 1416947 w 2052541"/>
              <a:gd name="connsiteY315" fmla="*/ 1628888 h 2694226"/>
              <a:gd name="connsiteX316" fmla="*/ 1399154 w 2052541"/>
              <a:gd name="connsiteY316" fmla="*/ 1640009 h 2694226"/>
              <a:gd name="connsiteX317" fmla="*/ 1390258 w 2052541"/>
              <a:gd name="connsiteY317" fmla="*/ 1644457 h 2694226"/>
              <a:gd name="connsiteX318" fmla="*/ 1370241 w 2052541"/>
              <a:gd name="connsiteY318" fmla="*/ 1691163 h 2694226"/>
              <a:gd name="connsiteX319" fmla="*/ 1345776 w 2052541"/>
              <a:gd name="connsiteY319" fmla="*/ 1737868 h 2694226"/>
              <a:gd name="connsiteX320" fmla="*/ 1390258 w 2052541"/>
              <a:gd name="connsiteY320" fmla="*/ 1737868 h 2694226"/>
              <a:gd name="connsiteX321" fmla="*/ 1390258 w 2052541"/>
              <a:gd name="connsiteY321" fmla="*/ 1715627 h 2694226"/>
              <a:gd name="connsiteX322" fmla="*/ 1394706 w 2052541"/>
              <a:gd name="connsiteY322" fmla="*/ 1764557 h 2694226"/>
              <a:gd name="connsiteX323" fmla="*/ 1383585 w 2052541"/>
              <a:gd name="connsiteY323" fmla="*/ 1793471 h 2694226"/>
              <a:gd name="connsiteX324" fmla="*/ 1381361 w 2052541"/>
              <a:gd name="connsiteY324" fmla="*/ 1826832 h 2694226"/>
              <a:gd name="connsiteX325" fmla="*/ 1390258 w 2052541"/>
              <a:gd name="connsiteY325" fmla="*/ 1831280 h 2694226"/>
              <a:gd name="connsiteX326" fmla="*/ 1399154 w 2052541"/>
              <a:gd name="connsiteY326" fmla="*/ 1800143 h 2694226"/>
              <a:gd name="connsiteX327" fmla="*/ 1412499 w 2052541"/>
              <a:gd name="connsiteY327" fmla="*/ 1769006 h 2694226"/>
              <a:gd name="connsiteX328" fmla="*/ 1416947 w 2052541"/>
              <a:gd name="connsiteY328" fmla="*/ 1728972 h 2694226"/>
              <a:gd name="connsiteX329" fmla="*/ 1421395 w 2052541"/>
              <a:gd name="connsiteY329" fmla="*/ 1688938 h 2694226"/>
              <a:gd name="connsiteX330" fmla="*/ 1443636 w 2052541"/>
              <a:gd name="connsiteY330" fmla="*/ 1635560 h 2694226"/>
              <a:gd name="connsiteX331" fmla="*/ 1472549 w 2052541"/>
              <a:gd name="connsiteY331" fmla="*/ 1579958 h 2694226"/>
              <a:gd name="connsiteX332" fmla="*/ 1497014 w 2052541"/>
              <a:gd name="connsiteY332" fmla="*/ 1519908 h 2694226"/>
              <a:gd name="connsiteX333" fmla="*/ 1519255 w 2052541"/>
              <a:gd name="connsiteY333" fmla="*/ 1475426 h 2694226"/>
              <a:gd name="connsiteX334" fmla="*/ 1541496 w 2052541"/>
              <a:gd name="connsiteY334" fmla="*/ 1439841 h 2694226"/>
              <a:gd name="connsiteX335" fmla="*/ 1559288 w 2052541"/>
              <a:gd name="connsiteY335" fmla="*/ 1399807 h 2694226"/>
              <a:gd name="connsiteX336" fmla="*/ 1572633 w 2052541"/>
              <a:gd name="connsiteY336" fmla="*/ 1357549 h 2694226"/>
              <a:gd name="connsiteX337" fmla="*/ 1585977 w 2052541"/>
              <a:gd name="connsiteY337" fmla="*/ 1315292 h 2694226"/>
              <a:gd name="connsiteX338" fmla="*/ 1599322 w 2052541"/>
              <a:gd name="connsiteY338" fmla="*/ 1301947 h 2694226"/>
              <a:gd name="connsiteX339" fmla="*/ 1581529 w 2052541"/>
              <a:gd name="connsiteY339" fmla="*/ 1364222 h 2694226"/>
              <a:gd name="connsiteX340" fmla="*/ 1552616 w 2052541"/>
              <a:gd name="connsiteY340" fmla="*/ 1437617 h 2694226"/>
              <a:gd name="connsiteX341" fmla="*/ 1519255 w 2052541"/>
              <a:gd name="connsiteY341" fmla="*/ 1511011 h 2694226"/>
              <a:gd name="connsiteX342" fmla="*/ 1483669 w 2052541"/>
              <a:gd name="connsiteY342" fmla="*/ 1568838 h 2694226"/>
              <a:gd name="connsiteX343" fmla="*/ 1461428 w 2052541"/>
              <a:gd name="connsiteY343" fmla="*/ 1619992 h 2694226"/>
              <a:gd name="connsiteX344" fmla="*/ 1461428 w 2052541"/>
              <a:gd name="connsiteY344" fmla="*/ 1671146 h 2694226"/>
              <a:gd name="connsiteX345" fmla="*/ 1459204 w 2052541"/>
              <a:gd name="connsiteY345" fmla="*/ 1702283 h 2694226"/>
              <a:gd name="connsiteX346" fmla="*/ 1448084 w 2052541"/>
              <a:gd name="connsiteY346" fmla="*/ 1733420 h 2694226"/>
              <a:gd name="connsiteX347" fmla="*/ 1428067 w 2052541"/>
              <a:gd name="connsiteY347" fmla="*/ 1802367 h 2694226"/>
              <a:gd name="connsiteX348" fmla="*/ 1408050 w 2052541"/>
              <a:gd name="connsiteY348" fmla="*/ 1871314 h 2694226"/>
              <a:gd name="connsiteX349" fmla="*/ 1403602 w 2052541"/>
              <a:gd name="connsiteY349" fmla="*/ 1889106 h 2694226"/>
              <a:gd name="connsiteX350" fmla="*/ 1394706 w 2052541"/>
              <a:gd name="connsiteY350" fmla="*/ 1906899 h 2694226"/>
              <a:gd name="connsiteX351" fmla="*/ 1385809 w 2052541"/>
              <a:gd name="connsiteY351" fmla="*/ 1889106 h 2694226"/>
              <a:gd name="connsiteX352" fmla="*/ 1356896 w 2052541"/>
              <a:gd name="connsiteY352" fmla="*/ 1942485 h 2694226"/>
              <a:gd name="connsiteX353" fmla="*/ 1327983 w 2052541"/>
              <a:gd name="connsiteY353" fmla="*/ 1995863 h 2694226"/>
              <a:gd name="connsiteX354" fmla="*/ 1323535 w 2052541"/>
              <a:gd name="connsiteY354" fmla="*/ 1982518 h 2694226"/>
              <a:gd name="connsiteX355" fmla="*/ 1319087 w 2052541"/>
              <a:gd name="connsiteY355" fmla="*/ 1969174 h 2694226"/>
              <a:gd name="connsiteX356" fmla="*/ 1310191 w 2052541"/>
              <a:gd name="connsiteY356" fmla="*/ 1969174 h 2694226"/>
              <a:gd name="connsiteX357" fmla="*/ 1312415 w 2052541"/>
              <a:gd name="connsiteY357" fmla="*/ 2035896 h 2694226"/>
              <a:gd name="connsiteX358" fmla="*/ 1310191 w 2052541"/>
              <a:gd name="connsiteY358" fmla="*/ 2098171 h 2694226"/>
              <a:gd name="connsiteX359" fmla="*/ 1307966 w 2052541"/>
              <a:gd name="connsiteY359" fmla="*/ 2135980 h 2694226"/>
              <a:gd name="connsiteX360" fmla="*/ 1301294 w 2052541"/>
              <a:gd name="connsiteY360" fmla="*/ 2169341 h 2694226"/>
              <a:gd name="connsiteX361" fmla="*/ 1292398 w 2052541"/>
              <a:gd name="connsiteY361" fmla="*/ 2218271 h 2694226"/>
              <a:gd name="connsiteX362" fmla="*/ 1265709 w 2052541"/>
              <a:gd name="connsiteY362" fmla="*/ 2284994 h 2694226"/>
              <a:gd name="connsiteX363" fmla="*/ 1247916 w 2052541"/>
              <a:gd name="connsiteY363" fmla="*/ 2289442 h 2694226"/>
              <a:gd name="connsiteX364" fmla="*/ 1230123 w 2052541"/>
              <a:gd name="connsiteY364" fmla="*/ 2293891 h 2694226"/>
              <a:gd name="connsiteX365" fmla="*/ 1212331 w 2052541"/>
              <a:gd name="connsiteY365" fmla="*/ 2298339 h 2694226"/>
              <a:gd name="connsiteX366" fmla="*/ 1216779 w 2052541"/>
              <a:gd name="connsiteY366" fmla="*/ 2358389 h 2694226"/>
              <a:gd name="connsiteX367" fmla="*/ 1185642 w 2052541"/>
              <a:gd name="connsiteY367" fmla="*/ 2409543 h 2694226"/>
              <a:gd name="connsiteX368" fmla="*/ 1172297 w 2052541"/>
              <a:gd name="connsiteY368" fmla="*/ 2393974 h 2694226"/>
              <a:gd name="connsiteX369" fmla="*/ 1158953 w 2052541"/>
              <a:gd name="connsiteY369" fmla="*/ 2382854 h 2694226"/>
              <a:gd name="connsiteX370" fmla="*/ 1123367 w 2052541"/>
              <a:gd name="connsiteY370" fmla="*/ 2387302 h 2694226"/>
              <a:gd name="connsiteX371" fmla="*/ 1114471 w 2052541"/>
              <a:gd name="connsiteY371" fmla="*/ 2409543 h 2694226"/>
              <a:gd name="connsiteX372" fmla="*/ 1118919 w 2052541"/>
              <a:gd name="connsiteY372" fmla="*/ 2413991 h 2694226"/>
              <a:gd name="connsiteX373" fmla="*/ 1127815 w 2052541"/>
              <a:gd name="connsiteY373" fmla="*/ 2402871 h 2694226"/>
              <a:gd name="connsiteX374" fmla="*/ 1136712 w 2052541"/>
              <a:gd name="connsiteY374" fmla="*/ 2396199 h 2694226"/>
              <a:gd name="connsiteX375" fmla="*/ 1141160 w 2052541"/>
              <a:gd name="connsiteY375" fmla="*/ 2396199 h 2694226"/>
              <a:gd name="connsiteX376" fmla="*/ 1136712 w 2052541"/>
              <a:gd name="connsiteY376" fmla="*/ 2405095 h 2694226"/>
              <a:gd name="connsiteX377" fmla="*/ 1132263 w 2052541"/>
              <a:gd name="connsiteY377" fmla="*/ 2413991 h 2694226"/>
              <a:gd name="connsiteX378" fmla="*/ 1154504 w 2052541"/>
              <a:gd name="connsiteY378" fmla="*/ 2449576 h 2694226"/>
              <a:gd name="connsiteX379" fmla="*/ 1176745 w 2052541"/>
              <a:gd name="connsiteY379" fmla="*/ 2462921 h 2694226"/>
              <a:gd name="connsiteX380" fmla="*/ 1170073 w 2052541"/>
              <a:gd name="connsiteY380" fmla="*/ 2471817 h 2694226"/>
              <a:gd name="connsiteX381" fmla="*/ 1158953 w 2052541"/>
              <a:gd name="connsiteY381" fmla="*/ 2480714 h 2694226"/>
              <a:gd name="connsiteX382" fmla="*/ 1158953 w 2052541"/>
              <a:gd name="connsiteY382" fmla="*/ 2496282 h 2694226"/>
              <a:gd name="connsiteX383" fmla="*/ 1141160 w 2052541"/>
              <a:gd name="connsiteY383" fmla="*/ 2502955 h 2694226"/>
              <a:gd name="connsiteX384" fmla="*/ 1132263 w 2052541"/>
              <a:gd name="connsiteY384" fmla="*/ 2516299 h 2694226"/>
              <a:gd name="connsiteX385" fmla="*/ 1118919 w 2052541"/>
              <a:gd name="connsiteY385" fmla="*/ 2538540 h 2694226"/>
              <a:gd name="connsiteX386" fmla="*/ 1110023 w 2052541"/>
              <a:gd name="connsiteY386" fmla="*/ 2565229 h 2694226"/>
              <a:gd name="connsiteX387" fmla="*/ 1083334 w 2052541"/>
              <a:gd name="connsiteY387" fmla="*/ 2587470 h 2694226"/>
              <a:gd name="connsiteX388" fmla="*/ 1069989 w 2052541"/>
              <a:gd name="connsiteY388" fmla="*/ 2605263 h 2694226"/>
              <a:gd name="connsiteX389" fmla="*/ 1056644 w 2052541"/>
              <a:gd name="connsiteY389" fmla="*/ 2623055 h 2694226"/>
              <a:gd name="connsiteX390" fmla="*/ 981025 w 2052541"/>
              <a:gd name="connsiteY390" fmla="*/ 2627504 h 2694226"/>
              <a:gd name="connsiteX391" fmla="*/ 954336 w 2052541"/>
              <a:gd name="connsiteY391" fmla="*/ 2611935 h 2694226"/>
              <a:gd name="connsiteX392" fmla="*/ 932096 w 2052541"/>
              <a:gd name="connsiteY392" fmla="*/ 2583022 h 2694226"/>
              <a:gd name="connsiteX393" fmla="*/ 916527 w 2052541"/>
              <a:gd name="connsiteY393" fmla="*/ 2571901 h 2694226"/>
              <a:gd name="connsiteX394" fmla="*/ 892062 w 2052541"/>
              <a:gd name="connsiteY394" fmla="*/ 2578574 h 2694226"/>
              <a:gd name="connsiteX395" fmla="*/ 932096 w 2052541"/>
              <a:gd name="connsiteY395" fmla="*/ 2631952 h 2694226"/>
              <a:gd name="connsiteX396" fmla="*/ 914303 w 2052541"/>
              <a:gd name="connsiteY396" fmla="*/ 2636400 h 2694226"/>
              <a:gd name="connsiteX397" fmla="*/ 874269 w 2052541"/>
              <a:gd name="connsiteY397" fmla="*/ 2636400 h 2694226"/>
              <a:gd name="connsiteX398" fmla="*/ 865373 w 2052541"/>
              <a:gd name="connsiteY398" fmla="*/ 2636400 h 2694226"/>
              <a:gd name="connsiteX399" fmla="*/ 838684 w 2052541"/>
              <a:gd name="connsiteY399" fmla="*/ 2663089 h 2694226"/>
              <a:gd name="connsiteX400" fmla="*/ 834236 w 2052541"/>
              <a:gd name="connsiteY400" fmla="*/ 2640848 h 2694226"/>
              <a:gd name="connsiteX401" fmla="*/ 798650 w 2052541"/>
              <a:gd name="connsiteY401" fmla="*/ 2658641 h 2694226"/>
              <a:gd name="connsiteX402" fmla="*/ 789754 w 2052541"/>
              <a:gd name="connsiteY402" fmla="*/ 2665313 h 2694226"/>
              <a:gd name="connsiteX403" fmla="*/ 771961 w 2052541"/>
              <a:gd name="connsiteY403" fmla="*/ 2663089 h 2694226"/>
              <a:gd name="connsiteX404" fmla="*/ 749720 w 2052541"/>
              <a:gd name="connsiteY404" fmla="*/ 2649744 h 2694226"/>
              <a:gd name="connsiteX405" fmla="*/ 723031 w 2052541"/>
              <a:gd name="connsiteY405" fmla="*/ 2649744 h 2694226"/>
              <a:gd name="connsiteX406" fmla="*/ 700790 w 2052541"/>
              <a:gd name="connsiteY406" fmla="*/ 2649744 h 2694226"/>
              <a:gd name="connsiteX407" fmla="*/ 682998 w 2052541"/>
              <a:gd name="connsiteY407" fmla="*/ 2654193 h 2694226"/>
              <a:gd name="connsiteX408" fmla="*/ 651861 w 2052541"/>
              <a:gd name="connsiteY408" fmla="*/ 2669761 h 2694226"/>
              <a:gd name="connsiteX409" fmla="*/ 629620 w 2052541"/>
              <a:gd name="connsiteY409" fmla="*/ 2694226 h 2694226"/>
              <a:gd name="connsiteX410" fmla="*/ 616275 w 2052541"/>
              <a:gd name="connsiteY410" fmla="*/ 2694226 h 2694226"/>
              <a:gd name="connsiteX411" fmla="*/ 602931 w 2052541"/>
              <a:gd name="connsiteY411" fmla="*/ 2694226 h 2694226"/>
              <a:gd name="connsiteX412" fmla="*/ 574017 w 2052541"/>
              <a:gd name="connsiteY412" fmla="*/ 2667537 h 2694226"/>
              <a:gd name="connsiteX413" fmla="*/ 549553 w 2052541"/>
              <a:gd name="connsiteY413" fmla="*/ 2636400 h 2694226"/>
              <a:gd name="connsiteX414" fmla="*/ 520639 w 2052541"/>
              <a:gd name="connsiteY414" fmla="*/ 2583022 h 2694226"/>
              <a:gd name="connsiteX415" fmla="*/ 496174 w 2052541"/>
              <a:gd name="connsiteY415" fmla="*/ 2529644 h 2694226"/>
              <a:gd name="connsiteX416" fmla="*/ 482830 w 2052541"/>
              <a:gd name="connsiteY416" fmla="*/ 2511851 h 2694226"/>
              <a:gd name="connsiteX417" fmla="*/ 456141 w 2052541"/>
              <a:gd name="connsiteY417" fmla="*/ 2454025 h 2694226"/>
              <a:gd name="connsiteX418" fmla="*/ 456141 w 2052541"/>
              <a:gd name="connsiteY418" fmla="*/ 2436232 h 2694226"/>
              <a:gd name="connsiteX419" fmla="*/ 458365 w 2052541"/>
              <a:gd name="connsiteY419" fmla="*/ 2427336 h 2694226"/>
              <a:gd name="connsiteX420" fmla="*/ 460589 w 2052541"/>
              <a:gd name="connsiteY420" fmla="*/ 2413991 h 2694226"/>
              <a:gd name="connsiteX421" fmla="*/ 440572 w 2052541"/>
              <a:gd name="connsiteY421" fmla="*/ 2340596 h 2694226"/>
              <a:gd name="connsiteX422" fmla="*/ 416107 w 2052541"/>
              <a:gd name="connsiteY422" fmla="*/ 2267201 h 2694226"/>
              <a:gd name="connsiteX423" fmla="*/ 404987 w 2052541"/>
              <a:gd name="connsiteY423" fmla="*/ 2240512 h 2694226"/>
              <a:gd name="connsiteX424" fmla="*/ 393866 w 2052541"/>
              <a:gd name="connsiteY424" fmla="*/ 2213823 h 2694226"/>
              <a:gd name="connsiteX425" fmla="*/ 382746 w 2052541"/>
              <a:gd name="connsiteY425" fmla="*/ 2124860 h 2694226"/>
              <a:gd name="connsiteX426" fmla="*/ 371626 w 2052541"/>
              <a:gd name="connsiteY426" fmla="*/ 2035896 h 2694226"/>
              <a:gd name="connsiteX427" fmla="*/ 356057 w 2052541"/>
              <a:gd name="connsiteY427" fmla="*/ 1955829 h 2694226"/>
              <a:gd name="connsiteX428" fmla="*/ 340488 w 2052541"/>
              <a:gd name="connsiteY428" fmla="*/ 1880210 h 2694226"/>
              <a:gd name="connsiteX429" fmla="*/ 324920 w 2052541"/>
              <a:gd name="connsiteY429" fmla="*/ 1764557 h 2694226"/>
              <a:gd name="connsiteX430" fmla="*/ 309351 w 2052541"/>
              <a:gd name="connsiteY430" fmla="*/ 1648905 h 2694226"/>
              <a:gd name="connsiteX431" fmla="*/ 291558 w 2052541"/>
              <a:gd name="connsiteY431" fmla="*/ 1568838 h 2694226"/>
              <a:gd name="connsiteX432" fmla="*/ 273766 w 2052541"/>
              <a:gd name="connsiteY432" fmla="*/ 1488771 h 2694226"/>
              <a:gd name="connsiteX433" fmla="*/ 262645 w 2052541"/>
              <a:gd name="connsiteY433" fmla="*/ 1448737 h 2694226"/>
              <a:gd name="connsiteX434" fmla="*/ 260421 w 2052541"/>
              <a:gd name="connsiteY434" fmla="*/ 1413151 h 2694226"/>
              <a:gd name="connsiteX435" fmla="*/ 251525 w 2052541"/>
              <a:gd name="connsiteY435" fmla="*/ 1350877 h 2694226"/>
              <a:gd name="connsiteX436" fmla="*/ 242628 w 2052541"/>
              <a:gd name="connsiteY436" fmla="*/ 1339757 h 2694226"/>
              <a:gd name="connsiteX437" fmla="*/ 233732 w 2052541"/>
              <a:gd name="connsiteY437" fmla="*/ 1328636 h 2694226"/>
              <a:gd name="connsiteX438" fmla="*/ 238180 w 2052541"/>
              <a:gd name="connsiteY438" fmla="*/ 1297499 h 2694226"/>
              <a:gd name="connsiteX439" fmla="*/ 224836 w 2052541"/>
              <a:gd name="connsiteY439" fmla="*/ 1306395 h 2694226"/>
              <a:gd name="connsiteX440" fmla="*/ 211491 w 2052541"/>
              <a:gd name="connsiteY440" fmla="*/ 1315292 h 2694226"/>
              <a:gd name="connsiteX441" fmla="*/ 202595 w 2052541"/>
              <a:gd name="connsiteY441" fmla="*/ 1270810 h 2694226"/>
              <a:gd name="connsiteX442" fmla="*/ 224836 w 2052541"/>
              <a:gd name="connsiteY442" fmla="*/ 1288603 h 2694226"/>
              <a:gd name="connsiteX443" fmla="*/ 215939 w 2052541"/>
              <a:gd name="connsiteY443" fmla="*/ 1184071 h 2694226"/>
              <a:gd name="connsiteX444" fmla="*/ 193699 w 2052541"/>
              <a:gd name="connsiteY444" fmla="*/ 1083987 h 2694226"/>
              <a:gd name="connsiteX445" fmla="*/ 202595 w 2052541"/>
              <a:gd name="connsiteY445" fmla="*/ 1079538 h 2694226"/>
              <a:gd name="connsiteX446" fmla="*/ 198147 w 2052541"/>
              <a:gd name="connsiteY446" fmla="*/ 1061746 h 2694226"/>
              <a:gd name="connsiteX447" fmla="*/ 193699 w 2052541"/>
              <a:gd name="connsiteY447" fmla="*/ 1043953 h 2694226"/>
              <a:gd name="connsiteX448" fmla="*/ 175906 w 2052541"/>
              <a:gd name="connsiteY448" fmla="*/ 1052849 h 2694226"/>
              <a:gd name="connsiteX449" fmla="*/ 164785 w 2052541"/>
              <a:gd name="connsiteY449" fmla="*/ 1035057 h 2694226"/>
              <a:gd name="connsiteX450" fmla="*/ 153665 w 2052541"/>
              <a:gd name="connsiteY450" fmla="*/ 1012816 h 2694226"/>
              <a:gd name="connsiteX451" fmla="*/ 140320 w 2052541"/>
              <a:gd name="connsiteY451" fmla="*/ 1070642 h 2694226"/>
              <a:gd name="connsiteX452" fmla="*/ 135872 w 2052541"/>
              <a:gd name="connsiteY452" fmla="*/ 1070642 h 2694226"/>
              <a:gd name="connsiteX453" fmla="*/ 126976 w 2052541"/>
              <a:gd name="connsiteY453" fmla="*/ 1046177 h 2694226"/>
              <a:gd name="connsiteX454" fmla="*/ 122528 w 2052541"/>
              <a:gd name="connsiteY454" fmla="*/ 1021712 h 2694226"/>
              <a:gd name="connsiteX455" fmla="*/ 120304 w 2052541"/>
              <a:gd name="connsiteY455" fmla="*/ 990575 h 2694226"/>
              <a:gd name="connsiteX456" fmla="*/ 109183 w 2052541"/>
              <a:gd name="connsiteY456" fmla="*/ 963886 h 2694226"/>
              <a:gd name="connsiteX457" fmla="*/ 91391 w 2052541"/>
              <a:gd name="connsiteY457" fmla="*/ 863802 h 2694226"/>
              <a:gd name="connsiteX458" fmla="*/ 73598 w 2052541"/>
              <a:gd name="connsiteY458" fmla="*/ 759270 h 2694226"/>
              <a:gd name="connsiteX459" fmla="*/ 75822 w 2052541"/>
              <a:gd name="connsiteY459" fmla="*/ 743701 h 2694226"/>
              <a:gd name="connsiteX460" fmla="*/ 86942 w 2052541"/>
              <a:gd name="connsiteY460" fmla="*/ 728133 h 2694226"/>
              <a:gd name="connsiteX461" fmla="*/ 69150 w 2052541"/>
              <a:gd name="connsiteY461" fmla="*/ 728133 h 2694226"/>
              <a:gd name="connsiteX462" fmla="*/ 51357 w 2052541"/>
              <a:gd name="connsiteY462" fmla="*/ 619152 h 2694226"/>
              <a:gd name="connsiteX463" fmla="*/ 33564 w 2052541"/>
              <a:gd name="connsiteY463" fmla="*/ 510172 h 2694226"/>
              <a:gd name="connsiteX464" fmla="*/ 38012 w 2052541"/>
              <a:gd name="connsiteY464" fmla="*/ 505724 h 2694226"/>
              <a:gd name="connsiteX465" fmla="*/ 46909 w 2052541"/>
              <a:gd name="connsiteY465" fmla="*/ 514620 h 2694226"/>
              <a:gd name="connsiteX466" fmla="*/ 78046 w 2052541"/>
              <a:gd name="connsiteY466" fmla="*/ 496827 h 2694226"/>
              <a:gd name="connsiteX467" fmla="*/ 55805 w 2052541"/>
              <a:gd name="connsiteY467" fmla="*/ 483483 h 2694226"/>
              <a:gd name="connsiteX468" fmla="*/ 55805 w 2052541"/>
              <a:gd name="connsiteY468" fmla="*/ 465690 h 2694226"/>
              <a:gd name="connsiteX469" fmla="*/ 46909 w 2052541"/>
              <a:gd name="connsiteY469" fmla="*/ 407864 h 2694226"/>
              <a:gd name="connsiteX470" fmla="*/ 15772 w 2052541"/>
              <a:gd name="connsiteY470" fmla="*/ 318901 h 2694226"/>
              <a:gd name="connsiteX471" fmla="*/ 6875 w 2052541"/>
              <a:gd name="connsiteY471" fmla="*/ 283315 h 2694226"/>
              <a:gd name="connsiteX472" fmla="*/ 203 w 2052541"/>
              <a:gd name="connsiteY472" fmla="*/ 216593 h 2694226"/>
              <a:gd name="connsiteX473" fmla="*/ 20220 w 2052541"/>
              <a:gd name="connsiteY473" fmla="*/ 149870 h 2694226"/>
              <a:gd name="connsiteX474" fmla="*/ 24668 w 2052541"/>
              <a:gd name="connsiteY474" fmla="*/ 145422 h 2694226"/>
              <a:gd name="connsiteX475" fmla="*/ 33564 w 2052541"/>
              <a:gd name="connsiteY475" fmla="*/ 140974 h 2694226"/>
              <a:gd name="connsiteX476" fmla="*/ 64702 w 2052541"/>
              <a:gd name="connsiteY476" fmla="*/ 169887 h 2694226"/>
              <a:gd name="connsiteX477" fmla="*/ 104735 w 2052541"/>
              <a:gd name="connsiteY477" fmla="*/ 185455 h 2694226"/>
              <a:gd name="connsiteX478" fmla="*/ 78046 w 2052541"/>
              <a:gd name="connsiteY478" fmla="*/ 212144 h 2694226"/>
              <a:gd name="connsiteX479" fmla="*/ 78046 w 2052541"/>
              <a:gd name="connsiteY479" fmla="*/ 265522 h 2694226"/>
              <a:gd name="connsiteX480" fmla="*/ 86942 w 2052541"/>
              <a:gd name="connsiteY480" fmla="*/ 305556 h 2694226"/>
              <a:gd name="connsiteX481" fmla="*/ 78046 w 2052541"/>
              <a:gd name="connsiteY481" fmla="*/ 330021 h 2694226"/>
              <a:gd name="connsiteX482" fmla="*/ 78046 w 2052541"/>
              <a:gd name="connsiteY482" fmla="*/ 354486 h 2694226"/>
              <a:gd name="connsiteX483" fmla="*/ 95839 w 2052541"/>
              <a:gd name="connsiteY483" fmla="*/ 416761 h 2694226"/>
              <a:gd name="connsiteX484" fmla="*/ 98063 w 2052541"/>
              <a:gd name="connsiteY484" fmla="*/ 423433 h 2694226"/>
              <a:gd name="connsiteX485" fmla="*/ 100287 w 2052541"/>
              <a:gd name="connsiteY485" fmla="*/ 430105 h 2694226"/>
              <a:gd name="connsiteX486" fmla="*/ 102511 w 2052541"/>
              <a:gd name="connsiteY486" fmla="*/ 494603 h 2694226"/>
              <a:gd name="connsiteX487" fmla="*/ 122528 w 2052541"/>
              <a:gd name="connsiteY487" fmla="*/ 550206 h 2694226"/>
              <a:gd name="connsiteX488" fmla="*/ 126976 w 2052541"/>
              <a:gd name="connsiteY488" fmla="*/ 594687 h 2694226"/>
              <a:gd name="connsiteX489" fmla="*/ 126976 w 2052541"/>
              <a:gd name="connsiteY489" fmla="*/ 616928 h 2694226"/>
              <a:gd name="connsiteX490" fmla="*/ 131424 w 2052541"/>
              <a:gd name="connsiteY490" fmla="*/ 643617 h 2694226"/>
              <a:gd name="connsiteX491" fmla="*/ 140320 w 2052541"/>
              <a:gd name="connsiteY491" fmla="*/ 670306 h 2694226"/>
              <a:gd name="connsiteX492" fmla="*/ 122528 w 2052541"/>
              <a:gd name="connsiteY492" fmla="*/ 696995 h 2694226"/>
              <a:gd name="connsiteX493" fmla="*/ 122528 w 2052541"/>
              <a:gd name="connsiteY493" fmla="*/ 714788 h 2694226"/>
              <a:gd name="connsiteX494" fmla="*/ 126976 w 2052541"/>
              <a:gd name="connsiteY494" fmla="*/ 732581 h 2694226"/>
              <a:gd name="connsiteX495" fmla="*/ 131424 w 2052541"/>
              <a:gd name="connsiteY495" fmla="*/ 750374 h 2694226"/>
              <a:gd name="connsiteX496" fmla="*/ 140320 w 2052541"/>
              <a:gd name="connsiteY496" fmla="*/ 765942 h 2694226"/>
              <a:gd name="connsiteX497" fmla="*/ 153665 w 2052541"/>
              <a:gd name="connsiteY497" fmla="*/ 781511 h 2694226"/>
              <a:gd name="connsiteX498" fmla="*/ 135872 w 2052541"/>
              <a:gd name="connsiteY498" fmla="*/ 799303 h 2694226"/>
              <a:gd name="connsiteX499" fmla="*/ 142545 w 2052541"/>
              <a:gd name="connsiteY499" fmla="*/ 812648 h 2694226"/>
              <a:gd name="connsiteX500" fmla="*/ 149217 w 2052541"/>
              <a:gd name="connsiteY500" fmla="*/ 825993 h 2694226"/>
              <a:gd name="connsiteX501" fmla="*/ 160337 w 2052541"/>
              <a:gd name="connsiteY501" fmla="*/ 805976 h 2694226"/>
              <a:gd name="connsiteX502" fmla="*/ 184802 w 2052541"/>
              <a:gd name="connsiteY502" fmla="*/ 808200 h 2694226"/>
              <a:gd name="connsiteX503" fmla="*/ 182578 w 2052541"/>
              <a:gd name="connsiteY503" fmla="*/ 777063 h 2694226"/>
              <a:gd name="connsiteX504" fmla="*/ 180354 w 2052541"/>
              <a:gd name="connsiteY504" fmla="*/ 750374 h 2694226"/>
              <a:gd name="connsiteX505" fmla="*/ 167010 w 2052541"/>
              <a:gd name="connsiteY505" fmla="*/ 685875 h 2694226"/>
              <a:gd name="connsiteX506" fmla="*/ 158113 w 2052541"/>
              <a:gd name="connsiteY506" fmla="*/ 621377 h 2694226"/>
              <a:gd name="connsiteX507" fmla="*/ 146993 w 2052541"/>
              <a:gd name="connsiteY507" fmla="*/ 554654 h 2694226"/>
              <a:gd name="connsiteX508" fmla="*/ 140320 w 2052541"/>
              <a:gd name="connsiteY508" fmla="*/ 487931 h 2694226"/>
              <a:gd name="connsiteX509" fmla="*/ 113631 w 2052541"/>
              <a:gd name="connsiteY509" fmla="*/ 434553 h 2694226"/>
              <a:gd name="connsiteX510" fmla="*/ 95839 w 2052541"/>
              <a:gd name="connsiteY510" fmla="*/ 336693 h 2694226"/>
              <a:gd name="connsiteX511" fmla="*/ 111407 w 2052541"/>
              <a:gd name="connsiteY511" fmla="*/ 316677 h 2694226"/>
              <a:gd name="connsiteX512" fmla="*/ 126976 w 2052541"/>
              <a:gd name="connsiteY512" fmla="*/ 296660 h 2694226"/>
              <a:gd name="connsiteX513" fmla="*/ 144769 w 2052541"/>
              <a:gd name="connsiteY513" fmla="*/ 274419 h 2694226"/>
              <a:gd name="connsiteX514" fmla="*/ 155889 w 2052541"/>
              <a:gd name="connsiteY514" fmla="*/ 272195 h 2694226"/>
              <a:gd name="connsiteX515" fmla="*/ 162561 w 2052541"/>
              <a:gd name="connsiteY515" fmla="*/ 269971 h 2694226"/>
              <a:gd name="connsiteX516" fmla="*/ 167010 w 2052541"/>
              <a:gd name="connsiteY516" fmla="*/ 276643 h 2694226"/>
              <a:gd name="connsiteX517" fmla="*/ 171458 w 2052541"/>
              <a:gd name="connsiteY517" fmla="*/ 283315 h 2694226"/>
              <a:gd name="connsiteX518" fmla="*/ 193699 w 2052541"/>
              <a:gd name="connsiteY518" fmla="*/ 292211 h 2694226"/>
              <a:gd name="connsiteX519" fmla="*/ 198147 w 2052541"/>
              <a:gd name="connsiteY519" fmla="*/ 287763 h 2694226"/>
              <a:gd name="connsiteX520" fmla="*/ 202595 w 2052541"/>
              <a:gd name="connsiteY520" fmla="*/ 278867 h 2694226"/>
              <a:gd name="connsiteX521" fmla="*/ 218164 w 2052541"/>
              <a:gd name="connsiteY521" fmla="*/ 241057 h 2694226"/>
              <a:gd name="connsiteX522" fmla="*/ 247077 w 2052541"/>
              <a:gd name="connsiteY522" fmla="*/ 216593 h 2694226"/>
              <a:gd name="connsiteX523" fmla="*/ 251525 w 2052541"/>
              <a:gd name="connsiteY523" fmla="*/ 212144 h 2694226"/>
              <a:gd name="connsiteX524" fmla="*/ 273766 w 2052541"/>
              <a:gd name="connsiteY524" fmla="*/ 176559 h 2694226"/>
              <a:gd name="connsiteX525" fmla="*/ 304903 w 2052541"/>
              <a:gd name="connsiteY525" fmla="*/ 154318 h 2694226"/>
              <a:gd name="connsiteX526" fmla="*/ 313799 w 2052541"/>
              <a:gd name="connsiteY526" fmla="*/ 145422 h 2694226"/>
              <a:gd name="connsiteX527" fmla="*/ 311575 w 2052541"/>
              <a:gd name="connsiteY527" fmla="*/ 160991 h 2694226"/>
              <a:gd name="connsiteX528" fmla="*/ 309351 w 2052541"/>
              <a:gd name="connsiteY528" fmla="*/ 176559 h 2694226"/>
              <a:gd name="connsiteX529" fmla="*/ 318247 w 2052541"/>
              <a:gd name="connsiteY529" fmla="*/ 198800 h 2694226"/>
              <a:gd name="connsiteX530" fmla="*/ 327144 w 2052541"/>
              <a:gd name="connsiteY530" fmla="*/ 198800 h 2694226"/>
              <a:gd name="connsiteX531" fmla="*/ 331592 w 2052541"/>
              <a:gd name="connsiteY531" fmla="*/ 181007 h 2694226"/>
              <a:gd name="connsiteX532" fmla="*/ 333816 w 2052541"/>
              <a:gd name="connsiteY532" fmla="*/ 165439 h 2694226"/>
              <a:gd name="connsiteX533" fmla="*/ 336040 w 2052541"/>
              <a:gd name="connsiteY533" fmla="*/ 154318 h 2694226"/>
              <a:gd name="connsiteX534" fmla="*/ 349385 w 2052541"/>
              <a:gd name="connsiteY534" fmla="*/ 145422 h 2694226"/>
              <a:gd name="connsiteX535" fmla="*/ 358281 w 2052541"/>
              <a:gd name="connsiteY535" fmla="*/ 140974 h 2694226"/>
              <a:gd name="connsiteX536" fmla="*/ 340488 w 2052541"/>
              <a:gd name="connsiteY536" fmla="*/ 118733 h 2694226"/>
              <a:gd name="connsiteX537" fmla="*/ 347161 w 2052541"/>
              <a:gd name="connsiteY537" fmla="*/ 109836 h 2694226"/>
              <a:gd name="connsiteX538" fmla="*/ 353833 w 2052541"/>
              <a:gd name="connsiteY538" fmla="*/ 100940 h 2694226"/>
              <a:gd name="connsiteX539" fmla="*/ 313799 w 2052541"/>
              <a:gd name="connsiteY539" fmla="*/ 87596 h 2694226"/>
              <a:gd name="connsiteX540" fmla="*/ 338264 w 2052541"/>
              <a:gd name="connsiteY540" fmla="*/ 60907 h 2694226"/>
              <a:gd name="connsiteX541" fmla="*/ 376074 w 2052541"/>
              <a:gd name="connsiteY541" fmla="*/ 65355 h 2694226"/>
              <a:gd name="connsiteX542" fmla="*/ 376074 w 2052541"/>
              <a:gd name="connsiteY542" fmla="*/ 52010 h 2694226"/>
              <a:gd name="connsiteX543" fmla="*/ 349385 w 2052541"/>
              <a:gd name="connsiteY543" fmla="*/ 43114 h 2694226"/>
              <a:gd name="connsiteX544" fmla="*/ 336040 w 2052541"/>
              <a:gd name="connsiteY544" fmla="*/ 29769 h 2694226"/>
              <a:gd name="connsiteX545" fmla="*/ 336040 w 2052541"/>
              <a:gd name="connsiteY545" fmla="*/ 20873 h 2694226"/>
              <a:gd name="connsiteX546" fmla="*/ 344937 w 2052541"/>
              <a:gd name="connsiteY546" fmla="*/ 16425 h 2694226"/>
              <a:gd name="connsiteX547" fmla="*/ 389418 w 2052541"/>
              <a:gd name="connsiteY547" fmla="*/ 20873 h 2694226"/>
              <a:gd name="connsiteX548" fmla="*/ 433900 w 2052541"/>
              <a:gd name="connsiteY548" fmla="*/ 38665 h 2694226"/>
              <a:gd name="connsiteX549" fmla="*/ 438348 w 2052541"/>
              <a:gd name="connsiteY549" fmla="*/ 47562 h 2694226"/>
              <a:gd name="connsiteX550" fmla="*/ 433900 w 2052541"/>
              <a:gd name="connsiteY550" fmla="*/ 105388 h 2694226"/>
              <a:gd name="connsiteX551" fmla="*/ 438348 w 2052541"/>
              <a:gd name="connsiteY551" fmla="*/ 114285 h 2694226"/>
              <a:gd name="connsiteX552" fmla="*/ 451693 w 2052541"/>
              <a:gd name="connsiteY552" fmla="*/ 138749 h 2694226"/>
              <a:gd name="connsiteX553" fmla="*/ 473934 w 2052541"/>
              <a:gd name="connsiteY553" fmla="*/ 154318 h 2694226"/>
              <a:gd name="connsiteX554" fmla="*/ 482830 w 2052541"/>
              <a:gd name="connsiteY554" fmla="*/ 154318 h 2694226"/>
              <a:gd name="connsiteX555" fmla="*/ 482830 w 2052541"/>
              <a:gd name="connsiteY555" fmla="*/ 105388 h 2694226"/>
              <a:gd name="connsiteX556" fmla="*/ 498399 w 2052541"/>
              <a:gd name="connsiteY556" fmla="*/ 114285 h 2694226"/>
              <a:gd name="connsiteX557" fmla="*/ 505071 w 2052541"/>
              <a:gd name="connsiteY557" fmla="*/ 105388 h 2694226"/>
              <a:gd name="connsiteX558" fmla="*/ 505071 w 2052541"/>
              <a:gd name="connsiteY558" fmla="*/ 83147 h 2694226"/>
              <a:gd name="connsiteX559" fmla="*/ 496174 w 2052541"/>
              <a:gd name="connsiteY559" fmla="*/ 60907 h 2694226"/>
              <a:gd name="connsiteX560" fmla="*/ 505071 w 2052541"/>
              <a:gd name="connsiteY560" fmla="*/ 56458 h 2694226"/>
              <a:gd name="connsiteX561" fmla="*/ 509519 w 2052541"/>
              <a:gd name="connsiteY561" fmla="*/ 52010 h 2694226"/>
              <a:gd name="connsiteX562" fmla="*/ 536208 w 2052541"/>
              <a:gd name="connsiteY562" fmla="*/ 69803 h 2694226"/>
              <a:gd name="connsiteX563" fmla="*/ 560673 w 2052541"/>
              <a:gd name="connsiteY563" fmla="*/ 109836 h 2694226"/>
              <a:gd name="connsiteX564" fmla="*/ 598482 w 2052541"/>
              <a:gd name="connsiteY564" fmla="*/ 132077 h 2694226"/>
              <a:gd name="connsiteX565" fmla="*/ 651861 w 2052541"/>
              <a:gd name="connsiteY565" fmla="*/ 154318 h 2694226"/>
              <a:gd name="connsiteX566" fmla="*/ 709687 w 2052541"/>
              <a:gd name="connsiteY566" fmla="*/ 212144 h 2694226"/>
              <a:gd name="connsiteX567" fmla="*/ 729704 w 2052541"/>
              <a:gd name="connsiteY567" fmla="*/ 252178 h 2694226"/>
              <a:gd name="connsiteX568" fmla="*/ 718583 w 2052541"/>
              <a:gd name="connsiteY568" fmla="*/ 296660 h 2694226"/>
              <a:gd name="connsiteX569" fmla="*/ 745272 w 2052541"/>
              <a:gd name="connsiteY569" fmla="*/ 301108 h 2694226"/>
              <a:gd name="connsiteX570" fmla="*/ 723031 w 2052541"/>
              <a:gd name="connsiteY570" fmla="*/ 318901 h 2694226"/>
              <a:gd name="connsiteX571" fmla="*/ 736376 w 2052541"/>
              <a:gd name="connsiteY571" fmla="*/ 323349 h 2694226"/>
              <a:gd name="connsiteX572" fmla="*/ 749720 w 2052541"/>
              <a:gd name="connsiteY572" fmla="*/ 327797 h 2694226"/>
              <a:gd name="connsiteX573" fmla="*/ 727480 w 2052541"/>
              <a:gd name="connsiteY573" fmla="*/ 394519 h 2694226"/>
              <a:gd name="connsiteX574" fmla="*/ 723031 w 2052541"/>
              <a:gd name="connsiteY574" fmla="*/ 410088 h 2694226"/>
              <a:gd name="connsiteX575" fmla="*/ 718583 w 2052541"/>
              <a:gd name="connsiteY575" fmla="*/ 421209 h 2694226"/>
              <a:gd name="connsiteX576" fmla="*/ 729704 w 2052541"/>
              <a:gd name="connsiteY576" fmla="*/ 459018 h 2694226"/>
              <a:gd name="connsiteX577" fmla="*/ 740824 w 2052541"/>
              <a:gd name="connsiteY577" fmla="*/ 496827 h 2694226"/>
              <a:gd name="connsiteX578" fmla="*/ 754169 w 2052541"/>
              <a:gd name="connsiteY578" fmla="*/ 532413 h 2694226"/>
              <a:gd name="connsiteX579" fmla="*/ 758617 w 2052541"/>
              <a:gd name="connsiteY579" fmla="*/ 541309 h 2694226"/>
              <a:gd name="connsiteX580" fmla="*/ 771961 w 2052541"/>
              <a:gd name="connsiteY580" fmla="*/ 585791 h 2694226"/>
              <a:gd name="connsiteX581" fmla="*/ 780858 w 2052541"/>
              <a:gd name="connsiteY581" fmla="*/ 581343 h 2694226"/>
              <a:gd name="connsiteX582" fmla="*/ 789754 w 2052541"/>
              <a:gd name="connsiteY582" fmla="*/ 596911 h 2694226"/>
              <a:gd name="connsiteX583" fmla="*/ 794202 w 2052541"/>
              <a:gd name="connsiteY583" fmla="*/ 612480 h 2694226"/>
              <a:gd name="connsiteX584" fmla="*/ 818667 w 2052541"/>
              <a:gd name="connsiteY584" fmla="*/ 768166 h 2694226"/>
              <a:gd name="connsiteX585" fmla="*/ 843132 w 2052541"/>
              <a:gd name="connsiteY585" fmla="*/ 923852 h 2694226"/>
              <a:gd name="connsiteX586" fmla="*/ 929795 w 2052541"/>
              <a:gd name="connsiteY586" fmla="*/ 880258 h 2694226"/>
              <a:gd name="connsiteX587" fmla="*/ 896510 w 2052541"/>
              <a:gd name="connsiteY587" fmla="*/ 1164054 h 2694226"/>
              <a:gd name="connsiteX588" fmla="*/ 914303 w 2052541"/>
              <a:gd name="connsiteY588" fmla="*/ 1244121 h 2694226"/>
              <a:gd name="connsiteX589" fmla="*/ 932096 w 2052541"/>
              <a:gd name="connsiteY589" fmla="*/ 1324188 h 2694226"/>
              <a:gd name="connsiteX590" fmla="*/ 928477 w 2052541"/>
              <a:gd name="connsiteY590" fmla="*/ 1307454 h 2694226"/>
              <a:gd name="connsiteX591" fmla="*/ 919205 w 2052541"/>
              <a:gd name="connsiteY591" fmla="*/ 926642 h 2694226"/>
              <a:gd name="connsiteX592" fmla="*/ 974353 w 2052541"/>
              <a:gd name="connsiteY592" fmla="*/ 1261914 h 2694226"/>
              <a:gd name="connsiteX593" fmla="*/ 922070 w 2052541"/>
              <a:gd name="connsiteY593" fmla="*/ 914571 h 2694226"/>
              <a:gd name="connsiteX594" fmla="*/ 1003907 w 2052541"/>
              <a:gd name="connsiteY594" fmla="*/ 1004978 h 2694226"/>
              <a:gd name="connsiteX595" fmla="*/ 1087782 w 2052541"/>
              <a:gd name="connsiteY595" fmla="*/ 897163 h 2694226"/>
              <a:gd name="connsiteX596" fmla="*/ 1092230 w 2052541"/>
              <a:gd name="connsiteY596" fmla="*/ 888267 h 2694226"/>
              <a:gd name="connsiteX597" fmla="*/ 1101126 w 2052541"/>
              <a:gd name="connsiteY597" fmla="*/ 879371 h 2694226"/>
              <a:gd name="connsiteX598" fmla="*/ 1110023 w 2052541"/>
              <a:gd name="connsiteY598" fmla="*/ 839337 h 2694226"/>
              <a:gd name="connsiteX599" fmla="*/ 1112247 w 2052541"/>
              <a:gd name="connsiteY599" fmla="*/ 823769 h 2694226"/>
              <a:gd name="connsiteX600" fmla="*/ 1125780 w 2052541"/>
              <a:gd name="connsiteY600" fmla="*/ 691275 h 2694226"/>
              <a:gd name="connsiteX601" fmla="*/ 1163401 w 2052541"/>
              <a:gd name="connsiteY601" fmla="*/ 710340 h 2694226"/>
              <a:gd name="connsiteX602" fmla="*/ 1194538 w 2052541"/>
              <a:gd name="connsiteY602" fmla="*/ 710340 h 2694226"/>
              <a:gd name="connsiteX603" fmla="*/ 1176745 w 2052541"/>
              <a:gd name="connsiteY603" fmla="*/ 739253 h 2694226"/>
              <a:gd name="connsiteX604" fmla="*/ 1158953 w 2052541"/>
              <a:gd name="connsiteY604" fmla="*/ 772614 h 2694226"/>
              <a:gd name="connsiteX605" fmla="*/ 1163401 w 2052541"/>
              <a:gd name="connsiteY605" fmla="*/ 774838 h 2694226"/>
              <a:gd name="connsiteX606" fmla="*/ 1167849 w 2052541"/>
              <a:gd name="connsiteY606" fmla="*/ 777063 h 2694226"/>
              <a:gd name="connsiteX607" fmla="*/ 1194538 w 2052541"/>
              <a:gd name="connsiteY607" fmla="*/ 710340 h 2694226"/>
              <a:gd name="connsiteX608" fmla="*/ 1221227 w 2052541"/>
              <a:gd name="connsiteY608" fmla="*/ 685875 h 2694226"/>
              <a:gd name="connsiteX609" fmla="*/ 1230123 w 2052541"/>
              <a:gd name="connsiteY609" fmla="*/ 652514 h 2694226"/>
              <a:gd name="connsiteX610" fmla="*/ 1247916 w 2052541"/>
              <a:gd name="connsiteY610" fmla="*/ 634721 h 2694226"/>
              <a:gd name="connsiteX611" fmla="*/ 1256812 w 2052541"/>
              <a:gd name="connsiteY611" fmla="*/ 619152 h 2694226"/>
              <a:gd name="connsiteX612" fmla="*/ 1257924 w 2052541"/>
              <a:gd name="connsiteY612" fmla="*/ 608588 h 2694226"/>
              <a:gd name="connsiteX613" fmla="*/ 1260617 w 2052541"/>
              <a:gd name="connsiteY613" fmla="*/ 600958 h 2694226"/>
              <a:gd name="connsiteX614" fmla="*/ 1260149 w 2052541"/>
              <a:gd name="connsiteY614" fmla="*/ 601360 h 2694226"/>
              <a:gd name="connsiteX615" fmla="*/ 1247916 w 2052541"/>
              <a:gd name="connsiteY615" fmla="*/ 608032 h 2694226"/>
              <a:gd name="connsiteX616" fmla="*/ 1247916 w 2052541"/>
              <a:gd name="connsiteY616" fmla="*/ 430105 h 2694226"/>
              <a:gd name="connsiteX617" fmla="*/ 1225675 w 2052541"/>
              <a:gd name="connsiteY617" fmla="*/ 430105 h 2694226"/>
              <a:gd name="connsiteX618" fmla="*/ 1234571 w 2052541"/>
              <a:gd name="connsiteY618" fmla="*/ 396744 h 2694226"/>
              <a:gd name="connsiteX619" fmla="*/ 1243468 w 2052541"/>
              <a:gd name="connsiteY619" fmla="*/ 363382 h 2694226"/>
              <a:gd name="connsiteX620" fmla="*/ 1256812 w 2052541"/>
              <a:gd name="connsiteY620" fmla="*/ 327797 h 2694226"/>
              <a:gd name="connsiteX621" fmla="*/ 1274605 w 2052541"/>
              <a:gd name="connsiteY621" fmla="*/ 314452 h 2694226"/>
              <a:gd name="connsiteX622" fmla="*/ 1281277 w 2052541"/>
              <a:gd name="connsiteY622" fmla="*/ 285539 h 2694226"/>
              <a:gd name="connsiteX623" fmla="*/ 1292398 w 2052541"/>
              <a:gd name="connsiteY623" fmla="*/ 252178 h 2694226"/>
              <a:gd name="connsiteX624" fmla="*/ 1314639 w 2052541"/>
              <a:gd name="connsiteY624" fmla="*/ 221041 h 2694226"/>
              <a:gd name="connsiteX625" fmla="*/ 1341328 w 2052541"/>
              <a:gd name="connsiteY625" fmla="*/ 189904 h 2694226"/>
              <a:gd name="connsiteX626" fmla="*/ 1352448 w 2052541"/>
              <a:gd name="connsiteY626" fmla="*/ 181007 h 2694226"/>
              <a:gd name="connsiteX627" fmla="*/ 1359120 w 2052541"/>
              <a:gd name="connsiteY627" fmla="*/ 172111 h 2694226"/>
              <a:gd name="connsiteX628" fmla="*/ 1379137 w 2052541"/>
              <a:gd name="connsiteY628" fmla="*/ 127629 h 2694226"/>
              <a:gd name="connsiteX629" fmla="*/ 1399154 w 2052541"/>
              <a:gd name="connsiteY629" fmla="*/ 83147 h 2694226"/>
              <a:gd name="connsiteX630" fmla="*/ 1408050 w 2052541"/>
              <a:gd name="connsiteY630" fmla="*/ 72027 h 2694226"/>
              <a:gd name="connsiteX631" fmla="*/ 1421395 w 2052541"/>
              <a:gd name="connsiteY631" fmla="*/ 60907 h 2694226"/>
              <a:gd name="connsiteX632" fmla="*/ 1425843 w 2052541"/>
              <a:gd name="connsiteY632" fmla="*/ 56458 h 2694226"/>
              <a:gd name="connsiteX633" fmla="*/ 1461428 w 2052541"/>
              <a:gd name="connsiteY633" fmla="*/ 25321 h 2694226"/>
              <a:gd name="connsiteX634" fmla="*/ 1505910 w 2052541"/>
              <a:gd name="connsiteY634" fmla="*/ 3080 h 2694226"/>
              <a:gd name="connsiteX635" fmla="*/ 1518143 w 2052541"/>
              <a:gd name="connsiteY635" fmla="*/ 22 h 2694226"/>
              <a:gd name="connsiteX0" fmla="*/ 820891 w 2052541"/>
              <a:gd name="connsiteY0" fmla="*/ 2454025 h 2694226"/>
              <a:gd name="connsiteX1" fmla="*/ 811995 w 2052541"/>
              <a:gd name="connsiteY1" fmla="*/ 2458473 h 2694226"/>
              <a:gd name="connsiteX2" fmla="*/ 816443 w 2052541"/>
              <a:gd name="connsiteY2" fmla="*/ 2467369 h 2694226"/>
              <a:gd name="connsiteX3" fmla="*/ 820891 w 2052541"/>
              <a:gd name="connsiteY3" fmla="*/ 2476265 h 2694226"/>
              <a:gd name="connsiteX4" fmla="*/ 825339 w 2052541"/>
              <a:gd name="connsiteY4" fmla="*/ 2476265 h 2694226"/>
              <a:gd name="connsiteX5" fmla="*/ 829788 w 2052541"/>
              <a:gd name="connsiteY5" fmla="*/ 2474041 h 2694226"/>
              <a:gd name="connsiteX6" fmla="*/ 834236 w 2052541"/>
              <a:gd name="connsiteY6" fmla="*/ 2471817 h 2694226"/>
              <a:gd name="connsiteX7" fmla="*/ 827563 w 2052541"/>
              <a:gd name="connsiteY7" fmla="*/ 2462921 h 2694226"/>
              <a:gd name="connsiteX8" fmla="*/ 820891 w 2052541"/>
              <a:gd name="connsiteY8" fmla="*/ 2454025 h 2694226"/>
              <a:gd name="connsiteX9" fmla="*/ 905407 w 2052541"/>
              <a:gd name="connsiteY9" fmla="*/ 2431784 h 2694226"/>
              <a:gd name="connsiteX10" fmla="*/ 869821 w 2052541"/>
              <a:gd name="connsiteY10" fmla="*/ 2449576 h 2694226"/>
              <a:gd name="connsiteX11" fmla="*/ 885390 w 2052541"/>
              <a:gd name="connsiteY11" fmla="*/ 2460697 h 2694226"/>
              <a:gd name="connsiteX12" fmla="*/ 900958 w 2052541"/>
              <a:gd name="connsiteY12" fmla="*/ 2471817 h 2694226"/>
              <a:gd name="connsiteX13" fmla="*/ 905407 w 2052541"/>
              <a:gd name="connsiteY13" fmla="*/ 2431784 h 2694226"/>
              <a:gd name="connsiteX14" fmla="*/ 1225675 w 2052541"/>
              <a:gd name="connsiteY14" fmla="*/ 2276098 h 2694226"/>
              <a:gd name="connsiteX15" fmla="*/ 1198986 w 2052541"/>
              <a:gd name="connsiteY15" fmla="*/ 2278322 h 2694226"/>
              <a:gd name="connsiteX16" fmla="*/ 1194538 w 2052541"/>
              <a:gd name="connsiteY16" fmla="*/ 2298339 h 2694226"/>
              <a:gd name="connsiteX17" fmla="*/ 1210107 w 2052541"/>
              <a:gd name="connsiteY17" fmla="*/ 2287218 h 2694226"/>
              <a:gd name="connsiteX18" fmla="*/ 1225675 w 2052541"/>
              <a:gd name="connsiteY18" fmla="*/ 2276098 h 2694226"/>
              <a:gd name="connsiteX19" fmla="*/ 1483669 w 2052541"/>
              <a:gd name="connsiteY19" fmla="*/ 1591079 h 2694226"/>
              <a:gd name="connsiteX20" fmla="*/ 1492566 w 2052541"/>
              <a:gd name="connsiteY20" fmla="*/ 1595527 h 2694226"/>
              <a:gd name="connsiteX21" fmla="*/ 1483669 w 2052541"/>
              <a:gd name="connsiteY21" fmla="*/ 1640009 h 2694226"/>
              <a:gd name="connsiteX22" fmla="*/ 1470325 w 2052541"/>
              <a:gd name="connsiteY22" fmla="*/ 1635560 h 2694226"/>
              <a:gd name="connsiteX23" fmla="*/ 1476997 w 2052541"/>
              <a:gd name="connsiteY23" fmla="*/ 1613319 h 2694226"/>
              <a:gd name="connsiteX24" fmla="*/ 1483669 w 2052541"/>
              <a:gd name="connsiteY24" fmla="*/ 1591079 h 2694226"/>
              <a:gd name="connsiteX25" fmla="*/ 224836 w 2052541"/>
              <a:gd name="connsiteY25" fmla="*/ 1333085 h 2694226"/>
              <a:gd name="connsiteX26" fmla="*/ 238180 w 2052541"/>
              <a:gd name="connsiteY26" fmla="*/ 1377566 h 2694226"/>
              <a:gd name="connsiteX27" fmla="*/ 247077 w 2052541"/>
              <a:gd name="connsiteY27" fmla="*/ 1422048 h 2694226"/>
              <a:gd name="connsiteX28" fmla="*/ 238180 w 2052541"/>
              <a:gd name="connsiteY28" fmla="*/ 1422048 h 2694226"/>
              <a:gd name="connsiteX29" fmla="*/ 215939 w 2052541"/>
              <a:gd name="connsiteY29" fmla="*/ 1337533 h 2694226"/>
              <a:gd name="connsiteX30" fmla="*/ 224836 w 2052541"/>
              <a:gd name="connsiteY30" fmla="*/ 1333085 h 2694226"/>
              <a:gd name="connsiteX31" fmla="*/ 834236 w 2052541"/>
              <a:gd name="connsiteY31" fmla="*/ 1328636 h 2694226"/>
              <a:gd name="connsiteX32" fmla="*/ 829788 w 2052541"/>
              <a:gd name="connsiteY32" fmla="*/ 1333085 h 2694226"/>
              <a:gd name="connsiteX33" fmla="*/ 845356 w 2052541"/>
              <a:gd name="connsiteY33" fmla="*/ 1428720 h 2694226"/>
              <a:gd name="connsiteX34" fmla="*/ 883166 w 2052541"/>
              <a:gd name="connsiteY34" fmla="*/ 1519908 h 2694226"/>
              <a:gd name="connsiteX35" fmla="*/ 858701 w 2052541"/>
              <a:gd name="connsiteY35" fmla="*/ 1424272 h 2694226"/>
              <a:gd name="connsiteX36" fmla="*/ 834236 w 2052541"/>
              <a:gd name="connsiteY36" fmla="*/ 1328636 h 2694226"/>
              <a:gd name="connsiteX37" fmla="*/ 811995 w 2052541"/>
              <a:gd name="connsiteY37" fmla="*/ 1284154 h 2694226"/>
              <a:gd name="connsiteX38" fmla="*/ 807547 w 2052541"/>
              <a:gd name="connsiteY38" fmla="*/ 1324188 h 2694226"/>
              <a:gd name="connsiteX39" fmla="*/ 816443 w 2052541"/>
              <a:gd name="connsiteY39" fmla="*/ 1324188 h 2694226"/>
              <a:gd name="connsiteX40" fmla="*/ 818667 w 2052541"/>
              <a:gd name="connsiteY40" fmla="*/ 1306395 h 2694226"/>
              <a:gd name="connsiteX41" fmla="*/ 820891 w 2052541"/>
              <a:gd name="connsiteY41" fmla="*/ 1288603 h 2694226"/>
              <a:gd name="connsiteX42" fmla="*/ 811995 w 2052541"/>
              <a:gd name="connsiteY42" fmla="*/ 1284154 h 2694226"/>
              <a:gd name="connsiteX43" fmla="*/ 193699 w 2052541"/>
              <a:gd name="connsiteY43" fmla="*/ 1190743 h 2694226"/>
              <a:gd name="connsiteX44" fmla="*/ 198147 w 2052541"/>
              <a:gd name="connsiteY44" fmla="*/ 1224104 h 2694226"/>
              <a:gd name="connsiteX45" fmla="*/ 202595 w 2052541"/>
              <a:gd name="connsiteY45" fmla="*/ 1257465 h 2694226"/>
              <a:gd name="connsiteX46" fmla="*/ 198147 w 2052541"/>
              <a:gd name="connsiteY46" fmla="*/ 1257465 h 2694226"/>
              <a:gd name="connsiteX47" fmla="*/ 184802 w 2052541"/>
              <a:gd name="connsiteY47" fmla="*/ 1195191 h 2694226"/>
              <a:gd name="connsiteX48" fmla="*/ 193699 w 2052541"/>
              <a:gd name="connsiteY48" fmla="*/ 1190743 h 2694226"/>
              <a:gd name="connsiteX49" fmla="*/ 167010 w 2052541"/>
              <a:gd name="connsiteY49" fmla="*/ 1115124 h 2694226"/>
              <a:gd name="connsiteX50" fmla="*/ 175906 w 2052541"/>
              <a:gd name="connsiteY50" fmla="*/ 1115124 h 2694226"/>
              <a:gd name="connsiteX51" fmla="*/ 180354 w 2052541"/>
              <a:gd name="connsiteY51" fmla="*/ 1137365 h 2694226"/>
              <a:gd name="connsiteX52" fmla="*/ 184802 w 2052541"/>
              <a:gd name="connsiteY52" fmla="*/ 1164054 h 2694226"/>
              <a:gd name="connsiteX53" fmla="*/ 180354 w 2052541"/>
              <a:gd name="connsiteY53" fmla="*/ 1164054 h 2694226"/>
              <a:gd name="connsiteX54" fmla="*/ 173682 w 2052541"/>
              <a:gd name="connsiteY54" fmla="*/ 1139589 h 2694226"/>
              <a:gd name="connsiteX55" fmla="*/ 167010 w 2052541"/>
              <a:gd name="connsiteY55" fmla="*/ 1115124 h 2694226"/>
              <a:gd name="connsiteX56" fmla="*/ 1176189 w 2052541"/>
              <a:gd name="connsiteY56" fmla="*/ 1020878 h 2694226"/>
              <a:gd name="connsiteX57" fmla="*/ 1167849 w 2052541"/>
              <a:gd name="connsiteY57" fmla="*/ 1035057 h 2694226"/>
              <a:gd name="connsiteX58" fmla="*/ 1163401 w 2052541"/>
              <a:gd name="connsiteY58" fmla="*/ 1048401 h 2694226"/>
              <a:gd name="connsiteX59" fmla="*/ 1158953 w 2052541"/>
              <a:gd name="connsiteY59" fmla="*/ 1061746 h 2694226"/>
              <a:gd name="connsiteX60" fmla="*/ 1150056 w 2052541"/>
              <a:gd name="connsiteY60" fmla="*/ 1092883 h 2694226"/>
              <a:gd name="connsiteX61" fmla="*/ 1141160 w 2052541"/>
              <a:gd name="connsiteY61" fmla="*/ 1119572 h 2694226"/>
              <a:gd name="connsiteX62" fmla="*/ 1150056 w 2052541"/>
              <a:gd name="connsiteY62" fmla="*/ 1124020 h 2694226"/>
              <a:gd name="connsiteX63" fmla="*/ 1165625 w 2052541"/>
              <a:gd name="connsiteY63" fmla="*/ 1079538 h 2694226"/>
              <a:gd name="connsiteX64" fmla="*/ 1181193 w 2052541"/>
              <a:gd name="connsiteY64" fmla="*/ 1035057 h 2694226"/>
              <a:gd name="connsiteX65" fmla="*/ 1176745 w 2052541"/>
              <a:gd name="connsiteY65" fmla="*/ 1021712 h 2694226"/>
              <a:gd name="connsiteX66" fmla="*/ 1176189 w 2052541"/>
              <a:gd name="connsiteY66" fmla="*/ 1020878 h 2694226"/>
              <a:gd name="connsiteX67" fmla="*/ 207043 w 2052541"/>
              <a:gd name="connsiteY67" fmla="*/ 990575 h 2694226"/>
              <a:gd name="connsiteX68" fmla="*/ 202595 w 2052541"/>
              <a:gd name="connsiteY68" fmla="*/ 992799 h 2694226"/>
              <a:gd name="connsiteX69" fmla="*/ 198147 w 2052541"/>
              <a:gd name="connsiteY69" fmla="*/ 995023 h 2694226"/>
              <a:gd name="connsiteX70" fmla="*/ 207043 w 2052541"/>
              <a:gd name="connsiteY70" fmla="*/ 1032833 h 2694226"/>
              <a:gd name="connsiteX71" fmla="*/ 215939 w 2052541"/>
              <a:gd name="connsiteY71" fmla="*/ 1070642 h 2694226"/>
              <a:gd name="connsiteX72" fmla="*/ 224836 w 2052541"/>
              <a:gd name="connsiteY72" fmla="*/ 1070642 h 2694226"/>
              <a:gd name="connsiteX73" fmla="*/ 215939 w 2052541"/>
              <a:gd name="connsiteY73" fmla="*/ 1030609 h 2694226"/>
              <a:gd name="connsiteX74" fmla="*/ 207043 w 2052541"/>
              <a:gd name="connsiteY74" fmla="*/ 990575 h 2694226"/>
              <a:gd name="connsiteX75" fmla="*/ 1652700 w 2052541"/>
              <a:gd name="connsiteY75" fmla="*/ 977230 h 2694226"/>
              <a:gd name="connsiteX76" fmla="*/ 1626011 w 2052541"/>
              <a:gd name="connsiteY76" fmla="*/ 1008368 h 2694226"/>
              <a:gd name="connsiteX77" fmla="*/ 1621563 w 2052541"/>
              <a:gd name="connsiteY77" fmla="*/ 1030609 h 2694226"/>
              <a:gd name="connsiteX78" fmla="*/ 1617115 w 2052541"/>
              <a:gd name="connsiteY78" fmla="*/ 1052849 h 2694226"/>
              <a:gd name="connsiteX79" fmla="*/ 1594874 w 2052541"/>
              <a:gd name="connsiteY79" fmla="*/ 1097331 h 2694226"/>
              <a:gd name="connsiteX80" fmla="*/ 1590425 w 2052541"/>
              <a:gd name="connsiteY80" fmla="*/ 1119572 h 2694226"/>
              <a:gd name="connsiteX81" fmla="*/ 1599322 w 2052541"/>
              <a:gd name="connsiteY81" fmla="*/ 1119572 h 2694226"/>
              <a:gd name="connsiteX82" fmla="*/ 1634907 w 2052541"/>
              <a:gd name="connsiteY82" fmla="*/ 1052849 h 2694226"/>
              <a:gd name="connsiteX83" fmla="*/ 1661596 w 2052541"/>
              <a:gd name="connsiteY83" fmla="*/ 981679 h 2694226"/>
              <a:gd name="connsiteX84" fmla="*/ 1657148 w 2052541"/>
              <a:gd name="connsiteY84" fmla="*/ 979454 h 2694226"/>
              <a:gd name="connsiteX85" fmla="*/ 1652700 w 2052541"/>
              <a:gd name="connsiteY85" fmla="*/ 977230 h 2694226"/>
              <a:gd name="connsiteX86" fmla="*/ 167010 w 2052541"/>
              <a:gd name="connsiteY86" fmla="*/ 817096 h 2694226"/>
              <a:gd name="connsiteX87" fmla="*/ 153665 w 2052541"/>
              <a:gd name="connsiteY87" fmla="*/ 852682 h 2694226"/>
              <a:gd name="connsiteX88" fmla="*/ 158113 w 2052541"/>
              <a:gd name="connsiteY88" fmla="*/ 852682 h 2694226"/>
              <a:gd name="connsiteX89" fmla="*/ 144769 w 2052541"/>
              <a:gd name="connsiteY89" fmla="*/ 870474 h 2694226"/>
              <a:gd name="connsiteX90" fmla="*/ 151441 w 2052541"/>
              <a:gd name="connsiteY90" fmla="*/ 879371 h 2694226"/>
              <a:gd name="connsiteX91" fmla="*/ 169234 w 2052541"/>
              <a:gd name="connsiteY91" fmla="*/ 886043 h 2694226"/>
              <a:gd name="connsiteX92" fmla="*/ 180354 w 2052541"/>
              <a:gd name="connsiteY92" fmla="*/ 892715 h 2694226"/>
              <a:gd name="connsiteX93" fmla="*/ 162561 w 2052541"/>
              <a:gd name="connsiteY93" fmla="*/ 897163 h 2694226"/>
              <a:gd name="connsiteX94" fmla="*/ 164785 w 2052541"/>
              <a:gd name="connsiteY94" fmla="*/ 908284 h 2694226"/>
              <a:gd name="connsiteX95" fmla="*/ 167010 w 2052541"/>
              <a:gd name="connsiteY95" fmla="*/ 914956 h 2694226"/>
              <a:gd name="connsiteX96" fmla="*/ 153665 w 2052541"/>
              <a:gd name="connsiteY96" fmla="*/ 923852 h 2694226"/>
              <a:gd name="connsiteX97" fmla="*/ 149217 w 2052541"/>
              <a:gd name="connsiteY97" fmla="*/ 966110 h 2694226"/>
              <a:gd name="connsiteX98" fmla="*/ 167010 w 2052541"/>
              <a:gd name="connsiteY98" fmla="*/ 1012816 h 2694226"/>
              <a:gd name="connsiteX99" fmla="*/ 175906 w 2052541"/>
              <a:gd name="connsiteY99" fmla="*/ 990575 h 2694226"/>
              <a:gd name="connsiteX100" fmla="*/ 162561 w 2052541"/>
              <a:gd name="connsiteY100" fmla="*/ 923852 h 2694226"/>
              <a:gd name="connsiteX101" fmla="*/ 184802 w 2052541"/>
              <a:gd name="connsiteY101" fmla="*/ 919404 h 2694226"/>
              <a:gd name="connsiteX102" fmla="*/ 184802 w 2052541"/>
              <a:gd name="connsiteY102" fmla="*/ 954990 h 2694226"/>
              <a:gd name="connsiteX103" fmla="*/ 211491 w 2052541"/>
              <a:gd name="connsiteY103" fmla="*/ 968334 h 2694226"/>
              <a:gd name="connsiteX104" fmla="*/ 200371 w 2052541"/>
              <a:gd name="connsiteY104" fmla="*/ 910508 h 2694226"/>
              <a:gd name="connsiteX105" fmla="*/ 193699 w 2052541"/>
              <a:gd name="connsiteY105" fmla="*/ 861578 h 2694226"/>
              <a:gd name="connsiteX106" fmla="*/ 184802 w 2052541"/>
              <a:gd name="connsiteY106" fmla="*/ 852682 h 2694226"/>
              <a:gd name="connsiteX107" fmla="*/ 175906 w 2052541"/>
              <a:gd name="connsiteY107" fmla="*/ 817096 h 2694226"/>
              <a:gd name="connsiteX108" fmla="*/ 167010 w 2052541"/>
              <a:gd name="connsiteY108" fmla="*/ 817096 h 2694226"/>
              <a:gd name="connsiteX109" fmla="*/ 64702 w 2052541"/>
              <a:gd name="connsiteY109" fmla="*/ 639169 h 2694226"/>
              <a:gd name="connsiteX110" fmla="*/ 69150 w 2052541"/>
              <a:gd name="connsiteY110" fmla="*/ 668082 h 2694226"/>
              <a:gd name="connsiteX111" fmla="*/ 73598 w 2052541"/>
              <a:gd name="connsiteY111" fmla="*/ 688099 h 2694226"/>
              <a:gd name="connsiteX112" fmla="*/ 78046 w 2052541"/>
              <a:gd name="connsiteY112" fmla="*/ 688099 h 2694226"/>
              <a:gd name="connsiteX113" fmla="*/ 86942 w 2052541"/>
              <a:gd name="connsiteY113" fmla="*/ 652514 h 2694226"/>
              <a:gd name="connsiteX114" fmla="*/ 64702 w 2052541"/>
              <a:gd name="connsiteY114" fmla="*/ 639169 h 2694226"/>
              <a:gd name="connsiteX115" fmla="*/ 51357 w 2052541"/>
              <a:gd name="connsiteY115" fmla="*/ 545758 h 2694226"/>
              <a:gd name="connsiteX116" fmla="*/ 58029 w 2052541"/>
              <a:gd name="connsiteY116" fmla="*/ 583567 h 2694226"/>
              <a:gd name="connsiteX117" fmla="*/ 64702 w 2052541"/>
              <a:gd name="connsiteY117" fmla="*/ 616928 h 2694226"/>
              <a:gd name="connsiteX118" fmla="*/ 75822 w 2052541"/>
              <a:gd name="connsiteY118" fmla="*/ 579119 h 2694226"/>
              <a:gd name="connsiteX119" fmla="*/ 51357 w 2052541"/>
              <a:gd name="connsiteY119" fmla="*/ 545758 h 2694226"/>
              <a:gd name="connsiteX120" fmla="*/ 86942 w 2052541"/>
              <a:gd name="connsiteY120" fmla="*/ 510172 h 2694226"/>
              <a:gd name="connsiteX121" fmla="*/ 73598 w 2052541"/>
              <a:gd name="connsiteY121" fmla="*/ 519069 h 2694226"/>
              <a:gd name="connsiteX122" fmla="*/ 60253 w 2052541"/>
              <a:gd name="connsiteY122" fmla="*/ 527965 h 2694226"/>
              <a:gd name="connsiteX123" fmla="*/ 69150 w 2052541"/>
              <a:gd name="connsiteY123" fmla="*/ 536861 h 2694226"/>
              <a:gd name="connsiteX124" fmla="*/ 82494 w 2052541"/>
              <a:gd name="connsiteY124" fmla="*/ 527965 h 2694226"/>
              <a:gd name="connsiteX125" fmla="*/ 95839 w 2052541"/>
              <a:gd name="connsiteY125" fmla="*/ 519069 h 2694226"/>
              <a:gd name="connsiteX126" fmla="*/ 86942 w 2052541"/>
              <a:gd name="connsiteY126" fmla="*/ 510172 h 2694226"/>
              <a:gd name="connsiteX127" fmla="*/ 29116 w 2052541"/>
              <a:gd name="connsiteY127" fmla="*/ 447898 h 2694226"/>
              <a:gd name="connsiteX128" fmla="*/ 46909 w 2052541"/>
              <a:gd name="connsiteY128" fmla="*/ 501276 h 2694226"/>
              <a:gd name="connsiteX129" fmla="*/ 29116 w 2052541"/>
              <a:gd name="connsiteY129" fmla="*/ 476811 h 2694226"/>
              <a:gd name="connsiteX130" fmla="*/ 29116 w 2052541"/>
              <a:gd name="connsiteY130" fmla="*/ 447898 h 2694226"/>
              <a:gd name="connsiteX131" fmla="*/ 1350224 w 2052541"/>
              <a:gd name="connsiteY131" fmla="*/ 434553 h 2694226"/>
              <a:gd name="connsiteX132" fmla="*/ 1319087 w 2052541"/>
              <a:gd name="connsiteY132" fmla="*/ 465690 h 2694226"/>
              <a:gd name="connsiteX133" fmla="*/ 1301294 w 2052541"/>
              <a:gd name="connsiteY133" fmla="*/ 505724 h 2694226"/>
              <a:gd name="connsiteX134" fmla="*/ 1287950 w 2052541"/>
              <a:gd name="connsiteY134" fmla="*/ 532413 h 2694226"/>
              <a:gd name="connsiteX135" fmla="*/ 1261261 w 2052541"/>
              <a:gd name="connsiteY135" fmla="*/ 599135 h 2694226"/>
              <a:gd name="connsiteX136" fmla="*/ 1279053 w 2052541"/>
              <a:gd name="connsiteY136" fmla="*/ 590239 h 2694226"/>
              <a:gd name="connsiteX137" fmla="*/ 1279053 w 2052541"/>
              <a:gd name="connsiteY137" fmla="*/ 612480 h 2694226"/>
              <a:gd name="connsiteX138" fmla="*/ 1294622 w 2052541"/>
              <a:gd name="connsiteY138" fmla="*/ 599135 h 2694226"/>
              <a:gd name="connsiteX139" fmla="*/ 1305742 w 2052541"/>
              <a:gd name="connsiteY139" fmla="*/ 585791 h 2694226"/>
              <a:gd name="connsiteX140" fmla="*/ 1319087 w 2052541"/>
              <a:gd name="connsiteY140" fmla="*/ 514620 h 2694226"/>
              <a:gd name="connsiteX141" fmla="*/ 1336880 w 2052541"/>
              <a:gd name="connsiteY141" fmla="*/ 474587 h 2694226"/>
              <a:gd name="connsiteX142" fmla="*/ 1354672 w 2052541"/>
              <a:gd name="connsiteY142" fmla="*/ 439001 h 2694226"/>
              <a:gd name="connsiteX143" fmla="*/ 1350224 w 2052541"/>
              <a:gd name="connsiteY143" fmla="*/ 434553 h 2694226"/>
              <a:gd name="connsiteX144" fmla="*/ 1363569 w 2052541"/>
              <a:gd name="connsiteY144" fmla="*/ 332245 h 2694226"/>
              <a:gd name="connsiteX145" fmla="*/ 1348000 w 2052541"/>
              <a:gd name="connsiteY145" fmla="*/ 336693 h 2694226"/>
              <a:gd name="connsiteX146" fmla="*/ 1336880 w 2052541"/>
              <a:gd name="connsiteY146" fmla="*/ 345590 h 2694226"/>
              <a:gd name="connsiteX147" fmla="*/ 1332431 w 2052541"/>
              <a:gd name="connsiteY147" fmla="*/ 385623 h 2694226"/>
              <a:gd name="connsiteX148" fmla="*/ 1341328 w 2052541"/>
              <a:gd name="connsiteY148" fmla="*/ 392295 h 2694226"/>
              <a:gd name="connsiteX149" fmla="*/ 1350224 w 2052541"/>
              <a:gd name="connsiteY149" fmla="*/ 390071 h 2694226"/>
              <a:gd name="connsiteX150" fmla="*/ 1363569 w 2052541"/>
              <a:gd name="connsiteY150" fmla="*/ 363382 h 2694226"/>
              <a:gd name="connsiteX151" fmla="*/ 1372465 w 2052541"/>
              <a:gd name="connsiteY151" fmla="*/ 367830 h 2694226"/>
              <a:gd name="connsiteX152" fmla="*/ 1390258 w 2052541"/>
              <a:gd name="connsiteY152" fmla="*/ 354486 h 2694226"/>
              <a:gd name="connsiteX153" fmla="*/ 1381361 w 2052541"/>
              <a:gd name="connsiteY153" fmla="*/ 341141 h 2694226"/>
              <a:gd name="connsiteX154" fmla="*/ 1363569 w 2052541"/>
              <a:gd name="connsiteY154" fmla="*/ 332245 h 2694226"/>
              <a:gd name="connsiteX155" fmla="*/ 522864 w 2052541"/>
              <a:gd name="connsiteY155" fmla="*/ 172111 h 2694226"/>
              <a:gd name="connsiteX156" fmla="*/ 505071 w 2052541"/>
              <a:gd name="connsiteY156" fmla="*/ 174335 h 2694226"/>
              <a:gd name="connsiteX157" fmla="*/ 487278 w 2052541"/>
              <a:gd name="connsiteY157" fmla="*/ 176559 h 2694226"/>
              <a:gd name="connsiteX158" fmla="*/ 491726 w 2052541"/>
              <a:gd name="connsiteY158" fmla="*/ 185455 h 2694226"/>
              <a:gd name="connsiteX159" fmla="*/ 522864 w 2052541"/>
              <a:gd name="connsiteY159" fmla="*/ 181007 h 2694226"/>
              <a:gd name="connsiteX160" fmla="*/ 522864 w 2052541"/>
              <a:gd name="connsiteY160" fmla="*/ 172111 h 2694226"/>
              <a:gd name="connsiteX161" fmla="*/ 91391 w 2052541"/>
              <a:gd name="connsiteY161" fmla="*/ 132077 h 2694226"/>
              <a:gd name="connsiteX162" fmla="*/ 131424 w 2052541"/>
              <a:gd name="connsiteY162" fmla="*/ 145422 h 2694226"/>
              <a:gd name="connsiteX163" fmla="*/ 144769 w 2052541"/>
              <a:gd name="connsiteY163" fmla="*/ 196576 h 2694226"/>
              <a:gd name="connsiteX164" fmla="*/ 158113 w 2052541"/>
              <a:gd name="connsiteY164" fmla="*/ 247730 h 2694226"/>
              <a:gd name="connsiteX165" fmla="*/ 144769 w 2052541"/>
              <a:gd name="connsiteY165" fmla="*/ 274419 h 2694226"/>
              <a:gd name="connsiteX166" fmla="*/ 124752 w 2052541"/>
              <a:gd name="connsiteY166" fmla="*/ 232161 h 2694226"/>
              <a:gd name="connsiteX167" fmla="*/ 113631 w 2052541"/>
              <a:gd name="connsiteY167" fmla="*/ 185455 h 2694226"/>
              <a:gd name="connsiteX168" fmla="*/ 104735 w 2052541"/>
              <a:gd name="connsiteY168" fmla="*/ 163215 h 2694226"/>
              <a:gd name="connsiteX169" fmla="*/ 91391 w 2052541"/>
              <a:gd name="connsiteY169" fmla="*/ 132077 h 2694226"/>
              <a:gd name="connsiteX170" fmla="*/ 1474773 w 2052541"/>
              <a:gd name="connsiteY170" fmla="*/ 87596 h 2694226"/>
              <a:gd name="connsiteX171" fmla="*/ 1465877 w 2052541"/>
              <a:gd name="connsiteY171" fmla="*/ 94268 h 2694226"/>
              <a:gd name="connsiteX172" fmla="*/ 1456980 w 2052541"/>
              <a:gd name="connsiteY172" fmla="*/ 105388 h 2694226"/>
              <a:gd name="connsiteX173" fmla="*/ 1421395 w 2052541"/>
              <a:gd name="connsiteY173" fmla="*/ 163215 h 2694226"/>
              <a:gd name="connsiteX174" fmla="*/ 1414723 w 2052541"/>
              <a:gd name="connsiteY174" fmla="*/ 169887 h 2694226"/>
              <a:gd name="connsiteX175" fmla="*/ 1403602 w 2052541"/>
              <a:gd name="connsiteY175" fmla="*/ 176559 h 2694226"/>
              <a:gd name="connsiteX176" fmla="*/ 1372465 w 2052541"/>
              <a:gd name="connsiteY176" fmla="*/ 225489 h 2694226"/>
              <a:gd name="connsiteX177" fmla="*/ 1390258 w 2052541"/>
              <a:gd name="connsiteY177" fmla="*/ 236609 h 2694226"/>
              <a:gd name="connsiteX178" fmla="*/ 1408050 w 2052541"/>
              <a:gd name="connsiteY178" fmla="*/ 247730 h 2694226"/>
              <a:gd name="connsiteX179" fmla="*/ 1412499 w 2052541"/>
              <a:gd name="connsiteY179" fmla="*/ 243282 h 2694226"/>
              <a:gd name="connsiteX180" fmla="*/ 1408050 w 2052541"/>
              <a:gd name="connsiteY180" fmla="*/ 265522 h 2694226"/>
              <a:gd name="connsiteX181" fmla="*/ 1376913 w 2052541"/>
              <a:gd name="connsiteY181" fmla="*/ 287763 h 2694226"/>
              <a:gd name="connsiteX182" fmla="*/ 1421395 w 2052541"/>
              <a:gd name="connsiteY182" fmla="*/ 269971 h 2694226"/>
              <a:gd name="connsiteX183" fmla="*/ 1430291 w 2052541"/>
              <a:gd name="connsiteY183" fmla="*/ 247730 h 2694226"/>
              <a:gd name="connsiteX184" fmla="*/ 1456980 w 2052541"/>
              <a:gd name="connsiteY184" fmla="*/ 216593 h 2694226"/>
              <a:gd name="connsiteX185" fmla="*/ 1479221 w 2052541"/>
              <a:gd name="connsiteY185" fmla="*/ 189904 h 2694226"/>
              <a:gd name="connsiteX186" fmla="*/ 1510358 w 2052541"/>
              <a:gd name="connsiteY186" fmla="*/ 176559 h 2694226"/>
              <a:gd name="connsiteX187" fmla="*/ 1577081 w 2052541"/>
              <a:gd name="connsiteY187" fmla="*/ 114285 h 2694226"/>
              <a:gd name="connsiteX188" fmla="*/ 1563737 w 2052541"/>
              <a:gd name="connsiteY188" fmla="*/ 96492 h 2694226"/>
              <a:gd name="connsiteX189" fmla="*/ 1528151 w 2052541"/>
              <a:gd name="connsiteY189" fmla="*/ 100940 h 2694226"/>
              <a:gd name="connsiteX190" fmla="*/ 1514807 w 2052541"/>
              <a:gd name="connsiteY190" fmla="*/ 114285 h 2694226"/>
              <a:gd name="connsiteX191" fmla="*/ 1501462 w 2052541"/>
              <a:gd name="connsiteY191" fmla="*/ 87596 h 2694226"/>
              <a:gd name="connsiteX192" fmla="*/ 1479221 w 2052541"/>
              <a:gd name="connsiteY192" fmla="*/ 118733 h 2694226"/>
              <a:gd name="connsiteX193" fmla="*/ 1479221 w 2052541"/>
              <a:gd name="connsiteY193" fmla="*/ 114285 h 2694226"/>
              <a:gd name="connsiteX194" fmla="*/ 1474773 w 2052541"/>
              <a:gd name="connsiteY194" fmla="*/ 87596 h 2694226"/>
              <a:gd name="connsiteX195" fmla="*/ 465593 w 2052541"/>
              <a:gd name="connsiteY195" fmla="*/ 50342 h 2694226"/>
              <a:gd name="connsiteX196" fmla="*/ 476158 w 2052541"/>
              <a:gd name="connsiteY196" fmla="*/ 54234 h 2694226"/>
              <a:gd name="connsiteX197" fmla="*/ 496174 w 2052541"/>
              <a:gd name="connsiteY197" fmla="*/ 60907 h 2694226"/>
              <a:gd name="connsiteX198" fmla="*/ 473934 w 2052541"/>
              <a:gd name="connsiteY198" fmla="*/ 87596 h 2694226"/>
              <a:gd name="connsiteX199" fmla="*/ 478382 w 2052541"/>
              <a:gd name="connsiteY199" fmla="*/ 105388 h 2694226"/>
              <a:gd name="connsiteX200" fmla="*/ 458365 w 2052541"/>
              <a:gd name="connsiteY200" fmla="*/ 87596 h 2694226"/>
              <a:gd name="connsiteX201" fmla="*/ 456141 w 2052541"/>
              <a:gd name="connsiteY201" fmla="*/ 60907 h 2694226"/>
              <a:gd name="connsiteX202" fmla="*/ 465593 w 2052541"/>
              <a:gd name="connsiteY202" fmla="*/ 50342 h 2694226"/>
              <a:gd name="connsiteX203" fmla="*/ 280160 w 2052541"/>
              <a:gd name="connsiteY203" fmla="*/ 28379 h 2694226"/>
              <a:gd name="connsiteX204" fmla="*/ 309351 w 2052541"/>
              <a:gd name="connsiteY204" fmla="*/ 47562 h 2694226"/>
              <a:gd name="connsiteX205" fmla="*/ 311575 w 2052541"/>
              <a:gd name="connsiteY205" fmla="*/ 54234 h 2694226"/>
              <a:gd name="connsiteX206" fmla="*/ 313799 w 2052541"/>
              <a:gd name="connsiteY206" fmla="*/ 60907 h 2694226"/>
              <a:gd name="connsiteX207" fmla="*/ 304903 w 2052541"/>
              <a:gd name="connsiteY207" fmla="*/ 96492 h 2694226"/>
              <a:gd name="connsiteX208" fmla="*/ 304903 w 2052541"/>
              <a:gd name="connsiteY208" fmla="*/ 132077 h 2694226"/>
              <a:gd name="connsiteX209" fmla="*/ 273766 w 2052541"/>
              <a:gd name="connsiteY209" fmla="*/ 118733 h 2694226"/>
              <a:gd name="connsiteX210" fmla="*/ 251525 w 2052541"/>
              <a:gd name="connsiteY210" fmla="*/ 140974 h 2694226"/>
              <a:gd name="connsiteX211" fmla="*/ 251525 w 2052541"/>
              <a:gd name="connsiteY211" fmla="*/ 149870 h 2694226"/>
              <a:gd name="connsiteX212" fmla="*/ 220388 w 2052541"/>
              <a:gd name="connsiteY212" fmla="*/ 149870 h 2694226"/>
              <a:gd name="connsiteX213" fmla="*/ 227060 w 2052541"/>
              <a:gd name="connsiteY213" fmla="*/ 116509 h 2694226"/>
              <a:gd name="connsiteX214" fmla="*/ 202595 w 2052541"/>
              <a:gd name="connsiteY214" fmla="*/ 100940 h 2694226"/>
              <a:gd name="connsiteX215" fmla="*/ 153665 w 2052541"/>
              <a:gd name="connsiteY215" fmla="*/ 83147 h 2694226"/>
              <a:gd name="connsiteX216" fmla="*/ 131424 w 2052541"/>
              <a:gd name="connsiteY216" fmla="*/ 100940 h 2694226"/>
              <a:gd name="connsiteX217" fmla="*/ 122528 w 2052541"/>
              <a:gd name="connsiteY217" fmla="*/ 118733 h 2694226"/>
              <a:gd name="connsiteX218" fmla="*/ 109183 w 2052541"/>
              <a:gd name="connsiteY218" fmla="*/ 105388 h 2694226"/>
              <a:gd name="connsiteX219" fmla="*/ 122528 w 2052541"/>
              <a:gd name="connsiteY219" fmla="*/ 52010 h 2694226"/>
              <a:gd name="connsiteX220" fmla="*/ 171458 w 2052541"/>
              <a:gd name="connsiteY220" fmla="*/ 47562 h 2694226"/>
              <a:gd name="connsiteX221" fmla="*/ 269318 w 2052541"/>
              <a:gd name="connsiteY221" fmla="*/ 34217 h 2694226"/>
              <a:gd name="connsiteX222" fmla="*/ 280160 w 2052541"/>
              <a:gd name="connsiteY222" fmla="*/ 28379 h 2694226"/>
              <a:gd name="connsiteX223" fmla="*/ 1518143 w 2052541"/>
              <a:gd name="connsiteY223" fmla="*/ 22 h 2694226"/>
              <a:gd name="connsiteX224" fmla="*/ 1541496 w 2052541"/>
              <a:gd name="connsiteY224" fmla="*/ 34217 h 2694226"/>
              <a:gd name="connsiteX225" fmla="*/ 1552616 w 2052541"/>
              <a:gd name="connsiteY225" fmla="*/ 31993 h 2694226"/>
              <a:gd name="connsiteX226" fmla="*/ 1559288 w 2052541"/>
              <a:gd name="connsiteY226" fmla="*/ 29769 h 2694226"/>
              <a:gd name="connsiteX227" fmla="*/ 1599322 w 2052541"/>
              <a:gd name="connsiteY227" fmla="*/ 56458 h 2694226"/>
              <a:gd name="connsiteX228" fmla="*/ 1605994 w 2052541"/>
              <a:gd name="connsiteY228" fmla="*/ 65355 h 2694226"/>
              <a:gd name="connsiteX229" fmla="*/ 1617115 w 2052541"/>
              <a:gd name="connsiteY229" fmla="*/ 74251 h 2694226"/>
              <a:gd name="connsiteX230" fmla="*/ 1643804 w 2052541"/>
              <a:gd name="connsiteY230" fmla="*/ 118733 h 2694226"/>
              <a:gd name="connsiteX231" fmla="*/ 1666044 w 2052541"/>
              <a:gd name="connsiteY231" fmla="*/ 185455 h 2694226"/>
              <a:gd name="connsiteX232" fmla="*/ 1626011 w 2052541"/>
              <a:gd name="connsiteY232" fmla="*/ 203248 h 2694226"/>
              <a:gd name="connsiteX233" fmla="*/ 1634907 w 2052541"/>
              <a:gd name="connsiteY233" fmla="*/ 212144 h 2694226"/>
              <a:gd name="connsiteX234" fmla="*/ 1650476 w 2052541"/>
              <a:gd name="connsiteY234" fmla="*/ 207696 h 2694226"/>
              <a:gd name="connsiteX235" fmla="*/ 1670492 w 2052541"/>
              <a:gd name="connsiteY235" fmla="*/ 203248 h 2694226"/>
              <a:gd name="connsiteX236" fmla="*/ 1652700 w 2052541"/>
              <a:gd name="connsiteY236" fmla="*/ 221041 h 2694226"/>
              <a:gd name="connsiteX237" fmla="*/ 1630459 w 2052541"/>
              <a:gd name="connsiteY237" fmla="*/ 238833 h 2694226"/>
              <a:gd name="connsiteX238" fmla="*/ 1621563 w 2052541"/>
              <a:gd name="connsiteY238" fmla="*/ 265522 h 2694226"/>
              <a:gd name="connsiteX239" fmla="*/ 1626011 w 2052541"/>
              <a:gd name="connsiteY239" fmla="*/ 269971 h 2694226"/>
              <a:gd name="connsiteX240" fmla="*/ 1626011 w 2052541"/>
              <a:gd name="connsiteY240" fmla="*/ 332245 h 2694226"/>
              <a:gd name="connsiteX241" fmla="*/ 1626011 w 2052541"/>
              <a:gd name="connsiteY241" fmla="*/ 345590 h 2694226"/>
              <a:gd name="connsiteX242" fmla="*/ 1621563 w 2052541"/>
              <a:gd name="connsiteY242" fmla="*/ 363382 h 2694226"/>
              <a:gd name="connsiteX243" fmla="*/ 1621563 w 2052541"/>
              <a:gd name="connsiteY243" fmla="*/ 381175 h 2694226"/>
              <a:gd name="connsiteX244" fmla="*/ 1657148 w 2052541"/>
              <a:gd name="connsiteY244" fmla="*/ 345590 h 2694226"/>
              <a:gd name="connsiteX245" fmla="*/ 1670492 w 2052541"/>
              <a:gd name="connsiteY245" fmla="*/ 296660 h 2694226"/>
              <a:gd name="connsiteX246" fmla="*/ 1672717 w 2052541"/>
              <a:gd name="connsiteY246" fmla="*/ 289987 h 2694226"/>
              <a:gd name="connsiteX247" fmla="*/ 1674941 w 2052541"/>
              <a:gd name="connsiteY247" fmla="*/ 283315 h 2694226"/>
              <a:gd name="connsiteX248" fmla="*/ 1679389 w 2052541"/>
              <a:gd name="connsiteY248" fmla="*/ 267746 h 2694226"/>
              <a:gd name="connsiteX249" fmla="*/ 1683837 w 2052541"/>
              <a:gd name="connsiteY249" fmla="*/ 252178 h 2694226"/>
              <a:gd name="connsiteX250" fmla="*/ 1686061 w 2052541"/>
              <a:gd name="connsiteY250" fmla="*/ 227713 h 2694226"/>
              <a:gd name="connsiteX251" fmla="*/ 1692733 w 2052541"/>
              <a:gd name="connsiteY251" fmla="*/ 203248 h 2694226"/>
              <a:gd name="connsiteX252" fmla="*/ 1706078 w 2052541"/>
              <a:gd name="connsiteY252" fmla="*/ 167663 h 2694226"/>
              <a:gd name="connsiteX253" fmla="*/ 1719422 w 2052541"/>
              <a:gd name="connsiteY253" fmla="*/ 132077 h 2694226"/>
              <a:gd name="connsiteX254" fmla="*/ 1719422 w 2052541"/>
              <a:gd name="connsiteY254" fmla="*/ 118733 h 2694226"/>
              <a:gd name="connsiteX255" fmla="*/ 1752784 w 2052541"/>
              <a:gd name="connsiteY255" fmla="*/ 78699 h 2694226"/>
              <a:gd name="connsiteX256" fmla="*/ 1786145 w 2052541"/>
              <a:gd name="connsiteY256" fmla="*/ 43114 h 2694226"/>
              <a:gd name="connsiteX257" fmla="*/ 1803938 w 2052541"/>
              <a:gd name="connsiteY257" fmla="*/ 40890 h 2694226"/>
              <a:gd name="connsiteX258" fmla="*/ 1826179 w 2052541"/>
              <a:gd name="connsiteY258" fmla="*/ 47562 h 2694226"/>
              <a:gd name="connsiteX259" fmla="*/ 1884005 w 2052541"/>
              <a:gd name="connsiteY259" fmla="*/ 83147 h 2694226"/>
              <a:gd name="connsiteX260" fmla="*/ 1888453 w 2052541"/>
              <a:gd name="connsiteY260" fmla="*/ 100940 h 2694226"/>
              <a:gd name="connsiteX261" fmla="*/ 1888453 w 2052541"/>
              <a:gd name="connsiteY261" fmla="*/ 118733 h 2694226"/>
              <a:gd name="connsiteX262" fmla="*/ 1904022 w 2052541"/>
              <a:gd name="connsiteY262" fmla="*/ 140974 h 2694226"/>
              <a:gd name="connsiteX263" fmla="*/ 1901798 w 2052541"/>
              <a:gd name="connsiteY263" fmla="*/ 172111 h 2694226"/>
              <a:gd name="connsiteX264" fmla="*/ 1910694 w 2052541"/>
              <a:gd name="connsiteY264" fmla="*/ 181007 h 2694226"/>
              <a:gd name="connsiteX265" fmla="*/ 1924038 w 2052541"/>
              <a:gd name="connsiteY265" fmla="*/ 172111 h 2694226"/>
              <a:gd name="connsiteX266" fmla="*/ 1972968 w 2052541"/>
              <a:gd name="connsiteY266" fmla="*/ 163215 h 2694226"/>
              <a:gd name="connsiteX267" fmla="*/ 2008554 w 2052541"/>
              <a:gd name="connsiteY267" fmla="*/ 192128 h 2694226"/>
              <a:gd name="connsiteX268" fmla="*/ 2030794 w 2052541"/>
              <a:gd name="connsiteY268" fmla="*/ 229937 h 2694226"/>
              <a:gd name="connsiteX269" fmla="*/ 2046363 w 2052541"/>
              <a:gd name="connsiteY269" fmla="*/ 241057 h 2694226"/>
              <a:gd name="connsiteX270" fmla="*/ 2048588 w 2052541"/>
              <a:gd name="connsiteY270" fmla="*/ 256626 h 2694226"/>
              <a:gd name="connsiteX271" fmla="*/ 2021898 w 2052541"/>
              <a:gd name="connsiteY271" fmla="*/ 278867 h 2694226"/>
              <a:gd name="connsiteX272" fmla="*/ 2008554 w 2052541"/>
              <a:gd name="connsiteY272" fmla="*/ 292211 h 2694226"/>
              <a:gd name="connsiteX273" fmla="*/ 1988537 w 2052541"/>
              <a:gd name="connsiteY273" fmla="*/ 285539 h 2694226"/>
              <a:gd name="connsiteX274" fmla="*/ 1972968 w 2052541"/>
              <a:gd name="connsiteY274" fmla="*/ 301108 h 2694226"/>
              <a:gd name="connsiteX275" fmla="*/ 1935159 w 2052541"/>
              <a:gd name="connsiteY275" fmla="*/ 358934 h 2694226"/>
              <a:gd name="connsiteX276" fmla="*/ 1897349 w 2052541"/>
              <a:gd name="connsiteY276" fmla="*/ 412312 h 2694226"/>
              <a:gd name="connsiteX277" fmla="*/ 1884005 w 2052541"/>
              <a:gd name="connsiteY277" fmla="*/ 452346 h 2694226"/>
              <a:gd name="connsiteX278" fmla="*/ 1863988 w 2052541"/>
              <a:gd name="connsiteY278" fmla="*/ 499052 h 2694226"/>
              <a:gd name="connsiteX279" fmla="*/ 1843971 w 2052541"/>
              <a:gd name="connsiteY279" fmla="*/ 550206 h 2694226"/>
              <a:gd name="connsiteX280" fmla="*/ 1839523 w 2052541"/>
              <a:gd name="connsiteY280" fmla="*/ 527965 h 2694226"/>
              <a:gd name="connsiteX281" fmla="*/ 1835075 w 2052541"/>
              <a:gd name="connsiteY281" fmla="*/ 510172 h 2694226"/>
              <a:gd name="connsiteX282" fmla="*/ 1817282 w 2052541"/>
              <a:gd name="connsiteY282" fmla="*/ 545758 h 2694226"/>
              <a:gd name="connsiteX283" fmla="*/ 1786145 w 2052541"/>
              <a:gd name="connsiteY283" fmla="*/ 576895 h 2694226"/>
              <a:gd name="connsiteX284" fmla="*/ 1786145 w 2052541"/>
              <a:gd name="connsiteY284" fmla="*/ 559102 h 2694226"/>
              <a:gd name="connsiteX285" fmla="*/ 1781697 w 2052541"/>
              <a:gd name="connsiteY285" fmla="*/ 556878 h 2694226"/>
              <a:gd name="connsiteX286" fmla="*/ 1777249 w 2052541"/>
              <a:gd name="connsiteY286" fmla="*/ 554654 h 2694226"/>
              <a:gd name="connsiteX287" fmla="*/ 1750560 w 2052541"/>
              <a:gd name="connsiteY287" fmla="*/ 639169 h 2694226"/>
              <a:gd name="connsiteX288" fmla="*/ 1728319 w 2052541"/>
              <a:gd name="connsiteY288" fmla="*/ 723685 h 2694226"/>
              <a:gd name="connsiteX289" fmla="*/ 1755008 w 2052541"/>
              <a:gd name="connsiteY289" fmla="*/ 679203 h 2694226"/>
              <a:gd name="connsiteX290" fmla="*/ 1759456 w 2052541"/>
              <a:gd name="connsiteY290" fmla="*/ 683651 h 2694226"/>
              <a:gd name="connsiteX291" fmla="*/ 1746111 w 2052541"/>
              <a:gd name="connsiteY291" fmla="*/ 712564 h 2694226"/>
              <a:gd name="connsiteX292" fmla="*/ 1732767 w 2052541"/>
              <a:gd name="connsiteY292" fmla="*/ 741477 h 2694226"/>
              <a:gd name="connsiteX293" fmla="*/ 1692733 w 2052541"/>
              <a:gd name="connsiteY293" fmla="*/ 812648 h 2694226"/>
              <a:gd name="connsiteX294" fmla="*/ 1683837 w 2052541"/>
              <a:gd name="connsiteY294" fmla="*/ 837113 h 2694226"/>
              <a:gd name="connsiteX295" fmla="*/ 1674941 w 2052541"/>
              <a:gd name="connsiteY295" fmla="*/ 857130 h 2694226"/>
              <a:gd name="connsiteX296" fmla="*/ 1679389 w 2052541"/>
              <a:gd name="connsiteY296" fmla="*/ 888267 h 2694226"/>
              <a:gd name="connsiteX297" fmla="*/ 1686061 w 2052541"/>
              <a:gd name="connsiteY297" fmla="*/ 877146 h 2694226"/>
              <a:gd name="connsiteX298" fmla="*/ 1692733 w 2052541"/>
              <a:gd name="connsiteY298" fmla="*/ 866026 h 2694226"/>
              <a:gd name="connsiteX299" fmla="*/ 1697182 w 2052541"/>
              <a:gd name="connsiteY299" fmla="*/ 866026 h 2694226"/>
              <a:gd name="connsiteX300" fmla="*/ 1692733 w 2052541"/>
              <a:gd name="connsiteY300" fmla="*/ 888267 h 2694226"/>
              <a:gd name="connsiteX301" fmla="*/ 1672717 w 2052541"/>
              <a:gd name="connsiteY301" fmla="*/ 948317 h 2694226"/>
              <a:gd name="connsiteX302" fmla="*/ 1661596 w 2052541"/>
              <a:gd name="connsiteY302" fmla="*/ 1008368 h 2694226"/>
              <a:gd name="connsiteX303" fmla="*/ 1608218 w 2052541"/>
              <a:gd name="connsiteY303" fmla="*/ 1190743 h 2694226"/>
              <a:gd name="connsiteX304" fmla="*/ 1585977 w 2052541"/>
              <a:gd name="connsiteY304" fmla="*/ 1259690 h 2694226"/>
              <a:gd name="connsiteX305" fmla="*/ 1559288 w 2052541"/>
              <a:gd name="connsiteY305" fmla="*/ 1328636 h 2694226"/>
              <a:gd name="connsiteX306" fmla="*/ 1541496 w 2052541"/>
              <a:gd name="connsiteY306" fmla="*/ 1379790 h 2694226"/>
              <a:gd name="connsiteX307" fmla="*/ 1523703 w 2052541"/>
              <a:gd name="connsiteY307" fmla="*/ 1430944 h 2694226"/>
              <a:gd name="connsiteX308" fmla="*/ 1510358 w 2052541"/>
              <a:gd name="connsiteY308" fmla="*/ 1457633 h 2694226"/>
              <a:gd name="connsiteX309" fmla="*/ 1488117 w 2052541"/>
              <a:gd name="connsiteY309" fmla="*/ 1435393 h 2694226"/>
              <a:gd name="connsiteX310" fmla="*/ 1470325 w 2052541"/>
              <a:gd name="connsiteY310" fmla="*/ 1493219 h 2694226"/>
              <a:gd name="connsiteX311" fmla="*/ 1454756 w 2052541"/>
              <a:gd name="connsiteY311" fmla="*/ 1499891 h 2694226"/>
              <a:gd name="connsiteX312" fmla="*/ 1456980 w 2052541"/>
              <a:gd name="connsiteY312" fmla="*/ 1519908 h 2694226"/>
              <a:gd name="connsiteX313" fmla="*/ 1452532 w 2052541"/>
              <a:gd name="connsiteY313" fmla="*/ 1542149 h 2694226"/>
              <a:gd name="connsiteX314" fmla="*/ 1430291 w 2052541"/>
              <a:gd name="connsiteY314" fmla="*/ 1617768 h 2694226"/>
              <a:gd name="connsiteX315" fmla="*/ 1416947 w 2052541"/>
              <a:gd name="connsiteY315" fmla="*/ 1628888 h 2694226"/>
              <a:gd name="connsiteX316" fmla="*/ 1399154 w 2052541"/>
              <a:gd name="connsiteY316" fmla="*/ 1640009 h 2694226"/>
              <a:gd name="connsiteX317" fmla="*/ 1390258 w 2052541"/>
              <a:gd name="connsiteY317" fmla="*/ 1644457 h 2694226"/>
              <a:gd name="connsiteX318" fmla="*/ 1370241 w 2052541"/>
              <a:gd name="connsiteY318" fmla="*/ 1691163 h 2694226"/>
              <a:gd name="connsiteX319" fmla="*/ 1345776 w 2052541"/>
              <a:gd name="connsiteY319" fmla="*/ 1737868 h 2694226"/>
              <a:gd name="connsiteX320" fmla="*/ 1390258 w 2052541"/>
              <a:gd name="connsiteY320" fmla="*/ 1737868 h 2694226"/>
              <a:gd name="connsiteX321" fmla="*/ 1390258 w 2052541"/>
              <a:gd name="connsiteY321" fmla="*/ 1715627 h 2694226"/>
              <a:gd name="connsiteX322" fmla="*/ 1394706 w 2052541"/>
              <a:gd name="connsiteY322" fmla="*/ 1764557 h 2694226"/>
              <a:gd name="connsiteX323" fmla="*/ 1383585 w 2052541"/>
              <a:gd name="connsiteY323" fmla="*/ 1793471 h 2694226"/>
              <a:gd name="connsiteX324" fmla="*/ 1381361 w 2052541"/>
              <a:gd name="connsiteY324" fmla="*/ 1826832 h 2694226"/>
              <a:gd name="connsiteX325" fmla="*/ 1390258 w 2052541"/>
              <a:gd name="connsiteY325" fmla="*/ 1831280 h 2694226"/>
              <a:gd name="connsiteX326" fmla="*/ 1399154 w 2052541"/>
              <a:gd name="connsiteY326" fmla="*/ 1800143 h 2694226"/>
              <a:gd name="connsiteX327" fmla="*/ 1412499 w 2052541"/>
              <a:gd name="connsiteY327" fmla="*/ 1769006 h 2694226"/>
              <a:gd name="connsiteX328" fmla="*/ 1416947 w 2052541"/>
              <a:gd name="connsiteY328" fmla="*/ 1728972 h 2694226"/>
              <a:gd name="connsiteX329" fmla="*/ 1421395 w 2052541"/>
              <a:gd name="connsiteY329" fmla="*/ 1688938 h 2694226"/>
              <a:gd name="connsiteX330" fmla="*/ 1443636 w 2052541"/>
              <a:gd name="connsiteY330" fmla="*/ 1635560 h 2694226"/>
              <a:gd name="connsiteX331" fmla="*/ 1472549 w 2052541"/>
              <a:gd name="connsiteY331" fmla="*/ 1579958 h 2694226"/>
              <a:gd name="connsiteX332" fmla="*/ 1497014 w 2052541"/>
              <a:gd name="connsiteY332" fmla="*/ 1519908 h 2694226"/>
              <a:gd name="connsiteX333" fmla="*/ 1519255 w 2052541"/>
              <a:gd name="connsiteY333" fmla="*/ 1475426 h 2694226"/>
              <a:gd name="connsiteX334" fmla="*/ 1541496 w 2052541"/>
              <a:gd name="connsiteY334" fmla="*/ 1439841 h 2694226"/>
              <a:gd name="connsiteX335" fmla="*/ 1559288 w 2052541"/>
              <a:gd name="connsiteY335" fmla="*/ 1399807 h 2694226"/>
              <a:gd name="connsiteX336" fmla="*/ 1572633 w 2052541"/>
              <a:gd name="connsiteY336" fmla="*/ 1357549 h 2694226"/>
              <a:gd name="connsiteX337" fmla="*/ 1585977 w 2052541"/>
              <a:gd name="connsiteY337" fmla="*/ 1315292 h 2694226"/>
              <a:gd name="connsiteX338" fmla="*/ 1599322 w 2052541"/>
              <a:gd name="connsiteY338" fmla="*/ 1301947 h 2694226"/>
              <a:gd name="connsiteX339" fmla="*/ 1581529 w 2052541"/>
              <a:gd name="connsiteY339" fmla="*/ 1364222 h 2694226"/>
              <a:gd name="connsiteX340" fmla="*/ 1552616 w 2052541"/>
              <a:gd name="connsiteY340" fmla="*/ 1437617 h 2694226"/>
              <a:gd name="connsiteX341" fmla="*/ 1519255 w 2052541"/>
              <a:gd name="connsiteY341" fmla="*/ 1511011 h 2694226"/>
              <a:gd name="connsiteX342" fmla="*/ 1483669 w 2052541"/>
              <a:gd name="connsiteY342" fmla="*/ 1568838 h 2694226"/>
              <a:gd name="connsiteX343" fmla="*/ 1461428 w 2052541"/>
              <a:gd name="connsiteY343" fmla="*/ 1619992 h 2694226"/>
              <a:gd name="connsiteX344" fmla="*/ 1461428 w 2052541"/>
              <a:gd name="connsiteY344" fmla="*/ 1671146 h 2694226"/>
              <a:gd name="connsiteX345" fmla="*/ 1459204 w 2052541"/>
              <a:gd name="connsiteY345" fmla="*/ 1702283 h 2694226"/>
              <a:gd name="connsiteX346" fmla="*/ 1448084 w 2052541"/>
              <a:gd name="connsiteY346" fmla="*/ 1733420 h 2694226"/>
              <a:gd name="connsiteX347" fmla="*/ 1428067 w 2052541"/>
              <a:gd name="connsiteY347" fmla="*/ 1802367 h 2694226"/>
              <a:gd name="connsiteX348" fmla="*/ 1408050 w 2052541"/>
              <a:gd name="connsiteY348" fmla="*/ 1871314 h 2694226"/>
              <a:gd name="connsiteX349" fmla="*/ 1403602 w 2052541"/>
              <a:gd name="connsiteY349" fmla="*/ 1889106 h 2694226"/>
              <a:gd name="connsiteX350" fmla="*/ 1394706 w 2052541"/>
              <a:gd name="connsiteY350" fmla="*/ 1906899 h 2694226"/>
              <a:gd name="connsiteX351" fmla="*/ 1385809 w 2052541"/>
              <a:gd name="connsiteY351" fmla="*/ 1889106 h 2694226"/>
              <a:gd name="connsiteX352" fmla="*/ 1356896 w 2052541"/>
              <a:gd name="connsiteY352" fmla="*/ 1942485 h 2694226"/>
              <a:gd name="connsiteX353" fmla="*/ 1327983 w 2052541"/>
              <a:gd name="connsiteY353" fmla="*/ 1995863 h 2694226"/>
              <a:gd name="connsiteX354" fmla="*/ 1323535 w 2052541"/>
              <a:gd name="connsiteY354" fmla="*/ 1982518 h 2694226"/>
              <a:gd name="connsiteX355" fmla="*/ 1319087 w 2052541"/>
              <a:gd name="connsiteY355" fmla="*/ 1969174 h 2694226"/>
              <a:gd name="connsiteX356" fmla="*/ 1310191 w 2052541"/>
              <a:gd name="connsiteY356" fmla="*/ 1969174 h 2694226"/>
              <a:gd name="connsiteX357" fmla="*/ 1312415 w 2052541"/>
              <a:gd name="connsiteY357" fmla="*/ 2035896 h 2694226"/>
              <a:gd name="connsiteX358" fmla="*/ 1310191 w 2052541"/>
              <a:gd name="connsiteY358" fmla="*/ 2098171 h 2694226"/>
              <a:gd name="connsiteX359" fmla="*/ 1307966 w 2052541"/>
              <a:gd name="connsiteY359" fmla="*/ 2135980 h 2694226"/>
              <a:gd name="connsiteX360" fmla="*/ 1301294 w 2052541"/>
              <a:gd name="connsiteY360" fmla="*/ 2169341 h 2694226"/>
              <a:gd name="connsiteX361" fmla="*/ 1292398 w 2052541"/>
              <a:gd name="connsiteY361" fmla="*/ 2218271 h 2694226"/>
              <a:gd name="connsiteX362" fmla="*/ 1265709 w 2052541"/>
              <a:gd name="connsiteY362" fmla="*/ 2284994 h 2694226"/>
              <a:gd name="connsiteX363" fmla="*/ 1247916 w 2052541"/>
              <a:gd name="connsiteY363" fmla="*/ 2289442 h 2694226"/>
              <a:gd name="connsiteX364" fmla="*/ 1230123 w 2052541"/>
              <a:gd name="connsiteY364" fmla="*/ 2293891 h 2694226"/>
              <a:gd name="connsiteX365" fmla="*/ 1212331 w 2052541"/>
              <a:gd name="connsiteY365" fmla="*/ 2298339 h 2694226"/>
              <a:gd name="connsiteX366" fmla="*/ 1216779 w 2052541"/>
              <a:gd name="connsiteY366" fmla="*/ 2358389 h 2694226"/>
              <a:gd name="connsiteX367" fmla="*/ 1185642 w 2052541"/>
              <a:gd name="connsiteY367" fmla="*/ 2409543 h 2694226"/>
              <a:gd name="connsiteX368" fmla="*/ 1172297 w 2052541"/>
              <a:gd name="connsiteY368" fmla="*/ 2393974 h 2694226"/>
              <a:gd name="connsiteX369" fmla="*/ 1158953 w 2052541"/>
              <a:gd name="connsiteY369" fmla="*/ 2382854 h 2694226"/>
              <a:gd name="connsiteX370" fmla="*/ 1123367 w 2052541"/>
              <a:gd name="connsiteY370" fmla="*/ 2387302 h 2694226"/>
              <a:gd name="connsiteX371" fmla="*/ 1114471 w 2052541"/>
              <a:gd name="connsiteY371" fmla="*/ 2409543 h 2694226"/>
              <a:gd name="connsiteX372" fmla="*/ 1118919 w 2052541"/>
              <a:gd name="connsiteY372" fmla="*/ 2413991 h 2694226"/>
              <a:gd name="connsiteX373" fmla="*/ 1127815 w 2052541"/>
              <a:gd name="connsiteY373" fmla="*/ 2402871 h 2694226"/>
              <a:gd name="connsiteX374" fmla="*/ 1136712 w 2052541"/>
              <a:gd name="connsiteY374" fmla="*/ 2396199 h 2694226"/>
              <a:gd name="connsiteX375" fmla="*/ 1141160 w 2052541"/>
              <a:gd name="connsiteY375" fmla="*/ 2396199 h 2694226"/>
              <a:gd name="connsiteX376" fmla="*/ 1136712 w 2052541"/>
              <a:gd name="connsiteY376" fmla="*/ 2405095 h 2694226"/>
              <a:gd name="connsiteX377" fmla="*/ 1132263 w 2052541"/>
              <a:gd name="connsiteY377" fmla="*/ 2413991 h 2694226"/>
              <a:gd name="connsiteX378" fmla="*/ 1154504 w 2052541"/>
              <a:gd name="connsiteY378" fmla="*/ 2449576 h 2694226"/>
              <a:gd name="connsiteX379" fmla="*/ 1176745 w 2052541"/>
              <a:gd name="connsiteY379" fmla="*/ 2462921 h 2694226"/>
              <a:gd name="connsiteX380" fmla="*/ 1170073 w 2052541"/>
              <a:gd name="connsiteY380" fmla="*/ 2471817 h 2694226"/>
              <a:gd name="connsiteX381" fmla="*/ 1158953 w 2052541"/>
              <a:gd name="connsiteY381" fmla="*/ 2480714 h 2694226"/>
              <a:gd name="connsiteX382" fmla="*/ 1158953 w 2052541"/>
              <a:gd name="connsiteY382" fmla="*/ 2496282 h 2694226"/>
              <a:gd name="connsiteX383" fmla="*/ 1141160 w 2052541"/>
              <a:gd name="connsiteY383" fmla="*/ 2502955 h 2694226"/>
              <a:gd name="connsiteX384" fmla="*/ 1132263 w 2052541"/>
              <a:gd name="connsiteY384" fmla="*/ 2516299 h 2694226"/>
              <a:gd name="connsiteX385" fmla="*/ 1118919 w 2052541"/>
              <a:gd name="connsiteY385" fmla="*/ 2538540 h 2694226"/>
              <a:gd name="connsiteX386" fmla="*/ 1110023 w 2052541"/>
              <a:gd name="connsiteY386" fmla="*/ 2565229 h 2694226"/>
              <a:gd name="connsiteX387" fmla="*/ 1083334 w 2052541"/>
              <a:gd name="connsiteY387" fmla="*/ 2587470 h 2694226"/>
              <a:gd name="connsiteX388" fmla="*/ 1069989 w 2052541"/>
              <a:gd name="connsiteY388" fmla="*/ 2605263 h 2694226"/>
              <a:gd name="connsiteX389" fmla="*/ 1056644 w 2052541"/>
              <a:gd name="connsiteY389" fmla="*/ 2623055 h 2694226"/>
              <a:gd name="connsiteX390" fmla="*/ 981025 w 2052541"/>
              <a:gd name="connsiteY390" fmla="*/ 2627504 h 2694226"/>
              <a:gd name="connsiteX391" fmla="*/ 954336 w 2052541"/>
              <a:gd name="connsiteY391" fmla="*/ 2611935 h 2694226"/>
              <a:gd name="connsiteX392" fmla="*/ 932096 w 2052541"/>
              <a:gd name="connsiteY392" fmla="*/ 2583022 h 2694226"/>
              <a:gd name="connsiteX393" fmla="*/ 916527 w 2052541"/>
              <a:gd name="connsiteY393" fmla="*/ 2571901 h 2694226"/>
              <a:gd name="connsiteX394" fmla="*/ 892062 w 2052541"/>
              <a:gd name="connsiteY394" fmla="*/ 2578574 h 2694226"/>
              <a:gd name="connsiteX395" fmla="*/ 932096 w 2052541"/>
              <a:gd name="connsiteY395" fmla="*/ 2631952 h 2694226"/>
              <a:gd name="connsiteX396" fmla="*/ 914303 w 2052541"/>
              <a:gd name="connsiteY396" fmla="*/ 2636400 h 2694226"/>
              <a:gd name="connsiteX397" fmla="*/ 874269 w 2052541"/>
              <a:gd name="connsiteY397" fmla="*/ 2636400 h 2694226"/>
              <a:gd name="connsiteX398" fmla="*/ 865373 w 2052541"/>
              <a:gd name="connsiteY398" fmla="*/ 2636400 h 2694226"/>
              <a:gd name="connsiteX399" fmla="*/ 838684 w 2052541"/>
              <a:gd name="connsiteY399" fmla="*/ 2663089 h 2694226"/>
              <a:gd name="connsiteX400" fmla="*/ 834236 w 2052541"/>
              <a:gd name="connsiteY400" fmla="*/ 2640848 h 2694226"/>
              <a:gd name="connsiteX401" fmla="*/ 798650 w 2052541"/>
              <a:gd name="connsiteY401" fmla="*/ 2658641 h 2694226"/>
              <a:gd name="connsiteX402" fmla="*/ 789754 w 2052541"/>
              <a:gd name="connsiteY402" fmla="*/ 2665313 h 2694226"/>
              <a:gd name="connsiteX403" fmla="*/ 771961 w 2052541"/>
              <a:gd name="connsiteY403" fmla="*/ 2663089 h 2694226"/>
              <a:gd name="connsiteX404" fmla="*/ 749720 w 2052541"/>
              <a:gd name="connsiteY404" fmla="*/ 2649744 h 2694226"/>
              <a:gd name="connsiteX405" fmla="*/ 723031 w 2052541"/>
              <a:gd name="connsiteY405" fmla="*/ 2649744 h 2694226"/>
              <a:gd name="connsiteX406" fmla="*/ 700790 w 2052541"/>
              <a:gd name="connsiteY406" fmla="*/ 2649744 h 2694226"/>
              <a:gd name="connsiteX407" fmla="*/ 682998 w 2052541"/>
              <a:gd name="connsiteY407" fmla="*/ 2654193 h 2694226"/>
              <a:gd name="connsiteX408" fmla="*/ 651861 w 2052541"/>
              <a:gd name="connsiteY408" fmla="*/ 2669761 h 2694226"/>
              <a:gd name="connsiteX409" fmla="*/ 629620 w 2052541"/>
              <a:gd name="connsiteY409" fmla="*/ 2694226 h 2694226"/>
              <a:gd name="connsiteX410" fmla="*/ 616275 w 2052541"/>
              <a:gd name="connsiteY410" fmla="*/ 2694226 h 2694226"/>
              <a:gd name="connsiteX411" fmla="*/ 602931 w 2052541"/>
              <a:gd name="connsiteY411" fmla="*/ 2694226 h 2694226"/>
              <a:gd name="connsiteX412" fmla="*/ 574017 w 2052541"/>
              <a:gd name="connsiteY412" fmla="*/ 2667537 h 2694226"/>
              <a:gd name="connsiteX413" fmla="*/ 549553 w 2052541"/>
              <a:gd name="connsiteY413" fmla="*/ 2636400 h 2694226"/>
              <a:gd name="connsiteX414" fmla="*/ 520639 w 2052541"/>
              <a:gd name="connsiteY414" fmla="*/ 2583022 h 2694226"/>
              <a:gd name="connsiteX415" fmla="*/ 496174 w 2052541"/>
              <a:gd name="connsiteY415" fmla="*/ 2529644 h 2694226"/>
              <a:gd name="connsiteX416" fmla="*/ 482830 w 2052541"/>
              <a:gd name="connsiteY416" fmla="*/ 2511851 h 2694226"/>
              <a:gd name="connsiteX417" fmla="*/ 456141 w 2052541"/>
              <a:gd name="connsiteY417" fmla="*/ 2454025 h 2694226"/>
              <a:gd name="connsiteX418" fmla="*/ 456141 w 2052541"/>
              <a:gd name="connsiteY418" fmla="*/ 2436232 h 2694226"/>
              <a:gd name="connsiteX419" fmla="*/ 458365 w 2052541"/>
              <a:gd name="connsiteY419" fmla="*/ 2427336 h 2694226"/>
              <a:gd name="connsiteX420" fmla="*/ 460589 w 2052541"/>
              <a:gd name="connsiteY420" fmla="*/ 2413991 h 2694226"/>
              <a:gd name="connsiteX421" fmla="*/ 440572 w 2052541"/>
              <a:gd name="connsiteY421" fmla="*/ 2340596 h 2694226"/>
              <a:gd name="connsiteX422" fmla="*/ 416107 w 2052541"/>
              <a:gd name="connsiteY422" fmla="*/ 2267201 h 2694226"/>
              <a:gd name="connsiteX423" fmla="*/ 404987 w 2052541"/>
              <a:gd name="connsiteY423" fmla="*/ 2240512 h 2694226"/>
              <a:gd name="connsiteX424" fmla="*/ 393866 w 2052541"/>
              <a:gd name="connsiteY424" fmla="*/ 2213823 h 2694226"/>
              <a:gd name="connsiteX425" fmla="*/ 382746 w 2052541"/>
              <a:gd name="connsiteY425" fmla="*/ 2124860 h 2694226"/>
              <a:gd name="connsiteX426" fmla="*/ 371626 w 2052541"/>
              <a:gd name="connsiteY426" fmla="*/ 2035896 h 2694226"/>
              <a:gd name="connsiteX427" fmla="*/ 356057 w 2052541"/>
              <a:gd name="connsiteY427" fmla="*/ 1955829 h 2694226"/>
              <a:gd name="connsiteX428" fmla="*/ 340488 w 2052541"/>
              <a:gd name="connsiteY428" fmla="*/ 1880210 h 2694226"/>
              <a:gd name="connsiteX429" fmla="*/ 324920 w 2052541"/>
              <a:gd name="connsiteY429" fmla="*/ 1764557 h 2694226"/>
              <a:gd name="connsiteX430" fmla="*/ 309351 w 2052541"/>
              <a:gd name="connsiteY430" fmla="*/ 1648905 h 2694226"/>
              <a:gd name="connsiteX431" fmla="*/ 291558 w 2052541"/>
              <a:gd name="connsiteY431" fmla="*/ 1568838 h 2694226"/>
              <a:gd name="connsiteX432" fmla="*/ 273766 w 2052541"/>
              <a:gd name="connsiteY432" fmla="*/ 1488771 h 2694226"/>
              <a:gd name="connsiteX433" fmla="*/ 262645 w 2052541"/>
              <a:gd name="connsiteY433" fmla="*/ 1448737 h 2694226"/>
              <a:gd name="connsiteX434" fmla="*/ 260421 w 2052541"/>
              <a:gd name="connsiteY434" fmla="*/ 1413151 h 2694226"/>
              <a:gd name="connsiteX435" fmla="*/ 251525 w 2052541"/>
              <a:gd name="connsiteY435" fmla="*/ 1350877 h 2694226"/>
              <a:gd name="connsiteX436" fmla="*/ 242628 w 2052541"/>
              <a:gd name="connsiteY436" fmla="*/ 1339757 h 2694226"/>
              <a:gd name="connsiteX437" fmla="*/ 233732 w 2052541"/>
              <a:gd name="connsiteY437" fmla="*/ 1328636 h 2694226"/>
              <a:gd name="connsiteX438" fmla="*/ 238180 w 2052541"/>
              <a:gd name="connsiteY438" fmla="*/ 1297499 h 2694226"/>
              <a:gd name="connsiteX439" fmla="*/ 224836 w 2052541"/>
              <a:gd name="connsiteY439" fmla="*/ 1306395 h 2694226"/>
              <a:gd name="connsiteX440" fmla="*/ 211491 w 2052541"/>
              <a:gd name="connsiteY440" fmla="*/ 1315292 h 2694226"/>
              <a:gd name="connsiteX441" fmla="*/ 202595 w 2052541"/>
              <a:gd name="connsiteY441" fmla="*/ 1270810 h 2694226"/>
              <a:gd name="connsiteX442" fmla="*/ 224836 w 2052541"/>
              <a:gd name="connsiteY442" fmla="*/ 1288603 h 2694226"/>
              <a:gd name="connsiteX443" fmla="*/ 215939 w 2052541"/>
              <a:gd name="connsiteY443" fmla="*/ 1184071 h 2694226"/>
              <a:gd name="connsiteX444" fmla="*/ 193699 w 2052541"/>
              <a:gd name="connsiteY444" fmla="*/ 1083987 h 2694226"/>
              <a:gd name="connsiteX445" fmla="*/ 202595 w 2052541"/>
              <a:gd name="connsiteY445" fmla="*/ 1079538 h 2694226"/>
              <a:gd name="connsiteX446" fmla="*/ 198147 w 2052541"/>
              <a:gd name="connsiteY446" fmla="*/ 1061746 h 2694226"/>
              <a:gd name="connsiteX447" fmla="*/ 193699 w 2052541"/>
              <a:gd name="connsiteY447" fmla="*/ 1043953 h 2694226"/>
              <a:gd name="connsiteX448" fmla="*/ 175906 w 2052541"/>
              <a:gd name="connsiteY448" fmla="*/ 1052849 h 2694226"/>
              <a:gd name="connsiteX449" fmla="*/ 164785 w 2052541"/>
              <a:gd name="connsiteY449" fmla="*/ 1035057 h 2694226"/>
              <a:gd name="connsiteX450" fmla="*/ 153665 w 2052541"/>
              <a:gd name="connsiteY450" fmla="*/ 1012816 h 2694226"/>
              <a:gd name="connsiteX451" fmla="*/ 140320 w 2052541"/>
              <a:gd name="connsiteY451" fmla="*/ 1070642 h 2694226"/>
              <a:gd name="connsiteX452" fmla="*/ 135872 w 2052541"/>
              <a:gd name="connsiteY452" fmla="*/ 1070642 h 2694226"/>
              <a:gd name="connsiteX453" fmla="*/ 126976 w 2052541"/>
              <a:gd name="connsiteY453" fmla="*/ 1046177 h 2694226"/>
              <a:gd name="connsiteX454" fmla="*/ 122528 w 2052541"/>
              <a:gd name="connsiteY454" fmla="*/ 1021712 h 2694226"/>
              <a:gd name="connsiteX455" fmla="*/ 120304 w 2052541"/>
              <a:gd name="connsiteY455" fmla="*/ 990575 h 2694226"/>
              <a:gd name="connsiteX456" fmla="*/ 109183 w 2052541"/>
              <a:gd name="connsiteY456" fmla="*/ 963886 h 2694226"/>
              <a:gd name="connsiteX457" fmla="*/ 91391 w 2052541"/>
              <a:gd name="connsiteY457" fmla="*/ 863802 h 2694226"/>
              <a:gd name="connsiteX458" fmla="*/ 73598 w 2052541"/>
              <a:gd name="connsiteY458" fmla="*/ 759270 h 2694226"/>
              <a:gd name="connsiteX459" fmla="*/ 75822 w 2052541"/>
              <a:gd name="connsiteY459" fmla="*/ 743701 h 2694226"/>
              <a:gd name="connsiteX460" fmla="*/ 86942 w 2052541"/>
              <a:gd name="connsiteY460" fmla="*/ 728133 h 2694226"/>
              <a:gd name="connsiteX461" fmla="*/ 69150 w 2052541"/>
              <a:gd name="connsiteY461" fmla="*/ 728133 h 2694226"/>
              <a:gd name="connsiteX462" fmla="*/ 51357 w 2052541"/>
              <a:gd name="connsiteY462" fmla="*/ 619152 h 2694226"/>
              <a:gd name="connsiteX463" fmla="*/ 33564 w 2052541"/>
              <a:gd name="connsiteY463" fmla="*/ 510172 h 2694226"/>
              <a:gd name="connsiteX464" fmla="*/ 38012 w 2052541"/>
              <a:gd name="connsiteY464" fmla="*/ 505724 h 2694226"/>
              <a:gd name="connsiteX465" fmla="*/ 46909 w 2052541"/>
              <a:gd name="connsiteY465" fmla="*/ 514620 h 2694226"/>
              <a:gd name="connsiteX466" fmla="*/ 78046 w 2052541"/>
              <a:gd name="connsiteY466" fmla="*/ 496827 h 2694226"/>
              <a:gd name="connsiteX467" fmla="*/ 55805 w 2052541"/>
              <a:gd name="connsiteY467" fmla="*/ 483483 h 2694226"/>
              <a:gd name="connsiteX468" fmla="*/ 55805 w 2052541"/>
              <a:gd name="connsiteY468" fmla="*/ 465690 h 2694226"/>
              <a:gd name="connsiteX469" fmla="*/ 46909 w 2052541"/>
              <a:gd name="connsiteY469" fmla="*/ 407864 h 2694226"/>
              <a:gd name="connsiteX470" fmla="*/ 15772 w 2052541"/>
              <a:gd name="connsiteY470" fmla="*/ 318901 h 2694226"/>
              <a:gd name="connsiteX471" fmla="*/ 6875 w 2052541"/>
              <a:gd name="connsiteY471" fmla="*/ 283315 h 2694226"/>
              <a:gd name="connsiteX472" fmla="*/ 203 w 2052541"/>
              <a:gd name="connsiteY472" fmla="*/ 216593 h 2694226"/>
              <a:gd name="connsiteX473" fmla="*/ 20220 w 2052541"/>
              <a:gd name="connsiteY473" fmla="*/ 149870 h 2694226"/>
              <a:gd name="connsiteX474" fmla="*/ 24668 w 2052541"/>
              <a:gd name="connsiteY474" fmla="*/ 145422 h 2694226"/>
              <a:gd name="connsiteX475" fmla="*/ 33564 w 2052541"/>
              <a:gd name="connsiteY475" fmla="*/ 140974 h 2694226"/>
              <a:gd name="connsiteX476" fmla="*/ 64702 w 2052541"/>
              <a:gd name="connsiteY476" fmla="*/ 169887 h 2694226"/>
              <a:gd name="connsiteX477" fmla="*/ 104735 w 2052541"/>
              <a:gd name="connsiteY477" fmla="*/ 185455 h 2694226"/>
              <a:gd name="connsiteX478" fmla="*/ 78046 w 2052541"/>
              <a:gd name="connsiteY478" fmla="*/ 212144 h 2694226"/>
              <a:gd name="connsiteX479" fmla="*/ 78046 w 2052541"/>
              <a:gd name="connsiteY479" fmla="*/ 265522 h 2694226"/>
              <a:gd name="connsiteX480" fmla="*/ 86942 w 2052541"/>
              <a:gd name="connsiteY480" fmla="*/ 305556 h 2694226"/>
              <a:gd name="connsiteX481" fmla="*/ 78046 w 2052541"/>
              <a:gd name="connsiteY481" fmla="*/ 330021 h 2694226"/>
              <a:gd name="connsiteX482" fmla="*/ 78046 w 2052541"/>
              <a:gd name="connsiteY482" fmla="*/ 354486 h 2694226"/>
              <a:gd name="connsiteX483" fmla="*/ 95839 w 2052541"/>
              <a:gd name="connsiteY483" fmla="*/ 416761 h 2694226"/>
              <a:gd name="connsiteX484" fmla="*/ 98063 w 2052541"/>
              <a:gd name="connsiteY484" fmla="*/ 423433 h 2694226"/>
              <a:gd name="connsiteX485" fmla="*/ 100287 w 2052541"/>
              <a:gd name="connsiteY485" fmla="*/ 430105 h 2694226"/>
              <a:gd name="connsiteX486" fmla="*/ 102511 w 2052541"/>
              <a:gd name="connsiteY486" fmla="*/ 494603 h 2694226"/>
              <a:gd name="connsiteX487" fmla="*/ 122528 w 2052541"/>
              <a:gd name="connsiteY487" fmla="*/ 550206 h 2694226"/>
              <a:gd name="connsiteX488" fmla="*/ 126976 w 2052541"/>
              <a:gd name="connsiteY488" fmla="*/ 594687 h 2694226"/>
              <a:gd name="connsiteX489" fmla="*/ 126976 w 2052541"/>
              <a:gd name="connsiteY489" fmla="*/ 616928 h 2694226"/>
              <a:gd name="connsiteX490" fmla="*/ 131424 w 2052541"/>
              <a:gd name="connsiteY490" fmla="*/ 643617 h 2694226"/>
              <a:gd name="connsiteX491" fmla="*/ 140320 w 2052541"/>
              <a:gd name="connsiteY491" fmla="*/ 670306 h 2694226"/>
              <a:gd name="connsiteX492" fmla="*/ 122528 w 2052541"/>
              <a:gd name="connsiteY492" fmla="*/ 696995 h 2694226"/>
              <a:gd name="connsiteX493" fmla="*/ 122528 w 2052541"/>
              <a:gd name="connsiteY493" fmla="*/ 714788 h 2694226"/>
              <a:gd name="connsiteX494" fmla="*/ 126976 w 2052541"/>
              <a:gd name="connsiteY494" fmla="*/ 732581 h 2694226"/>
              <a:gd name="connsiteX495" fmla="*/ 131424 w 2052541"/>
              <a:gd name="connsiteY495" fmla="*/ 750374 h 2694226"/>
              <a:gd name="connsiteX496" fmla="*/ 140320 w 2052541"/>
              <a:gd name="connsiteY496" fmla="*/ 765942 h 2694226"/>
              <a:gd name="connsiteX497" fmla="*/ 153665 w 2052541"/>
              <a:gd name="connsiteY497" fmla="*/ 781511 h 2694226"/>
              <a:gd name="connsiteX498" fmla="*/ 135872 w 2052541"/>
              <a:gd name="connsiteY498" fmla="*/ 799303 h 2694226"/>
              <a:gd name="connsiteX499" fmla="*/ 142545 w 2052541"/>
              <a:gd name="connsiteY499" fmla="*/ 812648 h 2694226"/>
              <a:gd name="connsiteX500" fmla="*/ 149217 w 2052541"/>
              <a:gd name="connsiteY500" fmla="*/ 825993 h 2694226"/>
              <a:gd name="connsiteX501" fmla="*/ 160337 w 2052541"/>
              <a:gd name="connsiteY501" fmla="*/ 805976 h 2694226"/>
              <a:gd name="connsiteX502" fmla="*/ 184802 w 2052541"/>
              <a:gd name="connsiteY502" fmla="*/ 808200 h 2694226"/>
              <a:gd name="connsiteX503" fmla="*/ 182578 w 2052541"/>
              <a:gd name="connsiteY503" fmla="*/ 777063 h 2694226"/>
              <a:gd name="connsiteX504" fmla="*/ 180354 w 2052541"/>
              <a:gd name="connsiteY504" fmla="*/ 750374 h 2694226"/>
              <a:gd name="connsiteX505" fmla="*/ 167010 w 2052541"/>
              <a:gd name="connsiteY505" fmla="*/ 685875 h 2694226"/>
              <a:gd name="connsiteX506" fmla="*/ 158113 w 2052541"/>
              <a:gd name="connsiteY506" fmla="*/ 621377 h 2694226"/>
              <a:gd name="connsiteX507" fmla="*/ 146993 w 2052541"/>
              <a:gd name="connsiteY507" fmla="*/ 554654 h 2694226"/>
              <a:gd name="connsiteX508" fmla="*/ 140320 w 2052541"/>
              <a:gd name="connsiteY508" fmla="*/ 487931 h 2694226"/>
              <a:gd name="connsiteX509" fmla="*/ 113631 w 2052541"/>
              <a:gd name="connsiteY509" fmla="*/ 434553 h 2694226"/>
              <a:gd name="connsiteX510" fmla="*/ 95839 w 2052541"/>
              <a:gd name="connsiteY510" fmla="*/ 336693 h 2694226"/>
              <a:gd name="connsiteX511" fmla="*/ 111407 w 2052541"/>
              <a:gd name="connsiteY511" fmla="*/ 316677 h 2694226"/>
              <a:gd name="connsiteX512" fmla="*/ 126976 w 2052541"/>
              <a:gd name="connsiteY512" fmla="*/ 296660 h 2694226"/>
              <a:gd name="connsiteX513" fmla="*/ 144769 w 2052541"/>
              <a:gd name="connsiteY513" fmla="*/ 274419 h 2694226"/>
              <a:gd name="connsiteX514" fmla="*/ 155889 w 2052541"/>
              <a:gd name="connsiteY514" fmla="*/ 272195 h 2694226"/>
              <a:gd name="connsiteX515" fmla="*/ 162561 w 2052541"/>
              <a:gd name="connsiteY515" fmla="*/ 269971 h 2694226"/>
              <a:gd name="connsiteX516" fmla="*/ 167010 w 2052541"/>
              <a:gd name="connsiteY516" fmla="*/ 276643 h 2694226"/>
              <a:gd name="connsiteX517" fmla="*/ 171458 w 2052541"/>
              <a:gd name="connsiteY517" fmla="*/ 283315 h 2694226"/>
              <a:gd name="connsiteX518" fmla="*/ 193699 w 2052541"/>
              <a:gd name="connsiteY518" fmla="*/ 292211 h 2694226"/>
              <a:gd name="connsiteX519" fmla="*/ 198147 w 2052541"/>
              <a:gd name="connsiteY519" fmla="*/ 287763 h 2694226"/>
              <a:gd name="connsiteX520" fmla="*/ 202595 w 2052541"/>
              <a:gd name="connsiteY520" fmla="*/ 278867 h 2694226"/>
              <a:gd name="connsiteX521" fmla="*/ 218164 w 2052541"/>
              <a:gd name="connsiteY521" fmla="*/ 241057 h 2694226"/>
              <a:gd name="connsiteX522" fmla="*/ 247077 w 2052541"/>
              <a:gd name="connsiteY522" fmla="*/ 216593 h 2694226"/>
              <a:gd name="connsiteX523" fmla="*/ 251525 w 2052541"/>
              <a:gd name="connsiteY523" fmla="*/ 212144 h 2694226"/>
              <a:gd name="connsiteX524" fmla="*/ 273766 w 2052541"/>
              <a:gd name="connsiteY524" fmla="*/ 176559 h 2694226"/>
              <a:gd name="connsiteX525" fmla="*/ 304903 w 2052541"/>
              <a:gd name="connsiteY525" fmla="*/ 154318 h 2694226"/>
              <a:gd name="connsiteX526" fmla="*/ 313799 w 2052541"/>
              <a:gd name="connsiteY526" fmla="*/ 145422 h 2694226"/>
              <a:gd name="connsiteX527" fmla="*/ 311575 w 2052541"/>
              <a:gd name="connsiteY527" fmla="*/ 160991 h 2694226"/>
              <a:gd name="connsiteX528" fmla="*/ 309351 w 2052541"/>
              <a:gd name="connsiteY528" fmla="*/ 176559 h 2694226"/>
              <a:gd name="connsiteX529" fmla="*/ 318247 w 2052541"/>
              <a:gd name="connsiteY529" fmla="*/ 198800 h 2694226"/>
              <a:gd name="connsiteX530" fmla="*/ 327144 w 2052541"/>
              <a:gd name="connsiteY530" fmla="*/ 198800 h 2694226"/>
              <a:gd name="connsiteX531" fmla="*/ 331592 w 2052541"/>
              <a:gd name="connsiteY531" fmla="*/ 181007 h 2694226"/>
              <a:gd name="connsiteX532" fmla="*/ 333816 w 2052541"/>
              <a:gd name="connsiteY532" fmla="*/ 165439 h 2694226"/>
              <a:gd name="connsiteX533" fmla="*/ 336040 w 2052541"/>
              <a:gd name="connsiteY533" fmla="*/ 154318 h 2694226"/>
              <a:gd name="connsiteX534" fmla="*/ 349385 w 2052541"/>
              <a:gd name="connsiteY534" fmla="*/ 145422 h 2694226"/>
              <a:gd name="connsiteX535" fmla="*/ 358281 w 2052541"/>
              <a:gd name="connsiteY535" fmla="*/ 140974 h 2694226"/>
              <a:gd name="connsiteX536" fmla="*/ 340488 w 2052541"/>
              <a:gd name="connsiteY536" fmla="*/ 118733 h 2694226"/>
              <a:gd name="connsiteX537" fmla="*/ 347161 w 2052541"/>
              <a:gd name="connsiteY537" fmla="*/ 109836 h 2694226"/>
              <a:gd name="connsiteX538" fmla="*/ 353833 w 2052541"/>
              <a:gd name="connsiteY538" fmla="*/ 100940 h 2694226"/>
              <a:gd name="connsiteX539" fmla="*/ 313799 w 2052541"/>
              <a:gd name="connsiteY539" fmla="*/ 87596 h 2694226"/>
              <a:gd name="connsiteX540" fmla="*/ 338264 w 2052541"/>
              <a:gd name="connsiteY540" fmla="*/ 60907 h 2694226"/>
              <a:gd name="connsiteX541" fmla="*/ 376074 w 2052541"/>
              <a:gd name="connsiteY541" fmla="*/ 65355 h 2694226"/>
              <a:gd name="connsiteX542" fmla="*/ 376074 w 2052541"/>
              <a:gd name="connsiteY542" fmla="*/ 52010 h 2694226"/>
              <a:gd name="connsiteX543" fmla="*/ 349385 w 2052541"/>
              <a:gd name="connsiteY543" fmla="*/ 43114 h 2694226"/>
              <a:gd name="connsiteX544" fmla="*/ 336040 w 2052541"/>
              <a:gd name="connsiteY544" fmla="*/ 29769 h 2694226"/>
              <a:gd name="connsiteX545" fmla="*/ 336040 w 2052541"/>
              <a:gd name="connsiteY545" fmla="*/ 20873 h 2694226"/>
              <a:gd name="connsiteX546" fmla="*/ 344937 w 2052541"/>
              <a:gd name="connsiteY546" fmla="*/ 16425 h 2694226"/>
              <a:gd name="connsiteX547" fmla="*/ 389418 w 2052541"/>
              <a:gd name="connsiteY547" fmla="*/ 20873 h 2694226"/>
              <a:gd name="connsiteX548" fmla="*/ 433900 w 2052541"/>
              <a:gd name="connsiteY548" fmla="*/ 38665 h 2694226"/>
              <a:gd name="connsiteX549" fmla="*/ 438348 w 2052541"/>
              <a:gd name="connsiteY549" fmla="*/ 47562 h 2694226"/>
              <a:gd name="connsiteX550" fmla="*/ 433900 w 2052541"/>
              <a:gd name="connsiteY550" fmla="*/ 105388 h 2694226"/>
              <a:gd name="connsiteX551" fmla="*/ 438348 w 2052541"/>
              <a:gd name="connsiteY551" fmla="*/ 114285 h 2694226"/>
              <a:gd name="connsiteX552" fmla="*/ 451693 w 2052541"/>
              <a:gd name="connsiteY552" fmla="*/ 138749 h 2694226"/>
              <a:gd name="connsiteX553" fmla="*/ 473934 w 2052541"/>
              <a:gd name="connsiteY553" fmla="*/ 154318 h 2694226"/>
              <a:gd name="connsiteX554" fmla="*/ 482830 w 2052541"/>
              <a:gd name="connsiteY554" fmla="*/ 154318 h 2694226"/>
              <a:gd name="connsiteX555" fmla="*/ 482830 w 2052541"/>
              <a:gd name="connsiteY555" fmla="*/ 105388 h 2694226"/>
              <a:gd name="connsiteX556" fmla="*/ 498399 w 2052541"/>
              <a:gd name="connsiteY556" fmla="*/ 114285 h 2694226"/>
              <a:gd name="connsiteX557" fmla="*/ 505071 w 2052541"/>
              <a:gd name="connsiteY557" fmla="*/ 105388 h 2694226"/>
              <a:gd name="connsiteX558" fmla="*/ 505071 w 2052541"/>
              <a:gd name="connsiteY558" fmla="*/ 83147 h 2694226"/>
              <a:gd name="connsiteX559" fmla="*/ 496174 w 2052541"/>
              <a:gd name="connsiteY559" fmla="*/ 60907 h 2694226"/>
              <a:gd name="connsiteX560" fmla="*/ 505071 w 2052541"/>
              <a:gd name="connsiteY560" fmla="*/ 56458 h 2694226"/>
              <a:gd name="connsiteX561" fmla="*/ 509519 w 2052541"/>
              <a:gd name="connsiteY561" fmla="*/ 52010 h 2694226"/>
              <a:gd name="connsiteX562" fmla="*/ 536208 w 2052541"/>
              <a:gd name="connsiteY562" fmla="*/ 69803 h 2694226"/>
              <a:gd name="connsiteX563" fmla="*/ 560673 w 2052541"/>
              <a:gd name="connsiteY563" fmla="*/ 109836 h 2694226"/>
              <a:gd name="connsiteX564" fmla="*/ 598482 w 2052541"/>
              <a:gd name="connsiteY564" fmla="*/ 132077 h 2694226"/>
              <a:gd name="connsiteX565" fmla="*/ 651861 w 2052541"/>
              <a:gd name="connsiteY565" fmla="*/ 154318 h 2694226"/>
              <a:gd name="connsiteX566" fmla="*/ 709687 w 2052541"/>
              <a:gd name="connsiteY566" fmla="*/ 212144 h 2694226"/>
              <a:gd name="connsiteX567" fmla="*/ 729704 w 2052541"/>
              <a:gd name="connsiteY567" fmla="*/ 252178 h 2694226"/>
              <a:gd name="connsiteX568" fmla="*/ 718583 w 2052541"/>
              <a:gd name="connsiteY568" fmla="*/ 296660 h 2694226"/>
              <a:gd name="connsiteX569" fmla="*/ 745272 w 2052541"/>
              <a:gd name="connsiteY569" fmla="*/ 301108 h 2694226"/>
              <a:gd name="connsiteX570" fmla="*/ 723031 w 2052541"/>
              <a:gd name="connsiteY570" fmla="*/ 318901 h 2694226"/>
              <a:gd name="connsiteX571" fmla="*/ 736376 w 2052541"/>
              <a:gd name="connsiteY571" fmla="*/ 323349 h 2694226"/>
              <a:gd name="connsiteX572" fmla="*/ 749720 w 2052541"/>
              <a:gd name="connsiteY572" fmla="*/ 327797 h 2694226"/>
              <a:gd name="connsiteX573" fmla="*/ 727480 w 2052541"/>
              <a:gd name="connsiteY573" fmla="*/ 394519 h 2694226"/>
              <a:gd name="connsiteX574" fmla="*/ 723031 w 2052541"/>
              <a:gd name="connsiteY574" fmla="*/ 410088 h 2694226"/>
              <a:gd name="connsiteX575" fmla="*/ 718583 w 2052541"/>
              <a:gd name="connsiteY575" fmla="*/ 421209 h 2694226"/>
              <a:gd name="connsiteX576" fmla="*/ 729704 w 2052541"/>
              <a:gd name="connsiteY576" fmla="*/ 459018 h 2694226"/>
              <a:gd name="connsiteX577" fmla="*/ 740824 w 2052541"/>
              <a:gd name="connsiteY577" fmla="*/ 496827 h 2694226"/>
              <a:gd name="connsiteX578" fmla="*/ 754169 w 2052541"/>
              <a:gd name="connsiteY578" fmla="*/ 532413 h 2694226"/>
              <a:gd name="connsiteX579" fmla="*/ 758617 w 2052541"/>
              <a:gd name="connsiteY579" fmla="*/ 541309 h 2694226"/>
              <a:gd name="connsiteX580" fmla="*/ 771961 w 2052541"/>
              <a:gd name="connsiteY580" fmla="*/ 585791 h 2694226"/>
              <a:gd name="connsiteX581" fmla="*/ 780858 w 2052541"/>
              <a:gd name="connsiteY581" fmla="*/ 581343 h 2694226"/>
              <a:gd name="connsiteX582" fmla="*/ 789754 w 2052541"/>
              <a:gd name="connsiteY582" fmla="*/ 596911 h 2694226"/>
              <a:gd name="connsiteX583" fmla="*/ 794202 w 2052541"/>
              <a:gd name="connsiteY583" fmla="*/ 612480 h 2694226"/>
              <a:gd name="connsiteX584" fmla="*/ 818667 w 2052541"/>
              <a:gd name="connsiteY584" fmla="*/ 768166 h 2694226"/>
              <a:gd name="connsiteX585" fmla="*/ 843132 w 2052541"/>
              <a:gd name="connsiteY585" fmla="*/ 923852 h 2694226"/>
              <a:gd name="connsiteX586" fmla="*/ 929795 w 2052541"/>
              <a:gd name="connsiteY586" fmla="*/ 880258 h 2694226"/>
              <a:gd name="connsiteX587" fmla="*/ 941745 w 2052541"/>
              <a:gd name="connsiteY587" fmla="*/ 1156259 h 2694226"/>
              <a:gd name="connsiteX588" fmla="*/ 914303 w 2052541"/>
              <a:gd name="connsiteY588" fmla="*/ 1244121 h 2694226"/>
              <a:gd name="connsiteX589" fmla="*/ 932096 w 2052541"/>
              <a:gd name="connsiteY589" fmla="*/ 1324188 h 2694226"/>
              <a:gd name="connsiteX590" fmla="*/ 928477 w 2052541"/>
              <a:gd name="connsiteY590" fmla="*/ 1307454 h 2694226"/>
              <a:gd name="connsiteX591" fmla="*/ 919205 w 2052541"/>
              <a:gd name="connsiteY591" fmla="*/ 926642 h 2694226"/>
              <a:gd name="connsiteX592" fmla="*/ 974353 w 2052541"/>
              <a:gd name="connsiteY592" fmla="*/ 1261914 h 2694226"/>
              <a:gd name="connsiteX593" fmla="*/ 922070 w 2052541"/>
              <a:gd name="connsiteY593" fmla="*/ 914571 h 2694226"/>
              <a:gd name="connsiteX594" fmla="*/ 1003907 w 2052541"/>
              <a:gd name="connsiteY594" fmla="*/ 1004978 h 2694226"/>
              <a:gd name="connsiteX595" fmla="*/ 1087782 w 2052541"/>
              <a:gd name="connsiteY595" fmla="*/ 897163 h 2694226"/>
              <a:gd name="connsiteX596" fmla="*/ 1092230 w 2052541"/>
              <a:gd name="connsiteY596" fmla="*/ 888267 h 2694226"/>
              <a:gd name="connsiteX597" fmla="*/ 1101126 w 2052541"/>
              <a:gd name="connsiteY597" fmla="*/ 879371 h 2694226"/>
              <a:gd name="connsiteX598" fmla="*/ 1110023 w 2052541"/>
              <a:gd name="connsiteY598" fmla="*/ 839337 h 2694226"/>
              <a:gd name="connsiteX599" fmla="*/ 1112247 w 2052541"/>
              <a:gd name="connsiteY599" fmla="*/ 823769 h 2694226"/>
              <a:gd name="connsiteX600" fmla="*/ 1125780 w 2052541"/>
              <a:gd name="connsiteY600" fmla="*/ 691275 h 2694226"/>
              <a:gd name="connsiteX601" fmla="*/ 1163401 w 2052541"/>
              <a:gd name="connsiteY601" fmla="*/ 710340 h 2694226"/>
              <a:gd name="connsiteX602" fmla="*/ 1194538 w 2052541"/>
              <a:gd name="connsiteY602" fmla="*/ 710340 h 2694226"/>
              <a:gd name="connsiteX603" fmla="*/ 1176745 w 2052541"/>
              <a:gd name="connsiteY603" fmla="*/ 739253 h 2694226"/>
              <a:gd name="connsiteX604" fmla="*/ 1158953 w 2052541"/>
              <a:gd name="connsiteY604" fmla="*/ 772614 h 2694226"/>
              <a:gd name="connsiteX605" fmla="*/ 1163401 w 2052541"/>
              <a:gd name="connsiteY605" fmla="*/ 774838 h 2694226"/>
              <a:gd name="connsiteX606" fmla="*/ 1167849 w 2052541"/>
              <a:gd name="connsiteY606" fmla="*/ 777063 h 2694226"/>
              <a:gd name="connsiteX607" fmla="*/ 1194538 w 2052541"/>
              <a:gd name="connsiteY607" fmla="*/ 710340 h 2694226"/>
              <a:gd name="connsiteX608" fmla="*/ 1221227 w 2052541"/>
              <a:gd name="connsiteY608" fmla="*/ 685875 h 2694226"/>
              <a:gd name="connsiteX609" fmla="*/ 1230123 w 2052541"/>
              <a:gd name="connsiteY609" fmla="*/ 652514 h 2694226"/>
              <a:gd name="connsiteX610" fmla="*/ 1247916 w 2052541"/>
              <a:gd name="connsiteY610" fmla="*/ 634721 h 2694226"/>
              <a:gd name="connsiteX611" fmla="*/ 1256812 w 2052541"/>
              <a:gd name="connsiteY611" fmla="*/ 619152 h 2694226"/>
              <a:gd name="connsiteX612" fmla="*/ 1257924 w 2052541"/>
              <a:gd name="connsiteY612" fmla="*/ 608588 h 2694226"/>
              <a:gd name="connsiteX613" fmla="*/ 1260617 w 2052541"/>
              <a:gd name="connsiteY613" fmla="*/ 600958 h 2694226"/>
              <a:gd name="connsiteX614" fmla="*/ 1260149 w 2052541"/>
              <a:gd name="connsiteY614" fmla="*/ 601360 h 2694226"/>
              <a:gd name="connsiteX615" fmla="*/ 1247916 w 2052541"/>
              <a:gd name="connsiteY615" fmla="*/ 608032 h 2694226"/>
              <a:gd name="connsiteX616" fmla="*/ 1247916 w 2052541"/>
              <a:gd name="connsiteY616" fmla="*/ 430105 h 2694226"/>
              <a:gd name="connsiteX617" fmla="*/ 1225675 w 2052541"/>
              <a:gd name="connsiteY617" fmla="*/ 430105 h 2694226"/>
              <a:gd name="connsiteX618" fmla="*/ 1234571 w 2052541"/>
              <a:gd name="connsiteY618" fmla="*/ 396744 h 2694226"/>
              <a:gd name="connsiteX619" fmla="*/ 1243468 w 2052541"/>
              <a:gd name="connsiteY619" fmla="*/ 363382 h 2694226"/>
              <a:gd name="connsiteX620" fmla="*/ 1256812 w 2052541"/>
              <a:gd name="connsiteY620" fmla="*/ 327797 h 2694226"/>
              <a:gd name="connsiteX621" fmla="*/ 1274605 w 2052541"/>
              <a:gd name="connsiteY621" fmla="*/ 314452 h 2694226"/>
              <a:gd name="connsiteX622" fmla="*/ 1281277 w 2052541"/>
              <a:gd name="connsiteY622" fmla="*/ 285539 h 2694226"/>
              <a:gd name="connsiteX623" fmla="*/ 1292398 w 2052541"/>
              <a:gd name="connsiteY623" fmla="*/ 252178 h 2694226"/>
              <a:gd name="connsiteX624" fmla="*/ 1314639 w 2052541"/>
              <a:gd name="connsiteY624" fmla="*/ 221041 h 2694226"/>
              <a:gd name="connsiteX625" fmla="*/ 1341328 w 2052541"/>
              <a:gd name="connsiteY625" fmla="*/ 189904 h 2694226"/>
              <a:gd name="connsiteX626" fmla="*/ 1352448 w 2052541"/>
              <a:gd name="connsiteY626" fmla="*/ 181007 h 2694226"/>
              <a:gd name="connsiteX627" fmla="*/ 1359120 w 2052541"/>
              <a:gd name="connsiteY627" fmla="*/ 172111 h 2694226"/>
              <a:gd name="connsiteX628" fmla="*/ 1379137 w 2052541"/>
              <a:gd name="connsiteY628" fmla="*/ 127629 h 2694226"/>
              <a:gd name="connsiteX629" fmla="*/ 1399154 w 2052541"/>
              <a:gd name="connsiteY629" fmla="*/ 83147 h 2694226"/>
              <a:gd name="connsiteX630" fmla="*/ 1408050 w 2052541"/>
              <a:gd name="connsiteY630" fmla="*/ 72027 h 2694226"/>
              <a:gd name="connsiteX631" fmla="*/ 1421395 w 2052541"/>
              <a:gd name="connsiteY631" fmla="*/ 60907 h 2694226"/>
              <a:gd name="connsiteX632" fmla="*/ 1425843 w 2052541"/>
              <a:gd name="connsiteY632" fmla="*/ 56458 h 2694226"/>
              <a:gd name="connsiteX633" fmla="*/ 1461428 w 2052541"/>
              <a:gd name="connsiteY633" fmla="*/ 25321 h 2694226"/>
              <a:gd name="connsiteX634" fmla="*/ 1505910 w 2052541"/>
              <a:gd name="connsiteY634" fmla="*/ 3080 h 2694226"/>
              <a:gd name="connsiteX635" fmla="*/ 1518143 w 2052541"/>
              <a:gd name="connsiteY635" fmla="*/ 22 h 2694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Lst>
            <a:rect l="l" t="t" r="r" b="b"/>
            <a:pathLst>
              <a:path w="2052541" h="2694226">
                <a:moveTo>
                  <a:pt x="820891" y="2454025"/>
                </a:moveTo>
                <a:lnTo>
                  <a:pt x="811995" y="2458473"/>
                </a:lnTo>
                <a:cubicBezTo>
                  <a:pt x="814960" y="2461438"/>
                  <a:pt x="816443" y="2464404"/>
                  <a:pt x="816443" y="2467369"/>
                </a:cubicBezTo>
                <a:cubicBezTo>
                  <a:pt x="816443" y="2470335"/>
                  <a:pt x="817926" y="2473300"/>
                  <a:pt x="820891" y="2476265"/>
                </a:cubicBezTo>
                <a:lnTo>
                  <a:pt x="825339" y="2476265"/>
                </a:lnTo>
                <a:cubicBezTo>
                  <a:pt x="828305" y="2476265"/>
                  <a:pt x="829788" y="2475524"/>
                  <a:pt x="829788" y="2474041"/>
                </a:cubicBezTo>
                <a:cubicBezTo>
                  <a:pt x="829788" y="2472559"/>
                  <a:pt x="831270" y="2471817"/>
                  <a:pt x="834236" y="2471817"/>
                </a:cubicBezTo>
                <a:cubicBezTo>
                  <a:pt x="831270" y="2468852"/>
                  <a:pt x="829046" y="2465886"/>
                  <a:pt x="827563" y="2462921"/>
                </a:cubicBezTo>
                <a:cubicBezTo>
                  <a:pt x="826081" y="2459956"/>
                  <a:pt x="823857" y="2456990"/>
                  <a:pt x="820891" y="2454025"/>
                </a:cubicBezTo>
                <a:close/>
                <a:moveTo>
                  <a:pt x="905407" y="2431784"/>
                </a:moveTo>
                <a:cubicBezTo>
                  <a:pt x="893545" y="2440680"/>
                  <a:pt x="881683" y="2446611"/>
                  <a:pt x="869821" y="2449576"/>
                </a:cubicBezTo>
                <a:cubicBezTo>
                  <a:pt x="875752" y="2455507"/>
                  <a:pt x="880942" y="2459214"/>
                  <a:pt x="885390" y="2460697"/>
                </a:cubicBezTo>
                <a:cubicBezTo>
                  <a:pt x="889838" y="2462180"/>
                  <a:pt x="895027" y="2465886"/>
                  <a:pt x="900958" y="2471817"/>
                </a:cubicBezTo>
                <a:cubicBezTo>
                  <a:pt x="903924" y="2462921"/>
                  <a:pt x="905407" y="2449576"/>
                  <a:pt x="905407" y="2431784"/>
                </a:cubicBezTo>
                <a:close/>
                <a:moveTo>
                  <a:pt x="1225675" y="2276098"/>
                </a:moveTo>
                <a:cubicBezTo>
                  <a:pt x="1210848" y="2276098"/>
                  <a:pt x="1201952" y="2276839"/>
                  <a:pt x="1198986" y="2278322"/>
                </a:cubicBezTo>
                <a:cubicBezTo>
                  <a:pt x="1196021" y="2279804"/>
                  <a:pt x="1194538" y="2286477"/>
                  <a:pt x="1194538" y="2298339"/>
                </a:cubicBezTo>
                <a:cubicBezTo>
                  <a:pt x="1200469" y="2292408"/>
                  <a:pt x="1205658" y="2288701"/>
                  <a:pt x="1210107" y="2287218"/>
                </a:cubicBezTo>
                <a:cubicBezTo>
                  <a:pt x="1214555" y="2285736"/>
                  <a:pt x="1219744" y="2282028"/>
                  <a:pt x="1225675" y="2276098"/>
                </a:cubicBezTo>
                <a:close/>
                <a:moveTo>
                  <a:pt x="1483669" y="1591079"/>
                </a:moveTo>
                <a:cubicBezTo>
                  <a:pt x="1489600" y="1591079"/>
                  <a:pt x="1492566" y="1592561"/>
                  <a:pt x="1492566" y="1595527"/>
                </a:cubicBezTo>
                <a:cubicBezTo>
                  <a:pt x="1492566" y="1607388"/>
                  <a:pt x="1489600" y="1622216"/>
                  <a:pt x="1483669" y="1640009"/>
                </a:cubicBezTo>
                <a:cubicBezTo>
                  <a:pt x="1477738" y="1640009"/>
                  <a:pt x="1473290" y="1638526"/>
                  <a:pt x="1470325" y="1635560"/>
                </a:cubicBezTo>
                <a:cubicBezTo>
                  <a:pt x="1473290" y="1629630"/>
                  <a:pt x="1475514" y="1622216"/>
                  <a:pt x="1476997" y="1613319"/>
                </a:cubicBezTo>
                <a:cubicBezTo>
                  <a:pt x="1478480" y="1604423"/>
                  <a:pt x="1480704" y="1597010"/>
                  <a:pt x="1483669" y="1591079"/>
                </a:cubicBezTo>
                <a:close/>
                <a:moveTo>
                  <a:pt x="224836" y="1333085"/>
                </a:moveTo>
                <a:cubicBezTo>
                  <a:pt x="230767" y="1347912"/>
                  <a:pt x="235215" y="1362739"/>
                  <a:pt x="238180" y="1377566"/>
                </a:cubicBezTo>
                <a:lnTo>
                  <a:pt x="247077" y="1422048"/>
                </a:lnTo>
                <a:lnTo>
                  <a:pt x="238180" y="1422048"/>
                </a:lnTo>
                <a:cubicBezTo>
                  <a:pt x="226319" y="1389428"/>
                  <a:pt x="218905" y="1361256"/>
                  <a:pt x="215939" y="1337533"/>
                </a:cubicBezTo>
                <a:cubicBezTo>
                  <a:pt x="218905" y="1334567"/>
                  <a:pt x="221870" y="1333085"/>
                  <a:pt x="224836" y="1333085"/>
                </a:cubicBezTo>
                <a:close/>
                <a:moveTo>
                  <a:pt x="834236" y="1328636"/>
                </a:moveTo>
                <a:lnTo>
                  <a:pt x="829788" y="1333085"/>
                </a:lnTo>
                <a:cubicBezTo>
                  <a:pt x="823857" y="1368670"/>
                  <a:pt x="829046" y="1400548"/>
                  <a:pt x="845356" y="1428720"/>
                </a:cubicBezTo>
                <a:cubicBezTo>
                  <a:pt x="861666" y="1456892"/>
                  <a:pt x="874269" y="1487288"/>
                  <a:pt x="883166" y="1519908"/>
                </a:cubicBezTo>
                <a:cubicBezTo>
                  <a:pt x="874269" y="1487288"/>
                  <a:pt x="866114" y="1455409"/>
                  <a:pt x="858701" y="1424272"/>
                </a:cubicBezTo>
                <a:cubicBezTo>
                  <a:pt x="851287" y="1393135"/>
                  <a:pt x="843132" y="1361256"/>
                  <a:pt x="834236" y="1328636"/>
                </a:cubicBezTo>
                <a:close/>
                <a:moveTo>
                  <a:pt x="811995" y="1284154"/>
                </a:moveTo>
                <a:cubicBezTo>
                  <a:pt x="809029" y="1293051"/>
                  <a:pt x="807547" y="1306395"/>
                  <a:pt x="807547" y="1324188"/>
                </a:cubicBezTo>
                <a:lnTo>
                  <a:pt x="816443" y="1324188"/>
                </a:lnTo>
                <a:cubicBezTo>
                  <a:pt x="816443" y="1318257"/>
                  <a:pt x="817184" y="1312326"/>
                  <a:pt x="818667" y="1306395"/>
                </a:cubicBezTo>
                <a:cubicBezTo>
                  <a:pt x="820150" y="1300464"/>
                  <a:pt x="820891" y="1294534"/>
                  <a:pt x="820891" y="1288603"/>
                </a:cubicBezTo>
                <a:cubicBezTo>
                  <a:pt x="817926" y="1288603"/>
                  <a:pt x="814960" y="1287120"/>
                  <a:pt x="811995" y="1284154"/>
                </a:cubicBezTo>
                <a:close/>
                <a:moveTo>
                  <a:pt x="193699" y="1190743"/>
                </a:moveTo>
                <a:cubicBezTo>
                  <a:pt x="196664" y="1202605"/>
                  <a:pt x="198147" y="1213725"/>
                  <a:pt x="198147" y="1224104"/>
                </a:cubicBezTo>
                <a:cubicBezTo>
                  <a:pt x="198147" y="1234483"/>
                  <a:pt x="199629" y="1245604"/>
                  <a:pt x="202595" y="1257465"/>
                </a:cubicBezTo>
                <a:lnTo>
                  <a:pt x="198147" y="1257465"/>
                </a:lnTo>
                <a:cubicBezTo>
                  <a:pt x="192216" y="1227811"/>
                  <a:pt x="187768" y="1207053"/>
                  <a:pt x="184802" y="1195191"/>
                </a:cubicBezTo>
                <a:cubicBezTo>
                  <a:pt x="187768" y="1192226"/>
                  <a:pt x="190733" y="1190743"/>
                  <a:pt x="193699" y="1190743"/>
                </a:cubicBezTo>
                <a:close/>
                <a:moveTo>
                  <a:pt x="167010" y="1115124"/>
                </a:moveTo>
                <a:lnTo>
                  <a:pt x="175906" y="1115124"/>
                </a:lnTo>
                <a:cubicBezTo>
                  <a:pt x="178871" y="1121055"/>
                  <a:pt x="180354" y="1128468"/>
                  <a:pt x="180354" y="1137365"/>
                </a:cubicBezTo>
                <a:cubicBezTo>
                  <a:pt x="180354" y="1146261"/>
                  <a:pt x="181837" y="1155157"/>
                  <a:pt x="184802" y="1164054"/>
                </a:cubicBezTo>
                <a:lnTo>
                  <a:pt x="180354" y="1164054"/>
                </a:lnTo>
                <a:cubicBezTo>
                  <a:pt x="177389" y="1155157"/>
                  <a:pt x="175165" y="1147002"/>
                  <a:pt x="173682" y="1139589"/>
                </a:cubicBezTo>
                <a:cubicBezTo>
                  <a:pt x="172199" y="1132175"/>
                  <a:pt x="169975" y="1124020"/>
                  <a:pt x="167010" y="1115124"/>
                </a:cubicBezTo>
                <a:close/>
                <a:moveTo>
                  <a:pt x="1176189" y="1020878"/>
                </a:moveTo>
                <a:cubicBezTo>
                  <a:pt x="1175077" y="1021434"/>
                  <a:pt x="1172297" y="1026161"/>
                  <a:pt x="1167849" y="1035057"/>
                </a:cubicBezTo>
                <a:cubicBezTo>
                  <a:pt x="1164884" y="1040988"/>
                  <a:pt x="1163401" y="1045436"/>
                  <a:pt x="1163401" y="1048401"/>
                </a:cubicBezTo>
                <a:cubicBezTo>
                  <a:pt x="1163401" y="1051367"/>
                  <a:pt x="1161918" y="1055815"/>
                  <a:pt x="1158953" y="1061746"/>
                </a:cubicBezTo>
                <a:cubicBezTo>
                  <a:pt x="1155987" y="1073608"/>
                  <a:pt x="1153022" y="1083987"/>
                  <a:pt x="1150056" y="1092883"/>
                </a:cubicBezTo>
                <a:lnTo>
                  <a:pt x="1141160" y="1119572"/>
                </a:lnTo>
                <a:cubicBezTo>
                  <a:pt x="1144125" y="1119572"/>
                  <a:pt x="1147091" y="1121055"/>
                  <a:pt x="1150056" y="1124020"/>
                </a:cubicBezTo>
                <a:cubicBezTo>
                  <a:pt x="1155987" y="1109193"/>
                  <a:pt x="1161177" y="1094366"/>
                  <a:pt x="1165625" y="1079538"/>
                </a:cubicBezTo>
                <a:cubicBezTo>
                  <a:pt x="1170073" y="1064711"/>
                  <a:pt x="1175262" y="1049884"/>
                  <a:pt x="1181193" y="1035057"/>
                </a:cubicBezTo>
                <a:cubicBezTo>
                  <a:pt x="1184159" y="1032091"/>
                  <a:pt x="1182676" y="1027643"/>
                  <a:pt x="1176745" y="1021712"/>
                </a:cubicBezTo>
                <a:cubicBezTo>
                  <a:pt x="1176745" y="1020971"/>
                  <a:pt x="1176560" y="1020693"/>
                  <a:pt x="1176189" y="1020878"/>
                </a:cubicBezTo>
                <a:close/>
                <a:moveTo>
                  <a:pt x="207043" y="990575"/>
                </a:moveTo>
                <a:cubicBezTo>
                  <a:pt x="204078" y="990575"/>
                  <a:pt x="202595" y="991316"/>
                  <a:pt x="202595" y="992799"/>
                </a:cubicBezTo>
                <a:cubicBezTo>
                  <a:pt x="202595" y="994282"/>
                  <a:pt x="201112" y="995023"/>
                  <a:pt x="198147" y="995023"/>
                </a:cubicBezTo>
                <a:cubicBezTo>
                  <a:pt x="201112" y="1009850"/>
                  <a:pt x="204078" y="1022453"/>
                  <a:pt x="207043" y="1032833"/>
                </a:cubicBezTo>
                <a:cubicBezTo>
                  <a:pt x="210009" y="1043212"/>
                  <a:pt x="212974" y="1055815"/>
                  <a:pt x="215939" y="1070642"/>
                </a:cubicBezTo>
                <a:lnTo>
                  <a:pt x="224836" y="1070642"/>
                </a:lnTo>
                <a:cubicBezTo>
                  <a:pt x="221870" y="1055815"/>
                  <a:pt x="218905" y="1042470"/>
                  <a:pt x="215939" y="1030609"/>
                </a:cubicBezTo>
                <a:cubicBezTo>
                  <a:pt x="212974" y="1018747"/>
                  <a:pt x="210009" y="1005402"/>
                  <a:pt x="207043" y="990575"/>
                </a:cubicBezTo>
                <a:close/>
                <a:moveTo>
                  <a:pt x="1652700" y="977230"/>
                </a:moveTo>
                <a:cubicBezTo>
                  <a:pt x="1640838" y="989092"/>
                  <a:pt x="1631942" y="999471"/>
                  <a:pt x="1626011" y="1008368"/>
                </a:cubicBezTo>
                <a:cubicBezTo>
                  <a:pt x="1623046" y="1014298"/>
                  <a:pt x="1621563" y="1021712"/>
                  <a:pt x="1621563" y="1030609"/>
                </a:cubicBezTo>
                <a:cubicBezTo>
                  <a:pt x="1621563" y="1039505"/>
                  <a:pt x="1620080" y="1046919"/>
                  <a:pt x="1617115" y="1052849"/>
                </a:cubicBezTo>
                <a:cubicBezTo>
                  <a:pt x="1605253" y="1070642"/>
                  <a:pt x="1597839" y="1085469"/>
                  <a:pt x="1594874" y="1097331"/>
                </a:cubicBezTo>
                <a:cubicBezTo>
                  <a:pt x="1591908" y="1100296"/>
                  <a:pt x="1590425" y="1107710"/>
                  <a:pt x="1590425" y="1119572"/>
                </a:cubicBezTo>
                <a:lnTo>
                  <a:pt x="1599322" y="1119572"/>
                </a:lnTo>
                <a:cubicBezTo>
                  <a:pt x="1614149" y="1098814"/>
                  <a:pt x="1626011" y="1076573"/>
                  <a:pt x="1634907" y="1052849"/>
                </a:cubicBezTo>
                <a:lnTo>
                  <a:pt x="1661596" y="981679"/>
                </a:lnTo>
                <a:cubicBezTo>
                  <a:pt x="1658631" y="981679"/>
                  <a:pt x="1657148" y="980937"/>
                  <a:pt x="1657148" y="979454"/>
                </a:cubicBezTo>
                <a:cubicBezTo>
                  <a:pt x="1657148" y="977972"/>
                  <a:pt x="1655665" y="977230"/>
                  <a:pt x="1652700" y="977230"/>
                </a:cubicBezTo>
                <a:close/>
                <a:moveTo>
                  <a:pt x="167010" y="817096"/>
                </a:moveTo>
                <a:cubicBezTo>
                  <a:pt x="164044" y="823027"/>
                  <a:pt x="159596" y="834889"/>
                  <a:pt x="153665" y="852682"/>
                </a:cubicBezTo>
                <a:lnTo>
                  <a:pt x="158113" y="852682"/>
                </a:lnTo>
                <a:cubicBezTo>
                  <a:pt x="149217" y="861578"/>
                  <a:pt x="144769" y="867509"/>
                  <a:pt x="144769" y="870474"/>
                </a:cubicBezTo>
                <a:cubicBezTo>
                  <a:pt x="144769" y="873440"/>
                  <a:pt x="146993" y="876405"/>
                  <a:pt x="151441" y="879371"/>
                </a:cubicBezTo>
                <a:cubicBezTo>
                  <a:pt x="155889" y="882336"/>
                  <a:pt x="161820" y="884560"/>
                  <a:pt x="169234" y="886043"/>
                </a:cubicBezTo>
                <a:cubicBezTo>
                  <a:pt x="176647" y="887526"/>
                  <a:pt x="180354" y="889750"/>
                  <a:pt x="180354" y="892715"/>
                </a:cubicBezTo>
                <a:cubicBezTo>
                  <a:pt x="174423" y="895680"/>
                  <a:pt x="168492" y="897163"/>
                  <a:pt x="162561" y="897163"/>
                </a:cubicBezTo>
                <a:cubicBezTo>
                  <a:pt x="162561" y="903094"/>
                  <a:pt x="163303" y="906801"/>
                  <a:pt x="164785" y="908284"/>
                </a:cubicBezTo>
                <a:cubicBezTo>
                  <a:pt x="166268" y="909766"/>
                  <a:pt x="167010" y="911990"/>
                  <a:pt x="167010" y="914956"/>
                </a:cubicBezTo>
                <a:cubicBezTo>
                  <a:pt x="158113" y="914956"/>
                  <a:pt x="153665" y="917922"/>
                  <a:pt x="153665" y="923852"/>
                </a:cubicBezTo>
                <a:cubicBezTo>
                  <a:pt x="147734" y="929783"/>
                  <a:pt x="146251" y="943869"/>
                  <a:pt x="149217" y="966110"/>
                </a:cubicBezTo>
                <a:cubicBezTo>
                  <a:pt x="152182" y="988351"/>
                  <a:pt x="158113" y="1003919"/>
                  <a:pt x="167010" y="1012816"/>
                </a:cubicBezTo>
                <a:cubicBezTo>
                  <a:pt x="172940" y="1000954"/>
                  <a:pt x="175906" y="993540"/>
                  <a:pt x="175906" y="990575"/>
                </a:cubicBezTo>
                <a:lnTo>
                  <a:pt x="162561" y="923852"/>
                </a:lnTo>
                <a:cubicBezTo>
                  <a:pt x="171458" y="923852"/>
                  <a:pt x="178871" y="922369"/>
                  <a:pt x="184802" y="919404"/>
                </a:cubicBezTo>
                <a:lnTo>
                  <a:pt x="184802" y="954990"/>
                </a:lnTo>
                <a:cubicBezTo>
                  <a:pt x="187768" y="954990"/>
                  <a:pt x="196664" y="959438"/>
                  <a:pt x="211491" y="968334"/>
                </a:cubicBezTo>
                <a:cubicBezTo>
                  <a:pt x="205560" y="947576"/>
                  <a:pt x="201854" y="928301"/>
                  <a:pt x="200371" y="910508"/>
                </a:cubicBezTo>
                <a:cubicBezTo>
                  <a:pt x="198888" y="892715"/>
                  <a:pt x="196664" y="876405"/>
                  <a:pt x="193699" y="861578"/>
                </a:cubicBezTo>
                <a:lnTo>
                  <a:pt x="184802" y="852682"/>
                </a:lnTo>
                <a:cubicBezTo>
                  <a:pt x="167010" y="843785"/>
                  <a:pt x="164044" y="831924"/>
                  <a:pt x="175906" y="817096"/>
                </a:cubicBezTo>
                <a:lnTo>
                  <a:pt x="167010" y="817096"/>
                </a:lnTo>
                <a:close/>
                <a:moveTo>
                  <a:pt x="64702" y="639169"/>
                </a:moveTo>
                <a:cubicBezTo>
                  <a:pt x="67667" y="651031"/>
                  <a:pt x="69150" y="660669"/>
                  <a:pt x="69150" y="668082"/>
                </a:cubicBezTo>
                <a:cubicBezTo>
                  <a:pt x="69150" y="675496"/>
                  <a:pt x="70632" y="682168"/>
                  <a:pt x="73598" y="688099"/>
                </a:cubicBezTo>
                <a:lnTo>
                  <a:pt x="78046" y="688099"/>
                </a:lnTo>
                <a:cubicBezTo>
                  <a:pt x="78046" y="682168"/>
                  <a:pt x="81012" y="670306"/>
                  <a:pt x="86942" y="652514"/>
                </a:cubicBezTo>
                <a:cubicBezTo>
                  <a:pt x="83977" y="652514"/>
                  <a:pt x="76563" y="648066"/>
                  <a:pt x="64702" y="639169"/>
                </a:cubicBezTo>
                <a:close/>
                <a:moveTo>
                  <a:pt x="51357" y="545758"/>
                </a:moveTo>
                <a:cubicBezTo>
                  <a:pt x="54322" y="560585"/>
                  <a:pt x="56547" y="573188"/>
                  <a:pt x="58029" y="583567"/>
                </a:cubicBezTo>
                <a:cubicBezTo>
                  <a:pt x="59512" y="593946"/>
                  <a:pt x="61736" y="605066"/>
                  <a:pt x="64702" y="616928"/>
                </a:cubicBezTo>
                <a:cubicBezTo>
                  <a:pt x="67667" y="605066"/>
                  <a:pt x="71374" y="592463"/>
                  <a:pt x="75822" y="579119"/>
                </a:cubicBezTo>
                <a:cubicBezTo>
                  <a:pt x="80270" y="565774"/>
                  <a:pt x="72115" y="554654"/>
                  <a:pt x="51357" y="545758"/>
                </a:cubicBezTo>
                <a:close/>
                <a:moveTo>
                  <a:pt x="86942" y="510172"/>
                </a:moveTo>
                <a:cubicBezTo>
                  <a:pt x="81012" y="513137"/>
                  <a:pt x="76563" y="516103"/>
                  <a:pt x="73598" y="519069"/>
                </a:cubicBezTo>
                <a:cubicBezTo>
                  <a:pt x="70632" y="522034"/>
                  <a:pt x="66184" y="524999"/>
                  <a:pt x="60253" y="527965"/>
                </a:cubicBezTo>
                <a:lnTo>
                  <a:pt x="69150" y="536861"/>
                </a:lnTo>
                <a:cubicBezTo>
                  <a:pt x="75081" y="533896"/>
                  <a:pt x="79529" y="530930"/>
                  <a:pt x="82494" y="527965"/>
                </a:cubicBezTo>
                <a:cubicBezTo>
                  <a:pt x="85460" y="524999"/>
                  <a:pt x="89908" y="522034"/>
                  <a:pt x="95839" y="519069"/>
                </a:cubicBezTo>
                <a:lnTo>
                  <a:pt x="86942" y="510172"/>
                </a:lnTo>
                <a:close/>
                <a:moveTo>
                  <a:pt x="29116" y="447898"/>
                </a:moveTo>
                <a:cubicBezTo>
                  <a:pt x="35047" y="459759"/>
                  <a:pt x="40978" y="477552"/>
                  <a:pt x="46909" y="501276"/>
                </a:cubicBezTo>
                <a:cubicBezTo>
                  <a:pt x="35047" y="495345"/>
                  <a:pt x="29116" y="487190"/>
                  <a:pt x="29116" y="476811"/>
                </a:cubicBezTo>
                <a:lnTo>
                  <a:pt x="29116" y="447898"/>
                </a:lnTo>
                <a:close/>
                <a:moveTo>
                  <a:pt x="1350224" y="434553"/>
                </a:moveTo>
                <a:cubicBezTo>
                  <a:pt x="1341328" y="446415"/>
                  <a:pt x="1330949" y="456794"/>
                  <a:pt x="1319087" y="465690"/>
                </a:cubicBezTo>
                <a:cubicBezTo>
                  <a:pt x="1307225" y="474587"/>
                  <a:pt x="1301294" y="487931"/>
                  <a:pt x="1301294" y="505724"/>
                </a:cubicBezTo>
                <a:cubicBezTo>
                  <a:pt x="1301294" y="520551"/>
                  <a:pt x="1296846" y="529448"/>
                  <a:pt x="1287950" y="532413"/>
                </a:cubicBezTo>
                <a:cubicBezTo>
                  <a:pt x="1270157" y="547240"/>
                  <a:pt x="1261261" y="569481"/>
                  <a:pt x="1261261" y="599135"/>
                </a:cubicBezTo>
                <a:lnTo>
                  <a:pt x="1279053" y="590239"/>
                </a:lnTo>
                <a:lnTo>
                  <a:pt x="1279053" y="612480"/>
                </a:lnTo>
                <a:cubicBezTo>
                  <a:pt x="1284984" y="606549"/>
                  <a:pt x="1290174" y="602101"/>
                  <a:pt x="1294622" y="599135"/>
                </a:cubicBezTo>
                <a:cubicBezTo>
                  <a:pt x="1299070" y="596170"/>
                  <a:pt x="1302777" y="591722"/>
                  <a:pt x="1305742" y="585791"/>
                </a:cubicBezTo>
                <a:cubicBezTo>
                  <a:pt x="1314639" y="565033"/>
                  <a:pt x="1319087" y="541309"/>
                  <a:pt x="1319087" y="514620"/>
                </a:cubicBezTo>
                <a:cubicBezTo>
                  <a:pt x="1319087" y="499793"/>
                  <a:pt x="1325018" y="486448"/>
                  <a:pt x="1336880" y="474587"/>
                </a:cubicBezTo>
                <a:cubicBezTo>
                  <a:pt x="1342810" y="468656"/>
                  <a:pt x="1348741" y="456794"/>
                  <a:pt x="1354672" y="439001"/>
                </a:cubicBezTo>
                <a:cubicBezTo>
                  <a:pt x="1351707" y="439001"/>
                  <a:pt x="1350224" y="437519"/>
                  <a:pt x="1350224" y="434553"/>
                </a:cubicBezTo>
                <a:close/>
                <a:moveTo>
                  <a:pt x="1363569" y="332245"/>
                </a:moveTo>
                <a:cubicBezTo>
                  <a:pt x="1357638" y="335211"/>
                  <a:pt x="1352448" y="336693"/>
                  <a:pt x="1348000" y="336693"/>
                </a:cubicBezTo>
                <a:cubicBezTo>
                  <a:pt x="1343552" y="336693"/>
                  <a:pt x="1339845" y="339659"/>
                  <a:pt x="1336880" y="345590"/>
                </a:cubicBezTo>
                <a:cubicBezTo>
                  <a:pt x="1333914" y="354486"/>
                  <a:pt x="1332431" y="367830"/>
                  <a:pt x="1332431" y="385623"/>
                </a:cubicBezTo>
                <a:cubicBezTo>
                  <a:pt x="1332431" y="388589"/>
                  <a:pt x="1335397" y="390813"/>
                  <a:pt x="1341328" y="392295"/>
                </a:cubicBezTo>
                <a:cubicBezTo>
                  <a:pt x="1347259" y="393778"/>
                  <a:pt x="1350224" y="393037"/>
                  <a:pt x="1350224" y="390071"/>
                </a:cubicBezTo>
                <a:cubicBezTo>
                  <a:pt x="1353190" y="387106"/>
                  <a:pt x="1357638" y="378209"/>
                  <a:pt x="1363569" y="363382"/>
                </a:cubicBezTo>
                <a:cubicBezTo>
                  <a:pt x="1366534" y="366348"/>
                  <a:pt x="1369500" y="367830"/>
                  <a:pt x="1372465" y="367830"/>
                </a:cubicBezTo>
                <a:cubicBezTo>
                  <a:pt x="1378396" y="364865"/>
                  <a:pt x="1384327" y="360417"/>
                  <a:pt x="1390258" y="354486"/>
                </a:cubicBezTo>
                <a:cubicBezTo>
                  <a:pt x="1390258" y="345590"/>
                  <a:pt x="1387292" y="341141"/>
                  <a:pt x="1381361" y="341141"/>
                </a:cubicBezTo>
                <a:cubicBezTo>
                  <a:pt x="1375430" y="335211"/>
                  <a:pt x="1369500" y="332245"/>
                  <a:pt x="1363569" y="332245"/>
                </a:cubicBezTo>
                <a:close/>
                <a:moveTo>
                  <a:pt x="522864" y="172111"/>
                </a:moveTo>
                <a:cubicBezTo>
                  <a:pt x="516933" y="172111"/>
                  <a:pt x="511002" y="172852"/>
                  <a:pt x="505071" y="174335"/>
                </a:cubicBezTo>
                <a:cubicBezTo>
                  <a:pt x="499140" y="175818"/>
                  <a:pt x="493209" y="176559"/>
                  <a:pt x="487278" y="176559"/>
                </a:cubicBezTo>
                <a:cubicBezTo>
                  <a:pt x="490244" y="179525"/>
                  <a:pt x="491726" y="182490"/>
                  <a:pt x="491726" y="185455"/>
                </a:cubicBezTo>
                <a:cubicBezTo>
                  <a:pt x="497657" y="182490"/>
                  <a:pt x="508036" y="181007"/>
                  <a:pt x="522864" y="181007"/>
                </a:cubicBezTo>
                <a:lnTo>
                  <a:pt x="522864" y="172111"/>
                </a:lnTo>
                <a:close/>
                <a:moveTo>
                  <a:pt x="91391" y="132077"/>
                </a:moveTo>
                <a:lnTo>
                  <a:pt x="131424" y="145422"/>
                </a:lnTo>
                <a:cubicBezTo>
                  <a:pt x="137355" y="163215"/>
                  <a:pt x="141803" y="180266"/>
                  <a:pt x="144769" y="196576"/>
                </a:cubicBezTo>
                <a:cubicBezTo>
                  <a:pt x="147734" y="212886"/>
                  <a:pt x="152182" y="229937"/>
                  <a:pt x="158113" y="247730"/>
                </a:cubicBezTo>
                <a:cubicBezTo>
                  <a:pt x="158113" y="253661"/>
                  <a:pt x="153665" y="262557"/>
                  <a:pt x="144769" y="274419"/>
                </a:cubicBezTo>
                <a:cubicBezTo>
                  <a:pt x="138838" y="259592"/>
                  <a:pt x="132166" y="245506"/>
                  <a:pt x="124752" y="232161"/>
                </a:cubicBezTo>
                <a:cubicBezTo>
                  <a:pt x="117338" y="218817"/>
                  <a:pt x="113631" y="203248"/>
                  <a:pt x="113631" y="185455"/>
                </a:cubicBezTo>
                <a:cubicBezTo>
                  <a:pt x="113631" y="182490"/>
                  <a:pt x="110666" y="175076"/>
                  <a:pt x="104735" y="163215"/>
                </a:cubicBezTo>
                <a:cubicBezTo>
                  <a:pt x="98804" y="151352"/>
                  <a:pt x="94356" y="140974"/>
                  <a:pt x="91391" y="132077"/>
                </a:cubicBezTo>
                <a:close/>
                <a:moveTo>
                  <a:pt x="1474773" y="87596"/>
                </a:moveTo>
                <a:cubicBezTo>
                  <a:pt x="1471808" y="90561"/>
                  <a:pt x="1468842" y="92785"/>
                  <a:pt x="1465877" y="94268"/>
                </a:cubicBezTo>
                <a:cubicBezTo>
                  <a:pt x="1462911" y="95750"/>
                  <a:pt x="1459946" y="99457"/>
                  <a:pt x="1456980" y="105388"/>
                </a:cubicBezTo>
                <a:cubicBezTo>
                  <a:pt x="1445118" y="126146"/>
                  <a:pt x="1433257" y="145422"/>
                  <a:pt x="1421395" y="163215"/>
                </a:cubicBezTo>
                <a:cubicBezTo>
                  <a:pt x="1421395" y="166180"/>
                  <a:pt x="1419171" y="168404"/>
                  <a:pt x="1414723" y="169887"/>
                </a:cubicBezTo>
                <a:cubicBezTo>
                  <a:pt x="1410274" y="171369"/>
                  <a:pt x="1406568" y="173594"/>
                  <a:pt x="1403602" y="176559"/>
                </a:cubicBezTo>
                <a:cubicBezTo>
                  <a:pt x="1391740" y="200283"/>
                  <a:pt x="1381361" y="216593"/>
                  <a:pt x="1372465" y="225489"/>
                </a:cubicBezTo>
                <a:cubicBezTo>
                  <a:pt x="1378396" y="231420"/>
                  <a:pt x="1384327" y="235127"/>
                  <a:pt x="1390258" y="236609"/>
                </a:cubicBezTo>
                <a:cubicBezTo>
                  <a:pt x="1396189" y="238092"/>
                  <a:pt x="1402119" y="241799"/>
                  <a:pt x="1408050" y="247730"/>
                </a:cubicBezTo>
                <a:lnTo>
                  <a:pt x="1412499" y="243282"/>
                </a:lnTo>
                <a:cubicBezTo>
                  <a:pt x="1412499" y="255143"/>
                  <a:pt x="1411016" y="262557"/>
                  <a:pt x="1408050" y="265522"/>
                </a:cubicBezTo>
                <a:cubicBezTo>
                  <a:pt x="1399154" y="274419"/>
                  <a:pt x="1388775" y="281832"/>
                  <a:pt x="1376913" y="287763"/>
                </a:cubicBezTo>
                <a:cubicBezTo>
                  <a:pt x="1397671" y="305556"/>
                  <a:pt x="1412499" y="299625"/>
                  <a:pt x="1421395" y="269971"/>
                </a:cubicBezTo>
                <a:cubicBezTo>
                  <a:pt x="1421395" y="261074"/>
                  <a:pt x="1424360" y="253661"/>
                  <a:pt x="1430291" y="247730"/>
                </a:cubicBezTo>
                <a:cubicBezTo>
                  <a:pt x="1439188" y="235868"/>
                  <a:pt x="1448084" y="225489"/>
                  <a:pt x="1456980" y="216593"/>
                </a:cubicBezTo>
                <a:cubicBezTo>
                  <a:pt x="1465877" y="207696"/>
                  <a:pt x="1473290" y="198800"/>
                  <a:pt x="1479221" y="189904"/>
                </a:cubicBezTo>
                <a:cubicBezTo>
                  <a:pt x="1488117" y="178042"/>
                  <a:pt x="1498497" y="173594"/>
                  <a:pt x="1510358" y="176559"/>
                </a:cubicBezTo>
                <a:cubicBezTo>
                  <a:pt x="1563737" y="185455"/>
                  <a:pt x="1585977" y="164697"/>
                  <a:pt x="1577081" y="114285"/>
                </a:cubicBezTo>
                <a:cubicBezTo>
                  <a:pt x="1571150" y="102423"/>
                  <a:pt x="1566702" y="96492"/>
                  <a:pt x="1563737" y="96492"/>
                </a:cubicBezTo>
                <a:cubicBezTo>
                  <a:pt x="1548909" y="96492"/>
                  <a:pt x="1537047" y="97975"/>
                  <a:pt x="1528151" y="100940"/>
                </a:cubicBezTo>
                <a:lnTo>
                  <a:pt x="1514807" y="114285"/>
                </a:lnTo>
                <a:lnTo>
                  <a:pt x="1501462" y="87596"/>
                </a:lnTo>
                <a:cubicBezTo>
                  <a:pt x="1492566" y="96492"/>
                  <a:pt x="1485152" y="106871"/>
                  <a:pt x="1479221" y="118733"/>
                </a:cubicBezTo>
                <a:lnTo>
                  <a:pt x="1479221" y="114285"/>
                </a:lnTo>
                <a:cubicBezTo>
                  <a:pt x="1476256" y="108354"/>
                  <a:pt x="1474773" y="99457"/>
                  <a:pt x="1474773" y="87596"/>
                </a:cubicBezTo>
                <a:close/>
                <a:moveTo>
                  <a:pt x="465593" y="50342"/>
                </a:moveTo>
                <a:cubicBezTo>
                  <a:pt x="468929" y="49230"/>
                  <a:pt x="472451" y="50528"/>
                  <a:pt x="476158" y="54234"/>
                </a:cubicBezTo>
                <a:cubicBezTo>
                  <a:pt x="483571" y="61648"/>
                  <a:pt x="490244" y="63872"/>
                  <a:pt x="496174" y="60907"/>
                </a:cubicBezTo>
                <a:cubicBezTo>
                  <a:pt x="493209" y="66837"/>
                  <a:pt x="485795" y="75734"/>
                  <a:pt x="473934" y="87596"/>
                </a:cubicBezTo>
                <a:cubicBezTo>
                  <a:pt x="476899" y="90561"/>
                  <a:pt x="478382" y="96492"/>
                  <a:pt x="478382" y="105388"/>
                </a:cubicBezTo>
                <a:cubicBezTo>
                  <a:pt x="472451" y="99457"/>
                  <a:pt x="465779" y="93526"/>
                  <a:pt x="458365" y="87596"/>
                </a:cubicBezTo>
                <a:cubicBezTo>
                  <a:pt x="450951" y="81665"/>
                  <a:pt x="450210" y="72768"/>
                  <a:pt x="456141" y="60907"/>
                </a:cubicBezTo>
                <a:cubicBezTo>
                  <a:pt x="459106" y="54975"/>
                  <a:pt x="462257" y="51454"/>
                  <a:pt x="465593" y="50342"/>
                </a:cubicBezTo>
                <a:close/>
                <a:moveTo>
                  <a:pt x="280160" y="28379"/>
                </a:moveTo>
                <a:cubicBezTo>
                  <a:pt x="290724" y="25599"/>
                  <a:pt x="300455" y="31993"/>
                  <a:pt x="309351" y="47562"/>
                </a:cubicBezTo>
                <a:cubicBezTo>
                  <a:pt x="309351" y="50528"/>
                  <a:pt x="310092" y="52751"/>
                  <a:pt x="311575" y="54234"/>
                </a:cubicBezTo>
                <a:cubicBezTo>
                  <a:pt x="313058" y="55717"/>
                  <a:pt x="313799" y="57941"/>
                  <a:pt x="313799" y="60907"/>
                </a:cubicBezTo>
                <a:cubicBezTo>
                  <a:pt x="307868" y="78699"/>
                  <a:pt x="304903" y="90561"/>
                  <a:pt x="304903" y="96492"/>
                </a:cubicBezTo>
                <a:lnTo>
                  <a:pt x="304903" y="132077"/>
                </a:lnTo>
                <a:cubicBezTo>
                  <a:pt x="290076" y="123181"/>
                  <a:pt x="279697" y="118733"/>
                  <a:pt x="273766" y="118733"/>
                </a:cubicBezTo>
                <a:cubicBezTo>
                  <a:pt x="264869" y="124664"/>
                  <a:pt x="257456" y="132077"/>
                  <a:pt x="251525" y="140974"/>
                </a:cubicBezTo>
                <a:lnTo>
                  <a:pt x="251525" y="149870"/>
                </a:lnTo>
                <a:lnTo>
                  <a:pt x="220388" y="149870"/>
                </a:lnTo>
                <a:cubicBezTo>
                  <a:pt x="226319" y="132077"/>
                  <a:pt x="228543" y="120957"/>
                  <a:pt x="227060" y="116509"/>
                </a:cubicBezTo>
                <a:cubicBezTo>
                  <a:pt x="225577" y="112060"/>
                  <a:pt x="217422" y="106871"/>
                  <a:pt x="202595" y="100940"/>
                </a:cubicBezTo>
                <a:cubicBezTo>
                  <a:pt x="187768" y="95009"/>
                  <a:pt x="171458" y="89078"/>
                  <a:pt x="153665" y="83147"/>
                </a:cubicBezTo>
                <a:cubicBezTo>
                  <a:pt x="138838" y="77217"/>
                  <a:pt x="131424" y="83147"/>
                  <a:pt x="131424" y="100940"/>
                </a:cubicBezTo>
                <a:cubicBezTo>
                  <a:pt x="131424" y="106871"/>
                  <a:pt x="128459" y="112802"/>
                  <a:pt x="122528" y="118733"/>
                </a:cubicBezTo>
                <a:lnTo>
                  <a:pt x="109183" y="105388"/>
                </a:lnTo>
                <a:cubicBezTo>
                  <a:pt x="103252" y="81665"/>
                  <a:pt x="107701" y="63872"/>
                  <a:pt x="122528" y="52010"/>
                </a:cubicBezTo>
                <a:cubicBezTo>
                  <a:pt x="137355" y="40148"/>
                  <a:pt x="153665" y="38665"/>
                  <a:pt x="171458" y="47562"/>
                </a:cubicBezTo>
                <a:cubicBezTo>
                  <a:pt x="201112" y="59424"/>
                  <a:pt x="233732" y="54976"/>
                  <a:pt x="269318" y="34217"/>
                </a:cubicBezTo>
                <a:cubicBezTo>
                  <a:pt x="273024" y="31252"/>
                  <a:pt x="276639" y="29306"/>
                  <a:pt x="280160" y="28379"/>
                </a:cubicBezTo>
                <a:close/>
                <a:moveTo>
                  <a:pt x="1518143" y="22"/>
                </a:moveTo>
                <a:cubicBezTo>
                  <a:pt x="1529263" y="578"/>
                  <a:pt x="1537047" y="11977"/>
                  <a:pt x="1541496" y="34217"/>
                </a:cubicBezTo>
                <a:cubicBezTo>
                  <a:pt x="1547426" y="34217"/>
                  <a:pt x="1551133" y="33476"/>
                  <a:pt x="1552616" y="31993"/>
                </a:cubicBezTo>
                <a:cubicBezTo>
                  <a:pt x="1554099" y="30511"/>
                  <a:pt x="1556323" y="29769"/>
                  <a:pt x="1559288" y="29769"/>
                </a:cubicBezTo>
                <a:lnTo>
                  <a:pt x="1599322" y="56458"/>
                </a:lnTo>
                <a:cubicBezTo>
                  <a:pt x="1602287" y="59424"/>
                  <a:pt x="1604511" y="62389"/>
                  <a:pt x="1605994" y="65355"/>
                </a:cubicBezTo>
                <a:cubicBezTo>
                  <a:pt x="1607477" y="68320"/>
                  <a:pt x="1611184" y="71286"/>
                  <a:pt x="1617115" y="74251"/>
                </a:cubicBezTo>
                <a:cubicBezTo>
                  <a:pt x="1637873" y="80182"/>
                  <a:pt x="1646769" y="95009"/>
                  <a:pt x="1643804" y="118733"/>
                </a:cubicBezTo>
                <a:cubicBezTo>
                  <a:pt x="1637873" y="142456"/>
                  <a:pt x="1645286" y="164697"/>
                  <a:pt x="1666044" y="185455"/>
                </a:cubicBezTo>
                <a:cubicBezTo>
                  <a:pt x="1648252" y="191386"/>
                  <a:pt x="1634907" y="197317"/>
                  <a:pt x="1626011" y="203248"/>
                </a:cubicBezTo>
                <a:cubicBezTo>
                  <a:pt x="1631942" y="203248"/>
                  <a:pt x="1634907" y="206214"/>
                  <a:pt x="1634907" y="212144"/>
                </a:cubicBezTo>
                <a:cubicBezTo>
                  <a:pt x="1640838" y="209179"/>
                  <a:pt x="1646028" y="207696"/>
                  <a:pt x="1650476" y="207696"/>
                </a:cubicBezTo>
                <a:cubicBezTo>
                  <a:pt x="1654924" y="207696"/>
                  <a:pt x="1661596" y="206214"/>
                  <a:pt x="1670492" y="203248"/>
                </a:cubicBezTo>
                <a:lnTo>
                  <a:pt x="1652700" y="221041"/>
                </a:lnTo>
                <a:cubicBezTo>
                  <a:pt x="1637873" y="224006"/>
                  <a:pt x="1630459" y="229937"/>
                  <a:pt x="1630459" y="238833"/>
                </a:cubicBezTo>
                <a:cubicBezTo>
                  <a:pt x="1630459" y="247730"/>
                  <a:pt x="1627494" y="256626"/>
                  <a:pt x="1621563" y="265522"/>
                </a:cubicBezTo>
                <a:lnTo>
                  <a:pt x="1626011" y="269971"/>
                </a:lnTo>
                <a:cubicBezTo>
                  <a:pt x="1611184" y="287763"/>
                  <a:pt x="1611184" y="308521"/>
                  <a:pt x="1626011" y="332245"/>
                </a:cubicBezTo>
                <a:cubicBezTo>
                  <a:pt x="1628976" y="335211"/>
                  <a:pt x="1628976" y="339659"/>
                  <a:pt x="1626011" y="345590"/>
                </a:cubicBezTo>
                <a:cubicBezTo>
                  <a:pt x="1623046" y="351520"/>
                  <a:pt x="1621563" y="357451"/>
                  <a:pt x="1621563" y="363382"/>
                </a:cubicBezTo>
                <a:lnTo>
                  <a:pt x="1621563" y="381175"/>
                </a:lnTo>
                <a:lnTo>
                  <a:pt x="1657148" y="345590"/>
                </a:lnTo>
                <a:cubicBezTo>
                  <a:pt x="1669010" y="333728"/>
                  <a:pt x="1673458" y="317418"/>
                  <a:pt x="1670492" y="296660"/>
                </a:cubicBezTo>
                <a:cubicBezTo>
                  <a:pt x="1670492" y="293694"/>
                  <a:pt x="1671234" y="291470"/>
                  <a:pt x="1672717" y="289987"/>
                </a:cubicBezTo>
                <a:cubicBezTo>
                  <a:pt x="1674199" y="288505"/>
                  <a:pt x="1674941" y="286281"/>
                  <a:pt x="1674941" y="283315"/>
                </a:cubicBezTo>
                <a:cubicBezTo>
                  <a:pt x="1677906" y="277384"/>
                  <a:pt x="1679389" y="272195"/>
                  <a:pt x="1679389" y="267746"/>
                </a:cubicBezTo>
                <a:cubicBezTo>
                  <a:pt x="1679389" y="263298"/>
                  <a:pt x="1680872" y="258109"/>
                  <a:pt x="1683837" y="252178"/>
                </a:cubicBezTo>
                <a:cubicBezTo>
                  <a:pt x="1683837" y="243282"/>
                  <a:pt x="1684578" y="235127"/>
                  <a:pt x="1686061" y="227713"/>
                </a:cubicBezTo>
                <a:cubicBezTo>
                  <a:pt x="1687544" y="220299"/>
                  <a:pt x="1689768" y="212144"/>
                  <a:pt x="1692733" y="203248"/>
                </a:cubicBezTo>
                <a:cubicBezTo>
                  <a:pt x="1698664" y="191386"/>
                  <a:pt x="1703112" y="179525"/>
                  <a:pt x="1706078" y="167663"/>
                </a:cubicBezTo>
                <a:cubicBezTo>
                  <a:pt x="1709043" y="155801"/>
                  <a:pt x="1713492" y="143939"/>
                  <a:pt x="1719422" y="132077"/>
                </a:cubicBezTo>
                <a:lnTo>
                  <a:pt x="1719422" y="118733"/>
                </a:lnTo>
                <a:cubicBezTo>
                  <a:pt x="1731284" y="103906"/>
                  <a:pt x="1742405" y="90561"/>
                  <a:pt x="1752784" y="78699"/>
                </a:cubicBezTo>
                <a:cubicBezTo>
                  <a:pt x="1763163" y="66837"/>
                  <a:pt x="1774283" y="54976"/>
                  <a:pt x="1786145" y="43114"/>
                </a:cubicBezTo>
                <a:cubicBezTo>
                  <a:pt x="1789110" y="40148"/>
                  <a:pt x="1795041" y="39407"/>
                  <a:pt x="1803938" y="40890"/>
                </a:cubicBezTo>
                <a:cubicBezTo>
                  <a:pt x="1812834" y="42372"/>
                  <a:pt x="1820248" y="44596"/>
                  <a:pt x="1826179" y="47562"/>
                </a:cubicBezTo>
                <a:cubicBezTo>
                  <a:pt x="1846937" y="59424"/>
                  <a:pt x="1866212" y="71286"/>
                  <a:pt x="1884005" y="83147"/>
                </a:cubicBezTo>
                <a:cubicBezTo>
                  <a:pt x="1886970" y="86113"/>
                  <a:pt x="1888453" y="92044"/>
                  <a:pt x="1888453" y="100940"/>
                </a:cubicBezTo>
                <a:lnTo>
                  <a:pt x="1888453" y="118733"/>
                </a:lnTo>
                <a:cubicBezTo>
                  <a:pt x="1894384" y="124664"/>
                  <a:pt x="1899574" y="132077"/>
                  <a:pt x="1904022" y="140974"/>
                </a:cubicBezTo>
                <a:cubicBezTo>
                  <a:pt x="1908470" y="149870"/>
                  <a:pt x="1907729" y="160249"/>
                  <a:pt x="1901798" y="172111"/>
                </a:cubicBezTo>
                <a:lnTo>
                  <a:pt x="1910694" y="181007"/>
                </a:lnTo>
                <a:cubicBezTo>
                  <a:pt x="1919590" y="181007"/>
                  <a:pt x="1924038" y="178042"/>
                  <a:pt x="1924038" y="172111"/>
                </a:cubicBezTo>
                <a:cubicBezTo>
                  <a:pt x="1938866" y="154318"/>
                  <a:pt x="1955176" y="151352"/>
                  <a:pt x="1972968" y="163215"/>
                </a:cubicBezTo>
                <a:cubicBezTo>
                  <a:pt x="1987796" y="172111"/>
                  <a:pt x="1999658" y="181749"/>
                  <a:pt x="2008554" y="192128"/>
                </a:cubicBezTo>
                <a:cubicBezTo>
                  <a:pt x="2017450" y="202507"/>
                  <a:pt x="2024864" y="215110"/>
                  <a:pt x="2030794" y="229937"/>
                </a:cubicBezTo>
                <a:cubicBezTo>
                  <a:pt x="2033760" y="235868"/>
                  <a:pt x="2038950" y="239575"/>
                  <a:pt x="2046363" y="241057"/>
                </a:cubicBezTo>
                <a:cubicBezTo>
                  <a:pt x="2053777" y="242540"/>
                  <a:pt x="2054518" y="247730"/>
                  <a:pt x="2048588" y="256626"/>
                </a:cubicBezTo>
                <a:cubicBezTo>
                  <a:pt x="2036726" y="268488"/>
                  <a:pt x="2027829" y="275901"/>
                  <a:pt x="2021898" y="278867"/>
                </a:cubicBezTo>
                <a:lnTo>
                  <a:pt x="2008554" y="292211"/>
                </a:lnTo>
                <a:cubicBezTo>
                  <a:pt x="1999658" y="283315"/>
                  <a:pt x="1992985" y="281091"/>
                  <a:pt x="1988537" y="285539"/>
                </a:cubicBezTo>
                <a:lnTo>
                  <a:pt x="1972968" y="301108"/>
                </a:lnTo>
                <a:cubicBezTo>
                  <a:pt x="1958141" y="321866"/>
                  <a:pt x="1945538" y="341141"/>
                  <a:pt x="1935159" y="358934"/>
                </a:cubicBezTo>
                <a:cubicBezTo>
                  <a:pt x="1924780" y="376727"/>
                  <a:pt x="1912177" y="394519"/>
                  <a:pt x="1897349" y="412312"/>
                </a:cubicBezTo>
                <a:lnTo>
                  <a:pt x="1884005" y="452346"/>
                </a:lnTo>
                <a:cubicBezTo>
                  <a:pt x="1878074" y="467173"/>
                  <a:pt x="1871402" y="482742"/>
                  <a:pt x="1863988" y="499052"/>
                </a:cubicBezTo>
                <a:cubicBezTo>
                  <a:pt x="1856575" y="515361"/>
                  <a:pt x="1849902" y="532413"/>
                  <a:pt x="1843971" y="550206"/>
                </a:cubicBezTo>
                <a:cubicBezTo>
                  <a:pt x="1841006" y="541309"/>
                  <a:pt x="1839523" y="533896"/>
                  <a:pt x="1839523" y="527965"/>
                </a:cubicBezTo>
                <a:cubicBezTo>
                  <a:pt x="1839523" y="522034"/>
                  <a:pt x="1838040" y="516103"/>
                  <a:pt x="1835075" y="510172"/>
                </a:cubicBezTo>
                <a:cubicBezTo>
                  <a:pt x="1823213" y="519069"/>
                  <a:pt x="1817282" y="530930"/>
                  <a:pt x="1817282" y="545758"/>
                </a:cubicBezTo>
                <a:cubicBezTo>
                  <a:pt x="1817282" y="560585"/>
                  <a:pt x="1806903" y="570964"/>
                  <a:pt x="1786145" y="576895"/>
                </a:cubicBezTo>
                <a:lnTo>
                  <a:pt x="1786145" y="559102"/>
                </a:lnTo>
                <a:cubicBezTo>
                  <a:pt x="1783180" y="559102"/>
                  <a:pt x="1781697" y="558361"/>
                  <a:pt x="1781697" y="556878"/>
                </a:cubicBezTo>
                <a:cubicBezTo>
                  <a:pt x="1781697" y="555395"/>
                  <a:pt x="1780214" y="554654"/>
                  <a:pt x="1777249" y="554654"/>
                </a:cubicBezTo>
                <a:cubicBezTo>
                  <a:pt x="1768352" y="584308"/>
                  <a:pt x="1759456" y="612480"/>
                  <a:pt x="1750560" y="639169"/>
                </a:cubicBezTo>
                <a:cubicBezTo>
                  <a:pt x="1741663" y="665858"/>
                  <a:pt x="1734250" y="694030"/>
                  <a:pt x="1728319" y="723685"/>
                </a:cubicBezTo>
                <a:cubicBezTo>
                  <a:pt x="1740180" y="705892"/>
                  <a:pt x="1749077" y="691064"/>
                  <a:pt x="1755008" y="679203"/>
                </a:cubicBezTo>
                <a:lnTo>
                  <a:pt x="1759456" y="683651"/>
                </a:lnTo>
                <a:cubicBezTo>
                  <a:pt x="1753525" y="692547"/>
                  <a:pt x="1749077" y="702185"/>
                  <a:pt x="1746111" y="712564"/>
                </a:cubicBezTo>
                <a:cubicBezTo>
                  <a:pt x="1743146" y="722943"/>
                  <a:pt x="1738698" y="732581"/>
                  <a:pt x="1732767" y="741477"/>
                </a:cubicBezTo>
                <a:cubicBezTo>
                  <a:pt x="1714974" y="759270"/>
                  <a:pt x="1701630" y="782993"/>
                  <a:pt x="1692733" y="812648"/>
                </a:cubicBezTo>
                <a:cubicBezTo>
                  <a:pt x="1689768" y="821544"/>
                  <a:pt x="1686802" y="829699"/>
                  <a:pt x="1683837" y="837113"/>
                </a:cubicBezTo>
                <a:cubicBezTo>
                  <a:pt x="1680872" y="844527"/>
                  <a:pt x="1677906" y="851199"/>
                  <a:pt x="1674941" y="857130"/>
                </a:cubicBezTo>
                <a:cubicBezTo>
                  <a:pt x="1671975" y="866026"/>
                  <a:pt x="1673458" y="876405"/>
                  <a:pt x="1679389" y="888267"/>
                </a:cubicBezTo>
                <a:cubicBezTo>
                  <a:pt x="1682354" y="882336"/>
                  <a:pt x="1684578" y="878629"/>
                  <a:pt x="1686061" y="877146"/>
                </a:cubicBezTo>
                <a:cubicBezTo>
                  <a:pt x="1687544" y="875664"/>
                  <a:pt x="1689768" y="871957"/>
                  <a:pt x="1692733" y="866026"/>
                </a:cubicBezTo>
                <a:lnTo>
                  <a:pt x="1697182" y="866026"/>
                </a:lnTo>
                <a:cubicBezTo>
                  <a:pt x="1697182" y="877888"/>
                  <a:pt x="1695699" y="885301"/>
                  <a:pt x="1692733" y="888267"/>
                </a:cubicBezTo>
                <a:cubicBezTo>
                  <a:pt x="1680872" y="909025"/>
                  <a:pt x="1674199" y="929042"/>
                  <a:pt x="1672717" y="948317"/>
                </a:cubicBezTo>
                <a:cubicBezTo>
                  <a:pt x="1671234" y="967593"/>
                  <a:pt x="1667527" y="987610"/>
                  <a:pt x="1661596" y="1008368"/>
                </a:cubicBezTo>
                <a:cubicBezTo>
                  <a:pt x="1646769" y="1073608"/>
                  <a:pt x="1628976" y="1134399"/>
                  <a:pt x="1608218" y="1190743"/>
                </a:cubicBezTo>
                <a:cubicBezTo>
                  <a:pt x="1602287" y="1214466"/>
                  <a:pt x="1594874" y="1237449"/>
                  <a:pt x="1585977" y="1259690"/>
                </a:cubicBezTo>
                <a:cubicBezTo>
                  <a:pt x="1577081" y="1281930"/>
                  <a:pt x="1568185" y="1304913"/>
                  <a:pt x="1559288" y="1328636"/>
                </a:cubicBezTo>
                <a:cubicBezTo>
                  <a:pt x="1553357" y="1346429"/>
                  <a:pt x="1547426" y="1363480"/>
                  <a:pt x="1541496" y="1379790"/>
                </a:cubicBezTo>
                <a:cubicBezTo>
                  <a:pt x="1535565" y="1396100"/>
                  <a:pt x="1529634" y="1413151"/>
                  <a:pt x="1523703" y="1430944"/>
                </a:cubicBezTo>
                <a:lnTo>
                  <a:pt x="1510358" y="1457633"/>
                </a:lnTo>
                <a:lnTo>
                  <a:pt x="1488117" y="1435393"/>
                </a:lnTo>
                <a:cubicBezTo>
                  <a:pt x="1482187" y="1459116"/>
                  <a:pt x="1476256" y="1478391"/>
                  <a:pt x="1470325" y="1493219"/>
                </a:cubicBezTo>
                <a:cubicBezTo>
                  <a:pt x="1464394" y="1496184"/>
                  <a:pt x="1459204" y="1498408"/>
                  <a:pt x="1454756" y="1499891"/>
                </a:cubicBezTo>
                <a:cubicBezTo>
                  <a:pt x="1450308" y="1501374"/>
                  <a:pt x="1451049" y="1508046"/>
                  <a:pt x="1456980" y="1519908"/>
                </a:cubicBezTo>
                <a:cubicBezTo>
                  <a:pt x="1459946" y="1522873"/>
                  <a:pt x="1458463" y="1530287"/>
                  <a:pt x="1452532" y="1542149"/>
                </a:cubicBezTo>
                <a:cubicBezTo>
                  <a:pt x="1449567" y="1565872"/>
                  <a:pt x="1442153" y="1591079"/>
                  <a:pt x="1430291" y="1617768"/>
                </a:cubicBezTo>
                <a:cubicBezTo>
                  <a:pt x="1427326" y="1623698"/>
                  <a:pt x="1422878" y="1627406"/>
                  <a:pt x="1416947" y="1628888"/>
                </a:cubicBezTo>
                <a:cubicBezTo>
                  <a:pt x="1411016" y="1630371"/>
                  <a:pt x="1405085" y="1634078"/>
                  <a:pt x="1399154" y="1640009"/>
                </a:cubicBezTo>
                <a:cubicBezTo>
                  <a:pt x="1396189" y="1642974"/>
                  <a:pt x="1393223" y="1644457"/>
                  <a:pt x="1390258" y="1644457"/>
                </a:cubicBezTo>
                <a:cubicBezTo>
                  <a:pt x="1384327" y="1659284"/>
                  <a:pt x="1377654" y="1674853"/>
                  <a:pt x="1370241" y="1691163"/>
                </a:cubicBezTo>
                <a:cubicBezTo>
                  <a:pt x="1362827" y="1707472"/>
                  <a:pt x="1354672" y="1723041"/>
                  <a:pt x="1345776" y="1737868"/>
                </a:cubicBezTo>
                <a:lnTo>
                  <a:pt x="1390258" y="1737868"/>
                </a:lnTo>
                <a:lnTo>
                  <a:pt x="1390258" y="1715627"/>
                </a:lnTo>
                <a:cubicBezTo>
                  <a:pt x="1413981" y="1727489"/>
                  <a:pt x="1415464" y="1743799"/>
                  <a:pt x="1394706" y="1764557"/>
                </a:cubicBezTo>
                <a:cubicBezTo>
                  <a:pt x="1385809" y="1773454"/>
                  <a:pt x="1382103" y="1783092"/>
                  <a:pt x="1383585" y="1793471"/>
                </a:cubicBezTo>
                <a:cubicBezTo>
                  <a:pt x="1385068" y="1803850"/>
                  <a:pt x="1384327" y="1814970"/>
                  <a:pt x="1381361" y="1826832"/>
                </a:cubicBezTo>
                <a:cubicBezTo>
                  <a:pt x="1384327" y="1826832"/>
                  <a:pt x="1387292" y="1828314"/>
                  <a:pt x="1390258" y="1831280"/>
                </a:cubicBezTo>
                <a:cubicBezTo>
                  <a:pt x="1393223" y="1819418"/>
                  <a:pt x="1396189" y="1809039"/>
                  <a:pt x="1399154" y="1800143"/>
                </a:cubicBezTo>
                <a:cubicBezTo>
                  <a:pt x="1402119" y="1791246"/>
                  <a:pt x="1406568" y="1780867"/>
                  <a:pt x="1412499" y="1769006"/>
                </a:cubicBezTo>
                <a:cubicBezTo>
                  <a:pt x="1415464" y="1754178"/>
                  <a:pt x="1416947" y="1740834"/>
                  <a:pt x="1416947" y="1728972"/>
                </a:cubicBezTo>
                <a:cubicBezTo>
                  <a:pt x="1416947" y="1717110"/>
                  <a:pt x="1418429" y="1703766"/>
                  <a:pt x="1421395" y="1688938"/>
                </a:cubicBezTo>
                <a:cubicBezTo>
                  <a:pt x="1424360" y="1677077"/>
                  <a:pt x="1431774" y="1659284"/>
                  <a:pt x="1443636" y="1635560"/>
                </a:cubicBezTo>
                <a:cubicBezTo>
                  <a:pt x="1452532" y="1617768"/>
                  <a:pt x="1462170" y="1599234"/>
                  <a:pt x="1472549" y="1579958"/>
                </a:cubicBezTo>
                <a:cubicBezTo>
                  <a:pt x="1482928" y="1560683"/>
                  <a:pt x="1491083" y="1540666"/>
                  <a:pt x="1497014" y="1519908"/>
                </a:cubicBezTo>
                <a:cubicBezTo>
                  <a:pt x="1499979" y="1508046"/>
                  <a:pt x="1507393" y="1493219"/>
                  <a:pt x="1519255" y="1475426"/>
                </a:cubicBezTo>
                <a:cubicBezTo>
                  <a:pt x="1528151" y="1463564"/>
                  <a:pt x="1535565" y="1451702"/>
                  <a:pt x="1541496" y="1439841"/>
                </a:cubicBezTo>
                <a:cubicBezTo>
                  <a:pt x="1547426" y="1427979"/>
                  <a:pt x="1553357" y="1414634"/>
                  <a:pt x="1559288" y="1399807"/>
                </a:cubicBezTo>
                <a:cubicBezTo>
                  <a:pt x="1565219" y="1384980"/>
                  <a:pt x="1569667" y="1370894"/>
                  <a:pt x="1572633" y="1357549"/>
                </a:cubicBezTo>
                <a:cubicBezTo>
                  <a:pt x="1575598" y="1344205"/>
                  <a:pt x="1580046" y="1330119"/>
                  <a:pt x="1585977" y="1315292"/>
                </a:cubicBezTo>
                <a:lnTo>
                  <a:pt x="1599322" y="1301947"/>
                </a:lnTo>
                <a:cubicBezTo>
                  <a:pt x="1593391" y="1325671"/>
                  <a:pt x="1587460" y="1346429"/>
                  <a:pt x="1581529" y="1364222"/>
                </a:cubicBezTo>
                <a:cubicBezTo>
                  <a:pt x="1572633" y="1387945"/>
                  <a:pt x="1562995" y="1412410"/>
                  <a:pt x="1552616" y="1437617"/>
                </a:cubicBezTo>
                <a:cubicBezTo>
                  <a:pt x="1542237" y="1462823"/>
                  <a:pt x="1531116" y="1487288"/>
                  <a:pt x="1519255" y="1511011"/>
                </a:cubicBezTo>
                <a:cubicBezTo>
                  <a:pt x="1513324" y="1525839"/>
                  <a:pt x="1501462" y="1545114"/>
                  <a:pt x="1483669" y="1568838"/>
                </a:cubicBezTo>
                <a:cubicBezTo>
                  <a:pt x="1474773" y="1586630"/>
                  <a:pt x="1467359" y="1603682"/>
                  <a:pt x="1461428" y="1619992"/>
                </a:cubicBezTo>
                <a:cubicBezTo>
                  <a:pt x="1455498" y="1636302"/>
                  <a:pt x="1455498" y="1653353"/>
                  <a:pt x="1461428" y="1671146"/>
                </a:cubicBezTo>
                <a:cubicBezTo>
                  <a:pt x="1464394" y="1683008"/>
                  <a:pt x="1463653" y="1693387"/>
                  <a:pt x="1459204" y="1702283"/>
                </a:cubicBezTo>
                <a:cubicBezTo>
                  <a:pt x="1454756" y="1711179"/>
                  <a:pt x="1451049" y="1721558"/>
                  <a:pt x="1448084" y="1733420"/>
                </a:cubicBezTo>
                <a:cubicBezTo>
                  <a:pt x="1442153" y="1757144"/>
                  <a:pt x="1435481" y="1780126"/>
                  <a:pt x="1428067" y="1802367"/>
                </a:cubicBezTo>
                <a:cubicBezTo>
                  <a:pt x="1420654" y="1824608"/>
                  <a:pt x="1413981" y="1847590"/>
                  <a:pt x="1408050" y="1871314"/>
                </a:cubicBezTo>
                <a:cubicBezTo>
                  <a:pt x="1408050" y="1877245"/>
                  <a:pt x="1406568" y="1883175"/>
                  <a:pt x="1403602" y="1889106"/>
                </a:cubicBezTo>
                <a:lnTo>
                  <a:pt x="1394706" y="1906899"/>
                </a:lnTo>
                <a:lnTo>
                  <a:pt x="1385809" y="1889106"/>
                </a:lnTo>
                <a:cubicBezTo>
                  <a:pt x="1376913" y="1906899"/>
                  <a:pt x="1367275" y="1924692"/>
                  <a:pt x="1356896" y="1942485"/>
                </a:cubicBezTo>
                <a:cubicBezTo>
                  <a:pt x="1346517" y="1960277"/>
                  <a:pt x="1336880" y="1978070"/>
                  <a:pt x="1327983" y="1995863"/>
                </a:cubicBezTo>
                <a:cubicBezTo>
                  <a:pt x="1325018" y="1989932"/>
                  <a:pt x="1323535" y="1985483"/>
                  <a:pt x="1323535" y="1982518"/>
                </a:cubicBezTo>
                <a:cubicBezTo>
                  <a:pt x="1323535" y="1979553"/>
                  <a:pt x="1322052" y="1975104"/>
                  <a:pt x="1319087" y="1969174"/>
                </a:cubicBezTo>
                <a:lnTo>
                  <a:pt x="1310191" y="1969174"/>
                </a:lnTo>
                <a:cubicBezTo>
                  <a:pt x="1310191" y="1992897"/>
                  <a:pt x="1310932" y="2015138"/>
                  <a:pt x="1312415" y="2035896"/>
                </a:cubicBezTo>
                <a:cubicBezTo>
                  <a:pt x="1313897" y="2056654"/>
                  <a:pt x="1313156" y="2077412"/>
                  <a:pt x="1310191" y="2098171"/>
                </a:cubicBezTo>
                <a:cubicBezTo>
                  <a:pt x="1310191" y="2112998"/>
                  <a:pt x="1309449" y="2125601"/>
                  <a:pt x="1307966" y="2135980"/>
                </a:cubicBezTo>
                <a:cubicBezTo>
                  <a:pt x="1306484" y="2146359"/>
                  <a:pt x="1304260" y="2157480"/>
                  <a:pt x="1301294" y="2169341"/>
                </a:cubicBezTo>
                <a:cubicBezTo>
                  <a:pt x="1295363" y="2193065"/>
                  <a:pt x="1292398" y="2209375"/>
                  <a:pt x="1292398" y="2218271"/>
                </a:cubicBezTo>
                <a:cubicBezTo>
                  <a:pt x="1295363" y="2241995"/>
                  <a:pt x="1286467" y="2264236"/>
                  <a:pt x="1265709" y="2284994"/>
                </a:cubicBezTo>
                <a:cubicBezTo>
                  <a:pt x="1262743" y="2287960"/>
                  <a:pt x="1256812" y="2289442"/>
                  <a:pt x="1247916" y="2289442"/>
                </a:cubicBezTo>
                <a:cubicBezTo>
                  <a:pt x="1241985" y="2292408"/>
                  <a:pt x="1236054" y="2293891"/>
                  <a:pt x="1230123" y="2293891"/>
                </a:cubicBezTo>
                <a:cubicBezTo>
                  <a:pt x="1224192" y="2293891"/>
                  <a:pt x="1218262" y="2295373"/>
                  <a:pt x="1212331" y="2298339"/>
                </a:cubicBezTo>
                <a:cubicBezTo>
                  <a:pt x="1227158" y="2322062"/>
                  <a:pt x="1228641" y="2342079"/>
                  <a:pt x="1216779" y="2358389"/>
                </a:cubicBezTo>
                <a:cubicBezTo>
                  <a:pt x="1204917" y="2374699"/>
                  <a:pt x="1194538" y="2391750"/>
                  <a:pt x="1185642" y="2409543"/>
                </a:cubicBezTo>
                <a:cubicBezTo>
                  <a:pt x="1179711" y="2403612"/>
                  <a:pt x="1175262" y="2398423"/>
                  <a:pt x="1172297" y="2393974"/>
                </a:cubicBezTo>
                <a:cubicBezTo>
                  <a:pt x="1169332" y="2389526"/>
                  <a:pt x="1164884" y="2385819"/>
                  <a:pt x="1158953" y="2382854"/>
                </a:cubicBezTo>
                <a:cubicBezTo>
                  <a:pt x="1153022" y="2379888"/>
                  <a:pt x="1141160" y="2381371"/>
                  <a:pt x="1123367" y="2387302"/>
                </a:cubicBezTo>
                <a:cubicBezTo>
                  <a:pt x="1117436" y="2393233"/>
                  <a:pt x="1114471" y="2400647"/>
                  <a:pt x="1114471" y="2409543"/>
                </a:cubicBezTo>
                <a:lnTo>
                  <a:pt x="1118919" y="2413991"/>
                </a:lnTo>
                <a:cubicBezTo>
                  <a:pt x="1121884" y="2408060"/>
                  <a:pt x="1124850" y="2404354"/>
                  <a:pt x="1127815" y="2402871"/>
                </a:cubicBezTo>
                <a:cubicBezTo>
                  <a:pt x="1130781" y="2401388"/>
                  <a:pt x="1133746" y="2399164"/>
                  <a:pt x="1136712" y="2396199"/>
                </a:cubicBezTo>
                <a:lnTo>
                  <a:pt x="1141160" y="2396199"/>
                </a:lnTo>
                <a:cubicBezTo>
                  <a:pt x="1138194" y="2399164"/>
                  <a:pt x="1136712" y="2402129"/>
                  <a:pt x="1136712" y="2405095"/>
                </a:cubicBezTo>
                <a:cubicBezTo>
                  <a:pt x="1136712" y="2408060"/>
                  <a:pt x="1135229" y="2411026"/>
                  <a:pt x="1132263" y="2413991"/>
                </a:cubicBezTo>
                <a:cubicBezTo>
                  <a:pt x="1129298" y="2434749"/>
                  <a:pt x="1136712" y="2446611"/>
                  <a:pt x="1154504" y="2449576"/>
                </a:cubicBezTo>
                <a:cubicBezTo>
                  <a:pt x="1160435" y="2449576"/>
                  <a:pt x="1167849" y="2454025"/>
                  <a:pt x="1176745" y="2462921"/>
                </a:cubicBezTo>
                <a:cubicBezTo>
                  <a:pt x="1173780" y="2465886"/>
                  <a:pt x="1171556" y="2468852"/>
                  <a:pt x="1170073" y="2471817"/>
                </a:cubicBezTo>
                <a:cubicBezTo>
                  <a:pt x="1168590" y="2474783"/>
                  <a:pt x="1164884" y="2477748"/>
                  <a:pt x="1158953" y="2480714"/>
                </a:cubicBezTo>
                <a:cubicBezTo>
                  <a:pt x="1155987" y="2486645"/>
                  <a:pt x="1155987" y="2491834"/>
                  <a:pt x="1158953" y="2496282"/>
                </a:cubicBezTo>
                <a:cubicBezTo>
                  <a:pt x="1161918" y="2500731"/>
                  <a:pt x="1155987" y="2502955"/>
                  <a:pt x="1141160" y="2502955"/>
                </a:cubicBezTo>
                <a:cubicBezTo>
                  <a:pt x="1138194" y="2502955"/>
                  <a:pt x="1135229" y="2507403"/>
                  <a:pt x="1132263" y="2516299"/>
                </a:cubicBezTo>
                <a:cubicBezTo>
                  <a:pt x="1129298" y="2525196"/>
                  <a:pt x="1124850" y="2532609"/>
                  <a:pt x="1118919" y="2538540"/>
                </a:cubicBezTo>
                <a:lnTo>
                  <a:pt x="1110023" y="2565229"/>
                </a:lnTo>
                <a:cubicBezTo>
                  <a:pt x="1107057" y="2574125"/>
                  <a:pt x="1098161" y="2581539"/>
                  <a:pt x="1083334" y="2587470"/>
                </a:cubicBezTo>
                <a:cubicBezTo>
                  <a:pt x="1077403" y="2593401"/>
                  <a:pt x="1072954" y="2599332"/>
                  <a:pt x="1069989" y="2605263"/>
                </a:cubicBezTo>
                <a:cubicBezTo>
                  <a:pt x="1067024" y="2611194"/>
                  <a:pt x="1062575" y="2617124"/>
                  <a:pt x="1056644" y="2623055"/>
                </a:cubicBezTo>
                <a:cubicBezTo>
                  <a:pt x="1032921" y="2643813"/>
                  <a:pt x="1007715" y="2645296"/>
                  <a:pt x="981025" y="2627504"/>
                </a:cubicBezTo>
                <a:cubicBezTo>
                  <a:pt x="972129" y="2621573"/>
                  <a:pt x="963233" y="2616383"/>
                  <a:pt x="954336" y="2611935"/>
                </a:cubicBezTo>
                <a:cubicBezTo>
                  <a:pt x="945440" y="2607487"/>
                  <a:pt x="938026" y="2597849"/>
                  <a:pt x="932096" y="2583022"/>
                </a:cubicBezTo>
                <a:cubicBezTo>
                  <a:pt x="932096" y="2577091"/>
                  <a:pt x="926906" y="2573384"/>
                  <a:pt x="916527" y="2571901"/>
                </a:cubicBezTo>
                <a:cubicBezTo>
                  <a:pt x="906148" y="2570419"/>
                  <a:pt x="897993" y="2572643"/>
                  <a:pt x="892062" y="2578574"/>
                </a:cubicBezTo>
                <a:cubicBezTo>
                  <a:pt x="924682" y="2584504"/>
                  <a:pt x="938026" y="2602297"/>
                  <a:pt x="932096" y="2631952"/>
                </a:cubicBezTo>
                <a:cubicBezTo>
                  <a:pt x="923199" y="2631952"/>
                  <a:pt x="917268" y="2633434"/>
                  <a:pt x="914303" y="2636400"/>
                </a:cubicBezTo>
                <a:cubicBezTo>
                  <a:pt x="899476" y="2654193"/>
                  <a:pt x="886131" y="2654193"/>
                  <a:pt x="874269" y="2636400"/>
                </a:cubicBezTo>
                <a:lnTo>
                  <a:pt x="865373" y="2636400"/>
                </a:lnTo>
                <a:lnTo>
                  <a:pt x="838684" y="2663089"/>
                </a:lnTo>
                <a:cubicBezTo>
                  <a:pt x="838684" y="2654193"/>
                  <a:pt x="837201" y="2646779"/>
                  <a:pt x="834236" y="2640848"/>
                </a:cubicBezTo>
                <a:cubicBezTo>
                  <a:pt x="816443" y="2640848"/>
                  <a:pt x="804581" y="2646779"/>
                  <a:pt x="798650" y="2658641"/>
                </a:cubicBezTo>
                <a:cubicBezTo>
                  <a:pt x="798650" y="2661606"/>
                  <a:pt x="795685" y="2663830"/>
                  <a:pt x="789754" y="2665313"/>
                </a:cubicBezTo>
                <a:cubicBezTo>
                  <a:pt x="783823" y="2666796"/>
                  <a:pt x="777892" y="2666054"/>
                  <a:pt x="771961" y="2663089"/>
                </a:cubicBezTo>
                <a:cubicBezTo>
                  <a:pt x="763065" y="2660123"/>
                  <a:pt x="755651" y="2655675"/>
                  <a:pt x="749720" y="2649744"/>
                </a:cubicBezTo>
                <a:cubicBezTo>
                  <a:pt x="743790" y="2643813"/>
                  <a:pt x="734893" y="2643813"/>
                  <a:pt x="723031" y="2649744"/>
                </a:cubicBezTo>
                <a:lnTo>
                  <a:pt x="700790" y="2649744"/>
                </a:lnTo>
                <a:cubicBezTo>
                  <a:pt x="691894" y="2649744"/>
                  <a:pt x="685963" y="2651227"/>
                  <a:pt x="682998" y="2654193"/>
                </a:cubicBezTo>
                <a:cubicBezTo>
                  <a:pt x="674101" y="2663089"/>
                  <a:pt x="663722" y="2668278"/>
                  <a:pt x="651861" y="2669761"/>
                </a:cubicBezTo>
                <a:cubicBezTo>
                  <a:pt x="639999" y="2671244"/>
                  <a:pt x="632585" y="2679399"/>
                  <a:pt x="629620" y="2694226"/>
                </a:cubicBezTo>
                <a:lnTo>
                  <a:pt x="616275" y="2694226"/>
                </a:lnTo>
                <a:lnTo>
                  <a:pt x="602931" y="2694226"/>
                </a:lnTo>
                <a:cubicBezTo>
                  <a:pt x="594034" y="2685330"/>
                  <a:pt x="584397" y="2676433"/>
                  <a:pt x="574017" y="2667537"/>
                </a:cubicBezTo>
                <a:cubicBezTo>
                  <a:pt x="563638" y="2658641"/>
                  <a:pt x="555483" y="2648262"/>
                  <a:pt x="549553" y="2636400"/>
                </a:cubicBezTo>
                <a:cubicBezTo>
                  <a:pt x="537691" y="2618607"/>
                  <a:pt x="528053" y="2600815"/>
                  <a:pt x="520639" y="2583022"/>
                </a:cubicBezTo>
                <a:cubicBezTo>
                  <a:pt x="513226" y="2565229"/>
                  <a:pt x="505071" y="2547436"/>
                  <a:pt x="496174" y="2529644"/>
                </a:cubicBezTo>
                <a:cubicBezTo>
                  <a:pt x="496174" y="2526678"/>
                  <a:pt x="491726" y="2520747"/>
                  <a:pt x="482830" y="2511851"/>
                </a:cubicBezTo>
                <a:cubicBezTo>
                  <a:pt x="482830" y="2488127"/>
                  <a:pt x="473934" y="2468852"/>
                  <a:pt x="456141" y="2454025"/>
                </a:cubicBezTo>
                <a:lnTo>
                  <a:pt x="456141" y="2436232"/>
                </a:lnTo>
                <a:cubicBezTo>
                  <a:pt x="456141" y="2433267"/>
                  <a:pt x="456882" y="2430301"/>
                  <a:pt x="458365" y="2427336"/>
                </a:cubicBezTo>
                <a:cubicBezTo>
                  <a:pt x="459848" y="2424370"/>
                  <a:pt x="460589" y="2419922"/>
                  <a:pt x="460589" y="2413991"/>
                </a:cubicBezTo>
                <a:cubicBezTo>
                  <a:pt x="454658" y="2390268"/>
                  <a:pt x="447986" y="2365802"/>
                  <a:pt x="440572" y="2340596"/>
                </a:cubicBezTo>
                <a:cubicBezTo>
                  <a:pt x="433159" y="2315390"/>
                  <a:pt x="425004" y="2290925"/>
                  <a:pt x="416107" y="2267201"/>
                </a:cubicBezTo>
                <a:cubicBezTo>
                  <a:pt x="413142" y="2258305"/>
                  <a:pt x="409435" y="2249409"/>
                  <a:pt x="404987" y="2240512"/>
                </a:cubicBezTo>
                <a:cubicBezTo>
                  <a:pt x="400539" y="2231616"/>
                  <a:pt x="396832" y="2222720"/>
                  <a:pt x="393866" y="2213823"/>
                </a:cubicBezTo>
                <a:cubicBezTo>
                  <a:pt x="387936" y="2184169"/>
                  <a:pt x="384229" y="2154514"/>
                  <a:pt x="382746" y="2124860"/>
                </a:cubicBezTo>
                <a:cubicBezTo>
                  <a:pt x="381263" y="2095205"/>
                  <a:pt x="377556" y="2065551"/>
                  <a:pt x="371626" y="2035896"/>
                </a:cubicBezTo>
                <a:cubicBezTo>
                  <a:pt x="365695" y="2009207"/>
                  <a:pt x="360505" y="1982518"/>
                  <a:pt x="356057" y="1955829"/>
                </a:cubicBezTo>
                <a:cubicBezTo>
                  <a:pt x="351609" y="1929140"/>
                  <a:pt x="346419" y="1903934"/>
                  <a:pt x="340488" y="1880210"/>
                </a:cubicBezTo>
                <a:cubicBezTo>
                  <a:pt x="334557" y="1841659"/>
                  <a:pt x="329368" y="1803108"/>
                  <a:pt x="324920" y="1764557"/>
                </a:cubicBezTo>
                <a:cubicBezTo>
                  <a:pt x="320472" y="1726006"/>
                  <a:pt x="315282" y="1687456"/>
                  <a:pt x="309351" y="1648905"/>
                </a:cubicBezTo>
                <a:lnTo>
                  <a:pt x="291558" y="1568838"/>
                </a:lnTo>
                <a:lnTo>
                  <a:pt x="273766" y="1488771"/>
                </a:lnTo>
                <a:cubicBezTo>
                  <a:pt x="270800" y="1473943"/>
                  <a:pt x="267093" y="1460599"/>
                  <a:pt x="262645" y="1448737"/>
                </a:cubicBezTo>
                <a:cubicBezTo>
                  <a:pt x="258197" y="1436875"/>
                  <a:pt x="257456" y="1425013"/>
                  <a:pt x="260421" y="1413151"/>
                </a:cubicBezTo>
                <a:cubicBezTo>
                  <a:pt x="260421" y="1383497"/>
                  <a:pt x="257456" y="1362739"/>
                  <a:pt x="251525" y="1350877"/>
                </a:cubicBezTo>
                <a:cubicBezTo>
                  <a:pt x="248559" y="1344946"/>
                  <a:pt x="245594" y="1341240"/>
                  <a:pt x="242628" y="1339757"/>
                </a:cubicBezTo>
                <a:cubicBezTo>
                  <a:pt x="239663" y="1338274"/>
                  <a:pt x="236698" y="1334567"/>
                  <a:pt x="233732" y="1328636"/>
                </a:cubicBezTo>
                <a:cubicBezTo>
                  <a:pt x="233732" y="1316774"/>
                  <a:pt x="235215" y="1306395"/>
                  <a:pt x="238180" y="1297499"/>
                </a:cubicBezTo>
                <a:cubicBezTo>
                  <a:pt x="232249" y="1303430"/>
                  <a:pt x="227801" y="1306395"/>
                  <a:pt x="224836" y="1306395"/>
                </a:cubicBezTo>
                <a:cubicBezTo>
                  <a:pt x="221870" y="1306395"/>
                  <a:pt x="217422" y="1309361"/>
                  <a:pt x="211491" y="1315292"/>
                </a:cubicBezTo>
                <a:cubicBezTo>
                  <a:pt x="211491" y="1309361"/>
                  <a:pt x="208526" y="1294534"/>
                  <a:pt x="202595" y="1270810"/>
                </a:cubicBezTo>
                <a:cubicBezTo>
                  <a:pt x="211491" y="1279706"/>
                  <a:pt x="218905" y="1285637"/>
                  <a:pt x="224836" y="1288603"/>
                </a:cubicBezTo>
                <a:cubicBezTo>
                  <a:pt x="227801" y="1253017"/>
                  <a:pt x="224836" y="1218173"/>
                  <a:pt x="215939" y="1184071"/>
                </a:cubicBezTo>
                <a:cubicBezTo>
                  <a:pt x="207043" y="1149968"/>
                  <a:pt x="199629" y="1116607"/>
                  <a:pt x="193699" y="1083987"/>
                </a:cubicBezTo>
                <a:cubicBezTo>
                  <a:pt x="193699" y="1081021"/>
                  <a:pt x="196664" y="1079538"/>
                  <a:pt x="202595" y="1079538"/>
                </a:cubicBezTo>
                <a:cubicBezTo>
                  <a:pt x="199629" y="1073608"/>
                  <a:pt x="198147" y="1067677"/>
                  <a:pt x="198147" y="1061746"/>
                </a:cubicBezTo>
                <a:cubicBezTo>
                  <a:pt x="198147" y="1055815"/>
                  <a:pt x="196664" y="1049884"/>
                  <a:pt x="193699" y="1043953"/>
                </a:cubicBezTo>
                <a:lnTo>
                  <a:pt x="175906" y="1052849"/>
                </a:lnTo>
                <a:cubicBezTo>
                  <a:pt x="169975" y="1046919"/>
                  <a:pt x="166268" y="1040988"/>
                  <a:pt x="164785" y="1035057"/>
                </a:cubicBezTo>
                <a:cubicBezTo>
                  <a:pt x="163303" y="1029126"/>
                  <a:pt x="159596" y="1021712"/>
                  <a:pt x="153665" y="1012816"/>
                </a:cubicBezTo>
                <a:cubicBezTo>
                  <a:pt x="150700" y="1027643"/>
                  <a:pt x="146251" y="1046919"/>
                  <a:pt x="140320" y="1070642"/>
                </a:cubicBezTo>
                <a:lnTo>
                  <a:pt x="135872" y="1070642"/>
                </a:lnTo>
                <a:cubicBezTo>
                  <a:pt x="132907" y="1061746"/>
                  <a:pt x="129941" y="1053591"/>
                  <a:pt x="126976" y="1046177"/>
                </a:cubicBezTo>
                <a:cubicBezTo>
                  <a:pt x="124011" y="1038764"/>
                  <a:pt x="122528" y="1030609"/>
                  <a:pt x="122528" y="1021712"/>
                </a:cubicBezTo>
                <a:cubicBezTo>
                  <a:pt x="125493" y="1009850"/>
                  <a:pt x="124752" y="999471"/>
                  <a:pt x="120304" y="990575"/>
                </a:cubicBezTo>
                <a:cubicBezTo>
                  <a:pt x="115856" y="981679"/>
                  <a:pt x="112149" y="972782"/>
                  <a:pt x="109183" y="963886"/>
                </a:cubicBezTo>
                <a:cubicBezTo>
                  <a:pt x="103252" y="931266"/>
                  <a:pt x="97321" y="897905"/>
                  <a:pt x="91391" y="863802"/>
                </a:cubicBezTo>
                <a:cubicBezTo>
                  <a:pt x="85460" y="829699"/>
                  <a:pt x="79529" y="794855"/>
                  <a:pt x="73598" y="759270"/>
                </a:cubicBezTo>
                <a:cubicBezTo>
                  <a:pt x="70632" y="753339"/>
                  <a:pt x="71374" y="748149"/>
                  <a:pt x="75822" y="743701"/>
                </a:cubicBezTo>
                <a:cubicBezTo>
                  <a:pt x="80270" y="739253"/>
                  <a:pt x="83977" y="734064"/>
                  <a:pt x="86942" y="728133"/>
                </a:cubicBezTo>
                <a:lnTo>
                  <a:pt x="69150" y="728133"/>
                </a:lnTo>
                <a:cubicBezTo>
                  <a:pt x="63219" y="692547"/>
                  <a:pt x="57288" y="656221"/>
                  <a:pt x="51357" y="619152"/>
                </a:cubicBezTo>
                <a:cubicBezTo>
                  <a:pt x="45426" y="582084"/>
                  <a:pt x="39495" y="545758"/>
                  <a:pt x="33564" y="510172"/>
                </a:cubicBezTo>
                <a:lnTo>
                  <a:pt x="38012" y="505724"/>
                </a:lnTo>
                <a:lnTo>
                  <a:pt x="46909" y="514620"/>
                </a:lnTo>
                <a:cubicBezTo>
                  <a:pt x="58771" y="508689"/>
                  <a:pt x="69150" y="502758"/>
                  <a:pt x="78046" y="496827"/>
                </a:cubicBezTo>
                <a:cubicBezTo>
                  <a:pt x="63219" y="493862"/>
                  <a:pt x="55805" y="489414"/>
                  <a:pt x="55805" y="483483"/>
                </a:cubicBezTo>
                <a:lnTo>
                  <a:pt x="55805" y="465690"/>
                </a:lnTo>
                <a:cubicBezTo>
                  <a:pt x="58771" y="447898"/>
                  <a:pt x="55805" y="428622"/>
                  <a:pt x="46909" y="407864"/>
                </a:cubicBezTo>
                <a:cubicBezTo>
                  <a:pt x="38012" y="375244"/>
                  <a:pt x="27633" y="345590"/>
                  <a:pt x="15772" y="318901"/>
                </a:cubicBezTo>
                <a:cubicBezTo>
                  <a:pt x="15772" y="312970"/>
                  <a:pt x="12806" y="301108"/>
                  <a:pt x="6875" y="283315"/>
                </a:cubicBezTo>
                <a:cubicBezTo>
                  <a:pt x="3910" y="259592"/>
                  <a:pt x="1686" y="237351"/>
                  <a:pt x="203" y="216593"/>
                </a:cubicBezTo>
                <a:cubicBezTo>
                  <a:pt x="-1280" y="195834"/>
                  <a:pt x="5393" y="173594"/>
                  <a:pt x="20220" y="149870"/>
                </a:cubicBezTo>
                <a:cubicBezTo>
                  <a:pt x="20220" y="146904"/>
                  <a:pt x="21702" y="145422"/>
                  <a:pt x="24668" y="145422"/>
                </a:cubicBezTo>
                <a:cubicBezTo>
                  <a:pt x="27633" y="145422"/>
                  <a:pt x="30599" y="143939"/>
                  <a:pt x="33564" y="140974"/>
                </a:cubicBezTo>
                <a:cubicBezTo>
                  <a:pt x="42461" y="155801"/>
                  <a:pt x="52840" y="165439"/>
                  <a:pt x="64702" y="169887"/>
                </a:cubicBezTo>
                <a:cubicBezTo>
                  <a:pt x="76563" y="174335"/>
                  <a:pt x="89908" y="179525"/>
                  <a:pt x="104735" y="185455"/>
                </a:cubicBezTo>
                <a:cubicBezTo>
                  <a:pt x="89908" y="185455"/>
                  <a:pt x="81012" y="194352"/>
                  <a:pt x="78046" y="212144"/>
                </a:cubicBezTo>
                <a:cubicBezTo>
                  <a:pt x="72115" y="229937"/>
                  <a:pt x="72115" y="247730"/>
                  <a:pt x="78046" y="265522"/>
                </a:cubicBezTo>
                <a:cubicBezTo>
                  <a:pt x="83977" y="283315"/>
                  <a:pt x="86942" y="296660"/>
                  <a:pt x="86942" y="305556"/>
                </a:cubicBezTo>
                <a:cubicBezTo>
                  <a:pt x="83977" y="314452"/>
                  <a:pt x="81012" y="322607"/>
                  <a:pt x="78046" y="330021"/>
                </a:cubicBezTo>
                <a:cubicBezTo>
                  <a:pt x="75081" y="337435"/>
                  <a:pt x="75081" y="345590"/>
                  <a:pt x="78046" y="354486"/>
                </a:cubicBezTo>
                <a:cubicBezTo>
                  <a:pt x="78046" y="366348"/>
                  <a:pt x="83977" y="387106"/>
                  <a:pt x="95839" y="416761"/>
                </a:cubicBezTo>
                <a:cubicBezTo>
                  <a:pt x="95839" y="419726"/>
                  <a:pt x="96580" y="421950"/>
                  <a:pt x="98063" y="423433"/>
                </a:cubicBezTo>
                <a:cubicBezTo>
                  <a:pt x="99546" y="424915"/>
                  <a:pt x="100287" y="427139"/>
                  <a:pt x="100287" y="430105"/>
                </a:cubicBezTo>
                <a:cubicBezTo>
                  <a:pt x="94356" y="453828"/>
                  <a:pt x="95097" y="475328"/>
                  <a:pt x="102511" y="494603"/>
                </a:cubicBezTo>
                <a:cubicBezTo>
                  <a:pt x="109925" y="513879"/>
                  <a:pt x="116597" y="532413"/>
                  <a:pt x="122528" y="550206"/>
                </a:cubicBezTo>
                <a:cubicBezTo>
                  <a:pt x="128459" y="567998"/>
                  <a:pt x="129941" y="582826"/>
                  <a:pt x="126976" y="594687"/>
                </a:cubicBezTo>
                <a:cubicBezTo>
                  <a:pt x="124011" y="600618"/>
                  <a:pt x="124011" y="608032"/>
                  <a:pt x="126976" y="616928"/>
                </a:cubicBezTo>
                <a:cubicBezTo>
                  <a:pt x="129941" y="625825"/>
                  <a:pt x="131424" y="634721"/>
                  <a:pt x="131424" y="643617"/>
                </a:cubicBezTo>
                <a:lnTo>
                  <a:pt x="140320" y="670306"/>
                </a:lnTo>
                <a:cubicBezTo>
                  <a:pt x="143286" y="679203"/>
                  <a:pt x="137355" y="688099"/>
                  <a:pt x="122528" y="696995"/>
                </a:cubicBezTo>
                <a:lnTo>
                  <a:pt x="122528" y="714788"/>
                </a:lnTo>
                <a:cubicBezTo>
                  <a:pt x="125493" y="720719"/>
                  <a:pt x="126976" y="726650"/>
                  <a:pt x="126976" y="732581"/>
                </a:cubicBezTo>
                <a:cubicBezTo>
                  <a:pt x="126976" y="738512"/>
                  <a:pt x="128459" y="744443"/>
                  <a:pt x="131424" y="750374"/>
                </a:cubicBezTo>
                <a:cubicBezTo>
                  <a:pt x="134390" y="756304"/>
                  <a:pt x="137355" y="761494"/>
                  <a:pt x="140320" y="765942"/>
                </a:cubicBezTo>
                <a:cubicBezTo>
                  <a:pt x="143286" y="770390"/>
                  <a:pt x="147734" y="775580"/>
                  <a:pt x="153665" y="781511"/>
                </a:cubicBezTo>
                <a:lnTo>
                  <a:pt x="135872" y="799303"/>
                </a:lnTo>
                <a:lnTo>
                  <a:pt x="142545" y="812648"/>
                </a:lnTo>
                <a:lnTo>
                  <a:pt x="149217" y="825993"/>
                </a:lnTo>
                <a:cubicBezTo>
                  <a:pt x="155148" y="820061"/>
                  <a:pt x="158855" y="813389"/>
                  <a:pt x="160337" y="805976"/>
                </a:cubicBezTo>
                <a:cubicBezTo>
                  <a:pt x="161820" y="798562"/>
                  <a:pt x="169975" y="799303"/>
                  <a:pt x="184802" y="808200"/>
                </a:cubicBezTo>
                <a:cubicBezTo>
                  <a:pt x="184802" y="796338"/>
                  <a:pt x="184061" y="785959"/>
                  <a:pt x="182578" y="777063"/>
                </a:cubicBezTo>
                <a:cubicBezTo>
                  <a:pt x="181095" y="768166"/>
                  <a:pt x="180354" y="759270"/>
                  <a:pt x="180354" y="750374"/>
                </a:cubicBezTo>
                <a:cubicBezTo>
                  <a:pt x="174423" y="726650"/>
                  <a:pt x="169975" y="705150"/>
                  <a:pt x="167010" y="685875"/>
                </a:cubicBezTo>
                <a:cubicBezTo>
                  <a:pt x="164044" y="666600"/>
                  <a:pt x="161079" y="645100"/>
                  <a:pt x="158113" y="621377"/>
                </a:cubicBezTo>
                <a:cubicBezTo>
                  <a:pt x="152182" y="597653"/>
                  <a:pt x="148475" y="575412"/>
                  <a:pt x="146993" y="554654"/>
                </a:cubicBezTo>
                <a:cubicBezTo>
                  <a:pt x="145510" y="533896"/>
                  <a:pt x="143286" y="511655"/>
                  <a:pt x="140320" y="487931"/>
                </a:cubicBezTo>
                <a:cubicBezTo>
                  <a:pt x="134390" y="467173"/>
                  <a:pt x="125493" y="449380"/>
                  <a:pt x="113631" y="434553"/>
                </a:cubicBezTo>
                <a:cubicBezTo>
                  <a:pt x="92873" y="398968"/>
                  <a:pt x="86942" y="366348"/>
                  <a:pt x="95839" y="336693"/>
                </a:cubicBezTo>
                <a:cubicBezTo>
                  <a:pt x="101770" y="330762"/>
                  <a:pt x="106959" y="324090"/>
                  <a:pt x="111407" y="316677"/>
                </a:cubicBezTo>
                <a:cubicBezTo>
                  <a:pt x="115856" y="309263"/>
                  <a:pt x="121045" y="302590"/>
                  <a:pt x="126976" y="296660"/>
                </a:cubicBezTo>
                <a:cubicBezTo>
                  <a:pt x="132907" y="293694"/>
                  <a:pt x="138838" y="286281"/>
                  <a:pt x="144769" y="274419"/>
                </a:cubicBezTo>
                <a:cubicBezTo>
                  <a:pt x="150700" y="274419"/>
                  <a:pt x="154406" y="273677"/>
                  <a:pt x="155889" y="272195"/>
                </a:cubicBezTo>
                <a:cubicBezTo>
                  <a:pt x="157372" y="270712"/>
                  <a:pt x="159596" y="269971"/>
                  <a:pt x="162561" y="269971"/>
                </a:cubicBezTo>
                <a:cubicBezTo>
                  <a:pt x="165527" y="272936"/>
                  <a:pt x="167010" y="275160"/>
                  <a:pt x="167010" y="276643"/>
                </a:cubicBezTo>
                <a:cubicBezTo>
                  <a:pt x="167010" y="278125"/>
                  <a:pt x="168492" y="280349"/>
                  <a:pt x="171458" y="283315"/>
                </a:cubicBezTo>
                <a:cubicBezTo>
                  <a:pt x="177389" y="289246"/>
                  <a:pt x="184802" y="292211"/>
                  <a:pt x="193699" y="292211"/>
                </a:cubicBezTo>
                <a:cubicBezTo>
                  <a:pt x="196664" y="292211"/>
                  <a:pt x="198147" y="290729"/>
                  <a:pt x="198147" y="287763"/>
                </a:cubicBezTo>
                <a:cubicBezTo>
                  <a:pt x="198147" y="284798"/>
                  <a:pt x="199629" y="281832"/>
                  <a:pt x="202595" y="278867"/>
                </a:cubicBezTo>
                <a:cubicBezTo>
                  <a:pt x="208526" y="264040"/>
                  <a:pt x="213715" y="251436"/>
                  <a:pt x="218164" y="241057"/>
                </a:cubicBezTo>
                <a:cubicBezTo>
                  <a:pt x="222612" y="230678"/>
                  <a:pt x="232249" y="222523"/>
                  <a:pt x="247077" y="216593"/>
                </a:cubicBezTo>
                <a:lnTo>
                  <a:pt x="251525" y="212144"/>
                </a:lnTo>
                <a:cubicBezTo>
                  <a:pt x="251525" y="194352"/>
                  <a:pt x="258938" y="182490"/>
                  <a:pt x="273766" y="176559"/>
                </a:cubicBezTo>
                <a:cubicBezTo>
                  <a:pt x="288593" y="170628"/>
                  <a:pt x="298972" y="163215"/>
                  <a:pt x="304903" y="154318"/>
                </a:cubicBezTo>
                <a:lnTo>
                  <a:pt x="313799" y="145422"/>
                </a:lnTo>
                <a:cubicBezTo>
                  <a:pt x="313799" y="151352"/>
                  <a:pt x="313058" y="156542"/>
                  <a:pt x="311575" y="160991"/>
                </a:cubicBezTo>
                <a:cubicBezTo>
                  <a:pt x="310092" y="165439"/>
                  <a:pt x="309351" y="170628"/>
                  <a:pt x="309351" y="176559"/>
                </a:cubicBezTo>
                <a:cubicBezTo>
                  <a:pt x="309351" y="179525"/>
                  <a:pt x="312317" y="186938"/>
                  <a:pt x="318247" y="198800"/>
                </a:cubicBezTo>
                <a:lnTo>
                  <a:pt x="327144" y="198800"/>
                </a:lnTo>
                <a:cubicBezTo>
                  <a:pt x="330109" y="195834"/>
                  <a:pt x="331592" y="189904"/>
                  <a:pt x="331592" y="181007"/>
                </a:cubicBezTo>
                <a:cubicBezTo>
                  <a:pt x="331592" y="175076"/>
                  <a:pt x="332333" y="169887"/>
                  <a:pt x="333816" y="165439"/>
                </a:cubicBezTo>
                <a:cubicBezTo>
                  <a:pt x="335299" y="160991"/>
                  <a:pt x="336040" y="157284"/>
                  <a:pt x="336040" y="154318"/>
                </a:cubicBezTo>
                <a:cubicBezTo>
                  <a:pt x="341971" y="148387"/>
                  <a:pt x="346419" y="145422"/>
                  <a:pt x="349385" y="145422"/>
                </a:cubicBezTo>
                <a:cubicBezTo>
                  <a:pt x="352350" y="145422"/>
                  <a:pt x="355316" y="143939"/>
                  <a:pt x="358281" y="140974"/>
                </a:cubicBezTo>
                <a:cubicBezTo>
                  <a:pt x="355316" y="135043"/>
                  <a:pt x="349385" y="127629"/>
                  <a:pt x="340488" y="118733"/>
                </a:cubicBezTo>
                <a:cubicBezTo>
                  <a:pt x="343454" y="115767"/>
                  <a:pt x="345678" y="112802"/>
                  <a:pt x="347161" y="109836"/>
                </a:cubicBezTo>
                <a:cubicBezTo>
                  <a:pt x="348643" y="106871"/>
                  <a:pt x="350867" y="103906"/>
                  <a:pt x="353833" y="100940"/>
                </a:cubicBezTo>
                <a:lnTo>
                  <a:pt x="313799" y="87596"/>
                </a:lnTo>
                <a:cubicBezTo>
                  <a:pt x="322696" y="78699"/>
                  <a:pt x="330851" y="69803"/>
                  <a:pt x="338264" y="60907"/>
                </a:cubicBezTo>
                <a:cubicBezTo>
                  <a:pt x="345678" y="52010"/>
                  <a:pt x="358281" y="53493"/>
                  <a:pt x="376074" y="65355"/>
                </a:cubicBezTo>
                <a:lnTo>
                  <a:pt x="376074" y="52010"/>
                </a:lnTo>
                <a:cubicBezTo>
                  <a:pt x="370143" y="52010"/>
                  <a:pt x="361247" y="49044"/>
                  <a:pt x="349385" y="43114"/>
                </a:cubicBezTo>
                <a:cubicBezTo>
                  <a:pt x="340488" y="40148"/>
                  <a:pt x="336040" y="35700"/>
                  <a:pt x="336040" y="29769"/>
                </a:cubicBezTo>
                <a:cubicBezTo>
                  <a:pt x="333075" y="26804"/>
                  <a:pt x="333075" y="23838"/>
                  <a:pt x="336040" y="20873"/>
                </a:cubicBezTo>
                <a:cubicBezTo>
                  <a:pt x="339006" y="17907"/>
                  <a:pt x="341971" y="16425"/>
                  <a:pt x="344937" y="16425"/>
                </a:cubicBezTo>
                <a:cubicBezTo>
                  <a:pt x="359764" y="13459"/>
                  <a:pt x="374591" y="14942"/>
                  <a:pt x="389418" y="20873"/>
                </a:cubicBezTo>
                <a:lnTo>
                  <a:pt x="433900" y="38665"/>
                </a:lnTo>
                <a:lnTo>
                  <a:pt x="438348" y="47562"/>
                </a:lnTo>
                <a:cubicBezTo>
                  <a:pt x="414625" y="65355"/>
                  <a:pt x="413142" y="84630"/>
                  <a:pt x="433900" y="105388"/>
                </a:cubicBezTo>
                <a:cubicBezTo>
                  <a:pt x="436865" y="108354"/>
                  <a:pt x="438348" y="111319"/>
                  <a:pt x="438348" y="114285"/>
                </a:cubicBezTo>
                <a:cubicBezTo>
                  <a:pt x="438348" y="126146"/>
                  <a:pt x="442796" y="134301"/>
                  <a:pt x="451693" y="138749"/>
                </a:cubicBezTo>
                <a:cubicBezTo>
                  <a:pt x="460589" y="143198"/>
                  <a:pt x="468003" y="148387"/>
                  <a:pt x="473934" y="154318"/>
                </a:cubicBezTo>
                <a:lnTo>
                  <a:pt x="482830" y="154318"/>
                </a:lnTo>
                <a:lnTo>
                  <a:pt x="482830" y="105388"/>
                </a:lnTo>
                <a:cubicBezTo>
                  <a:pt x="488761" y="108354"/>
                  <a:pt x="493950" y="111319"/>
                  <a:pt x="498399" y="114285"/>
                </a:cubicBezTo>
                <a:cubicBezTo>
                  <a:pt x="502847" y="117250"/>
                  <a:pt x="505071" y="114285"/>
                  <a:pt x="505071" y="105388"/>
                </a:cubicBezTo>
                <a:cubicBezTo>
                  <a:pt x="508036" y="99457"/>
                  <a:pt x="508036" y="92044"/>
                  <a:pt x="505071" y="83147"/>
                </a:cubicBezTo>
                <a:cubicBezTo>
                  <a:pt x="502105" y="74251"/>
                  <a:pt x="499140" y="66837"/>
                  <a:pt x="496174" y="60907"/>
                </a:cubicBezTo>
                <a:cubicBezTo>
                  <a:pt x="499140" y="57941"/>
                  <a:pt x="502105" y="56458"/>
                  <a:pt x="505071" y="56458"/>
                </a:cubicBezTo>
                <a:cubicBezTo>
                  <a:pt x="508036" y="56458"/>
                  <a:pt x="509519" y="54976"/>
                  <a:pt x="509519" y="52010"/>
                </a:cubicBezTo>
                <a:cubicBezTo>
                  <a:pt x="524346" y="60907"/>
                  <a:pt x="533243" y="66837"/>
                  <a:pt x="536208" y="69803"/>
                </a:cubicBezTo>
                <a:cubicBezTo>
                  <a:pt x="542139" y="87596"/>
                  <a:pt x="550294" y="100940"/>
                  <a:pt x="560673" y="109836"/>
                </a:cubicBezTo>
                <a:cubicBezTo>
                  <a:pt x="571052" y="118733"/>
                  <a:pt x="583655" y="126146"/>
                  <a:pt x="598482" y="132077"/>
                </a:cubicBezTo>
                <a:cubicBezTo>
                  <a:pt x="610344" y="135043"/>
                  <a:pt x="628137" y="142456"/>
                  <a:pt x="651861" y="154318"/>
                </a:cubicBezTo>
                <a:cubicBezTo>
                  <a:pt x="672619" y="172111"/>
                  <a:pt x="691894" y="191386"/>
                  <a:pt x="709687" y="212144"/>
                </a:cubicBezTo>
                <a:cubicBezTo>
                  <a:pt x="718583" y="224006"/>
                  <a:pt x="725255" y="237351"/>
                  <a:pt x="729704" y="252178"/>
                </a:cubicBezTo>
                <a:cubicBezTo>
                  <a:pt x="734152" y="267005"/>
                  <a:pt x="730445" y="281832"/>
                  <a:pt x="718583" y="296660"/>
                </a:cubicBezTo>
                <a:cubicBezTo>
                  <a:pt x="730445" y="296660"/>
                  <a:pt x="739341" y="298142"/>
                  <a:pt x="745272" y="301108"/>
                </a:cubicBezTo>
                <a:cubicBezTo>
                  <a:pt x="736376" y="310004"/>
                  <a:pt x="728962" y="315935"/>
                  <a:pt x="723031" y="318901"/>
                </a:cubicBezTo>
                <a:cubicBezTo>
                  <a:pt x="728962" y="321866"/>
                  <a:pt x="733410" y="323349"/>
                  <a:pt x="736376" y="323349"/>
                </a:cubicBezTo>
                <a:cubicBezTo>
                  <a:pt x="739341" y="323349"/>
                  <a:pt x="743790" y="324831"/>
                  <a:pt x="749720" y="327797"/>
                </a:cubicBezTo>
                <a:cubicBezTo>
                  <a:pt x="725997" y="342624"/>
                  <a:pt x="718583" y="364865"/>
                  <a:pt x="727480" y="394519"/>
                </a:cubicBezTo>
                <a:cubicBezTo>
                  <a:pt x="727480" y="400450"/>
                  <a:pt x="725997" y="405640"/>
                  <a:pt x="723031" y="410088"/>
                </a:cubicBezTo>
                <a:cubicBezTo>
                  <a:pt x="720066" y="414536"/>
                  <a:pt x="718583" y="418243"/>
                  <a:pt x="718583" y="421209"/>
                </a:cubicBezTo>
                <a:cubicBezTo>
                  <a:pt x="724514" y="436036"/>
                  <a:pt x="728221" y="448639"/>
                  <a:pt x="729704" y="459018"/>
                </a:cubicBezTo>
                <a:cubicBezTo>
                  <a:pt x="731186" y="469397"/>
                  <a:pt x="734893" y="482000"/>
                  <a:pt x="740824" y="496827"/>
                </a:cubicBezTo>
                <a:cubicBezTo>
                  <a:pt x="743790" y="502758"/>
                  <a:pt x="748238" y="514620"/>
                  <a:pt x="754169" y="532413"/>
                </a:cubicBezTo>
                <a:cubicBezTo>
                  <a:pt x="754169" y="535378"/>
                  <a:pt x="755651" y="538344"/>
                  <a:pt x="758617" y="541309"/>
                </a:cubicBezTo>
                <a:cubicBezTo>
                  <a:pt x="773444" y="547240"/>
                  <a:pt x="777892" y="562067"/>
                  <a:pt x="771961" y="585791"/>
                </a:cubicBezTo>
                <a:cubicBezTo>
                  <a:pt x="774927" y="585791"/>
                  <a:pt x="777892" y="584308"/>
                  <a:pt x="780858" y="581343"/>
                </a:cubicBezTo>
                <a:cubicBezTo>
                  <a:pt x="783823" y="587274"/>
                  <a:pt x="786789" y="592463"/>
                  <a:pt x="789754" y="596911"/>
                </a:cubicBezTo>
                <a:cubicBezTo>
                  <a:pt x="792719" y="601360"/>
                  <a:pt x="794202" y="606549"/>
                  <a:pt x="794202" y="612480"/>
                </a:cubicBezTo>
                <a:cubicBezTo>
                  <a:pt x="803098" y="662893"/>
                  <a:pt x="811254" y="714788"/>
                  <a:pt x="818667" y="768166"/>
                </a:cubicBezTo>
                <a:cubicBezTo>
                  <a:pt x="826081" y="821544"/>
                  <a:pt x="834236" y="873440"/>
                  <a:pt x="843132" y="923852"/>
                </a:cubicBezTo>
                <a:cubicBezTo>
                  <a:pt x="849063" y="965369"/>
                  <a:pt x="913360" y="841524"/>
                  <a:pt x="929795" y="880258"/>
                </a:cubicBezTo>
                <a:cubicBezTo>
                  <a:pt x="946230" y="918992"/>
                  <a:pt x="932849" y="1114743"/>
                  <a:pt x="941745" y="1156259"/>
                </a:cubicBezTo>
                <a:cubicBezTo>
                  <a:pt x="932598" y="1185546"/>
                  <a:pt x="915911" y="1216133"/>
                  <a:pt x="914303" y="1244121"/>
                </a:cubicBezTo>
                <a:cubicBezTo>
                  <a:pt x="912695" y="1272109"/>
                  <a:pt x="926165" y="1297499"/>
                  <a:pt x="932096" y="1324188"/>
                </a:cubicBezTo>
                <a:cubicBezTo>
                  <a:pt x="932096" y="1330119"/>
                  <a:pt x="919581" y="1298558"/>
                  <a:pt x="928477" y="1307454"/>
                </a:cubicBezTo>
                <a:cubicBezTo>
                  <a:pt x="937373" y="1298558"/>
                  <a:pt x="919205" y="932573"/>
                  <a:pt x="919205" y="926642"/>
                </a:cubicBezTo>
                <a:cubicBezTo>
                  <a:pt x="925135" y="905884"/>
                  <a:pt x="973876" y="1263926"/>
                  <a:pt x="974353" y="1261914"/>
                </a:cubicBezTo>
                <a:cubicBezTo>
                  <a:pt x="974830" y="1259902"/>
                  <a:pt x="916139" y="938295"/>
                  <a:pt x="922070" y="914571"/>
                </a:cubicBezTo>
                <a:cubicBezTo>
                  <a:pt x="933932" y="864158"/>
                  <a:pt x="976288" y="1007879"/>
                  <a:pt x="1003907" y="1004978"/>
                </a:cubicBezTo>
                <a:cubicBezTo>
                  <a:pt x="1031526" y="1002077"/>
                  <a:pt x="1067024" y="944611"/>
                  <a:pt x="1087782" y="897163"/>
                </a:cubicBezTo>
                <a:cubicBezTo>
                  <a:pt x="1087782" y="891232"/>
                  <a:pt x="1089264" y="888267"/>
                  <a:pt x="1092230" y="888267"/>
                </a:cubicBezTo>
                <a:cubicBezTo>
                  <a:pt x="1095195" y="888267"/>
                  <a:pt x="1098161" y="885301"/>
                  <a:pt x="1101126" y="879371"/>
                </a:cubicBezTo>
                <a:cubicBezTo>
                  <a:pt x="1107057" y="861578"/>
                  <a:pt x="1110023" y="848233"/>
                  <a:pt x="1110023" y="839337"/>
                </a:cubicBezTo>
                <a:cubicBezTo>
                  <a:pt x="1112988" y="833406"/>
                  <a:pt x="1109621" y="848446"/>
                  <a:pt x="1112247" y="823769"/>
                </a:cubicBezTo>
                <a:cubicBezTo>
                  <a:pt x="1114873" y="799092"/>
                  <a:pt x="1122814" y="697206"/>
                  <a:pt x="1125780" y="691275"/>
                </a:cubicBezTo>
                <a:cubicBezTo>
                  <a:pt x="1140607" y="658655"/>
                  <a:pt x="1145608" y="742960"/>
                  <a:pt x="1163401" y="710340"/>
                </a:cubicBezTo>
                <a:cubicBezTo>
                  <a:pt x="1169332" y="695513"/>
                  <a:pt x="1179711" y="695513"/>
                  <a:pt x="1194538" y="710340"/>
                </a:cubicBezTo>
                <a:cubicBezTo>
                  <a:pt x="1188607" y="719236"/>
                  <a:pt x="1182676" y="728874"/>
                  <a:pt x="1176745" y="739253"/>
                </a:cubicBezTo>
                <a:cubicBezTo>
                  <a:pt x="1170814" y="749632"/>
                  <a:pt x="1164884" y="760753"/>
                  <a:pt x="1158953" y="772614"/>
                </a:cubicBezTo>
                <a:cubicBezTo>
                  <a:pt x="1161918" y="772614"/>
                  <a:pt x="1163401" y="773356"/>
                  <a:pt x="1163401" y="774838"/>
                </a:cubicBezTo>
                <a:cubicBezTo>
                  <a:pt x="1163401" y="776321"/>
                  <a:pt x="1164884" y="777063"/>
                  <a:pt x="1167849" y="777063"/>
                </a:cubicBezTo>
                <a:lnTo>
                  <a:pt x="1194538" y="710340"/>
                </a:lnTo>
                <a:cubicBezTo>
                  <a:pt x="1209365" y="704409"/>
                  <a:pt x="1218262" y="696254"/>
                  <a:pt x="1221227" y="685875"/>
                </a:cubicBezTo>
                <a:cubicBezTo>
                  <a:pt x="1224192" y="675496"/>
                  <a:pt x="1227158" y="664375"/>
                  <a:pt x="1230123" y="652514"/>
                </a:cubicBezTo>
                <a:cubicBezTo>
                  <a:pt x="1236054" y="643617"/>
                  <a:pt x="1241985" y="637686"/>
                  <a:pt x="1247916" y="634721"/>
                </a:cubicBezTo>
                <a:cubicBezTo>
                  <a:pt x="1253847" y="631756"/>
                  <a:pt x="1256812" y="626566"/>
                  <a:pt x="1256812" y="619152"/>
                </a:cubicBezTo>
                <a:cubicBezTo>
                  <a:pt x="1256812" y="615445"/>
                  <a:pt x="1257183" y="611924"/>
                  <a:pt x="1257924" y="608588"/>
                </a:cubicBezTo>
                <a:lnTo>
                  <a:pt x="1260617" y="600958"/>
                </a:lnTo>
                <a:lnTo>
                  <a:pt x="1260149" y="601360"/>
                </a:lnTo>
                <a:cubicBezTo>
                  <a:pt x="1257924" y="602842"/>
                  <a:pt x="1253847" y="605066"/>
                  <a:pt x="1247916" y="608032"/>
                </a:cubicBezTo>
                <a:lnTo>
                  <a:pt x="1247916" y="430105"/>
                </a:lnTo>
                <a:lnTo>
                  <a:pt x="1225675" y="430105"/>
                </a:lnTo>
                <a:cubicBezTo>
                  <a:pt x="1228641" y="418243"/>
                  <a:pt x="1231606" y="407122"/>
                  <a:pt x="1234571" y="396744"/>
                </a:cubicBezTo>
                <a:cubicBezTo>
                  <a:pt x="1237537" y="386365"/>
                  <a:pt x="1240502" y="375244"/>
                  <a:pt x="1243468" y="363382"/>
                </a:cubicBezTo>
                <a:cubicBezTo>
                  <a:pt x="1249399" y="345590"/>
                  <a:pt x="1253847" y="333728"/>
                  <a:pt x="1256812" y="327797"/>
                </a:cubicBezTo>
                <a:cubicBezTo>
                  <a:pt x="1262743" y="321866"/>
                  <a:pt x="1268674" y="317418"/>
                  <a:pt x="1274605" y="314452"/>
                </a:cubicBezTo>
                <a:cubicBezTo>
                  <a:pt x="1277570" y="305556"/>
                  <a:pt x="1279795" y="295918"/>
                  <a:pt x="1281277" y="285539"/>
                </a:cubicBezTo>
                <a:cubicBezTo>
                  <a:pt x="1282760" y="275160"/>
                  <a:pt x="1286467" y="264040"/>
                  <a:pt x="1292398" y="252178"/>
                </a:cubicBezTo>
                <a:cubicBezTo>
                  <a:pt x="1298329" y="240316"/>
                  <a:pt x="1305742" y="229937"/>
                  <a:pt x="1314639" y="221041"/>
                </a:cubicBezTo>
                <a:cubicBezTo>
                  <a:pt x="1323535" y="212144"/>
                  <a:pt x="1332431" y="201765"/>
                  <a:pt x="1341328" y="189904"/>
                </a:cubicBezTo>
                <a:cubicBezTo>
                  <a:pt x="1347259" y="186938"/>
                  <a:pt x="1350965" y="183973"/>
                  <a:pt x="1352448" y="181007"/>
                </a:cubicBezTo>
                <a:cubicBezTo>
                  <a:pt x="1353931" y="178042"/>
                  <a:pt x="1356155" y="175076"/>
                  <a:pt x="1359120" y="172111"/>
                </a:cubicBezTo>
                <a:cubicBezTo>
                  <a:pt x="1365051" y="157284"/>
                  <a:pt x="1371724" y="142456"/>
                  <a:pt x="1379137" y="127629"/>
                </a:cubicBezTo>
                <a:cubicBezTo>
                  <a:pt x="1386551" y="112802"/>
                  <a:pt x="1393223" y="97975"/>
                  <a:pt x="1399154" y="83147"/>
                </a:cubicBezTo>
                <a:cubicBezTo>
                  <a:pt x="1402119" y="77217"/>
                  <a:pt x="1405085" y="73510"/>
                  <a:pt x="1408050" y="72027"/>
                </a:cubicBezTo>
                <a:cubicBezTo>
                  <a:pt x="1411016" y="70544"/>
                  <a:pt x="1415464" y="66837"/>
                  <a:pt x="1421395" y="60907"/>
                </a:cubicBezTo>
                <a:lnTo>
                  <a:pt x="1425843" y="56458"/>
                </a:lnTo>
                <a:cubicBezTo>
                  <a:pt x="1434739" y="41631"/>
                  <a:pt x="1446601" y="31252"/>
                  <a:pt x="1461428" y="25321"/>
                </a:cubicBezTo>
                <a:cubicBezTo>
                  <a:pt x="1476256" y="19390"/>
                  <a:pt x="1491083" y="11977"/>
                  <a:pt x="1505910" y="3080"/>
                </a:cubicBezTo>
                <a:cubicBezTo>
                  <a:pt x="1510358" y="856"/>
                  <a:pt x="1514436" y="-163"/>
                  <a:pt x="1518143" y="22"/>
                </a:cubicBezTo>
                <a:close/>
              </a:path>
            </a:pathLst>
          </a:custGeom>
          <a:blipFill>
            <a:blip r:embed="rId2"/>
            <a:stretch>
              <a:fillRect/>
            </a:stretch>
          </a:blip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p:cNvSpPr txBox="1"/>
          <p:nvPr/>
        </p:nvSpPr>
        <p:spPr>
          <a:xfrm>
            <a:off x="122511" y="563971"/>
            <a:ext cx="6940446" cy="707886"/>
          </a:xfrm>
          <a:prstGeom prst="rect">
            <a:avLst/>
          </a:prstGeom>
          <a:noFill/>
        </p:spPr>
        <p:txBody>
          <a:bodyPr wrap="square" rtlCol="0">
            <a:spAutoFit/>
          </a:bodyPr>
          <a:lstStyle/>
          <a:p>
            <a:r>
              <a:rPr lang="en-IN" sz="4000" spc="300" dirty="0" smtClean="0">
                <a:solidFill>
                  <a:schemeClr val="bg2">
                    <a:lumMod val="10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Motivation &amp; Background</a:t>
            </a:r>
            <a:endParaRPr lang="en-IN" sz="4000" spc="300" dirty="0">
              <a:solidFill>
                <a:schemeClr val="bg2">
                  <a:lumMod val="10000"/>
                </a:schemeClr>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6" name="TextBox 5"/>
          <p:cNvSpPr txBox="1"/>
          <p:nvPr/>
        </p:nvSpPr>
        <p:spPr>
          <a:xfrm>
            <a:off x="669073" y="1806498"/>
            <a:ext cx="5809786" cy="3139321"/>
          </a:xfrm>
          <a:prstGeom prst="rect">
            <a:avLst/>
          </a:prstGeom>
          <a:noFill/>
        </p:spPr>
        <p:txBody>
          <a:bodyPr wrap="square" rtlCol="0">
            <a:spAutoFit/>
          </a:bodyPr>
          <a:lstStyle/>
          <a:p>
            <a:r>
              <a:rPr lang="en-US" dirty="0" smtClean="0"/>
              <a:t>-As people’s living standard gets higher in modern society, people start to pay more attention to health issues</a:t>
            </a:r>
          </a:p>
          <a:p>
            <a:endParaRPr lang="en-US" dirty="0"/>
          </a:p>
          <a:p>
            <a:r>
              <a:rPr lang="en-US" dirty="0" smtClean="0"/>
              <a:t>-We believe that health is closely related to health factors</a:t>
            </a:r>
          </a:p>
          <a:p>
            <a:endParaRPr lang="en-US" dirty="0" smtClean="0"/>
          </a:p>
          <a:p>
            <a:r>
              <a:rPr lang="en-US" dirty="0" smtClean="0"/>
              <a:t>-</a:t>
            </a:r>
            <a:r>
              <a:rPr lang="en-US" altLang="zh-CN" dirty="0" smtClean="0"/>
              <a:t>By the data ‘2011 County Health Rankings’, we can learn more about health outcomes and  health factors by county level in the United States</a:t>
            </a:r>
          </a:p>
          <a:p>
            <a:endParaRPr lang="en-US" dirty="0"/>
          </a:p>
          <a:p>
            <a:r>
              <a:rPr lang="en-US" dirty="0" smtClean="0"/>
              <a:t>-Our goal is to find relationship between health and health factors in generally and individually</a:t>
            </a:r>
            <a:endParaRPr lang="en-US" dirty="0"/>
          </a:p>
        </p:txBody>
      </p:sp>
    </p:spTree>
    <p:extLst>
      <p:ext uri="{BB962C8B-B14F-4D97-AF65-F5344CB8AC3E}">
        <p14:creationId xmlns:p14="http://schemas.microsoft.com/office/powerpoint/2010/main" val="950404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500" y="0"/>
            <a:ext cx="5892800" cy="6527800"/>
          </a:xfrm>
          <a:prstGeom prst="rect">
            <a:avLst/>
          </a:prstGeom>
        </p:spPr>
      </p:pic>
      <p:sp>
        <p:nvSpPr>
          <p:cNvPr id="3" name="TextBox 2"/>
          <p:cNvSpPr txBox="1"/>
          <p:nvPr/>
        </p:nvSpPr>
        <p:spPr>
          <a:xfrm>
            <a:off x="795866" y="2302934"/>
            <a:ext cx="3725334" cy="1477328"/>
          </a:xfrm>
          <a:prstGeom prst="rect">
            <a:avLst/>
          </a:prstGeom>
          <a:noFill/>
        </p:spPr>
        <p:txBody>
          <a:bodyPr wrap="square" rtlCol="0">
            <a:spAutoFit/>
          </a:bodyPr>
          <a:lstStyle/>
          <a:p>
            <a:r>
              <a:rPr lang="en-US" altLang="zh-CN" sz="4500" dirty="0" smtClean="0"/>
              <a:t>Elements</a:t>
            </a:r>
            <a:r>
              <a:rPr lang="zh-CN" altLang="en-US" sz="4500" dirty="0" smtClean="0"/>
              <a:t> </a:t>
            </a:r>
            <a:r>
              <a:rPr lang="en-US" altLang="zh-CN" sz="4500" dirty="0" smtClean="0"/>
              <a:t>of</a:t>
            </a:r>
            <a:r>
              <a:rPr lang="zh-CN" altLang="en-US" sz="4500" dirty="0" smtClean="0"/>
              <a:t> </a:t>
            </a:r>
            <a:r>
              <a:rPr lang="en-US" altLang="zh-CN" sz="4500" dirty="0" smtClean="0"/>
              <a:t>the</a:t>
            </a:r>
            <a:r>
              <a:rPr lang="zh-CN" altLang="en-US" sz="4500" dirty="0" smtClean="0"/>
              <a:t> </a:t>
            </a:r>
            <a:r>
              <a:rPr lang="en-US" altLang="zh-CN" sz="4500" dirty="0" smtClean="0"/>
              <a:t>data</a:t>
            </a:r>
            <a:r>
              <a:rPr lang="zh-CN" altLang="en-US" sz="4500" dirty="0" smtClean="0"/>
              <a:t> </a:t>
            </a:r>
            <a:r>
              <a:rPr lang="en-US" altLang="zh-CN" sz="4500" dirty="0" smtClean="0"/>
              <a:t>set</a:t>
            </a:r>
            <a:endParaRPr lang="en-US" sz="4500" dirty="0"/>
          </a:p>
        </p:txBody>
      </p:sp>
    </p:spTree>
    <p:extLst>
      <p:ext uri="{BB962C8B-B14F-4D97-AF65-F5344CB8AC3E}">
        <p14:creationId xmlns:p14="http://schemas.microsoft.com/office/powerpoint/2010/main" val="760907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1513" y="319615"/>
            <a:ext cx="6152620" cy="553998"/>
          </a:xfrm>
          <a:prstGeom prst="rect">
            <a:avLst/>
          </a:prstGeom>
          <a:noFill/>
        </p:spPr>
        <p:txBody>
          <a:bodyPr wrap="square" rtlCol="0">
            <a:spAutoFit/>
          </a:bodyPr>
          <a:lstStyle/>
          <a:p>
            <a:r>
              <a:rPr lang="en-US" altLang="zh-CN" sz="3000" b="1" dirty="0" smtClean="0"/>
              <a:t>Data</a:t>
            </a:r>
            <a:r>
              <a:rPr lang="zh-CN" altLang="en-US" sz="3000" b="1" dirty="0" smtClean="0"/>
              <a:t> </a:t>
            </a:r>
            <a:r>
              <a:rPr lang="en-US" altLang="zh-CN" sz="3000" b="1" dirty="0" smtClean="0"/>
              <a:t>Preprocessing</a:t>
            </a:r>
            <a:endParaRPr lang="en-US" sz="3000" b="1" dirty="0"/>
          </a:p>
        </p:txBody>
      </p:sp>
      <p:sp>
        <p:nvSpPr>
          <p:cNvPr id="3" name="TextBox 2"/>
          <p:cNvSpPr txBox="1"/>
          <p:nvPr/>
        </p:nvSpPr>
        <p:spPr>
          <a:xfrm>
            <a:off x="671513" y="2886074"/>
            <a:ext cx="10944754" cy="2400657"/>
          </a:xfrm>
          <a:prstGeom prst="rect">
            <a:avLst/>
          </a:prstGeom>
          <a:noFill/>
        </p:spPr>
        <p:txBody>
          <a:bodyPr wrap="square" rtlCol="0">
            <a:spAutoFit/>
          </a:bodyPr>
          <a:lstStyle/>
          <a:p>
            <a:pPr algn="just"/>
            <a:r>
              <a:rPr lang="en-US" sz="2500" dirty="0"/>
              <a:t>In the original data set it contains rankings for each county which we don’t need for the purpose of this project. Moreover, for some of the </a:t>
            </a:r>
            <a:r>
              <a:rPr lang="en-US" sz="2500" dirty="0" smtClean="0"/>
              <a:t>data </a:t>
            </a:r>
            <a:r>
              <a:rPr lang="en-US" sz="2500" dirty="0"/>
              <a:t>the values have been reversed due to their positive framed measure. All the values in the data are standardized using Z-score.  Therefore, I don’t have to go through all the trouble to normalize values.  I get off observations that has null values, and get rid of columns that show the rankings for corresponding counties. </a:t>
            </a:r>
          </a:p>
        </p:txBody>
      </p:sp>
    </p:spTree>
    <p:extLst>
      <p:ext uri="{BB962C8B-B14F-4D97-AF65-F5344CB8AC3E}">
        <p14:creationId xmlns:p14="http://schemas.microsoft.com/office/powerpoint/2010/main" val="300847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1613" y="2271712"/>
            <a:ext cx="8729663" cy="677108"/>
          </a:xfrm>
          <a:prstGeom prst="rect">
            <a:avLst/>
          </a:prstGeom>
          <a:noFill/>
        </p:spPr>
        <p:txBody>
          <a:bodyPr wrap="square" rtlCol="0">
            <a:spAutoFit/>
          </a:bodyPr>
          <a:lstStyle/>
          <a:p>
            <a:r>
              <a:rPr lang="en-US" altLang="zh-CN" sz="3800" b="1" dirty="0" smtClean="0"/>
              <a:t>Health</a:t>
            </a:r>
            <a:r>
              <a:rPr lang="zh-CN" altLang="en-US" sz="3800" b="1" dirty="0" smtClean="0"/>
              <a:t> </a:t>
            </a:r>
            <a:r>
              <a:rPr lang="en-US" altLang="zh-CN" sz="3800" b="1" dirty="0" smtClean="0"/>
              <a:t>factors</a:t>
            </a:r>
            <a:r>
              <a:rPr lang="zh-CN" altLang="en-US" sz="3800" b="1" dirty="0" smtClean="0"/>
              <a:t> </a:t>
            </a:r>
            <a:r>
              <a:rPr lang="en-US" altLang="zh-CN" sz="3800" b="1" dirty="0" smtClean="0"/>
              <a:t>and</a:t>
            </a:r>
            <a:r>
              <a:rPr lang="zh-CN" altLang="en-US" sz="3800" b="1" dirty="0" smtClean="0"/>
              <a:t> </a:t>
            </a:r>
            <a:r>
              <a:rPr lang="en-US" altLang="zh-CN" sz="3800" b="1" dirty="0" smtClean="0"/>
              <a:t>outcomes</a:t>
            </a:r>
            <a:r>
              <a:rPr lang="zh-CN" altLang="en-US" sz="3800" b="1" dirty="0" smtClean="0"/>
              <a:t> </a:t>
            </a:r>
            <a:r>
              <a:rPr lang="en-US" altLang="zh-CN" sz="3800" b="1" dirty="0" smtClean="0"/>
              <a:t>correlations</a:t>
            </a:r>
            <a:endParaRPr lang="en-US" sz="3800" b="1" dirty="0"/>
          </a:p>
        </p:txBody>
      </p:sp>
      <p:sp>
        <p:nvSpPr>
          <p:cNvPr id="3" name="TextBox 2"/>
          <p:cNvSpPr txBox="1"/>
          <p:nvPr/>
        </p:nvSpPr>
        <p:spPr>
          <a:xfrm>
            <a:off x="1471613" y="4243388"/>
            <a:ext cx="3171825" cy="477054"/>
          </a:xfrm>
          <a:prstGeom prst="rect">
            <a:avLst/>
          </a:prstGeom>
          <a:noFill/>
        </p:spPr>
        <p:txBody>
          <a:bodyPr wrap="square" rtlCol="0">
            <a:spAutoFit/>
          </a:bodyPr>
          <a:lstStyle/>
          <a:p>
            <a:r>
              <a:rPr lang="en-US" altLang="zh-CN" sz="2500" dirty="0" smtClean="0"/>
              <a:t>Intuitive</a:t>
            </a:r>
            <a:endParaRPr lang="en-US" sz="2500" dirty="0"/>
          </a:p>
        </p:txBody>
      </p:sp>
      <p:sp>
        <p:nvSpPr>
          <p:cNvPr id="4" name="TextBox 3"/>
          <p:cNvSpPr txBox="1"/>
          <p:nvPr/>
        </p:nvSpPr>
        <p:spPr>
          <a:xfrm>
            <a:off x="8081963" y="4243388"/>
            <a:ext cx="3171825" cy="477054"/>
          </a:xfrm>
          <a:prstGeom prst="rect">
            <a:avLst/>
          </a:prstGeom>
          <a:noFill/>
        </p:spPr>
        <p:txBody>
          <a:bodyPr wrap="square" rtlCol="0">
            <a:spAutoFit/>
          </a:bodyPr>
          <a:lstStyle/>
          <a:p>
            <a:r>
              <a:rPr lang="en-US" altLang="zh-CN" sz="2500" dirty="0" smtClean="0"/>
              <a:t>Not</a:t>
            </a:r>
            <a:r>
              <a:rPr lang="zh-CN" altLang="en-US" sz="2500" dirty="0" smtClean="0"/>
              <a:t> </a:t>
            </a:r>
            <a:r>
              <a:rPr lang="en-US" altLang="zh-CN" sz="2500" dirty="0" smtClean="0"/>
              <a:t>Intuitive</a:t>
            </a:r>
            <a:endParaRPr lang="en-US" sz="2500" dirty="0"/>
          </a:p>
        </p:txBody>
      </p:sp>
    </p:spTree>
    <p:extLst>
      <p:ext uri="{BB962C8B-B14F-4D97-AF65-F5344CB8AC3E}">
        <p14:creationId xmlns:p14="http://schemas.microsoft.com/office/powerpoint/2010/main" val="1175074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400" y="365125"/>
            <a:ext cx="10515600" cy="449263"/>
          </a:xfrm>
        </p:spPr>
        <p:txBody>
          <a:bodyPr>
            <a:normAutofit fontScale="90000"/>
          </a:bodyPr>
          <a:lstStyle/>
          <a:p>
            <a:r>
              <a:rPr lang="en-US" altLang="zh-CN" dirty="0" smtClean="0"/>
              <a:t>Overall</a:t>
            </a:r>
            <a:endParaRPr lang="en-US" dirty="0"/>
          </a:p>
        </p:txBody>
      </p:sp>
      <p:sp>
        <p:nvSpPr>
          <p:cNvPr id="3" name="TextBox 2"/>
          <p:cNvSpPr txBox="1"/>
          <p:nvPr/>
        </p:nvSpPr>
        <p:spPr>
          <a:xfrm>
            <a:off x="660400" y="4656666"/>
            <a:ext cx="10693400" cy="1200329"/>
          </a:xfrm>
          <a:prstGeom prst="rect">
            <a:avLst/>
          </a:prstGeom>
          <a:noFill/>
        </p:spPr>
        <p:txBody>
          <a:bodyPr wrap="square" rtlCol="0">
            <a:spAutoFit/>
          </a:bodyPr>
          <a:lstStyle/>
          <a:p>
            <a:r>
              <a:rPr lang="en-US" altLang="zh-CN" b="1" dirty="0" smtClean="0"/>
              <a:t>Overall</a:t>
            </a:r>
            <a:r>
              <a:rPr lang="zh-CN" altLang="en-US" b="1" dirty="0" smtClean="0"/>
              <a:t> </a:t>
            </a:r>
            <a:r>
              <a:rPr lang="en-US" altLang="zh-CN" b="1" dirty="0" smtClean="0"/>
              <a:t>health</a:t>
            </a:r>
            <a:r>
              <a:rPr lang="zh-CN" altLang="en-US" b="1" dirty="0" smtClean="0"/>
              <a:t> </a:t>
            </a:r>
            <a:r>
              <a:rPr lang="en-US" altLang="zh-CN" b="1" dirty="0" smtClean="0"/>
              <a:t>outcomes</a:t>
            </a:r>
            <a:r>
              <a:rPr lang="zh-CN" altLang="en-US" b="1" dirty="0" smtClean="0"/>
              <a:t> </a:t>
            </a:r>
            <a:r>
              <a:rPr lang="en-US" altLang="zh-CN" b="1" dirty="0" smtClean="0"/>
              <a:t>and</a:t>
            </a:r>
            <a:r>
              <a:rPr lang="zh-CN" altLang="en-US" b="1" dirty="0" smtClean="0"/>
              <a:t> </a:t>
            </a:r>
            <a:r>
              <a:rPr lang="en-US" altLang="zh-CN" b="1" dirty="0" smtClean="0"/>
              <a:t>health</a:t>
            </a:r>
            <a:r>
              <a:rPr lang="zh-CN" altLang="en-US" b="1" dirty="0" smtClean="0"/>
              <a:t> </a:t>
            </a:r>
            <a:r>
              <a:rPr lang="en-US" altLang="zh-CN" b="1" dirty="0" smtClean="0"/>
              <a:t>factors:</a:t>
            </a:r>
            <a:endParaRPr lang="en-US" b="1" dirty="0" smtClean="0"/>
          </a:p>
          <a:p>
            <a:endParaRPr lang="en-US" dirty="0"/>
          </a:p>
          <a:p>
            <a:r>
              <a:rPr lang="en-US" dirty="0"/>
              <a:t>There is a strong correlation between overall health outcomes and overall health factors. Their correlation coefficient is 0.7315</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3400" y="814388"/>
            <a:ext cx="5698068" cy="4082636"/>
          </a:xfrm>
          <a:prstGeom prst="rect">
            <a:avLst/>
          </a:prstGeom>
        </p:spPr>
      </p:pic>
    </p:spTree>
    <p:extLst>
      <p:ext uri="{BB962C8B-B14F-4D97-AF65-F5344CB8AC3E}">
        <p14:creationId xmlns:p14="http://schemas.microsoft.com/office/powerpoint/2010/main" val="12199743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400" y="365125"/>
            <a:ext cx="10515600" cy="449263"/>
          </a:xfrm>
        </p:spPr>
        <p:txBody>
          <a:bodyPr>
            <a:normAutofit fontScale="90000"/>
          </a:bodyPr>
          <a:lstStyle/>
          <a:p>
            <a:r>
              <a:rPr lang="en-US" altLang="zh-CN" dirty="0" smtClean="0"/>
              <a:t>Intuitive</a:t>
            </a:r>
            <a:r>
              <a:rPr lang="zh-CN" altLang="en-US" dirty="0" smtClean="0"/>
              <a:t> </a:t>
            </a:r>
            <a:r>
              <a:rPr lang="en-US" altLang="zh-CN" dirty="0" smtClean="0"/>
              <a:t>Correlation</a:t>
            </a:r>
            <a:endParaRPr lang="en-US" dirty="0"/>
          </a:p>
        </p:txBody>
      </p:sp>
      <p:sp>
        <p:nvSpPr>
          <p:cNvPr id="3" name="TextBox 2"/>
          <p:cNvSpPr txBox="1"/>
          <p:nvPr/>
        </p:nvSpPr>
        <p:spPr>
          <a:xfrm>
            <a:off x="660400" y="4656666"/>
            <a:ext cx="10693400" cy="1477328"/>
          </a:xfrm>
          <a:prstGeom prst="rect">
            <a:avLst/>
          </a:prstGeom>
          <a:noFill/>
        </p:spPr>
        <p:txBody>
          <a:bodyPr wrap="square" rtlCol="0">
            <a:spAutoFit/>
          </a:bodyPr>
          <a:lstStyle/>
          <a:p>
            <a:r>
              <a:rPr lang="en-US" b="1" dirty="0"/>
              <a:t>Mortality and Diet and exercise(-0.409031</a:t>
            </a:r>
            <a:r>
              <a:rPr lang="en-US" b="1" dirty="0" smtClean="0"/>
              <a:t>)</a:t>
            </a:r>
            <a:r>
              <a:rPr lang="en-US" altLang="zh-CN" b="1" dirty="0" smtClean="0"/>
              <a:t>:</a:t>
            </a:r>
            <a:endParaRPr lang="en-US" b="1" dirty="0" smtClean="0"/>
          </a:p>
          <a:p>
            <a:endParaRPr lang="en-US" dirty="0"/>
          </a:p>
          <a:p>
            <a:r>
              <a:rPr lang="en-US" dirty="0"/>
              <a:t>Eating health and exercise regularly “can reduce the chance of getting heart disease, diabetes, depression and several types of cancer particularly breast and colon cancers” according to The Secret to Better Health - Exercise. Therefore, good diet and regular exercise lead to less disease, which eventually imply lower mortality rate.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4687" y="814388"/>
            <a:ext cx="5593999" cy="3907366"/>
          </a:xfrm>
          <a:prstGeom prst="rect">
            <a:avLst/>
          </a:prstGeom>
        </p:spPr>
      </p:pic>
    </p:spTree>
    <p:extLst>
      <p:ext uri="{BB962C8B-B14F-4D97-AF65-F5344CB8AC3E}">
        <p14:creationId xmlns:p14="http://schemas.microsoft.com/office/powerpoint/2010/main" val="5361191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400" y="365125"/>
            <a:ext cx="10515600" cy="449263"/>
          </a:xfrm>
        </p:spPr>
        <p:txBody>
          <a:bodyPr>
            <a:normAutofit fontScale="90000"/>
          </a:bodyPr>
          <a:lstStyle/>
          <a:p>
            <a:r>
              <a:rPr lang="en-US" altLang="zh-CN" dirty="0" smtClean="0"/>
              <a:t>Intuitive</a:t>
            </a:r>
            <a:r>
              <a:rPr lang="zh-CN" altLang="en-US" dirty="0" smtClean="0"/>
              <a:t> </a:t>
            </a:r>
            <a:r>
              <a:rPr lang="en-US" altLang="zh-CN" dirty="0" smtClean="0"/>
              <a:t>Correlation</a:t>
            </a:r>
            <a:endParaRPr lang="en-US" dirty="0"/>
          </a:p>
        </p:txBody>
      </p:sp>
      <p:sp>
        <p:nvSpPr>
          <p:cNvPr id="3" name="TextBox 2"/>
          <p:cNvSpPr txBox="1"/>
          <p:nvPr/>
        </p:nvSpPr>
        <p:spPr>
          <a:xfrm>
            <a:off x="660400" y="4656666"/>
            <a:ext cx="10693400" cy="1477328"/>
          </a:xfrm>
          <a:prstGeom prst="rect">
            <a:avLst/>
          </a:prstGeom>
          <a:noFill/>
        </p:spPr>
        <p:txBody>
          <a:bodyPr wrap="square" rtlCol="0">
            <a:spAutoFit/>
          </a:bodyPr>
          <a:lstStyle/>
          <a:p>
            <a:r>
              <a:rPr lang="en-US" b="1" dirty="0"/>
              <a:t>Mortality and Education(-0.509406</a:t>
            </a:r>
            <a:r>
              <a:rPr lang="en-US" b="1" dirty="0" smtClean="0"/>
              <a:t>):</a:t>
            </a:r>
          </a:p>
          <a:p>
            <a:endParaRPr lang="en-US" b="1" dirty="0" smtClean="0">
              <a:effectLst/>
            </a:endParaRPr>
          </a:p>
          <a:p>
            <a:r>
              <a:rPr lang="en-US" dirty="0"/>
              <a:t>Better education usually indicates the person has more knowledge, and they are more likely to have healthy behaviors. Moreover, higher level of education usually means a better job and having a better resources for good health. Therefore, they tend to live longer in the long run.  </a:t>
            </a:r>
            <a:endParaRPr lang="en-US" b="0" dirty="0" smtClean="0">
              <a:effectLs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7792" y="814388"/>
            <a:ext cx="5500815" cy="3842278"/>
          </a:xfrm>
          <a:prstGeom prst="rect">
            <a:avLst/>
          </a:prstGeom>
        </p:spPr>
      </p:pic>
    </p:spTree>
    <p:extLst>
      <p:ext uri="{BB962C8B-B14F-4D97-AF65-F5344CB8AC3E}">
        <p14:creationId xmlns:p14="http://schemas.microsoft.com/office/powerpoint/2010/main" val="9347350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1218</Words>
  <Application>Microsoft Macintosh PowerPoint</Application>
  <PresentationFormat>Widescreen</PresentationFormat>
  <Paragraphs>130</Paragraphs>
  <Slides>25</Slides>
  <Notes>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American Typewriter</vt:lpstr>
      <vt:lpstr>Calibri</vt:lpstr>
      <vt:lpstr>Calibri Light</vt:lpstr>
      <vt:lpstr>Mangal</vt:lpstr>
      <vt:lpstr>Nexa Light</vt:lpstr>
      <vt:lpstr>Open Sans</vt:lpstr>
      <vt:lpstr>Open Sans Extrabold</vt:lpstr>
      <vt:lpstr>Open Sans Light</vt:lpstr>
      <vt:lpstr>맑은 고딕</vt:lpstr>
      <vt:lpstr>等线</vt:lpstr>
      <vt:lpstr>等线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Overall</vt:lpstr>
      <vt:lpstr>Intuitive Correlation</vt:lpstr>
      <vt:lpstr>Intuitive Correlation</vt:lpstr>
      <vt:lpstr>Intuitive Correlation</vt:lpstr>
      <vt:lpstr>Intuitive Correlation</vt:lpstr>
      <vt:lpstr>Not Intuitive Correlation</vt:lpstr>
      <vt:lpstr>Not Intuitive Correlation</vt:lpstr>
      <vt:lpstr>PowerPoint Presentation</vt:lpstr>
      <vt:lpstr>PowerPoint Presentation</vt:lpstr>
      <vt:lpstr>Decision tree with entropy</vt:lpstr>
      <vt:lpstr>Decision tree with entropy</vt:lpstr>
      <vt:lpstr>Decision tree with Gini Index</vt:lpstr>
      <vt:lpstr>Decision tree with Gini Index</vt:lpstr>
      <vt:lpstr>ROC for Decision Tree</vt:lpstr>
      <vt:lpstr>ROC for Decision Tree</vt:lpstr>
      <vt:lpstr>Most Important Attribute</vt:lpstr>
      <vt:lpstr> Application</vt:lpstr>
      <vt:lpstr>PowerPoint Presentation</vt:lpstr>
      <vt:lpstr> References</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Sharma</dc:creator>
  <cp:lastModifiedBy>Wang, Yang</cp:lastModifiedBy>
  <cp:revision>29</cp:revision>
  <dcterms:created xsi:type="dcterms:W3CDTF">2017-04-30T11:38:23Z</dcterms:created>
  <dcterms:modified xsi:type="dcterms:W3CDTF">2017-12-15T04:35:37Z</dcterms:modified>
</cp:coreProperties>
</file>