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57" r:id="rId4"/>
    <p:sldId id="258" r:id="rId5"/>
    <p:sldId id="259" r:id="rId6"/>
    <p:sldId id="260" r:id="rId7"/>
    <p:sldId id="261" r:id="rId8"/>
    <p:sldId id="264" r:id="rId9"/>
    <p:sldId id="267" r:id="rId10"/>
    <p:sldId id="262" r:id="rId11"/>
    <p:sldId id="265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1F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226" autoAdjust="0"/>
  </p:normalViewPr>
  <p:slideViewPr>
    <p:cSldViewPr snapToGrid="0">
      <p:cViewPr>
        <p:scale>
          <a:sx n="75" d="100"/>
          <a:sy n="75" d="100"/>
        </p:scale>
        <p:origin x="946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5BC455-4604-465A-91D3-0A6FA6280C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EA3E417-0E90-4ACD-BA03-7716F412F0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0A1387-343F-4826-9712-0C5D156EF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B3BAB-1FF1-4D5D-8248-F71AB8A728BF}" type="datetimeFigureOut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EF6824-D092-48C1-937D-53D5AA28B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AB2698-C3C8-411C-87A6-406D0C84E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4E9A9-5410-4656-8809-FFC56FCC23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542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6AE83F-6F57-448D-9993-343DB464E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C7828B9-A6D1-4AF6-A508-879BA01781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9E6C28-FC65-4A50-83C3-0973A6A1F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B3BAB-1FF1-4D5D-8248-F71AB8A728BF}" type="datetimeFigureOut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9FBE8E-A34E-4468-889E-1C574793C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DC2279-371B-4A01-B125-F8E4C028E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4E9A9-5410-4656-8809-FFC56FCC23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1152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76B7BF1-BE9C-4150-B5D0-350996A1A4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D534BE-AEEE-4EB4-BD83-843B5BEDD8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E06480-3B8D-47FA-B938-777F5E446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B3BAB-1FF1-4D5D-8248-F71AB8A728BF}" type="datetimeFigureOut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858A92-0458-4BDA-8165-C4ACB0F61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680F0F-435C-429D-AA4E-036F9E746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4E9A9-5410-4656-8809-FFC56FCC23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9382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A1CFA9-001D-483F-A44B-27643DC57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50A785-DD1D-4A37-B9E4-6208EB54C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F9EC67-16D3-416C-8276-AAB6CDA9C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B3BAB-1FF1-4D5D-8248-F71AB8A728BF}" type="datetimeFigureOut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7D9957-21E8-43BD-A2E2-0BF4CA14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F8C65F-B537-4F4D-9AFB-6024E3F5F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4E9A9-5410-4656-8809-FFC56FCC23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6283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E89C8C-7A87-4BC8-9055-C2085EB32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BA9B10-AB8E-462C-90F9-134B1C3F72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A3A067-786D-419C-8C40-5318BEB6E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B3BAB-1FF1-4D5D-8248-F71AB8A728BF}" type="datetimeFigureOut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D5ABD0-4CB0-4D99-877B-CBB3DCCA5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DD6761-ADA9-470A-A122-DA771A8E6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4E9A9-5410-4656-8809-FFC56FCC23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169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12741E-24E6-40F4-A513-077B2E451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B153B0-BA13-498F-99FF-846EBF8C87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58FBBE-69DB-4BDE-BCD1-5F2340F020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032780-81A2-462B-A88B-6CEE239EC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B3BAB-1FF1-4D5D-8248-F71AB8A728BF}" type="datetimeFigureOut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B14DE6-2D93-4AE2-BA94-2ACF2C464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29E008-4F5C-4BA2-874A-18F7DA29B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4E9A9-5410-4656-8809-FFC56FCC23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1836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FC65EB-6FA5-4EA9-BE69-54D44779F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5A0DE9-83F2-4F78-BAB8-CFC92DB62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8BA1990-5875-454F-A4E6-A40F336B50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36CD8A8-B4EB-47BE-84D8-B4B99F4E7E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BB0A6FC-13C8-456C-89E4-98E5BE86BB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05839E3-1AE4-40C1-933D-672A8F5FF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B3BAB-1FF1-4D5D-8248-F71AB8A728BF}" type="datetimeFigureOut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D6D0D7C-1CF6-4C3D-B51C-10BFE9DD0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7C11CF2-F350-4899-92D7-A3152C884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4E9A9-5410-4656-8809-FFC56FCC23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0748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7D00F3-B5AF-4B72-A328-4159D3E78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3FC552A-C02E-45FC-869A-697F74F64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B3BAB-1FF1-4D5D-8248-F71AB8A728BF}" type="datetimeFigureOut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0DB7647-D682-449B-83F8-DE92EBA2E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C1A6E71-7306-4FB9-AEB8-55F0C0FF0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4E9A9-5410-4656-8809-FFC56FCC23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1840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865EDBA-7178-4033-A0F0-850005ECA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B3BAB-1FF1-4D5D-8248-F71AB8A728BF}" type="datetimeFigureOut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073E5CA-BB9F-40AD-A6BD-003010E95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675E03-C58C-4690-8580-EF8B71D29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4E9A9-5410-4656-8809-FFC56FCC23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961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3647D4-A5E1-4274-8D62-847F07238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C0F380-C3A4-4367-ADEF-88A4C95AA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124399-B41A-461D-B75C-1A52CA3B66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B0A314-F176-4C90-8A98-969BE0C77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B3BAB-1FF1-4D5D-8248-F71AB8A728BF}" type="datetimeFigureOut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A8054AD-CC46-4EB8-9208-71EB2C7DA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9AFCDB-2C8A-4E4B-9612-3B273ED01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4E9A9-5410-4656-8809-FFC56FCC23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5245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42AE9C-0553-4F1A-BA28-CCE832CD2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B632C85-DFB5-4961-8917-A947040107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579885C-8938-4C7B-9339-7C14AB130A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4A8797-7AEA-41B9-9EC9-2113C7BAF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B3BAB-1FF1-4D5D-8248-F71AB8A728BF}" type="datetimeFigureOut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C1B9E5-BAB6-4E49-B6CC-5A5074D4C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2AA783-08D5-4742-9F5A-EE138358E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4E9A9-5410-4656-8809-FFC56FCC23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957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F43950A-F777-41B6-A810-46209A635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761A71-D296-488C-8849-B5400DEA5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51C695-8FE4-4A59-81A5-2BC4B99B67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0B3BAB-1FF1-4D5D-8248-F71AB8A728BF}" type="datetimeFigureOut">
              <a:rPr lang="zh-CN" altLang="en-US" smtClean="0"/>
              <a:t>2020/6/3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E9AE7E-7A2F-444D-B034-D7BDA91BD8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5337AF-E92F-4446-A38E-A4605CABD7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34E9A9-5410-4656-8809-FFC56FCC23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618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g"/><Relationship Id="rId3" Type="http://schemas.openxmlformats.org/officeDocument/2006/relationships/image" Target="../media/image11.jpg"/><Relationship Id="rId7" Type="http://schemas.openxmlformats.org/officeDocument/2006/relationships/image" Target="../media/image15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Relationship Id="rId9" Type="http://schemas.openxmlformats.org/officeDocument/2006/relationships/image" Target="../media/image17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4FBAA4-8EFC-4223-A924-A2285C28C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7A7ED47-88F7-41DD-B540-D4952153D5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567902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68B955AF-AB45-41AF-B76A-E99B02DF9EF5}"/>
              </a:ext>
            </a:extLst>
          </p:cNvPr>
          <p:cNvSpPr txBox="1">
            <a:spLocks/>
          </p:cNvSpPr>
          <p:nvPr/>
        </p:nvSpPr>
        <p:spPr>
          <a:xfrm>
            <a:off x="1102741" y="159067"/>
            <a:ext cx="11056060" cy="699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</a:p>
        </p:txBody>
      </p:sp>
      <p:sp>
        <p:nvSpPr>
          <p:cNvPr id="5" name="幻灯片编号占位符 3">
            <a:extLst>
              <a:ext uri="{FF2B5EF4-FFF2-40B4-BE49-F238E27FC236}">
                <a16:creationId xmlns:a16="http://schemas.microsoft.com/office/drawing/2014/main" id="{628BD4E5-3BD1-4C72-A079-B611F2F32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3DA680B-B80A-2545-AB30-B9870FE9052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D3F41">
                    <a:tint val="75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3D3F41">
                  <a:tint val="75000"/>
                </a:srgb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0" name="TextBox 13">
            <a:extLst>
              <a:ext uri="{FF2B5EF4-FFF2-40B4-BE49-F238E27FC236}">
                <a16:creationId xmlns:a16="http://schemas.microsoft.com/office/drawing/2014/main" id="{CD3F6E9D-5E52-4682-B8F2-0A27677C333F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-140119" y="2494487"/>
            <a:ext cx="1824567" cy="379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867" b="1" i="0" u="none" strike="noStrike" kern="1200" cap="none" spc="0" normalizeH="0" baseline="0" noProof="0" dirty="0">
                <a:ln>
                  <a:noFill/>
                </a:ln>
                <a:solidFill>
                  <a:srgbClr val="A57DA5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Calibri" panose="020F0502020204030204" pitchFamily="34" charset="0"/>
                <a:sym typeface="Calibri" panose="020F0502020204030204" pitchFamily="34" charset="0"/>
              </a:rPr>
              <a:t>2019.9</a:t>
            </a:r>
            <a:endParaRPr kumimoji="0" lang="zh-CN" altLang="en-US" sz="1867" b="1" i="0" u="none" strike="noStrike" kern="1200" cap="none" spc="0" normalizeH="0" baseline="0" noProof="0" dirty="0">
              <a:ln>
                <a:noFill/>
              </a:ln>
              <a:solidFill>
                <a:srgbClr val="A57DA5"/>
              </a:solidFill>
              <a:effectLst/>
              <a:uLnTx/>
              <a:uFillTx/>
              <a:latin typeface="Arial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13" name="TextBox 14">
            <a:extLst>
              <a:ext uri="{FF2B5EF4-FFF2-40B4-BE49-F238E27FC236}">
                <a16:creationId xmlns:a16="http://schemas.microsoft.com/office/drawing/2014/main" id="{34B423C8-5AB0-42A6-BE94-674AB49A28C3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499246" y="4322066"/>
            <a:ext cx="1824567" cy="379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867" b="1" i="0" u="none" strike="noStrike" kern="1200" cap="none" spc="0" normalizeH="0" baseline="0" noProof="0" dirty="0">
                <a:ln>
                  <a:noFill/>
                </a:ln>
                <a:solidFill>
                  <a:srgbClr val="A57DA5"/>
                </a:solidFill>
                <a:effectLst/>
                <a:uLnTx/>
                <a:uFillTx/>
                <a:latin typeface="Arial"/>
                <a:ea typeface="微软雅黑"/>
                <a:cs typeface="Calibri" panose="020F0502020204030204" pitchFamily="34" charset="0"/>
              </a:rPr>
              <a:t>2019.10</a:t>
            </a:r>
            <a:endParaRPr kumimoji="0" lang="zh-CN" altLang="en-US" sz="1867" b="1" i="0" u="none" strike="noStrike" kern="1200" cap="none" spc="0" normalizeH="0" baseline="0" noProof="0" dirty="0">
              <a:ln>
                <a:noFill/>
              </a:ln>
              <a:solidFill>
                <a:srgbClr val="A57DA5"/>
              </a:solidFill>
              <a:effectLst/>
              <a:uLnTx/>
              <a:uFillTx/>
              <a:latin typeface="Arial"/>
              <a:ea typeface="微软雅黑"/>
              <a:cs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19" name="TextBox 17">
            <a:extLst>
              <a:ext uri="{FF2B5EF4-FFF2-40B4-BE49-F238E27FC236}">
                <a16:creationId xmlns:a16="http://schemas.microsoft.com/office/drawing/2014/main" id="{4C0BD83B-6E2A-40F0-9B0F-6FD271C9C363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7581409" y="2562252"/>
            <a:ext cx="1824567" cy="379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867" b="1" i="0" u="none" strike="noStrike" kern="1200" cap="none" spc="0" normalizeH="0" baseline="0" noProof="0" dirty="0">
                <a:ln>
                  <a:noFill/>
                </a:ln>
                <a:solidFill>
                  <a:srgbClr val="A3005B"/>
                </a:solidFill>
                <a:effectLst/>
                <a:uLnTx/>
                <a:uFillTx/>
                <a:latin typeface="Arial"/>
                <a:ea typeface="微软雅黑"/>
                <a:cs typeface="Calibri" panose="020F0502020204030204" pitchFamily="34" charset="0"/>
              </a:rPr>
              <a:t>2019.12</a:t>
            </a:r>
            <a:endParaRPr kumimoji="0" lang="zh-CN" altLang="en-US" sz="1867" b="1" i="0" u="none" strike="noStrike" kern="1200" cap="none" spc="0" normalizeH="0" baseline="0" noProof="0" dirty="0">
              <a:ln>
                <a:noFill/>
              </a:ln>
              <a:solidFill>
                <a:srgbClr val="A3005B"/>
              </a:solidFill>
              <a:effectLst/>
              <a:uLnTx/>
              <a:uFillTx/>
              <a:latin typeface="Arial"/>
              <a:ea typeface="微软雅黑"/>
              <a:cs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22" name="TextBox 18">
            <a:extLst>
              <a:ext uri="{FF2B5EF4-FFF2-40B4-BE49-F238E27FC236}">
                <a16:creationId xmlns:a16="http://schemas.microsoft.com/office/drawing/2014/main" id="{9CEE8DF7-578E-4BFC-B15B-CBB9F9B6667A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8234505" y="4661972"/>
            <a:ext cx="1824567" cy="379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867" b="1" i="0" u="none" strike="noStrike" kern="1200" cap="none" spc="0" normalizeH="0" baseline="0" noProof="0" dirty="0">
                <a:ln>
                  <a:noFill/>
                </a:ln>
                <a:solidFill>
                  <a:srgbClr val="A57DA5"/>
                </a:solidFill>
                <a:effectLst/>
                <a:uLnTx/>
                <a:uFillTx/>
                <a:latin typeface="Arial"/>
                <a:ea typeface="微软雅黑"/>
                <a:cs typeface="Calibri" panose="020F0502020204030204" pitchFamily="34" charset="0"/>
              </a:rPr>
              <a:t>2015.4</a:t>
            </a:r>
            <a:endParaRPr kumimoji="0" lang="zh-CN" altLang="en-US" sz="1867" b="1" i="0" u="none" strike="noStrike" kern="1200" cap="none" spc="0" normalizeH="0" baseline="0" noProof="0" dirty="0">
              <a:ln>
                <a:noFill/>
              </a:ln>
              <a:solidFill>
                <a:srgbClr val="A57DA5"/>
              </a:solidFill>
              <a:effectLst/>
              <a:uLnTx/>
              <a:uFillTx/>
              <a:latin typeface="Arial"/>
              <a:ea typeface="微软雅黑"/>
              <a:cs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23" name="TextBox 19">
            <a:extLst>
              <a:ext uri="{FF2B5EF4-FFF2-40B4-BE49-F238E27FC236}">
                <a16:creationId xmlns:a16="http://schemas.microsoft.com/office/drawing/2014/main" id="{91FC2CB2-77F9-4F86-87F5-C401AE3C79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3889" y="5785772"/>
            <a:ext cx="280082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lvl="0" defTabSz="457200">
              <a:spcBef>
                <a:spcPct val="0"/>
              </a:spcBef>
              <a:buNone/>
              <a:defRPr/>
            </a:pPr>
            <a:r>
              <a:rPr lang="zh-CN" altLang="en-US" sz="1600" b="1" dirty="0">
                <a:solidFill>
                  <a:srgbClr val="3D3F41"/>
                </a:solidFill>
                <a:latin typeface="微软雅黑"/>
                <a:ea typeface="微软雅黑"/>
                <a:sym typeface="微软雅黑" panose="020B0503020204020204" pitchFamily="34" charset="-122"/>
              </a:rPr>
              <a:t>国家奖学金立项答辩</a:t>
            </a: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E9C867CD-9C2F-46B1-8842-1C3F29FB0134}"/>
              </a:ext>
            </a:extLst>
          </p:cNvPr>
          <p:cNvGrpSpPr/>
          <p:nvPr/>
        </p:nvGrpSpPr>
        <p:grpSpPr>
          <a:xfrm>
            <a:off x="0" y="3609537"/>
            <a:ext cx="12192000" cy="661780"/>
            <a:chOff x="0" y="3113146"/>
            <a:chExt cx="12192000" cy="661780"/>
          </a:xfrm>
        </p:grpSpPr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FFF42E22-2444-4B57-A5F0-0A0AC4006DA1}"/>
                </a:ext>
              </a:extLst>
            </p:cNvPr>
            <p:cNvCxnSpPr/>
            <p:nvPr/>
          </p:nvCxnSpPr>
          <p:spPr bwMode="auto">
            <a:xfrm>
              <a:off x="0" y="3454880"/>
              <a:ext cx="12192000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133A3AC5-F8B3-405A-BDF0-DF71F9CE9403}"/>
                </a:ext>
              </a:extLst>
            </p:cNvPr>
            <p:cNvSpPr/>
            <p:nvPr/>
          </p:nvSpPr>
          <p:spPr bwMode="auto">
            <a:xfrm>
              <a:off x="695550" y="3113146"/>
              <a:ext cx="661780" cy="661780"/>
            </a:xfrm>
            <a:prstGeom prst="ellipse">
              <a:avLst/>
            </a:prstGeom>
            <a:solidFill>
              <a:schemeClr val="accent2">
                <a:alpha val="8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D3F4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C84F6A30-16EE-472F-8915-5152395FBA50}"/>
                </a:ext>
              </a:extLst>
            </p:cNvPr>
            <p:cNvSpPr/>
            <p:nvPr/>
          </p:nvSpPr>
          <p:spPr bwMode="auto">
            <a:xfrm>
              <a:off x="1882114" y="3229956"/>
              <a:ext cx="428161" cy="428161"/>
            </a:xfrm>
            <a:prstGeom prst="ellipse">
              <a:avLst/>
            </a:prstGeom>
            <a:solidFill>
              <a:schemeClr val="accent2">
                <a:alpha val="8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D3F4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0CCFE3A4-C946-4B19-B439-ACC40561A592}"/>
                </a:ext>
              </a:extLst>
            </p:cNvPr>
            <p:cNvSpPr/>
            <p:nvPr/>
          </p:nvSpPr>
          <p:spPr bwMode="auto">
            <a:xfrm>
              <a:off x="2850560" y="3229956"/>
              <a:ext cx="428161" cy="428161"/>
            </a:xfrm>
            <a:prstGeom prst="ellipse">
              <a:avLst/>
            </a:prstGeom>
            <a:solidFill>
              <a:schemeClr val="accent2">
                <a:alpha val="8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D3F4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DECF8E69-053F-4603-93A8-C74DC7D7608F}"/>
                </a:ext>
              </a:extLst>
            </p:cNvPr>
            <p:cNvSpPr/>
            <p:nvPr/>
          </p:nvSpPr>
          <p:spPr bwMode="auto">
            <a:xfrm>
              <a:off x="3768641" y="3229956"/>
              <a:ext cx="428161" cy="428161"/>
            </a:xfrm>
            <a:prstGeom prst="ellipse">
              <a:avLst/>
            </a:prstGeom>
            <a:solidFill>
              <a:schemeClr val="accent2">
                <a:alpha val="8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D3F4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6279A588-C150-437E-94D9-CF3C600FD370}"/>
                </a:ext>
              </a:extLst>
            </p:cNvPr>
            <p:cNvSpPr/>
            <p:nvPr/>
          </p:nvSpPr>
          <p:spPr bwMode="auto">
            <a:xfrm>
              <a:off x="4631173" y="3113146"/>
              <a:ext cx="661780" cy="661780"/>
            </a:xfrm>
            <a:prstGeom prst="ellipse">
              <a:avLst/>
            </a:prstGeom>
            <a:solidFill>
              <a:schemeClr val="accent3">
                <a:alpha val="8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D3F4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35208553-BEB1-48E6-A4C8-71C1648F1393}"/>
                </a:ext>
              </a:extLst>
            </p:cNvPr>
            <p:cNvSpPr/>
            <p:nvPr/>
          </p:nvSpPr>
          <p:spPr bwMode="auto">
            <a:xfrm>
              <a:off x="5738595" y="3229956"/>
              <a:ext cx="428161" cy="428161"/>
            </a:xfrm>
            <a:prstGeom prst="ellipse">
              <a:avLst/>
            </a:prstGeom>
            <a:solidFill>
              <a:schemeClr val="accent3">
                <a:alpha val="8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D3F4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42507B88-4A8E-4476-90AD-DEC945900C97}"/>
                </a:ext>
              </a:extLst>
            </p:cNvPr>
            <p:cNvSpPr/>
            <p:nvPr/>
          </p:nvSpPr>
          <p:spPr bwMode="auto">
            <a:xfrm>
              <a:off x="6630771" y="3229956"/>
              <a:ext cx="428161" cy="428161"/>
            </a:xfrm>
            <a:prstGeom prst="ellipse">
              <a:avLst/>
            </a:prstGeom>
            <a:solidFill>
              <a:schemeClr val="accent3">
                <a:alpha val="8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D3F4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8B0AE219-5D1C-4330-8F79-9A62BA633DA6}"/>
                </a:ext>
              </a:extLst>
            </p:cNvPr>
            <p:cNvSpPr/>
            <p:nvPr/>
          </p:nvSpPr>
          <p:spPr bwMode="auto">
            <a:xfrm>
              <a:off x="7559659" y="3229956"/>
              <a:ext cx="428161" cy="428161"/>
            </a:xfrm>
            <a:prstGeom prst="ellipse">
              <a:avLst/>
            </a:prstGeom>
            <a:solidFill>
              <a:schemeClr val="accent3">
                <a:alpha val="8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D3F4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083868C3-45FB-473F-9A73-42D2FD36A431}"/>
                </a:ext>
              </a:extLst>
            </p:cNvPr>
            <p:cNvSpPr/>
            <p:nvPr/>
          </p:nvSpPr>
          <p:spPr bwMode="auto">
            <a:xfrm>
              <a:off x="8402737" y="3113146"/>
              <a:ext cx="661780" cy="661780"/>
            </a:xfrm>
            <a:prstGeom prst="ellipse">
              <a:avLst/>
            </a:prstGeom>
            <a:solidFill>
              <a:srgbClr val="071F65">
                <a:alpha val="80000"/>
              </a:srgb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D3F4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91019F70-698E-4E76-B434-94ECFFCE71E3}"/>
                </a:ext>
              </a:extLst>
            </p:cNvPr>
            <p:cNvSpPr/>
            <p:nvPr/>
          </p:nvSpPr>
          <p:spPr bwMode="auto">
            <a:xfrm>
              <a:off x="9430157" y="3229956"/>
              <a:ext cx="428161" cy="428161"/>
            </a:xfrm>
            <a:prstGeom prst="ellipse">
              <a:avLst/>
            </a:prstGeom>
            <a:solidFill>
              <a:srgbClr val="071F65">
                <a:alpha val="80000"/>
              </a:srgb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D3F4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02E26A03-B57E-41A2-A9EF-C1F2D539BD2B}"/>
                </a:ext>
              </a:extLst>
            </p:cNvPr>
            <p:cNvSpPr/>
            <p:nvPr/>
          </p:nvSpPr>
          <p:spPr bwMode="auto">
            <a:xfrm>
              <a:off x="10322333" y="3229956"/>
              <a:ext cx="428161" cy="428161"/>
            </a:xfrm>
            <a:prstGeom prst="ellipse">
              <a:avLst/>
            </a:prstGeom>
            <a:solidFill>
              <a:srgbClr val="071F65">
                <a:alpha val="80000"/>
              </a:srgb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D3F4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564E4BC8-7F77-4246-AB41-2C1B3022C845}"/>
                </a:ext>
              </a:extLst>
            </p:cNvPr>
            <p:cNvSpPr/>
            <p:nvPr/>
          </p:nvSpPr>
          <p:spPr bwMode="auto">
            <a:xfrm>
              <a:off x="11215784" y="3229956"/>
              <a:ext cx="428161" cy="428161"/>
            </a:xfrm>
            <a:prstGeom prst="ellipse">
              <a:avLst/>
            </a:prstGeom>
            <a:solidFill>
              <a:srgbClr val="071F65">
                <a:alpha val="80000"/>
              </a:srgb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D3F4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0" name="TextBox 16">
            <a:extLst>
              <a:ext uri="{FF2B5EF4-FFF2-40B4-BE49-F238E27FC236}">
                <a16:creationId xmlns:a16="http://schemas.microsoft.com/office/drawing/2014/main" id="{DCF5E05E-AC6E-4261-A481-77C9EBA28B2E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3255287" y="4603621"/>
            <a:ext cx="1824567" cy="379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867" b="1" i="0" u="none" strike="noStrike" kern="1200" cap="none" spc="0" normalizeH="0" baseline="0" noProof="0" dirty="0">
                <a:ln>
                  <a:noFill/>
                </a:ln>
                <a:solidFill>
                  <a:srgbClr val="A3005B"/>
                </a:solidFill>
                <a:effectLst/>
                <a:uLnTx/>
                <a:uFillTx/>
                <a:latin typeface="Arial"/>
                <a:ea typeface="微软雅黑"/>
                <a:cs typeface="Calibri" panose="020F0502020204030204" pitchFamily="34" charset="0"/>
              </a:rPr>
              <a:t>2014.11</a:t>
            </a:r>
            <a:endParaRPr kumimoji="0" lang="zh-CN" altLang="en-US" sz="1867" b="1" i="0" u="none" strike="noStrike" kern="1200" cap="none" spc="0" normalizeH="0" baseline="0" noProof="0" dirty="0">
              <a:ln>
                <a:noFill/>
              </a:ln>
              <a:solidFill>
                <a:srgbClr val="A3005B"/>
              </a:solidFill>
              <a:effectLst/>
              <a:uLnTx/>
              <a:uFillTx/>
              <a:latin typeface="Arial"/>
              <a:ea typeface="微软雅黑"/>
              <a:cs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1" name="TextBox 19">
            <a:extLst>
              <a:ext uri="{FF2B5EF4-FFF2-40B4-BE49-F238E27FC236}">
                <a16:creationId xmlns:a16="http://schemas.microsoft.com/office/drawing/2014/main" id="{6DBDADAA-64D2-41ED-9A77-0F73AE4280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8902" y="6436290"/>
            <a:ext cx="320239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3D3F41"/>
                </a:solidFill>
                <a:effectLst/>
                <a:uLnTx/>
                <a:uFillTx/>
                <a:latin typeface="微软雅黑"/>
                <a:ea typeface="微软雅黑"/>
                <a:cs typeface="+mn-cs"/>
                <a:sym typeface="微软雅黑" panose="020B0503020204020204" pitchFamily="34" charset="-122"/>
              </a:rPr>
              <a:t>云自习，云笔记，胶囊工作坊</a:t>
            </a:r>
          </a:p>
        </p:txBody>
      </p:sp>
      <p:pic>
        <p:nvPicPr>
          <p:cNvPr id="43" name="图片 42">
            <a:extLst>
              <a:ext uri="{FF2B5EF4-FFF2-40B4-BE49-F238E27FC236}">
                <a16:creationId xmlns:a16="http://schemas.microsoft.com/office/drawing/2014/main" id="{CA5210A9-440B-453B-8D4F-27F7B39AE0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82" y="89426"/>
            <a:ext cx="907758" cy="909104"/>
          </a:xfrm>
          <a:prstGeom prst="rect">
            <a:avLst/>
          </a:prstGeom>
        </p:spPr>
      </p:pic>
      <p:pic>
        <p:nvPicPr>
          <p:cNvPr id="44" name="图片 43">
            <a:extLst>
              <a:ext uri="{FF2B5EF4-FFF2-40B4-BE49-F238E27FC236}">
                <a16:creationId xmlns:a16="http://schemas.microsoft.com/office/drawing/2014/main" id="{BD8A50F3-3691-48AF-9176-1FA91D977F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461" y="1851900"/>
            <a:ext cx="2093098" cy="1704669"/>
          </a:xfrm>
          <a:prstGeom prst="rect">
            <a:avLst/>
          </a:prstGeom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F12CD580-F611-4197-A705-5056FD3EF8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900" y="4176196"/>
            <a:ext cx="2111651" cy="1587888"/>
          </a:xfrm>
          <a:prstGeom prst="rect">
            <a:avLst/>
          </a:prstGeom>
        </p:spPr>
      </p:pic>
      <p:pic>
        <p:nvPicPr>
          <p:cNvPr id="48" name="图片 47">
            <a:extLst>
              <a:ext uri="{FF2B5EF4-FFF2-40B4-BE49-F238E27FC236}">
                <a16:creationId xmlns:a16="http://schemas.microsoft.com/office/drawing/2014/main" id="{7148D8D4-AF48-4DEA-BDDB-2E7354A6A0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576" y="599440"/>
            <a:ext cx="1670474" cy="2969183"/>
          </a:xfrm>
          <a:prstGeom prst="rect">
            <a:avLst/>
          </a:prstGeom>
        </p:spPr>
      </p:pic>
      <p:sp>
        <p:nvSpPr>
          <p:cNvPr id="49" name="TextBox 14">
            <a:extLst>
              <a:ext uri="{FF2B5EF4-FFF2-40B4-BE49-F238E27FC236}">
                <a16:creationId xmlns:a16="http://schemas.microsoft.com/office/drawing/2014/main" id="{B9FA5FB1-6815-4D99-B295-61484B6D2452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2543080" y="2519499"/>
            <a:ext cx="1824567" cy="379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867" b="1" i="0" u="none" strike="noStrike" kern="1200" cap="none" spc="0" normalizeH="0" baseline="0" noProof="0" dirty="0">
                <a:ln>
                  <a:noFill/>
                </a:ln>
                <a:solidFill>
                  <a:srgbClr val="A57DA5"/>
                </a:solidFill>
                <a:effectLst/>
                <a:uLnTx/>
                <a:uFillTx/>
                <a:latin typeface="Arial"/>
                <a:ea typeface="微软雅黑"/>
                <a:cs typeface="Calibri" panose="020F0502020204030204" pitchFamily="34" charset="0"/>
              </a:rPr>
              <a:t>2019.11</a:t>
            </a:r>
            <a:endParaRPr kumimoji="0" lang="zh-CN" altLang="en-US" sz="1867" b="1" i="0" u="none" strike="noStrike" kern="1200" cap="none" spc="0" normalizeH="0" baseline="0" noProof="0" dirty="0">
              <a:ln>
                <a:noFill/>
              </a:ln>
              <a:solidFill>
                <a:srgbClr val="A57DA5"/>
              </a:solidFill>
              <a:effectLst/>
              <a:uLnTx/>
              <a:uFillTx/>
              <a:latin typeface="Arial"/>
              <a:ea typeface="微软雅黑"/>
              <a:cs typeface="Calibri" panose="020F0502020204030204" pitchFamily="34" charset="0"/>
              <a:sym typeface="宋体" panose="02010600030101010101" pitchFamily="2" charset="-122"/>
            </a:endParaRPr>
          </a:p>
        </p:txBody>
      </p:sp>
      <p:pic>
        <p:nvPicPr>
          <p:cNvPr id="51" name="图片 50">
            <a:extLst>
              <a:ext uri="{FF2B5EF4-FFF2-40B4-BE49-F238E27FC236}">
                <a16:creationId xmlns:a16="http://schemas.microsoft.com/office/drawing/2014/main" id="{D72B3BC6-EF7A-47C5-9FCF-09C68A810C9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450" y="4333919"/>
            <a:ext cx="2279855" cy="1709891"/>
          </a:xfrm>
          <a:prstGeom prst="rect">
            <a:avLst/>
          </a:prstGeom>
        </p:spPr>
      </p:pic>
      <p:pic>
        <p:nvPicPr>
          <p:cNvPr id="55" name="图片 54">
            <a:extLst>
              <a:ext uri="{FF2B5EF4-FFF2-40B4-BE49-F238E27FC236}">
                <a16:creationId xmlns:a16="http://schemas.microsoft.com/office/drawing/2014/main" id="{97FC8926-C421-499D-9501-36A6A92E409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840" y="1892612"/>
            <a:ext cx="2302560" cy="1726920"/>
          </a:xfrm>
          <a:prstGeom prst="rect">
            <a:avLst/>
          </a:prstGeom>
        </p:spPr>
      </p:pic>
      <p:sp>
        <p:nvSpPr>
          <p:cNvPr id="56" name="TextBox 17">
            <a:extLst>
              <a:ext uri="{FF2B5EF4-FFF2-40B4-BE49-F238E27FC236}">
                <a16:creationId xmlns:a16="http://schemas.microsoft.com/office/drawing/2014/main" id="{EF8ED82B-0F0B-4A1B-91AD-92FAD227D5B9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4727790" y="2507632"/>
            <a:ext cx="1798278" cy="379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867" b="1" i="0" u="none" strike="noStrike" kern="1200" cap="none" spc="0" normalizeH="0" baseline="0" noProof="0" dirty="0">
                <a:ln>
                  <a:noFill/>
                </a:ln>
                <a:solidFill>
                  <a:srgbClr val="A3005B"/>
                </a:solidFill>
                <a:effectLst/>
                <a:uLnTx/>
                <a:uFillTx/>
                <a:latin typeface="Arial"/>
                <a:ea typeface="微软雅黑"/>
                <a:cs typeface="Calibri" panose="020F0502020204030204" pitchFamily="34" charset="0"/>
              </a:rPr>
              <a:t>2019.11</a:t>
            </a:r>
            <a:endParaRPr kumimoji="0" lang="zh-CN" altLang="en-US" sz="1867" b="1" i="0" u="none" strike="noStrike" kern="1200" cap="none" spc="0" normalizeH="0" baseline="0" noProof="0" dirty="0">
              <a:ln>
                <a:noFill/>
              </a:ln>
              <a:solidFill>
                <a:srgbClr val="A3005B"/>
              </a:solidFill>
              <a:effectLst/>
              <a:uLnTx/>
              <a:uFillTx/>
              <a:latin typeface="Arial"/>
              <a:ea typeface="微软雅黑"/>
              <a:cs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7" name="TextBox 17">
            <a:extLst>
              <a:ext uri="{FF2B5EF4-FFF2-40B4-BE49-F238E27FC236}">
                <a16:creationId xmlns:a16="http://schemas.microsoft.com/office/drawing/2014/main" id="{48D1AE2C-E8D5-46BB-91FE-383EA67B13B2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6546777" y="4667453"/>
            <a:ext cx="1824567" cy="379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867" b="1" i="0" u="none" strike="noStrike" kern="1200" cap="none" spc="0" normalizeH="0" baseline="0" noProof="0" dirty="0">
                <a:ln>
                  <a:noFill/>
                </a:ln>
                <a:solidFill>
                  <a:srgbClr val="A3005B"/>
                </a:solidFill>
                <a:effectLst/>
                <a:uLnTx/>
                <a:uFillTx/>
                <a:latin typeface="Arial"/>
                <a:ea typeface="微软雅黑"/>
                <a:cs typeface="Calibri" panose="020F0502020204030204" pitchFamily="34" charset="0"/>
              </a:rPr>
              <a:t>2019.12</a:t>
            </a:r>
            <a:endParaRPr kumimoji="0" lang="zh-CN" altLang="en-US" sz="1867" b="1" i="0" u="none" strike="noStrike" kern="1200" cap="none" spc="0" normalizeH="0" baseline="0" noProof="0" dirty="0">
              <a:ln>
                <a:noFill/>
              </a:ln>
              <a:solidFill>
                <a:srgbClr val="A3005B"/>
              </a:solidFill>
              <a:effectLst/>
              <a:uLnTx/>
              <a:uFillTx/>
              <a:latin typeface="Arial"/>
              <a:ea typeface="微软雅黑"/>
              <a:cs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E4225A6C-FEEF-4588-AFAA-43E9B07EBF59}"/>
              </a:ext>
            </a:extLst>
          </p:cNvPr>
          <p:cNvSpPr txBox="1"/>
          <p:nvPr/>
        </p:nvSpPr>
        <p:spPr>
          <a:xfrm>
            <a:off x="7649281" y="4479885"/>
            <a:ext cx="4281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3D3F41"/>
                </a:solidFill>
                <a:latin typeface="微软雅黑"/>
                <a:ea typeface="微软雅黑"/>
                <a:sym typeface="Calibri" panose="020F0502020204030204" pitchFamily="34" charset="0"/>
              </a:rPr>
              <a:t>无手机自习室</a:t>
            </a:r>
          </a:p>
        </p:txBody>
      </p:sp>
      <p:pic>
        <p:nvPicPr>
          <p:cNvPr id="60" name="图片 59">
            <a:extLst>
              <a:ext uri="{FF2B5EF4-FFF2-40B4-BE49-F238E27FC236}">
                <a16:creationId xmlns:a16="http://schemas.microsoft.com/office/drawing/2014/main" id="{D3C7E159-31B1-4FDE-B7BA-65B4E7F6435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5544" y="2023534"/>
            <a:ext cx="2283752" cy="1522501"/>
          </a:xfrm>
          <a:prstGeom prst="rect">
            <a:avLst/>
          </a:prstGeom>
        </p:spPr>
      </p:pic>
      <p:pic>
        <p:nvPicPr>
          <p:cNvPr id="62" name="图片 61">
            <a:extLst>
              <a:ext uri="{FF2B5EF4-FFF2-40B4-BE49-F238E27FC236}">
                <a16:creationId xmlns:a16="http://schemas.microsoft.com/office/drawing/2014/main" id="{C1FF6544-37A9-4C34-9572-FDCA3534C26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085" y="4293006"/>
            <a:ext cx="1215454" cy="2147092"/>
          </a:xfrm>
          <a:prstGeom prst="rect">
            <a:avLst/>
          </a:prstGeom>
        </p:spPr>
      </p:pic>
      <p:sp>
        <p:nvSpPr>
          <p:cNvPr id="64" name="TextBox 19">
            <a:extLst>
              <a:ext uri="{FF2B5EF4-FFF2-40B4-BE49-F238E27FC236}">
                <a16:creationId xmlns:a16="http://schemas.microsoft.com/office/drawing/2014/main" id="{3896F24C-6B76-46C1-B58B-261394A5CE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591" y="1498018"/>
            <a:ext cx="280082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lvl="0" defTabSz="457200">
              <a:spcBef>
                <a:spcPct val="0"/>
              </a:spcBef>
              <a:buNone/>
              <a:defRPr/>
            </a:pPr>
            <a:r>
              <a:rPr lang="zh-CN" altLang="en-US" sz="1600" b="1" dirty="0">
                <a:solidFill>
                  <a:srgbClr val="3D3F41"/>
                </a:solidFill>
                <a:latin typeface="微软雅黑"/>
                <a:ea typeface="微软雅黑"/>
                <a:sym typeface="微软雅黑" panose="020B0503020204020204" pitchFamily="34" charset="-122"/>
              </a:rPr>
              <a:t>回归系列讲座</a:t>
            </a:r>
          </a:p>
        </p:txBody>
      </p:sp>
      <p:sp>
        <p:nvSpPr>
          <p:cNvPr id="65" name="TextBox 19">
            <a:extLst>
              <a:ext uri="{FF2B5EF4-FFF2-40B4-BE49-F238E27FC236}">
                <a16:creationId xmlns:a16="http://schemas.microsoft.com/office/drawing/2014/main" id="{9B123F61-70DA-4F6C-96BD-99E2B63FC8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180" y="6110183"/>
            <a:ext cx="280082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lvl="0" defTabSz="457200">
              <a:spcBef>
                <a:spcPct val="0"/>
              </a:spcBef>
              <a:buNone/>
              <a:defRPr/>
            </a:pPr>
            <a:r>
              <a:rPr lang="zh-CN" altLang="en-US" sz="1600" b="1" dirty="0">
                <a:solidFill>
                  <a:srgbClr val="3D3F41"/>
                </a:solidFill>
                <a:latin typeface="微软雅黑"/>
                <a:ea typeface="微软雅黑"/>
                <a:sym typeface="微软雅黑" panose="020B0503020204020204" pitchFamily="34" charset="-122"/>
              </a:rPr>
              <a:t>学风座谈会</a:t>
            </a:r>
          </a:p>
        </p:txBody>
      </p:sp>
      <p:sp>
        <p:nvSpPr>
          <p:cNvPr id="66" name="TextBox 19">
            <a:extLst>
              <a:ext uri="{FF2B5EF4-FFF2-40B4-BE49-F238E27FC236}">
                <a16:creationId xmlns:a16="http://schemas.microsoft.com/office/drawing/2014/main" id="{F19AFEC8-2FCF-4343-981E-507B51E613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73398" y="1602754"/>
            <a:ext cx="280082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lvl="0" defTabSz="457200">
              <a:spcBef>
                <a:spcPct val="0"/>
              </a:spcBef>
              <a:buNone/>
              <a:defRPr/>
            </a:pPr>
            <a:r>
              <a:rPr lang="zh-CN" altLang="en-US" sz="1600" b="1" dirty="0">
                <a:solidFill>
                  <a:srgbClr val="3D3F41"/>
                </a:solidFill>
                <a:latin typeface="微软雅黑"/>
                <a:ea typeface="微软雅黑"/>
                <a:sym typeface="微软雅黑" panose="020B0503020204020204" pitchFamily="34" charset="-122"/>
              </a:rPr>
              <a:t>团校培训</a:t>
            </a:r>
          </a:p>
        </p:txBody>
      </p:sp>
      <p:sp>
        <p:nvSpPr>
          <p:cNvPr id="67" name="TextBox 19">
            <a:extLst>
              <a:ext uri="{FF2B5EF4-FFF2-40B4-BE49-F238E27FC236}">
                <a16:creationId xmlns:a16="http://schemas.microsoft.com/office/drawing/2014/main" id="{F3A77EF4-1906-4BE6-9219-A369094964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4126" y="1501718"/>
            <a:ext cx="280082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lvl="0" defTabSz="457200">
              <a:spcBef>
                <a:spcPct val="0"/>
              </a:spcBef>
              <a:buNone/>
              <a:defRPr/>
            </a:pPr>
            <a:r>
              <a:rPr lang="zh-CN" altLang="en-US" sz="1600" b="1" dirty="0">
                <a:solidFill>
                  <a:srgbClr val="3D3F41"/>
                </a:solidFill>
                <a:latin typeface="微软雅黑"/>
                <a:ea typeface="微软雅黑"/>
                <a:sym typeface="微软雅黑" panose="020B0503020204020204" pitchFamily="34" charset="-122"/>
              </a:rPr>
              <a:t>优良学风班立项，结项答辩</a:t>
            </a:r>
          </a:p>
        </p:txBody>
      </p:sp>
      <p:sp>
        <p:nvSpPr>
          <p:cNvPr id="68" name="TextBox 19">
            <a:extLst>
              <a:ext uri="{FF2B5EF4-FFF2-40B4-BE49-F238E27FC236}">
                <a16:creationId xmlns:a16="http://schemas.microsoft.com/office/drawing/2014/main" id="{8F9A8EEC-FEB9-417F-8A31-FD27AF3843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324137"/>
            <a:ext cx="280082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lvl="0" defTabSz="457200">
              <a:spcBef>
                <a:spcPct val="0"/>
              </a:spcBef>
              <a:buNone/>
              <a:defRPr/>
            </a:pPr>
            <a:r>
              <a:rPr lang="zh-CN" altLang="en-US" sz="1600" b="1" dirty="0">
                <a:solidFill>
                  <a:srgbClr val="3D3F41"/>
                </a:solidFill>
                <a:latin typeface="微软雅黑"/>
                <a:ea typeface="微软雅黑"/>
                <a:sym typeface="微软雅黑" panose="020B0503020204020204" pitchFamily="34" charset="-122"/>
              </a:rPr>
              <a:t>诚信考试宣讲会</a:t>
            </a:r>
          </a:p>
        </p:txBody>
      </p:sp>
    </p:spTree>
    <p:extLst>
      <p:ext uri="{BB962C8B-B14F-4D97-AF65-F5344CB8AC3E}">
        <p14:creationId xmlns:p14="http://schemas.microsoft.com/office/powerpoint/2010/main" val="145264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41" grpId="0"/>
      <p:bldP spid="64" grpId="0"/>
      <p:bldP spid="65" grpId="0"/>
      <p:bldP spid="66" grpId="0"/>
      <p:bldP spid="67" grpId="0"/>
      <p:bldP spid="6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995B22-E88B-4D7D-9B9A-5D3E62FF4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480" y="22320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4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感谢您的倾听</a:t>
            </a:r>
            <a:endParaRPr lang="en-US" altLang="zh-CN" sz="44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4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欢迎对我的工作进行批评指正</a:t>
            </a:r>
          </a:p>
        </p:txBody>
      </p:sp>
    </p:spTree>
    <p:extLst>
      <p:ext uri="{BB962C8B-B14F-4D97-AF65-F5344CB8AC3E}">
        <p14:creationId xmlns:p14="http://schemas.microsoft.com/office/powerpoint/2010/main" val="747879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5DA9D1-9E9F-48BA-991C-07376B8985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EC7A405-8EBA-4580-9AF4-538D8AF160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80B61FF-1E56-416F-9A6F-84A848FABC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337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CDEC0A-1832-4195-91BE-4E5017C1A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ADD930C-D661-4258-9C23-3BEC627DD6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4398" y="0"/>
            <a:ext cx="12286398" cy="6858000"/>
          </a:xfrm>
        </p:spPr>
      </p:pic>
    </p:spTree>
    <p:extLst>
      <p:ext uri="{BB962C8B-B14F-4D97-AF65-F5344CB8AC3E}">
        <p14:creationId xmlns:p14="http://schemas.microsoft.com/office/powerpoint/2010/main" val="3442524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FCE6E5-5F31-412B-89B0-D4D3433CF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87FD1C2-B8B1-4155-A5CF-CC0656DD74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239375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A3FFCA-14C7-486C-8DD6-9C2A5098F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38A80CA-78E9-4442-90A4-A08C3053AD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517291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46225E-8363-4681-B07A-2A8FD20AC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6233579-44D0-4A52-8F10-C8BB5CDEC9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5FB05EBA-D537-4610-901B-2CAB5640D9C2}"/>
              </a:ext>
            </a:extLst>
          </p:cNvPr>
          <p:cNvSpPr/>
          <p:nvPr/>
        </p:nvSpPr>
        <p:spPr>
          <a:xfrm>
            <a:off x="9164320" y="2473960"/>
            <a:ext cx="2291080" cy="1483360"/>
          </a:xfrm>
          <a:prstGeom prst="rect">
            <a:avLst/>
          </a:prstGeom>
          <a:solidFill>
            <a:srgbClr val="071F65"/>
          </a:solidFill>
          <a:ln>
            <a:solidFill>
              <a:srgbClr val="071F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9511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9B6B1B-7B46-4E5C-BE08-E93FB142E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515FF09-5A15-4A4D-A5FD-A333DCDC8D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416106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111949A-475C-471D-B769-CFD592D3D5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82" y="89426"/>
            <a:ext cx="907758" cy="90910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4EF9C28-6BEC-410D-90F3-4E5BFF88B5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7A79253-E2D6-4914-8E21-1CE05087AA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030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4B071A5-E050-461D-A3EA-FEEE7F625C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82" y="89426"/>
            <a:ext cx="907758" cy="90910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4A0B4B5-A903-4B25-AF3D-806AB8FBDA44}"/>
              </a:ext>
            </a:extLst>
          </p:cNvPr>
          <p:cNvSpPr txBox="1"/>
          <p:nvPr/>
        </p:nvSpPr>
        <p:spPr>
          <a:xfrm>
            <a:off x="1188720" y="251590"/>
            <a:ext cx="4734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3-1 </a:t>
            </a:r>
            <a:r>
              <a:rPr lang="zh-CN" altLang="en-US" sz="32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网课阶段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495C1EE-6F05-4AA7-98A9-EA363077FDB3}"/>
              </a:ext>
            </a:extLst>
          </p:cNvPr>
          <p:cNvSpPr txBox="1"/>
          <p:nvPr/>
        </p:nvSpPr>
        <p:spPr>
          <a:xfrm>
            <a:off x="1188720" y="1910080"/>
            <a:ext cx="8077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32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云自习活动</a:t>
            </a:r>
            <a:endParaRPr lang="en-US" altLang="zh-CN" sz="32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32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2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32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云笔记活动</a:t>
            </a:r>
            <a:endParaRPr lang="en-US" altLang="zh-CN" sz="32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32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32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32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胶囊工作坊</a:t>
            </a:r>
          </a:p>
        </p:txBody>
      </p:sp>
    </p:spTree>
    <p:extLst>
      <p:ext uri="{BB962C8B-B14F-4D97-AF65-F5344CB8AC3E}">
        <p14:creationId xmlns:p14="http://schemas.microsoft.com/office/powerpoint/2010/main" val="637688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79</Words>
  <Application>Microsoft Office PowerPoint</Application>
  <PresentationFormat>宽屏</PresentationFormat>
  <Paragraphs>26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武 洲印</dc:creator>
  <cp:lastModifiedBy>武 洲印</cp:lastModifiedBy>
  <cp:revision>7</cp:revision>
  <dcterms:created xsi:type="dcterms:W3CDTF">2020-06-02T14:14:35Z</dcterms:created>
  <dcterms:modified xsi:type="dcterms:W3CDTF">2020-06-03T13:13:13Z</dcterms:modified>
</cp:coreProperties>
</file>