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443" r:id="rId5"/>
    <p:sldId id="336" r:id="rId6"/>
    <p:sldId id="339" r:id="rId7"/>
    <p:sldId id="337" r:id="rId8"/>
    <p:sldId id="421" r:id="rId9"/>
    <p:sldId id="444" r:id="rId10"/>
    <p:sldId id="432" r:id="rId11"/>
    <p:sldId id="436" r:id="rId12"/>
    <p:sldId id="437" r:id="rId13"/>
    <p:sldId id="446" r:id="rId14"/>
    <p:sldId id="438" r:id="rId15"/>
    <p:sldId id="442" r:id="rId16"/>
    <p:sldId id="435" r:id="rId17"/>
    <p:sldId id="441" r:id="rId18"/>
    <p:sldId id="440" r:id="rId19"/>
    <p:sldId id="433" r:id="rId20"/>
    <p:sldId id="439" r:id="rId21"/>
    <p:sldId id="434" r:id="rId22"/>
    <p:sldId id="447" r:id="rId23"/>
    <p:sldId id="333" r:id="rId24"/>
    <p:sldId id="41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7906" autoAdjust="0"/>
  </p:normalViewPr>
  <p:slideViewPr>
    <p:cSldViewPr>
      <p:cViewPr varScale="1">
        <p:scale>
          <a:sx n="123" d="100"/>
          <a:sy n="123" d="100"/>
        </p:scale>
        <p:origin x="2688" y="9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CMU</a:t>
            </a:r>
            <a:r>
              <a:rPr lang="zh-CN" altLang="en-US" dirty="0"/>
              <a:t>的版本仅仅给出一个</a:t>
            </a:r>
            <a:r>
              <a:rPr lang="en-US" altLang="zh-CN" dirty="0" err="1"/>
              <a:t>mm.c</a:t>
            </a:r>
            <a:r>
              <a:rPr lang="zh-CN" altLang="en-US" dirty="0"/>
              <a:t>，咱们额外给大家提供了隐式空闲链表的例子代码了</a:t>
            </a:r>
            <a:r>
              <a:rPr lang="en-US" altLang="zh-CN" dirty="0"/>
              <a:t>mm-</a:t>
            </a:r>
            <a:r>
              <a:rPr lang="en-US" altLang="zh-CN" dirty="0" err="1"/>
              <a:t>implicit.c</a:t>
            </a:r>
            <a:r>
              <a:rPr lang="zh-CN" altLang="en-US" dirty="0"/>
              <a:t>，但是缺少合并函数的实现部分，供大家参考</a:t>
            </a:r>
          </a:p>
        </p:txBody>
      </p:sp>
    </p:spTree>
    <p:extLst>
      <p:ext uri="{BB962C8B-B14F-4D97-AF65-F5344CB8AC3E}">
        <p14:creationId xmlns:p14="http://schemas.microsoft.com/office/powerpoint/2010/main" val="250596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8246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579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CB639DA-763A-4F37-99E0-3681E54E72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4"/>
            <a:ext cx="8590546" cy="52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4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D28358A-7FDA-440D-83F0-A45B99FF0F1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sldNum="0" hdr="0" ftr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mm_init</a:t>
            </a:r>
            <a:r>
              <a:rPr lang="en-US" altLang="zh-CN" sz="2400" b="1" dirty="0">
                <a:solidFill>
                  <a:srgbClr val="006600"/>
                </a:solidFill>
              </a:rPr>
              <a:t>(void);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mm_malloc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mm_free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mm_realloc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mm-</a:t>
            </a:r>
            <a:r>
              <a:rPr lang="en-US" altLang="zh-CN" b="1" dirty="0" err="1">
                <a:solidFill>
                  <a:srgbClr val="0000FF"/>
                </a:solidFill>
              </a:rPr>
              <a:t>implicit.c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中提供了上述函数的实例，可参考、改进，但缺少</a:t>
            </a:r>
            <a:r>
              <a:rPr lang="zh-CN" altLang="en-US" dirty="0">
                <a:solidFill>
                  <a:srgbClr val="0000FF"/>
                </a:solidFill>
              </a:rPr>
              <a:t>重要的函数：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                空闲块合并函数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*coalesce(void *bp)</a:t>
            </a:r>
          </a:p>
          <a:p>
            <a:pPr lvl="1"/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指定大小的内存块，返回该内存块地址首地址（可以使用的区域首地址）。申请的整个块应该在对齐的区间内，并且不能与其他已经分配的块重叠。返回的地址应该是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*</a:t>
            </a:r>
            <a:r>
              <a:rPr lang="en-US" altLang="zh-CN" dirty="0" err="1"/>
              <a:t>mm_realloc</a:t>
            </a:r>
            <a:r>
              <a:rPr lang="en-US" altLang="zh-CN" dirty="0"/>
              <a:t>(void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 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注意：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(2)</a:t>
            </a:r>
            <a:r>
              <a:rPr lang="zh-CN" altLang="en-US" dirty="0">
                <a:solidFill>
                  <a:srgbClr val="0000FF"/>
                </a:solidFill>
              </a:rPr>
              <a:t>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60092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sz="2400" dirty="0"/>
              <a:t>堆的一致性检查</a:t>
            </a:r>
            <a:r>
              <a:rPr lang="en-US" altLang="zh-CN" sz="2400" dirty="0"/>
              <a:t>int </a:t>
            </a:r>
            <a:r>
              <a:rPr lang="en-US" altLang="zh-CN" sz="2400" dirty="0" err="1"/>
              <a:t>mm_checkheap</a:t>
            </a:r>
            <a:r>
              <a:rPr lang="en-US" altLang="zh-CN" sz="2400" dirty="0"/>
              <a:t>(void)</a:t>
            </a:r>
            <a:endParaRPr lang="zh-CN" alt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endParaRPr lang="en-US" altLang="zh-C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的时候，注释所有</a:t>
            </a:r>
            <a:r>
              <a:rPr lang="en-US" altLang="zh-CN" dirty="0" err="1"/>
              <a:t>mm_checkheap</a:t>
            </a:r>
            <a:r>
              <a:rPr lang="zh-CN" altLang="en-US" dirty="0"/>
              <a:t>的调用，以免影响速度，降低吞吐率。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4.4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sz="2800" dirty="0">
                <a:solidFill>
                  <a:srgbClr val="006600"/>
                </a:solidFill>
              </a:rPr>
              <a:t>（不做要求）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dirty="0">
                <a:solidFill>
                  <a:srgbClr val="006600"/>
                </a:solidFill>
              </a:rPr>
              <a:t>（不做要求）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amptjp-bal.rep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cp-decl-bal.rep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0" y="2764572"/>
            <a:ext cx="3336925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4.7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86200" y="9906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3CAA1F-51B6-467E-8FC4-F0976251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教材示例说明</a:t>
            </a:r>
            <a:endParaRPr lang="en-US" altLang="zh-CN" dirty="0"/>
          </a:p>
          <a:p>
            <a:pPr lvl="1"/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mem_heap,mem_brk</a:t>
            </a:r>
            <a:r>
              <a:rPr lang="zh-CN" altLang="en-US" dirty="0"/>
              <a:t>）：已经动态分配</a:t>
            </a:r>
            <a:r>
              <a:rPr lang="zh-CN" altLang="en-US" b="1" dirty="0">
                <a:solidFill>
                  <a:srgbClr val="0000FF"/>
                </a:solidFill>
              </a:rPr>
              <a:t>过</a:t>
            </a:r>
            <a:r>
              <a:rPr lang="zh-CN" altLang="en-US" dirty="0"/>
              <a:t>的内存（即便是</a:t>
            </a:r>
            <a:r>
              <a:rPr lang="en-US" altLang="zh-CN" dirty="0"/>
              <a:t>malloc</a:t>
            </a:r>
            <a:r>
              <a:rPr lang="zh-CN" altLang="en-US" dirty="0"/>
              <a:t>之后</a:t>
            </a:r>
            <a:r>
              <a:rPr lang="en-US" altLang="zh-CN" dirty="0"/>
              <a:t>free</a:t>
            </a:r>
            <a:r>
              <a:rPr lang="zh-CN" altLang="en-US" dirty="0"/>
              <a:t>的也算）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mem_brk</a:t>
            </a:r>
            <a:r>
              <a:rPr lang="en-US" altLang="zh-CN" dirty="0"/>
              <a:t>,  ]</a:t>
            </a:r>
            <a:r>
              <a:rPr lang="zh-CN" altLang="en-US" dirty="0"/>
              <a:t>未分配的虚拟内存</a:t>
            </a:r>
            <a:endParaRPr lang="en-US" altLang="zh-CN" dirty="0"/>
          </a:p>
          <a:p>
            <a:pPr lvl="1"/>
            <a:r>
              <a:rPr lang="en-US" altLang="zh-CN" dirty="0" err="1"/>
              <a:t>mem_max_addr</a:t>
            </a:r>
            <a:r>
              <a:rPr lang="en-US" altLang="zh-CN" dirty="0"/>
              <a:t>:</a:t>
            </a:r>
            <a:r>
              <a:rPr lang="zh-CN" altLang="en-US" dirty="0"/>
              <a:t>系统内存最大地址（模拟值）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mem_init</a:t>
            </a:r>
            <a:r>
              <a:rPr lang="en-US" altLang="zh-CN" dirty="0"/>
              <a:t>(void):</a:t>
            </a:r>
            <a:r>
              <a:rPr lang="zh-CN" altLang="en-US" dirty="0"/>
              <a:t>内存系统的初始化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zh-CN" altLang="en-US" dirty="0"/>
              <a:t>*</a:t>
            </a:r>
            <a:r>
              <a:rPr lang="en-US" altLang="zh-CN" dirty="0" err="1"/>
              <a:t>mem_sbrk</a:t>
            </a:r>
            <a:r>
              <a:rPr lang="en-US" altLang="zh-CN" dirty="0"/>
              <a:t>(int </a:t>
            </a:r>
            <a:r>
              <a:rPr lang="en-US" altLang="zh-CN" dirty="0" err="1"/>
              <a:t>incr</a:t>
            </a:r>
            <a:r>
              <a:rPr lang="en-US" altLang="zh-CN" dirty="0"/>
              <a:t>): </a:t>
            </a:r>
            <a:r>
              <a:rPr lang="zh-CN" altLang="en-US" dirty="0"/>
              <a:t>模拟系统的</a:t>
            </a:r>
            <a:r>
              <a:rPr lang="en-US" altLang="zh-CN" dirty="0" err="1"/>
              <a:t>sbrk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79F407-E9FA-4D9B-A3EA-A826F86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86356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将使用自动评分工具，对代码进行自动评测。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135942-B929-4541-9649-117A9CF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6E4294-C44A-4D88-86CF-2EFCA21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FCBEEE-C74F-411B-98C9-D77E0B14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155752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不得使用实验室内其他实验箱、示波器、导线、工具器等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提供了隐式空闲链表的例子代码了</a:t>
            </a: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C00000"/>
                </a:solidFill>
              </a:rPr>
              <a:t>缺少空闲块合并函数</a:t>
            </a:r>
            <a:r>
              <a:rPr lang="en-US" altLang="zh-CN" b="1" u="sng" dirty="0">
                <a:solidFill>
                  <a:srgbClr val="C00000"/>
                </a:solidFill>
              </a:rPr>
              <a:t>static void *coalesce(void *bp)</a:t>
            </a:r>
            <a:r>
              <a:rPr lang="zh-CN" altLang="en-US" dirty="0"/>
              <a:t>的实现。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4.0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FE5A09-65A9-4E1D-9603-53F1B4DF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4.0 </a:t>
            </a:r>
            <a:r>
              <a:rPr lang="zh-CN" altLang="en-US" dirty="0"/>
              <a:t>实验包内容介绍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dirty="0">
                <a:solidFill>
                  <a:srgbClr val="FF0000"/>
                </a:solidFill>
              </a:rPr>
              <a:t>缺少空闲块合并函数</a:t>
            </a:r>
            <a:r>
              <a:rPr lang="en-US" altLang="zh-CN" dirty="0">
                <a:solidFill>
                  <a:srgbClr val="FF0000"/>
                </a:solidFill>
              </a:rPr>
              <a:t>coalesce</a:t>
            </a:r>
            <a:r>
              <a:rPr lang="zh-CN" altLang="en-US" dirty="0">
                <a:solidFill>
                  <a:srgbClr val="FF0000"/>
                </a:solidFill>
              </a:rPr>
              <a:t>的代码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mm-</a:t>
            </a:r>
            <a:r>
              <a:rPr lang="en-US" altLang="zh-CN" dirty="0" err="1">
                <a:solidFill>
                  <a:srgbClr val="FF0000"/>
                </a:solidFill>
              </a:rPr>
              <a:t>implicit.c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的第</a:t>
            </a:r>
            <a:r>
              <a:rPr lang="en-US" altLang="zh-CN" dirty="0">
                <a:solidFill>
                  <a:srgbClr val="FF0000"/>
                </a:solidFill>
              </a:rPr>
              <a:t>301</a:t>
            </a:r>
            <a:r>
              <a:rPr lang="zh-CN" altLang="en-US" dirty="0">
                <a:solidFill>
                  <a:srgbClr val="FF0000"/>
                </a:solidFill>
              </a:rPr>
              <a:t>行处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mdriver.c</a:t>
            </a:r>
            <a:r>
              <a:rPr lang="en-US" altLang="zh-CN" dirty="0"/>
              <a:t>  </a:t>
            </a:r>
            <a:r>
              <a:rPr lang="zh-CN" altLang="en-US" dirty="0"/>
              <a:t>性能评测程序，检查</a:t>
            </a:r>
            <a:r>
              <a:rPr lang="en-US" altLang="zh-CN" dirty="0" err="1"/>
              <a:t>mm.c</a:t>
            </a:r>
            <a:r>
              <a:rPr lang="zh-CN" altLang="en-US" dirty="0"/>
              <a:t>中实现的分配器的正确性、空间利用率、吞吐率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轨迹文件：</a:t>
            </a:r>
            <a:r>
              <a:rPr lang="en-US" altLang="zh-CN" dirty="0" err="1"/>
              <a:t>malloclab</a:t>
            </a:r>
            <a:r>
              <a:rPr lang="en-US" altLang="zh-CN" dirty="0"/>
              <a:t>-handout\traces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malloclab.pdf</a:t>
            </a:r>
            <a:r>
              <a:rPr lang="zh-CN" altLang="en-US" dirty="0"/>
              <a:t>：实验说明文档（英文）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4A3C43-A31F-41F5-91AB-98347AB1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431694623"/>
      </p:ext>
    </p:extLst>
  </p:cSld>
  <p:clrMapOvr>
    <a:masterClrMapping/>
  </p:clrMapOvr>
</p:sld>
</file>

<file path=ppt/theme/theme1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ch09-2虚拟内存-系统</Template>
  <TotalTime>6836</TotalTime>
  <Pages>0</Pages>
  <Words>2371</Words>
  <Characters>0</Characters>
  <Application>Microsoft Office PowerPoint</Application>
  <PresentationFormat>全屏显示(4:3)</PresentationFormat>
  <Lines>0</Lines>
  <Paragraphs>240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2_template2007</vt:lpstr>
      <vt:lpstr> ICS-LAB8  Dynamic Storage Allocator  动态内存分配器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五、实验报告格式与评分</vt:lpstr>
      <vt:lpstr>六、实验提交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ZhengGB</cp:lastModifiedBy>
  <cp:revision>489</cp:revision>
  <cp:lastPrinted>2012-09-05T04:08:39Z</cp:lastPrinted>
  <dcterms:created xsi:type="dcterms:W3CDTF">2012-09-06T15:16:51Z</dcterms:created>
  <dcterms:modified xsi:type="dcterms:W3CDTF">2021-06-08T12:00:54Z</dcterms:modified>
</cp:coreProperties>
</file>