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314" r:id="rId3"/>
    <p:sldId id="317" r:id="rId4"/>
    <p:sldId id="318" r:id="rId5"/>
    <p:sldId id="319" r:id="rId6"/>
    <p:sldId id="32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7" autoAdjust="0"/>
  </p:normalViewPr>
  <p:slideViewPr>
    <p:cSldViewPr>
      <p:cViewPr varScale="1">
        <p:scale>
          <a:sx n="66" d="100"/>
          <a:sy n="66" d="100"/>
        </p:scale>
        <p:origin x="96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23AB347-C9FD-40D0-A506-3039D632C336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79669E-4E25-4B5C-89D2-2FB7FDB5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4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90C8-75A8-48B2-99C7-1D441E7533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5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90C8-75A8-48B2-99C7-1D441E7533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B62CB4F-C2E7-4FF0-8213-5991A647627A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6B8318E-7D65-4CCB-B20B-B9D15613F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D100-476E-4578-9ECD-8E65A75AE0EA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E10E8-42BF-4BFF-A1F3-55A80953D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92C4-3DC2-4626-B362-06074E3624FF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FEBA8-AB4B-4433-ABF4-B509EA60A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A9FF-D721-445E-9312-DA3653ABB0BA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084B-7B37-48D7-B230-CAD494523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4108C8-3C7A-4963-9F09-5C1C3FF26E53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3C8036-527F-48B6-BB1F-50FDAE38B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6CF0BC-B783-432E-9E78-CAC8AB06DC17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C38EC-1BC6-4A10-A40B-B96F4D1C52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B8C5FD-ADE5-4297-8411-DF888997EF77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048677-B55F-4BDA-88D0-B99FF026D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37E2E7-A3B4-41A9-808A-E019D67B237D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4DBF7B-7CC2-4FE1-8C67-34242CAD8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D2870-3BB7-4B5D-A8CF-BEA949A376A6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AAC7-29DF-4B34-BDE1-7CD6FCFA5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520D-0646-4F53-ABAE-1986A93FAD40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6054A8-ADFE-4B12-9136-3F1819E90D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50E0ED-198A-4AAD-B701-CCF1E0EA622A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06E7032-D82C-4922-920E-BFA280B0C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A6C50F8-3EF6-48F3-A3F1-278DE192A696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C7EB2D7-82E1-43FE-A1A9-5D7453434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r>
              <a:rPr kumimoji="1" lang="en-US" altLang="zh-CN" sz="36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3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>
                <a:solidFill>
                  <a:srgbClr val="FFFF00"/>
                </a:solidFill>
              </a:rPr>
              <a:t>数学函数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85830"/>
              </p:ext>
            </p:extLst>
          </p:nvPr>
        </p:nvGraphicFramePr>
        <p:xfrm>
          <a:off x="2627784" y="1483924"/>
          <a:ext cx="6301934" cy="49065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72910"/>
                <a:gridCol w="3429024"/>
              </a:tblGrid>
              <a:tr h="56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数学函数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4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abs(x)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数字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的绝对值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round(x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y)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浮点数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的四舍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六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入值，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是小数位数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math.sqrt</a:t>
                      </a: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(x)</a:t>
                      </a:r>
                      <a:endParaRPr lang="zh-CN" altLang="en-US" sz="32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的平方根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4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math.pow(x,y)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次方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2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math.pi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圆周率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pi</a:t>
                      </a:r>
                      <a:endParaRPr lang="zh-CN" altLang="en-US" sz="3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17330" y="4462520"/>
            <a:ext cx="2207103" cy="1824000"/>
            <a:chOff x="107504" y="3363838"/>
            <a:chExt cx="2207103" cy="1368000"/>
          </a:xfrm>
        </p:grpSpPr>
        <p:sp>
          <p:nvSpPr>
            <p:cNvPr id="9" name="矩形 8"/>
            <p:cNvSpPr/>
            <p:nvPr/>
          </p:nvSpPr>
          <p:spPr>
            <a:xfrm>
              <a:off x="107504" y="3408551"/>
              <a:ext cx="1991539" cy="992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使用时，要在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程序首行写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import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math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，从而将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math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库导</a:t>
              </a:r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入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2062607" y="3363838"/>
              <a:ext cx="252000" cy="13680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2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sz="4400" dirty="0" smtClean="0"/>
              <a:t>求一元二次方程的解</a:t>
            </a:r>
            <a:endParaRPr lang="en-US" altLang="zh-CN" sz="4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75" y="2708920"/>
            <a:ext cx="75438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b="1" smtClean="0"/>
              <a:t>请</a:t>
            </a:r>
            <a:r>
              <a:rPr lang="zh-CN" altLang="en-US" sz="3200" b="1" dirty="0"/>
              <a:t>你写一个程序</a:t>
            </a:r>
            <a:r>
              <a:rPr lang="zh-CN" altLang="en-US" sz="3200" b="1" dirty="0" smtClean="0"/>
              <a:t>，输入一元二次方程的</a:t>
            </a:r>
            <a:r>
              <a:rPr lang="en-US" altLang="zh-CN" sz="3200" b="1" dirty="0" err="1" smtClean="0"/>
              <a:t>a,b,c</a:t>
            </a:r>
            <a:r>
              <a:rPr lang="zh-CN" altLang="en-US" sz="3200" b="1" dirty="0" smtClean="0"/>
              <a:t>三个系数，打印出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的解</a:t>
            </a:r>
            <a:endParaRPr lang="zh-CN" altLang="en-US" sz="32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9pPr>
            <a:extLst/>
          </a:lstStyle>
          <a:p>
            <a:r>
              <a:rPr lang="zh-CN" altLang="en-US" sz="4400" dirty="0" smtClean="0"/>
              <a:t>数学表达式：</a:t>
            </a:r>
            <a:r>
              <a:rPr lang="en-US" altLang="zh-CN" sz="4400" dirty="0" smtClean="0"/>
              <a:t>ax</a:t>
            </a:r>
            <a:r>
              <a:rPr lang="en-US" altLang="zh-CN" sz="4400" baseline="30000" dirty="0" smtClean="0"/>
              <a:t>2</a:t>
            </a:r>
            <a:r>
              <a:rPr lang="en-US" altLang="zh-CN" sz="4400" dirty="0" smtClean="0"/>
              <a:t>+bx+c=0</a:t>
            </a:r>
          </a:p>
        </p:txBody>
      </p:sp>
    </p:spTree>
    <p:extLst>
      <p:ext uri="{BB962C8B-B14F-4D97-AF65-F5344CB8AC3E}">
        <p14:creationId xmlns:p14="http://schemas.microsoft.com/office/powerpoint/2010/main" val="37475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zh-CN" b="1" dirty="0" smtClean="0"/>
              <a:t>已知 ，</a:t>
            </a:r>
            <a:endParaRPr lang="en-US" altLang="zh-CN" b="1" dirty="0" smtClean="0"/>
          </a:p>
          <a:p>
            <a:pPr marL="109537" indent="0">
              <a:buNone/>
            </a:pPr>
            <a:endParaRPr lang="en-US" altLang="zh-CN" b="1" dirty="0"/>
          </a:p>
          <a:p>
            <a:pPr marL="109537" indent="0">
              <a:buNone/>
            </a:pPr>
            <a:r>
              <a:rPr lang="zh-CN" altLang="zh-CN" b="1" dirty="0" smtClean="0"/>
              <a:t>用户</a:t>
            </a:r>
            <a:r>
              <a:rPr lang="zh-CN" altLang="zh-CN" b="1" dirty="0"/>
              <a:t>输入</a:t>
            </a:r>
            <a:r>
              <a:rPr lang="en-US" altLang="zh-CN" b="1" dirty="0"/>
              <a:t>x</a:t>
            </a:r>
            <a:r>
              <a:rPr lang="zh-CN" altLang="zh-CN" b="1" dirty="0"/>
              <a:t>值后，打印出</a:t>
            </a:r>
            <a:r>
              <a:rPr lang="en-US" altLang="zh-CN" b="1" dirty="0"/>
              <a:t>y</a:t>
            </a:r>
            <a:r>
              <a:rPr lang="zh-CN" altLang="zh-CN" b="1" dirty="0"/>
              <a:t>值</a:t>
            </a:r>
            <a:r>
              <a:rPr lang="zh-CN" altLang="zh-CN" b="1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068696"/>
              </p:ext>
            </p:extLst>
          </p:nvPr>
        </p:nvGraphicFramePr>
        <p:xfrm>
          <a:off x="2123728" y="1556792"/>
          <a:ext cx="325534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3" imgW="1384300" imgH="279400" progId="">
                  <p:embed/>
                </p:oleObj>
              </mc:Choice>
              <mc:Fallback>
                <p:oleObj name="公式" r:id="rId3" imgW="1384300" imgH="279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556792"/>
                        <a:ext cx="3255340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9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一个物体从一座塔高为</a:t>
            </a:r>
            <a:r>
              <a:rPr lang="en-US" altLang="zh-CN" dirty="0"/>
              <a:t>h</a:t>
            </a:r>
            <a:r>
              <a:rPr lang="zh-CN" altLang="zh-CN" dirty="0"/>
              <a:t>（米）的塔顶上自由落下，求落地所需的时间</a:t>
            </a:r>
            <a:r>
              <a:rPr lang="en-US" altLang="zh-CN" dirty="0"/>
              <a:t>t</a:t>
            </a:r>
            <a:r>
              <a:rPr lang="zh-CN" altLang="zh-CN" dirty="0"/>
              <a:t>（秒）。要求</a:t>
            </a:r>
            <a:r>
              <a:rPr lang="zh-CN" altLang="zh-CN" dirty="0" smtClean="0"/>
              <a:t>：输入</a:t>
            </a:r>
            <a:r>
              <a:rPr lang="zh-CN" altLang="zh-CN" dirty="0"/>
              <a:t>塔高</a:t>
            </a:r>
            <a:r>
              <a:rPr lang="en-US" altLang="zh-CN" dirty="0"/>
              <a:t>h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输出</a:t>
            </a:r>
            <a:r>
              <a:rPr lang="zh-CN" altLang="zh-CN" dirty="0" smtClean="0"/>
              <a:t>落地</a:t>
            </a:r>
            <a:r>
              <a:rPr lang="zh-CN" altLang="zh-CN" dirty="0"/>
              <a:t>所需时间</a:t>
            </a:r>
            <a:r>
              <a:rPr lang="en-US" altLang="zh-CN" dirty="0"/>
              <a:t>t</a:t>
            </a:r>
            <a:r>
              <a:rPr lang="zh-CN" altLang="zh-CN" dirty="0"/>
              <a:t>的</a:t>
            </a:r>
            <a:r>
              <a:rPr lang="zh-CN" altLang="zh-CN" dirty="0" smtClean="0"/>
              <a:t>值。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pPr marL="109537" indent="0">
              <a:buNone/>
            </a:pPr>
            <a:r>
              <a:rPr lang="zh-CN" altLang="zh-CN" dirty="0"/>
              <a:t>（提示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，</a:t>
            </a:r>
            <a:r>
              <a:rPr lang="zh-CN" altLang="zh-CN" dirty="0"/>
              <a:t>其中</a:t>
            </a:r>
            <a:r>
              <a:rPr lang="en-US" altLang="zh-CN" dirty="0"/>
              <a:t>g=9.8 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89227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62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sz="4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735139"/>
            <a:ext cx="8039922" cy="4495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zh-CN" sz="3200" dirty="0" smtClean="0"/>
              <a:t>一架雪橇沿一斜坡滑下，它在时间</a:t>
            </a:r>
            <a:r>
              <a:rPr lang="en-US" altLang="zh-CN" sz="3200" dirty="0" smtClean="0"/>
              <a:t>t</a:t>
            </a:r>
            <a:r>
              <a:rPr lang="zh-CN" altLang="zh-CN" sz="3200" dirty="0" smtClean="0"/>
              <a:t>（秒）滑下的距离</a:t>
            </a:r>
            <a:r>
              <a:rPr lang="en-US" altLang="zh-CN" sz="3200" dirty="0" smtClean="0"/>
              <a:t>s</a:t>
            </a:r>
            <a:r>
              <a:rPr lang="zh-CN" altLang="zh-CN" sz="3200" dirty="0" smtClean="0"/>
              <a:t>（米）由以下公式给出：</a:t>
            </a:r>
            <a:r>
              <a:rPr lang="en-US" altLang="zh-CN" sz="3200" dirty="0" smtClean="0"/>
              <a:t>s=10t+2t</a:t>
            </a:r>
            <a:r>
              <a:rPr lang="en-US" altLang="zh-CN" sz="3200" baseline="30000" dirty="0" smtClean="0"/>
              <a:t>2</a:t>
            </a:r>
            <a:r>
              <a:rPr lang="zh-CN" altLang="zh-CN" sz="3200" dirty="0" smtClean="0"/>
              <a:t>。编程实现：</a:t>
            </a:r>
            <a:r>
              <a:rPr lang="zh-CN" altLang="en-US" sz="3200" dirty="0" smtClean="0"/>
              <a:t>由</a:t>
            </a:r>
            <a:r>
              <a:rPr lang="zh-CN" altLang="zh-CN" sz="3200" dirty="0" smtClean="0"/>
              <a:t>用户输入一个时间值，可以计算出下滑的距离，并将其显示出来。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45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1330</TotalTime>
  <Words>228</Words>
  <Application>Microsoft Office PowerPoint</Application>
  <PresentationFormat>全屏显示(4:3)</PresentationFormat>
  <Paragraphs>29</Paragraphs>
  <Slides>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黑体</vt:lpstr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聚合</vt:lpstr>
      <vt:lpstr>公式</vt:lpstr>
      <vt:lpstr>Python程序设计3</vt:lpstr>
      <vt:lpstr>常用数学函数</vt:lpstr>
      <vt:lpstr>作业1：求一元二次方程的解</vt:lpstr>
      <vt:lpstr>作业2：</vt:lpstr>
      <vt:lpstr>作业3：</vt:lpstr>
      <vt:lpstr>作业4：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admin</cp:lastModifiedBy>
  <cp:revision>122</cp:revision>
  <dcterms:created xsi:type="dcterms:W3CDTF">2014-02-18T04:13:10Z</dcterms:created>
  <dcterms:modified xsi:type="dcterms:W3CDTF">2019-03-13T06:23:43Z</dcterms:modified>
</cp:coreProperties>
</file>