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0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7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11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3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995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3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6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7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1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DDDC3-19D9-46D5-9D92-2B46A2624FD0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1B9E20-AC9B-4820-8F7A-38581B9D7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03461F-0A73-44B2-8708-39FAD5435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556" y="1569157"/>
            <a:ext cx="7766936" cy="1646302"/>
          </a:xfrm>
        </p:spPr>
        <p:txBody>
          <a:bodyPr/>
          <a:lstStyle/>
          <a:p>
            <a:r>
              <a:rPr lang="zh-CN" altLang="en-US" dirty="0"/>
              <a:t>循环结构复习</a:t>
            </a:r>
          </a:p>
        </p:txBody>
      </p:sp>
    </p:spTree>
    <p:extLst>
      <p:ext uri="{BB962C8B-B14F-4D97-AF65-F5344CB8AC3E}">
        <p14:creationId xmlns:p14="http://schemas.microsoft.com/office/powerpoint/2010/main" val="27101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196B67-E1D2-4783-9FD7-5CB5B012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0422" cy="763764"/>
          </a:xfrm>
        </p:spPr>
        <p:txBody>
          <a:bodyPr/>
          <a:lstStyle/>
          <a:p>
            <a:r>
              <a:rPr lang="zh-CN" altLang="en-US" dirty="0"/>
              <a:t>求平均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F3295F-2E41-4E2D-B5EB-D4748940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8" y="1317625"/>
            <a:ext cx="10515600" cy="5399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汇英中学一年一度的科技节开始了，同学们纷纷拿出了自己的科技小制作。为了公平，一共有</a:t>
            </a:r>
            <a:r>
              <a:rPr lang="en-US" altLang="zh-CN" dirty="0"/>
              <a:t>n</a:t>
            </a:r>
            <a:r>
              <a:rPr lang="zh-CN" altLang="zh-CN" dirty="0"/>
              <a:t>位同学担任评委，评委给每一个作品打分，分值为</a:t>
            </a:r>
            <a:r>
              <a:rPr lang="en-US" altLang="zh-CN" dirty="0"/>
              <a:t>[0</a:t>
            </a:r>
            <a:r>
              <a:rPr lang="zh-CN" altLang="zh-CN" dirty="0"/>
              <a:t>，</a:t>
            </a:r>
            <a:r>
              <a:rPr lang="en-US" altLang="zh-CN" dirty="0"/>
              <a:t>100]</a:t>
            </a:r>
            <a:r>
              <a:rPr lang="zh-CN" altLang="zh-CN" dirty="0"/>
              <a:t>，作品的最后得分是</a:t>
            </a:r>
            <a:r>
              <a:rPr lang="en-US" altLang="zh-CN" dirty="0"/>
              <a:t>n</a:t>
            </a:r>
            <a:r>
              <a:rPr lang="zh-CN" altLang="zh-CN" dirty="0"/>
              <a:t>位评委的平均分。现在评委们给小明的作品打分，计算小明的作品最后得分。（要求用循环结构解决该问题）</a:t>
            </a:r>
          </a:p>
          <a:p>
            <a:pPr marL="0" indent="0">
              <a:buNone/>
            </a:pPr>
            <a:r>
              <a:rPr lang="zh-CN" altLang="zh-CN" dirty="0"/>
              <a:t>输入格式（不限制所有数据一行或多行）：</a:t>
            </a:r>
          </a:p>
          <a:p>
            <a:pPr marL="0" indent="0">
              <a:buNone/>
            </a:pPr>
            <a:r>
              <a:rPr lang="zh-CN" altLang="zh-CN" dirty="0"/>
              <a:t>第一个整数，表示评委的人数</a:t>
            </a:r>
            <a:r>
              <a:rPr lang="en-US" altLang="zh-CN" dirty="0"/>
              <a:t>n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后面第</a:t>
            </a:r>
            <a:r>
              <a:rPr lang="en-US" altLang="zh-CN" dirty="0"/>
              <a:t>2</a:t>
            </a:r>
            <a:r>
              <a:rPr lang="zh-CN" altLang="zh-CN" dirty="0"/>
              <a:t>至</a:t>
            </a:r>
            <a:r>
              <a:rPr lang="en-US" altLang="zh-CN" dirty="0"/>
              <a:t>n+1</a:t>
            </a:r>
            <a:r>
              <a:rPr lang="zh-CN" altLang="zh-CN" dirty="0"/>
              <a:t>个整数，表示</a:t>
            </a:r>
            <a:r>
              <a:rPr lang="en-US" altLang="zh-CN" dirty="0"/>
              <a:t>n</a:t>
            </a:r>
            <a:r>
              <a:rPr lang="zh-CN" altLang="zh-CN" dirty="0"/>
              <a:t>位评委的评分</a:t>
            </a:r>
          </a:p>
          <a:p>
            <a:pPr marL="0" indent="0">
              <a:buNone/>
            </a:pPr>
            <a:r>
              <a:rPr lang="zh-CN" altLang="zh-CN" dirty="0"/>
              <a:t>输出格式：</a:t>
            </a:r>
          </a:p>
          <a:p>
            <a:pPr marL="0" indent="0">
              <a:buNone/>
            </a:pPr>
            <a:r>
              <a:rPr lang="zh-CN" altLang="zh-CN" dirty="0"/>
              <a:t>一个数，表示小明科技作品的最后得分。</a:t>
            </a:r>
          </a:p>
          <a:p>
            <a:pPr marL="0" indent="0">
              <a:buNone/>
            </a:pPr>
            <a:r>
              <a:rPr lang="zh-CN" altLang="zh-CN" dirty="0"/>
              <a:t>例如：</a:t>
            </a:r>
          </a:p>
          <a:p>
            <a:pPr marL="0" indent="0">
              <a:buNone/>
            </a:pPr>
            <a:r>
              <a:rPr lang="zh-CN" altLang="zh-CN" dirty="0"/>
              <a:t>输入</a:t>
            </a:r>
            <a:r>
              <a:rPr lang="en-US" altLang="zh-CN" dirty="0"/>
              <a:t>3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97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99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89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输出：</a:t>
            </a:r>
          </a:p>
          <a:p>
            <a:pPr marL="0" indent="0">
              <a:buNone/>
            </a:pPr>
            <a:r>
              <a:rPr lang="en-US" altLang="zh-CN" dirty="0"/>
              <a:t>95.0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98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9810D5-A12C-4BA1-813D-F90B8019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798EA1-5E3C-48F3-9355-E36E26E1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533"/>
            <a:ext cx="8596668" cy="53057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dirty="0"/>
              <a:t>汇英中学的学号共</a:t>
            </a:r>
            <a:r>
              <a:rPr lang="en-US" altLang="zh-CN" dirty="0"/>
              <a:t>5</a:t>
            </a:r>
            <a:r>
              <a:rPr lang="zh-CN" altLang="zh-CN" dirty="0"/>
              <a:t>位，前两位表示届别，中间一位表示班号，后两位表示序号。现在一年一度的科技节开始了，有大批同学报名，统计</a:t>
            </a:r>
            <a:r>
              <a:rPr lang="en-US" altLang="zh-CN" dirty="0"/>
              <a:t>20</a:t>
            </a:r>
            <a:r>
              <a:rPr lang="zh-CN" altLang="zh-CN" dirty="0"/>
              <a:t>届的学生人数。（要求用循环结构解决该问题）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输入格式（不限制所有数据一行或多行）：</a:t>
            </a:r>
          </a:p>
          <a:p>
            <a:pPr marL="0" indent="0">
              <a:buNone/>
            </a:pPr>
            <a:r>
              <a:rPr lang="zh-CN" altLang="zh-CN" dirty="0"/>
              <a:t>第一个数，表示学生人数</a:t>
            </a:r>
            <a:r>
              <a:rPr lang="en-US" altLang="zh-CN" dirty="0"/>
              <a:t>n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后面第</a:t>
            </a:r>
            <a:r>
              <a:rPr lang="en-US" altLang="zh-CN" dirty="0"/>
              <a:t>2</a:t>
            </a:r>
            <a:r>
              <a:rPr lang="zh-CN" altLang="zh-CN" dirty="0"/>
              <a:t>至</a:t>
            </a:r>
            <a:r>
              <a:rPr lang="en-US" altLang="zh-CN" dirty="0"/>
              <a:t>n+1</a:t>
            </a:r>
            <a:r>
              <a:rPr lang="zh-CN" altLang="zh-CN" dirty="0"/>
              <a:t>个数据，表示</a:t>
            </a:r>
            <a:r>
              <a:rPr lang="en-US" altLang="zh-CN" dirty="0"/>
              <a:t>n</a:t>
            </a:r>
            <a:r>
              <a:rPr lang="zh-CN" altLang="zh-CN" dirty="0"/>
              <a:t>名学生的学号</a:t>
            </a:r>
          </a:p>
          <a:p>
            <a:pPr marL="0" indent="0">
              <a:buNone/>
            </a:pPr>
            <a:r>
              <a:rPr lang="zh-CN" altLang="zh-CN" dirty="0"/>
              <a:t>输出格式：</a:t>
            </a:r>
          </a:p>
          <a:p>
            <a:pPr marL="0" indent="0">
              <a:buNone/>
            </a:pPr>
            <a:r>
              <a:rPr lang="zh-CN" altLang="zh-CN" dirty="0"/>
              <a:t>一个数，表示</a:t>
            </a:r>
            <a:r>
              <a:rPr lang="en-US" altLang="zh-CN" dirty="0"/>
              <a:t>20</a:t>
            </a:r>
            <a:r>
              <a:rPr lang="zh-CN" altLang="zh-CN" dirty="0"/>
              <a:t>届的学生人数。</a:t>
            </a:r>
          </a:p>
          <a:p>
            <a:pPr marL="0" indent="0">
              <a:buNone/>
            </a:pPr>
            <a:r>
              <a:rPr lang="zh-CN" altLang="zh-CN" dirty="0"/>
              <a:t>例如：</a:t>
            </a:r>
          </a:p>
          <a:p>
            <a:pPr marL="0" indent="0">
              <a:buNone/>
            </a:pPr>
            <a:r>
              <a:rPr lang="zh-CN" altLang="zh-CN" dirty="0"/>
              <a:t>输入：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19310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20412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20533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输出：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7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2C79F0-3A9F-4422-9BEE-832193D0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整除与取余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950142-3F93-4F5C-801A-6CAE648E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9511"/>
            <a:ext cx="8596668" cy="5283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小明的班级用奖励</a:t>
            </a:r>
            <a:r>
              <a:rPr lang="en-US" altLang="zh-CN" dirty="0"/>
              <a:t>“</a:t>
            </a:r>
            <a:r>
              <a:rPr lang="zh-CN" altLang="zh-CN" dirty="0"/>
              <a:t>小红花</a:t>
            </a:r>
            <a:r>
              <a:rPr lang="en-US" altLang="zh-CN" dirty="0"/>
              <a:t>”</a:t>
            </a:r>
            <a:r>
              <a:rPr lang="zh-CN" altLang="zh-CN" dirty="0"/>
              <a:t>的方式鼓励学生。每个星期统计表扬次数，每表扬</a:t>
            </a:r>
            <a:r>
              <a:rPr lang="en-US" altLang="zh-CN" dirty="0"/>
              <a:t>3</a:t>
            </a:r>
            <a:r>
              <a:rPr lang="zh-CN" altLang="zh-CN" dirty="0"/>
              <a:t>次，奖励</a:t>
            </a:r>
            <a:r>
              <a:rPr lang="en-US" altLang="zh-CN" dirty="0"/>
              <a:t>1</a:t>
            </a:r>
            <a:r>
              <a:rPr lang="zh-CN" altLang="zh-CN" dirty="0"/>
              <a:t>朵小红花。每周末折算小红花数量，表扬不足</a:t>
            </a:r>
            <a:r>
              <a:rPr lang="en-US" altLang="zh-CN" dirty="0"/>
              <a:t>3</a:t>
            </a:r>
            <a:r>
              <a:rPr lang="zh-CN" altLang="zh-CN" dirty="0"/>
              <a:t>次部分不计算。输入开学后</a:t>
            </a:r>
            <a:r>
              <a:rPr lang="en-US" altLang="zh-CN" dirty="0"/>
              <a:t>n</a:t>
            </a:r>
            <a:r>
              <a:rPr lang="zh-CN" altLang="zh-CN" dirty="0"/>
              <a:t>个星期小明每星期得到表扬的次数，计算这</a:t>
            </a:r>
            <a:r>
              <a:rPr lang="en-US" altLang="zh-CN" dirty="0"/>
              <a:t>n</a:t>
            </a:r>
            <a:r>
              <a:rPr lang="zh-CN" altLang="zh-CN" dirty="0"/>
              <a:t>个星期小明得到多少朵小红花。（要求用循环结构解决该问题）</a:t>
            </a:r>
          </a:p>
          <a:p>
            <a:pPr marL="0" indent="0">
              <a:buNone/>
            </a:pPr>
            <a:r>
              <a:rPr lang="zh-CN" altLang="zh-CN" dirty="0"/>
              <a:t>输入格式（不限制所有数据一行或多行）：</a:t>
            </a:r>
          </a:p>
          <a:p>
            <a:pPr marL="0" indent="0">
              <a:buNone/>
            </a:pPr>
            <a:r>
              <a:rPr lang="zh-CN" altLang="zh-CN" dirty="0"/>
              <a:t>第一个数，表示</a:t>
            </a:r>
            <a:r>
              <a:rPr lang="en-US" altLang="zh-CN" dirty="0"/>
              <a:t>n</a:t>
            </a:r>
            <a:r>
              <a:rPr lang="zh-CN" altLang="zh-CN" dirty="0"/>
              <a:t>个星期</a:t>
            </a:r>
          </a:p>
          <a:p>
            <a:pPr marL="0" indent="0">
              <a:buNone/>
            </a:pPr>
            <a:r>
              <a:rPr lang="zh-CN" altLang="zh-CN" dirty="0"/>
              <a:t>后面第</a:t>
            </a:r>
            <a:r>
              <a:rPr lang="en-US" altLang="zh-CN" dirty="0"/>
              <a:t>2</a:t>
            </a:r>
            <a:r>
              <a:rPr lang="zh-CN" altLang="zh-CN" dirty="0"/>
              <a:t>至</a:t>
            </a:r>
            <a:r>
              <a:rPr lang="en-US" altLang="zh-CN" dirty="0"/>
              <a:t>n+1</a:t>
            </a:r>
            <a:r>
              <a:rPr lang="zh-CN" altLang="zh-CN" dirty="0"/>
              <a:t>个数据，表示每星期表扬数</a:t>
            </a:r>
          </a:p>
          <a:p>
            <a:pPr marL="0" indent="0">
              <a:buNone/>
            </a:pPr>
            <a:r>
              <a:rPr lang="zh-CN" altLang="zh-CN" dirty="0"/>
              <a:t>输出格式：</a:t>
            </a:r>
          </a:p>
          <a:p>
            <a:pPr marL="0" indent="0">
              <a:buNone/>
            </a:pPr>
            <a:r>
              <a:rPr lang="zh-CN" altLang="zh-CN" dirty="0"/>
              <a:t>一个值，表示总的小红花数</a:t>
            </a:r>
          </a:p>
          <a:p>
            <a:pPr marL="0" indent="0">
              <a:buNone/>
            </a:pPr>
            <a:r>
              <a:rPr lang="zh-CN" altLang="zh-CN" dirty="0"/>
              <a:t>例如：</a:t>
            </a:r>
          </a:p>
          <a:p>
            <a:pPr marL="0" indent="0">
              <a:buNone/>
            </a:pPr>
            <a:r>
              <a:rPr lang="zh-CN" altLang="zh-CN" dirty="0"/>
              <a:t>输入：</a:t>
            </a:r>
          </a:p>
          <a:p>
            <a:pPr marL="0" indent="0">
              <a:buNone/>
            </a:pPr>
            <a:r>
              <a:rPr lang="zh-CN" altLang="zh-CN" dirty="0"/>
              <a:t>共几星期：</a:t>
            </a:r>
            <a:r>
              <a:rPr lang="en-US" altLang="zh-CN" dirty="0"/>
              <a:t>3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表扬次数：</a:t>
            </a:r>
            <a:r>
              <a:rPr lang="en-US" altLang="zh-CN" dirty="0"/>
              <a:t>10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表扬次数：</a:t>
            </a:r>
            <a:r>
              <a:rPr lang="en-US" altLang="zh-CN" dirty="0"/>
              <a:t>12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表扬次数：</a:t>
            </a:r>
            <a:r>
              <a:rPr lang="en-US" altLang="zh-CN" dirty="0"/>
              <a:t>23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输出：</a:t>
            </a:r>
          </a:p>
          <a:p>
            <a:pPr marL="0" indent="0">
              <a:buNone/>
            </a:pPr>
            <a:r>
              <a:rPr lang="en-US" altLang="zh-CN" dirty="0"/>
              <a:t>14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76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C5F67C-16D7-4FB7-A127-001CB11C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1E671A-3ABE-4383-81E1-8C684F11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37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名运动员依次进行体育测试，成绩满分</a:t>
            </a:r>
            <a:r>
              <a:rPr lang="en-US" altLang="zh-CN" dirty="0"/>
              <a:t>10</a:t>
            </a:r>
            <a:r>
              <a:rPr lang="zh-CN" altLang="zh-CN" dirty="0"/>
              <a:t>分，由裁判输入所有分数后，统计成绩在</a:t>
            </a:r>
            <a:r>
              <a:rPr lang="en-US" altLang="zh-CN" dirty="0"/>
              <a:t>8.5</a:t>
            </a:r>
            <a:r>
              <a:rPr lang="zh-CN" altLang="zh-CN" dirty="0"/>
              <a:t>分以上（含</a:t>
            </a:r>
            <a:r>
              <a:rPr lang="en-US" altLang="zh-CN" dirty="0"/>
              <a:t>8.5</a:t>
            </a:r>
            <a:r>
              <a:rPr lang="zh-CN" altLang="zh-CN" dirty="0"/>
              <a:t>分）人数。（要求用循环结构解决该问题）</a:t>
            </a:r>
          </a:p>
          <a:p>
            <a:pPr marL="0" indent="0">
              <a:buNone/>
            </a:pPr>
            <a:r>
              <a:rPr lang="zh-CN" altLang="zh-CN" dirty="0"/>
              <a:t>输入格式（不限制所有数据一行或多行）：</a:t>
            </a:r>
          </a:p>
          <a:p>
            <a:pPr marL="0" indent="0">
              <a:buNone/>
            </a:pPr>
            <a:r>
              <a:rPr lang="zh-CN" altLang="zh-CN" dirty="0"/>
              <a:t>第一个数，表示人数</a:t>
            </a:r>
            <a:r>
              <a:rPr lang="en-US" altLang="zh-CN" dirty="0"/>
              <a:t>n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后面第</a:t>
            </a:r>
            <a:r>
              <a:rPr lang="en-US" altLang="zh-CN" dirty="0"/>
              <a:t>2</a:t>
            </a:r>
            <a:r>
              <a:rPr lang="zh-CN" altLang="zh-CN" dirty="0"/>
              <a:t>至</a:t>
            </a:r>
            <a:r>
              <a:rPr lang="en-US" altLang="zh-CN" dirty="0"/>
              <a:t>n+1</a:t>
            </a:r>
            <a:r>
              <a:rPr lang="zh-CN" altLang="zh-CN" dirty="0"/>
              <a:t>个数据，表示</a:t>
            </a:r>
            <a:r>
              <a:rPr lang="en-US" altLang="zh-CN" dirty="0"/>
              <a:t>n</a:t>
            </a:r>
            <a:r>
              <a:rPr lang="zh-CN" altLang="zh-CN" dirty="0"/>
              <a:t>名运动员的成绩</a:t>
            </a:r>
          </a:p>
          <a:p>
            <a:pPr marL="0" indent="0">
              <a:buNone/>
            </a:pPr>
            <a:r>
              <a:rPr lang="zh-CN" altLang="zh-CN" dirty="0"/>
              <a:t>输出格式：</a:t>
            </a:r>
          </a:p>
          <a:p>
            <a:pPr marL="0" indent="0">
              <a:buNone/>
            </a:pPr>
            <a:r>
              <a:rPr lang="zh-CN" altLang="zh-CN" dirty="0"/>
              <a:t>一个值，表示成绩在</a:t>
            </a:r>
            <a:r>
              <a:rPr lang="en-US" altLang="zh-CN" dirty="0"/>
              <a:t>8.5</a:t>
            </a:r>
            <a:r>
              <a:rPr lang="zh-CN" altLang="zh-CN" dirty="0"/>
              <a:t>分以上（含</a:t>
            </a:r>
            <a:r>
              <a:rPr lang="en-US" altLang="zh-CN" dirty="0"/>
              <a:t>8.5</a:t>
            </a:r>
            <a:r>
              <a:rPr lang="zh-CN" altLang="zh-CN" dirty="0"/>
              <a:t>分）人数</a:t>
            </a:r>
          </a:p>
          <a:p>
            <a:pPr marL="0" indent="0">
              <a:buNone/>
            </a:pPr>
            <a:r>
              <a:rPr lang="zh-CN" altLang="zh-CN" dirty="0"/>
              <a:t>例如：</a:t>
            </a:r>
          </a:p>
          <a:p>
            <a:pPr marL="0" indent="0">
              <a:buNone/>
            </a:pPr>
            <a:r>
              <a:rPr lang="zh-CN" altLang="zh-CN" dirty="0"/>
              <a:t>输入：</a:t>
            </a:r>
          </a:p>
          <a:p>
            <a:pPr marL="0" indent="0">
              <a:buNone/>
            </a:pPr>
            <a:r>
              <a:rPr lang="zh-CN" altLang="zh-CN" dirty="0"/>
              <a:t>人数：</a:t>
            </a:r>
            <a:r>
              <a:rPr lang="en-US" altLang="zh-CN" dirty="0"/>
              <a:t>3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成绩：</a:t>
            </a:r>
            <a:r>
              <a:rPr lang="en-US" altLang="zh-CN" dirty="0"/>
              <a:t>8.6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成绩：</a:t>
            </a:r>
            <a:r>
              <a:rPr lang="en-US" altLang="zh-CN" dirty="0"/>
              <a:t>7.2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成绩：</a:t>
            </a:r>
            <a:r>
              <a:rPr lang="en-US" altLang="zh-CN" dirty="0"/>
              <a:t>9.7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输出：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45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C5F67C-16D7-4FB7-A127-001CB11C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统计限行车辆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1E671A-3ABE-4383-81E1-8C684F11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37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假定今日限行车牌尾号为：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，请输入</a:t>
            </a:r>
            <a:r>
              <a:rPr lang="en-US" altLang="zh-CN" dirty="0"/>
              <a:t>n</a:t>
            </a:r>
            <a:r>
              <a:rPr lang="zh-CN" altLang="en-US" dirty="0"/>
              <a:t>辆车的车牌尾数</a:t>
            </a:r>
            <a:r>
              <a:rPr lang="en-US" altLang="zh-CN" dirty="0"/>
              <a:t>3</a:t>
            </a:r>
            <a:r>
              <a:rPr lang="zh-CN" altLang="en-US" dirty="0"/>
              <a:t>位数，</a:t>
            </a:r>
            <a:r>
              <a:rPr lang="zh-CN" altLang="zh-CN" dirty="0"/>
              <a:t>统计</a:t>
            </a:r>
            <a:r>
              <a:rPr lang="zh-CN" altLang="en-US" dirty="0"/>
              <a:t>今日限行车辆的总数</a:t>
            </a:r>
            <a:r>
              <a:rPr lang="zh-CN" altLang="zh-CN" dirty="0"/>
              <a:t>。（要求用循环结构解决该问题）</a:t>
            </a:r>
          </a:p>
          <a:p>
            <a:pPr marL="0" indent="0">
              <a:buNone/>
            </a:pPr>
            <a:r>
              <a:rPr lang="zh-CN" altLang="zh-CN" dirty="0"/>
              <a:t>输入格式（不限制所有数据一行或多行）：</a:t>
            </a:r>
          </a:p>
          <a:p>
            <a:pPr marL="0" indent="0">
              <a:buNone/>
            </a:pPr>
            <a:r>
              <a:rPr lang="zh-CN" altLang="zh-CN" dirty="0"/>
              <a:t>第一个数，表示</a:t>
            </a:r>
            <a:r>
              <a:rPr lang="zh-CN" altLang="en-US" dirty="0"/>
              <a:t>车牌</a:t>
            </a:r>
            <a:r>
              <a:rPr lang="zh-CN" altLang="zh-CN" dirty="0"/>
              <a:t>数</a:t>
            </a:r>
            <a:r>
              <a:rPr lang="en-US" altLang="zh-CN" dirty="0"/>
              <a:t>n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后面第</a:t>
            </a:r>
            <a:r>
              <a:rPr lang="en-US" altLang="zh-CN" dirty="0"/>
              <a:t>2</a:t>
            </a:r>
            <a:r>
              <a:rPr lang="zh-CN" altLang="zh-CN" dirty="0"/>
              <a:t>至</a:t>
            </a:r>
            <a:r>
              <a:rPr lang="en-US" altLang="zh-CN" dirty="0"/>
              <a:t>n+1</a:t>
            </a:r>
            <a:r>
              <a:rPr lang="zh-CN" altLang="zh-CN" dirty="0"/>
              <a:t>个数据，表示</a:t>
            </a:r>
            <a:r>
              <a:rPr lang="en-US" altLang="zh-CN" dirty="0"/>
              <a:t>n</a:t>
            </a:r>
            <a:r>
              <a:rPr lang="zh-CN" altLang="en-US" dirty="0"/>
              <a:t>个车牌的后三位数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输出格式：</a:t>
            </a:r>
          </a:p>
          <a:p>
            <a:pPr marL="0" indent="0">
              <a:buNone/>
            </a:pPr>
            <a:r>
              <a:rPr lang="zh-CN" altLang="zh-CN" dirty="0"/>
              <a:t>一个值，表示</a:t>
            </a:r>
            <a:r>
              <a:rPr lang="zh-CN" altLang="en-US" dirty="0"/>
              <a:t>限行车辆的总数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例如：</a:t>
            </a:r>
          </a:p>
          <a:p>
            <a:pPr marL="0" indent="0">
              <a:buNone/>
            </a:pPr>
            <a:r>
              <a:rPr lang="zh-CN" altLang="zh-CN" dirty="0"/>
              <a:t>输入：</a:t>
            </a:r>
          </a:p>
          <a:p>
            <a:pPr marL="0" indent="0">
              <a:buNone/>
            </a:pPr>
            <a:r>
              <a:rPr lang="zh-CN" altLang="en-US" dirty="0"/>
              <a:t>车辆数</a:t>
            </a:r>
            <a:r>
              <a:rPr lang="zh-CN" altLang="zh-CN" dirty="0"/>
              <a:t>：</a:t>
            </a:r>
            <a:r>
              <a:rPr lang="en-US" altLang="zh-CN" dirty="0"/>
              <a:t>3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车牌</a:t>
            </a:r>
            <a:r>
              <a:rPr lang="zh-CN" altLang="zh-CN" dirty="0"/>
              <a:t>：</a:t>
            </a:r>
            <a:r>
              <a:rPr lang="en-US" altLang="zh-CN" dirty="0"/>
              <a:t>345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车牌</a:t>
            </a:r>
            <a:r>
              <a:rPr lang="zh-CN" altLang="zh-CN" dirty="0"/>
              <a:t>：</a:t>
            </a:r>
            <a:r>
              <a:rPr lang="en-US" altLang="zh-CN" dirty="0"/>
              <a:t>409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车牌</a:t>
            </a:r>
            <a:r>
              <a:rPr lang="zh-CN" altLang="zh-CN" dirty="0"/>
              <a:t>：</a:t>
            </a:r>
            <a:r>
              <a:rPr lang="en-US" altLang="zh-CN" dirty="0"/>
              <a:t>554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输出：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C8B280-65AC-4F89-9824-F4F5B64F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48B11BC-DFC9-4BD7-9B4E-AB0EB58D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743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小明的弟弟养了一些蚕宝宝，随着蚕宝宝一天天的长大，每天都需要比前一天多喂一片桑叶。周日小明和弟弟一起采了</a:t>
            </a:r>
            <a:r>
              <a:rPr lang="en-US" altLang="zh-CN" dirty="0"/>
              <a:t>m</a:t>
            </a:r>
            <a:r>
              <a:rPr lang="zh-CN" altLang="zh-CN" dirty="0"/>
              <a:t>片桑叶，把其中的</a:t>
            </a:r>
            <a:r>
              <a:rPr lang="en-US" altLang="zh-CN" dirty="0"/>
              <a:t>5</a:t>
            </a:r>
            <a:r>
              <a:rPr lang="zh-CN" altLang="zh-CN" dirty="0"/>
              <a:t>片喂给蚕宝宝，其余的桑叶可以喂几天呢？（要求用循环结构解决该问题）</a:t>
            </a:r>
          </a:p>
          <a:p>
            <a:pPr marL="0" indent="0">
              <a:buNone/>
            </a:pPr>
            <a:r>
              <a:rPr lang="zh-CN" altLang="zh-CN" dirty="0"/>
              <a:t>输入格式（不限制所有数据一行或多行）：</a:t>
            </a:r>
          </a:p>
          <a:p>
            <a:pPr marL="0" indent="0">
              <a:buNone/>
            </a:pPr>
            <a:r>
              <a:rPr lang="zh-CN" altLang="zh-CN" dirty="0"/>
              <a:t>一个数，表示采的</a:t>
            </a:r>
            <a:r>
              <a:rPr lang="en-US" altLang="zh-CN" dirty="0"/>
              <a:t>m</a:t>
            </a:r>
            <a:r>
              <a:rPr lang="zh-CN" altLang="zh-CN" dirty="0"/>
              <a:t>片桑叶</a:t>
            </a:r>
          </a:p>
          <a:p>
            <a:pPr marL="0" indent="0">
              <a:buNone/>
            </a:pPr>
            <a:r>
              <a:rPr lang="zh-CN" altLang="zh-CN" dirty="0"/>
              <a:t>输出格式：</a:t>
            </a:r>
          </a:p>
          <a:p>
            <a:pPr marL="0" indent="0">
              <a:buNone/>
            </a:pPr>
            <a:r>
              <a:rPr lang="zh-CN" altLang="zh-CN" dirty="0"/>
              <a:t>一个数，表示所需天数</a:t>
            </a:r>
          </a:p>
          <a:p>
            <a:pPr marL="0" indent="0">
              <a:buNone/>
            </a:pPr>
            <a:r>
              <a:rPr lang="zh-CN" altLang="zh-CN" dirty="0"/>
              <a:t>例如：</a:t>
            </a:r>
          </a:p>
          <a:p>
            <a:pPr marL="0" indent="0">
              <a:buNone/>
            </a:pPr>
            <a:r>
              <a:rPr lang="zh-CN" altLang="zh-CN" dirty="0"/>
              <a:t>输入：</a:t>
            </a:r>
          </a:p>
          <a:p>
            <a:pPr marL="0" indent="0">
              <a:buNone/>
            </a:pPr>
            <a:r>
              <a:rPr lang="en-US" altLang="zh-CN" dirty="0"/>
              <a:t>36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输出：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86113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703</Words>
  <Application>Microsoft Office PowerPoint</Application>
  <PresentationFormat>自定义</PresentationFormat>
  <Paragraphs>87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平面</vt:lpstr>
      <vt:lpstr>循环结构复习</vt:lpstr>
      <vt:lpstr>求平均</vt:lpstr>
      <vt:lpstr>判定范围</vt:lpstr>
      <vt:lpstr>整除与取余</vt:lpstr>
      <vt:lpstr>统计次数</vt:lpstr>
      <vt:lpstr>统计限行车辆</vt:lpstr>
      <vt:lpstr>While循环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pc</cp:lastModifiedBy>
  <cp:revision>4</cp:revision>
  <dcterms:created xsi:type="dcterms:W3CDTF">2019-04-15T08:25:30Z</dcterms:created>
  <dcterms:modified xsi:type="dcterms:W3CDTF">2019-04-28T03:51:36Z</dcterms:modified>
</cp:coreProperties>
</file>