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7" r:id="rId14"/>
    <p:sldId id="268" r:id="rId15"/>
    <p:sldId id="269" r:id="rId16"/>
    <p:sldId id="271" r:id="rId17"/>
    <p:sldId id="272" r:id="rId18"/>
    <p:sldId id="273" r:id="rId19"/>
    <p:sldId id="274" r:id="rId20"/>
    <p:sldId id="265"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291" autoAdjust="0"/>
  </p:normalViewPr>
  <p:slideViewPr>
    <p:cSldViewPr snapToGrid="0" showGuides="1">
      <p:cViewPr varScale="1">
        <p:scale>
          <a:sx n="116" d="100"/>
          <a:sy n="116" d="100"/>
        </p:scale>
        <p:origin x="2022" y="96"/>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20563-C8B7-4625-8B39-854FE1486437}" type="doc">
      <dgm:prSet loTypeId="urn:microsoft.com/office/officeart/2005/8/layout/bProcess4" loCatId="process" qsTypeId="urn:microsoft.com/office/officeart/2005/8/quickstyle/3d1" qsCatId="3D" csTypeId="urn:microsoft.com/office/officeart/2005/8/colors/accent1_2" csCatId="accent1" phldr="1"/>
      <dgm:spPr/>
      <dgm:t>
        <a:bodyPr/>
        <a:lstStyle/>
        <a:p>
          <a:endParaRPr lang="en-AU"/>
        </a:p>
      </dgm:t>
    </dgm:pt>
    <dgm:pt modelId="{7D27CEF8-B569-4BAF-8D3E-EAF168C799DF}">
      <dgm:prSet phldrT="[Text]"/>
      <dgm:spPr/>
      <dgm:t>
        <a:bodyPr/>
        <a:lstStyle/>
        <a:p>
          <a:r>
            <a:rPr lang="en-US" dirty="0"/>
            <a:t>Data Gathering</a:t>
          </a:r>
          <a:endParaRPr lang="en-AU" dirty="0"/>
        </a:p>
      </dgm:t>
    </dgm:pt>
    <dgm:pt modelId="{9914F11F-756C-4654-A142-57A5B29A0B90}" type="parTrans" cxnId="{9827AA4E-0526-4A4B-93CB-AAB4FD2DB367}">
      <dgm:prSet/>
      <dgm:spPr/>
      <dgm:t>
        <a:bodyPr/>
        <a:lstStyle/>
        <a:p>
          <a:endParaRPr lang="en-AU"/>
        </a:p>
      </dgm:t>
    </dgm:pt>
    <dgm:pt modelId="{A786A41A-6672-40DE-AC22-F5EA42C4409D}" type="sibTrans" cxnId="{9827AA4E-0526-4A4B-93CB-AAB4FD2DB367}">
      <dgm:prSet/>
      <dgm:spPr/>
      <dgm:t>
        <a:bodyPr/>
        <a:lstStyle/>
        <a:p>
          <a:endParaRPr lang="en-AU"/>
        </a:p>
      </dgm:t>
    </dgm:pt>
    <dgm:pt modelId="{3074D9B9-8991-46CB-9CEB-840E15565446}">
      <dgm:prSet phldrT="[Text]"/>
      <dgm:spPr/>
      <dgm:t>
        <a:bodyPr/>
        <a:lstStyle/>
        <a:p>
          <a:r>
            <a:rPr lang="en-US" dirty="0"/>
            <a:t>Data Cleaning, Analyzation and Visualization</a:t>
          </a:r>
          <a:endParaRPr lang="en-AU" dirty="0"/>
        </a:p>
      </dgm:t>
    </dgm:pt>
    <dgm:pt modelId="{C3E1572A-4D46-470D-B963-E4C663744770}" type="parTrans" cxnId="{294B9208-B55A-4F64-AD23-3E9E56C079F1}">
      <dgm:prSet/>
      <dgm:spPr/>
      <dgm:t>
        <a:bodyPr/>
        <a:lstStyle/>
        <a:p>
          <a:endParaRPr lang="en-AU"/>
        </a:p>
      </dgm:t>
    </dgm:pt>
    <dgm:pt modelId="{FA2CB32F-C59B-4AC6-9807-E69F1001A8AE}" type="sibTrans" cxnId="{294B9208-B55A-4F64-AD23-3E9E56C079F1}">
      <dgm:prSet/>
      <dgm:spPr/>
      <dgm:t>
        <a:bodyPr/>
        <a:lstStyle/>
        <a:p>
          <a:endParaRPr lang="en-AU"/>
        </a:p>
      </dgm:t>
    </dgm:pt>
    <dgm:pt modelId="{7E491791-2719-4055-8EC2-816FFD6E1B43}">
      <dgm:prSet phldrT="[Text]"/>
      <dgm:spPr/>
      <dgm:t>
        <a:bodyPr/>
        <a:lstStyle/>
        <a:p>
          <a:r>
            <a:rPr lang="en-US" dirty="0"/>
            <a:t>Data Splitting</a:t>
          </a:r>
          <a:endParaRPr lang="en-AU" dirty="0"/>
        </a:p>
      </dgm:t>
    </dgm:pt>
    <dgm:pt modelId="{557428C2-CDE4-4156-A126-5D7AEF2C5692}" type="parTrans" cxnId="{EB8175D7-3126-466D-9156-53EBACF9F82C}">
      <dgm:prSet/>
      <dgm:spPr/>
      <dgm:t>
        <a:bodyPr/>
        <a:lstStyle/>
        <a:p>
          <a:endParaRPr lang="en-AU"/>
        </a:p>
      </dgm:t>
    </dgm:pt>
    <dgm:pt modelId="{C8C02D2F-E6CD-4AA8-8B61-4749003BE5D5}" type="sibTrans" cxnId="{EB8175D7-3126-466D-9156-53EBACF9F82C}">
      <dgm:prSet/>
      <dgm:spPr/>
      <dgm:t>
        <a:bodyPr/>
        <a:lstStyle/>
        <a:p>
          <a:endParaRPr lang="en-AU"/>
        </a:p>
      </dgm:t>
    </dgm:pt>
    <dgm:pt modelId="{AD1D4ADC-4F78-430F-A63E-70D33A0E55EB}">
      <dgm:prSet phldrT="[Text]"/>
      <dgm:spPr/>
      <dgm:t>
        <a:bodyPr/>
        <a:lstStyle/>
        <a:p>
          <a:r>
            <a:rPr lang="en-US" dirty="0"/>
            <a:t>Fitting Data with Models</a:t>
          </a:r>
          <a:endParaRPr lang="en-AU" dirty="0"/>
        </a:p>
      </dgm:t>
    </dgm:pt>
    <dgm:pt modelId="{23713C93-AED7-4703-B330-D4B6BBE9FE78}" type="parTrans" cxnId="{F6DAF345-C3A6-41A5-876F-64F5F83371D0}">
      <dgm:prSet/>
      <dgm:spPr/>
      <dgm:t>
        <a:bodyPr/>
        <a:lstStyle/>
        <a:p>
          <a:endParaRPr lang="en-AU"/>
        </a:p>
      </dgm:t>
    </dgm:pt>
    <dgm:pt modelId="{B416B27A-F6D3-4F18-9561-E9DA61077847}" type="sibTrans" cxnId="{F6DAF345-C3A6-41A5-876F-64F5F83371D0}">
      <dgm:prSet/>
      <dgm:spPr/>
      <dgm:t>
        <a:bodyPr/>
        <a:lstStyle/>
        <a:p>
          <a:endParaRPr lang="en-AU"/>
        </a:p>
      </dgm:t>
    </dgm:pt>
    <dgm:pt modelId="{3E2A83DC-AD3D-4AF6-9128-CB0638DD9C25}">
      <dgm:prSet phldrT="[Text]"/>
      <dgm:spPr/>
      <dgm:t>
        <a:bodyPr/>
        <a:lstStyle/>
        <a:p>
          <a:r>
            <a:rPr lang="en-US" dirty="0"/>
            <a:t>Model Testing</a:t>
          </a:r>
          <a:endParaRPr lang="en-AU" dirty="0"/>
        </a:p>
      </dgm:t>
    </dgm:pt>
    <dgm:pt modelId="{C6B88F6D-484F-46F9-912E-9F563455FC03}" type="parTrans" cxnId="{15AAD929-C4AE-4E2D-9AB0-063FB496DE64}">
      <dgm:prSet/>
      <dgm:spPr/>
      <dgm:t>
        <a:bodyPr/>
        <a:lstStyle/>
        <a:p>
          <a:endParaRPr lang="en-AU"/>
        </a:p>
      </dgm:t>
    </dgm:pt>
    <dgm:pt modelId="{C56866AC-36CA-4D15-A222-89F2D07A09AB}" type="sibTrans" cxnId="{15AAD929-C4AE-4E2D-9AB0-063FB496DE64}">
      <dgm:prSet/>
      <dgm:spPr/>
      <dgm:t>
        <a:bodyPr/>
        <a:lstStyle/>
        <a:p>
          <a:endParaRPr lang="en-AU"/>
        </a:p>
      </dgm:t>
    </dgm:pt>
    <dgm:pt modelId="{34ED3113-D23B-4479-A8B2-72E7FA83474A}">
      <dgm:prSet phldrT="[Text]"/>
      <dgm:spPr/>
      <dgm:t>
        <a:bodyPr/>
        <a:lstStyle/>
        <a:p>
          <a:r>
            <a:rPr lang="en-US" dirty="0"/>
            <a:t>Best Model Findings</a:t>
          </a:r>
          <a:endParaRPr lang="en-AU" dirty="0"/>
        </a:p>
      </dgm:t>
    </dgm:pt>
    <dgm:pt modelId="{4B904783-BE89-4695-9481-D88EAB9BB538}" type="parTrans" cxnId="{C90CBFBB-A87E-427F-8853-4E809C9A1B73}">
      <dgm:prSet/>
      <dgm:spPr/>
      <dgm:t>
        <a:bodyPr/>
        <a:lstStyle/>
        <a:p>
          <a:endParaRPr lang="en-AU"/>
        </a:p>
      </dgm:t>
    </dgm:pt>
    <dgm:pt modelId="{2E5F658A-EA06-43B4-888E-0DCBFD5B7DC2}" type="sibTrans" cxnId="{C90CBFBB-A87E-427F-8853-4E809C9A1B73}">
      <dgm:prSet/>
      <dgm:spPr/>
      <dgm:t>
        <a:bodyPr/>
        <a:lstStyle/>
        <a:p>
          <a:endParaRPr lang="en-AU"/>
        </a:p>
      </dgm:t>
    </dgm:pt>
    <dgm:pt modelId="{41CB80A8-3744-4505-AFBF-AFB8B94CE9B0}">
      <dgm:prSet phldrT="[Text]"/>
      <dgm:spPr/>
      <dgm:t>
        <a:bodyPr/>
        <a:lstStyle/>
        <a:p>
          <a:r>
            <a:rPr lang="en-US" dirty="0"/>
            <a:t>Deploy Best Model for Apps</a:t>
          </a:r>
          <a:endParaRPr lang="en-AU" dirty="0"/>
        </a:p>
      </dgm:t>
    </dgm:pt>
    <dgm:pt modelId="{2F5309F6-07B6-4FD3-86DF-FA94AE8A46F9}" type="parTrans" cxnId="{EA231D1B-2155-4083-8FAA-03C75CAAC36F}">
      <dgm:prSet/>
      <dgm:spPr/>
      <dgm:t>
        <a:bodyPr/>
        <a:lstStyle/>
        <a:p>
          <a:endParaRPr lang="en-AU"/>
        </a:p>
      </dgm:t>
    </dgm:pt>
    <dgm:pt modelId="{89F01A75-4A4A-4705-9990-015E64A6FC0C}" type="sibTrans" cxnId="{EA231D1B-2155-4083-8FAA-03C75CAAC36F}">
      <dgm:prSet/>
      <dgm:spPr/>
      <dgm:t>
        <a:bodyPr/>
        <a:lstStyle/>
        <a:p>
          <a:endParaRPr lang="en-AU"/>
        </a:p>
      </dgm:t>
    </dgm:pt>
    <dgm:pt modelId="{30E2A8BE-69EC-4A51-A7E5-978ABE413AD7}">
      <dgm:prSet phldrT="[Text]"/>
      <dgm:spPr/>
      <dgm:t>
        <a:bodyPr/>
        <a:lstStyle/>
        <a:p>
          <a:r>
            <a:rPr lang="en-US" dirty="0"/>
            <a:t>Create Apps</a:t>
          </a:r>
          <a:endParaRPr lang="en-AU" dirty="0"/>
        </a:p>
      </dgm:t>
    </dgm:pt>
    <dgm:pt modelId="{26A5578B-0DFE-48C4-89C0-92AB0F9E8F4F}" type="parTrans" cxnId="{76239CF6-0B9E-4732-91C0-BA784A5A8E4A}">
      <dgm:prSet/>
      <dgm:spPr/>
      <dgm:t>
        <a:bodyPr/>
        <a:lstStyle/>
        <a:p>
          <a:endParaRPr lang="en-AU"/>
        </a:p>
      </dgm:t>
    </dgm:pt>
    <dgm:pt modelId="{78EB00D6-7279-45BC-8562-3954BD5D0163}" type="sibTrans" cxnId="{76239CF6-0B9E-4732-91C0-BA784A5A8E4A}">
      <dgm:prSet/>
      <dgm:spPr/>
      <dgm:t>
        <a:bodyPr/>
        <a:lstStyle/>
        <a:p>
          <a:endParaRPr lang="en-AU"/>
        </a:p>
      </dgm:t>
    </dgm:pt>
    <dgm:pt modelId="{F8B416CB-A8F1-4AAB-B7CF-22853AD91AC6}">
      <dgm:prSet phldrT="[Text]"/>
      <dgm:spPr/>
      <dgm:t>
        <a:bodyPr/>
        <a:lstStyle/>
        <a:p>
          <a:r>
            <a:rPr lang="en-US" dirty="0"/>
            <a:t>Store</a:t>
          </a:r>
          <a:endParaRPr lang="en-AU" dirty="0"/>
        </a:p>
      </dgm:t>
    </dgm:pt>
    <dgm:pt modelId="{18C20BB1-A8CF-41AD-9B87-70CFAA98049A}" type="parTrans" cxnId="{2C5F3428-BB0D-4903-99AC-3DB5C9EE16BA}">
      <dgm:prSet/>
      <dgm:spPr/>
      <dgm:t>
        <a:bodyPr/>
        <a:lstStyle/>
        <a:p>
          <a:endParaRPr lang="en-AU"/>
        </a:p>
      </dgm:t>
    </dgm:pt>
    <dgm:pt modelId="{6100AF20-9B8E-4105-8EBC-87F56B749311}" type="sibTrans" cxnId="{2C5F3428-BB0D-4903-99AC-3DB5C9EE16BA}">
      <dgm:prSet/>
      <dgm:spPr/>
      <dgm:t>
        <a:bodyPr/>
        <a:lstStyle/>
        <a:p>
          <a:endParaRPr lang="en-AU"/>
        </a:p>
      </dgm:t>
    </dgm:pt>
    <dgm:pt modelId="{3D705E9F-28B0-4C2F-AE6D-5991C82382F2}" type="pres">
      <dgm:prSet presAssocID="{BBA20563-C8B7-4625-8B39-854FE1486437}" presName="Name0" presStyleCnt="0">
        <dgm:presLayoutVars>
          <dgm:dir/>
          <dgm:resizeHandles/>
        </dgm:presLayoutVars>
      </dgm:prSet>
      <dgm:spPr/>
    </dgm:pt>
    <dgm:pt modelId="{E6DDFB91-FA96-44B9-9A1B-A41027A61449}" type="pres">
      <dgm:prSet presAssocID="{7D27CEF8-B569-4BAF-8D3E-EAF168C799DF}" presName="compNode" presStyleCnt="0"/>
      <dgm:spPr/>
    </dgm:pt>
    <dgm:pt modelId="{CD74C6E4-8C08-4E5E-945D-CFF02C1AC314}" type="pres">
      <dgm:prSet presAssocID="{7D27CEF8-B569-4BAF-8D3E-EAF168C799DF}" presName="dummyConnPt" presStyleCnt="0"/>
      <dgm:spPr/>
    </dgm:pt>
    <dgm:pt modelId="{95938799-042C-4CE8-AA91-36531139B316}" type="pres">
      <dgm:prSet presAssocID="{7D27CEF8-B569-4BAF-8D3E-EAF168C799DF}" presName="node" presStyleLbl="node1" presStyleIdx="0" presStyleCnt="9" custLinFactNeighborX="-19020">
        <dgm:presLayoutVars>
          <dgm:bulletEnabled val="1"/>
        </dgm:presLayoutVars>
      </dgm:prSet>
      <dgm:spPr/>
    </dgm:pt>
    <dgm:pt modelId="{4B824E1F-479F-4371-B0DD-D667406F56AD}" type="pres">
      <dgm:prSet presAssocID="{A786A41A-6672-40DE-AC22-F5EA42C4409D}" presName="sibTrans" presStyleLbl="bgSibTrans2D1" presStyleIdx="0" presStyleCnt="8"/>
      <dgm:spPr/>
    </dgm:pt>
    <dgm:pt modelId="{02FAF16F-4D13-43EE-A752-718BFB2F7563}" type="pres">
      <dgm:prSet presAssocID="{3074D9B9-8991-46CB-9CEB-840E15565446}" presName="compNode" presStyleCnt="0"/>
      <dgm:spPr/>
    </dgm:pt>
    <dgm:pt modelId="{FD8BAC80-AC49-46A0-B111-6F15E35ADE35}" type="pres">
      <dgm:prSet presAssocID="{3074D9B9-8991-46CB-9CEB-840E15565446}" presName="dummyConnPt" presStyleCnt="0"/>
      <dgm:spPr/>
    </dgm:pt>
    <dgm:pt modelId="{8EBCA274-6406-4AA8-A1C9-274E69885E59}" type="pres">
      <dgm:prSet presAssocID="{3074D9B9-8991-46CB-9CEB-840E15565446}" presName="node" presStyleLbl="node1" presStyleIdx="1" presStyleCnt="9" custLinFactNeighborX="-19020">
        <dgm:presLayoutVars>
          <dgm:bulletEnabled val="1"/>
        </dgm:presLayoutVars>
      </dgm:prSet>
      <dgm:spPr/>
    </dgm:pt>
    <dgm:pt modelId="{53620F53-AB5E-420C-A3ED-91821045BDD3}" type="pres">
      <dgm:prSet presAssocID="{FA2CB32F-C59B-4AC6-9807-E69F1001A8AE}" presName="sibTrans" presStyleLbl="bgSibTrans2D1" presStyleIdx="1" presStyleCnt="8"/>
      <dgm:spPr/>
    </dgm:pt>
    <dgm:pt modelId="{EE90626A-B04E-42BE-A0B2-B3979E0B7C4E}" type="pres">
      <dgm:prSet presAssocID="{7E491791-2719-4055-8EC2-816FFD6E1B43}" presName="compNode" presStyleCnt="0"/>
      <dgm:spPr/>
    </dgm:pt>
    <dgm:pt modelId="{18F82AF6-3A7D-4833-B82A-8274B9AD58FD}" type="pres">
      <dgm:prSet presAssocID="{7E491791-2719-4055-8EC2-816FFD6E1B43}" presName="dummyConnPt" presStyleCnt="0"/>
      <dgm:spPr/>
    </dgm:pt>
    <dgm:pt modelId="{7B360C85-1A10-4642-9F42-00A8E9350345}" type="pres">
      <dgm:prSet presAssocID="{7E491791-2719-4055-8EC2-816FFD6E1B43}" presName="node" presStyleLbl="node1" presStyleIdx="2" presStyleCnt="9" custLinFactNeighborX="-19020">
        <dgm:presLayoutVars>
          <dgm:bulletEnabled val="1"/>
        </dgm:presLayoutVars>
      </dgm:prSet>
      <dgm:spPr/>
    </dgm:pt>
    <dgm:pt modelId="{D3A546A9-5950-4465-968F-3C34D9E30D3E}" type="pres">
      <dgm:prSet presAssocID="{C8C02D2F-E6CD-4AA8-8B61-4749003BE5D5}" presName="sibTrans" presStyleLbl="bgSibTrans2D1" presStyleIdx="2" presStyleCnt="8"/>
      <dgm:spPr/>
    </dgm:pt>
    <dgm:pt modelId="{3E6DADAF-1189-41AF-A70C-4F57B6FB29EF}" type="pres">
      <dgm:prSet presAssocID="{AD1D4ADC-4F78-430F-A63E-70D33A0E55EB}" presName="compNode" presStyleCnt="0"/>
      <dgm:spPr/>
    </dgm:pt>
    <dgm:pt modelId="{D6C72AB7-6D44-45C0-BA3D-D398763CA15E}" type="pres">
      <dgm:prSet presAssocID="{AD1D4ADC-4F78-430F-A63E-70D33A0E55EB}" presName="dummyConnPt" presStyleCnt="0"/>
      <dgm:spPr/>
    </dgm:pt>
    <dgm:pt modelId="{0ED9A8FA-C138-4B83-A693-322A317B640E}" type="pres">
      <dgm:prSet presAssocID="{AD1D4ADC-4F78-430F-A63E-70D33A0E55EB}" presName="node" presStyleLbl="node1" presStyleIdx="3" presStyleCnt="9">
        <dgm:presLayoutVars>
          <dgm:bulletEnabled val="1"/>
        </dgm:presLayoutVars>
      </dgm:prSet>
      <dgm:spPr/>
    </dgm:pt>
    <dgm:pt modelId="{83261E44-7F31-404F-85DB-04CA21833172}" type="pres">
      <dgm:prSet presAssocID="{B416B27A-F6D3-4F18-9561-E9DA61077847}" presName="sibTrans" presStyleLbl="bgSibTrans2D1" presStyleIdx="3" presStyleCnt="8"/>
      <dgm:spPr/>
    </dgm:pt>
    <dgm:pt modelId="{9928DBE2-5A98-4B5B-8A17-A05274AAFF84}" type="pres">
      <dgm:prSet presAssocID="{3E2A83DC-AD3D-4AF6-9128-CB0638DD9C25}" presName="compNode" presStyleCnt="0"/>
      <dgm:spPr/>
    </dgm:pt>
    <dgm:pt modelId="{A28F7ABB-E823-47D7-87BB-EDBDA89D6183}" type="pres">
      <dgm:prSet presAssocID="{3E2A83DC-AD3D-4AF6-9128-CB0638DD9C25}" presName="dummyConnPt" presStyleCnt="0"/>
      <dgm:spPr/>
    </dgm:pt>
    <dgm:pt modelId="{8FD6BA8A-D892-4442-ACE3-A60D41F4B6BE}" type="pres">
      <dgm:prSet presAssocID="{3E2A83DC-AD3D-4AF6-9128-CB0638DD9C25}" presName="node" presStyleLbl="node1" presStyleIdx="4" presStyleCnt="9">
        <dgm:presLayoutVars>
          <dgm:bulletEnabled val="1"/>
        </dgm:presLayoutVars>
      </dgm:prSet>
      <dgm:spPr/>
    </dgm:pt>
    <dgm:pt modelId="{035E62E4-8C0F-43A4-84B5-2CF03E21947D}" type="pres">
      <dgm:prSet presAssocID="{C56866AC-36CA-4D15-A222-89F2D07A09AB}" presName="sibTrans" presStyleLbl="bgSibTrans2D1" presStyleIdx="4" presStyleCnt="8"/>
      <dgm:spPr/>
    </dgm:pt>
    <dgm:pt modelId="{FB8DB8E6-BADF-4C21-BE53-53B6A483974C}" type="pres">
      <dgm:prSet presAssocID="{34ED3113-D23B-4479-A8B2-72E7FA83474A}" presName="compNode" presStyleCnt="0"/>
      <dgm:spPr/>
    </dgm:pt>
    <dgm:pt modelId="{02A05734-9CB7-4F35-8E38-A271EE15D9E6}" type="pres">
      <dgm:prSet presAssocID="{34ED3113-D23B-4479-A8B2-72E7FA83474A}" presName="dummyConnPt" presStyleCnt="0"/>
      <dgm:spPr/>
    </dgm:pt>
    <dgm:pt modelId="{B1A8DA0A-6879-4F5D-8224-C789631F0558}" type="pres">
      <dgm:prSet presAssocID="{34ED3113-D23B-4479-A8B2-72E7FA83474A}" presName="node" presStyleLbl="node1" presStyleIdx="5" presStyleCnt="9">
        <dgm:presLayoutVars>
          <dgm:bulletEnabled val="1"/>
        </dgm:presLayoutVars>
      </dgm:prSet>
      <dgm:spPr/>
    </dgm:pt>
    <dgm:pt modelId="{66A68313-0759-48A5-9C64-39C2A836531A}" type="pres">
      <dgm:prSet presAssocID="{2E5F658A-EA06-43B4-888E-0DCBFD5B7DC2}" presName="sibTrans" presStyleLbl="bgSibTrans2D1" presStyleIdx="5" presStyleCnt="8"/>
      <dgm:spPr/>
    </dgm:pt>
    <dgm:pt modelId="{3912FA43-8A95-4817-B89C-959CA725B47D}" type="pres">
      <dgm:prSet presAssocID="{41CB80A8-3744-4505-AFBF-AFB8B94CE9B0}" presName="compNode" presStyleCnt="0"/>
      <dgm:spPr/>
    </dgm:pt>
    <dgm:pt modelId="{26557817-7830-4C50-8DB1-E7497D487A83}" type="pres">
      <dgm:prSet presAssocID="{41CB80A8-3744-4505-AFBF-AFB8B94CE9B0}" presName="dummyConnPt" presStyleCnt="0"/>
      <dgm:spPr/>
    </dgm:pt>
    <dgm:pt modelId="{408A1117-C4EA-4A97-808F-44556EF48858}" type="pres">
      <dgm:prSet presAssocID="{41CB80A8-3744-4505-AFBF-AFB8B94CE9B0}" presName="node" presStyleLbl="node1" presStyleIdx="6" presStyleCnt="9" custLinFactNeighborX="16399">
        <dgm:presLayoutVars>
          <dgm:bulletEnabled val="1"/>
        </dgm:presLayoutVars>
      </dgm:prSet>
      <dgm:spPr/>
    </dgm:pt>
    <dgm:pt modelId="{0B847F39-6A1E-410F-9417-FAD0CF4774B0}" type="pres">
      <dgm:prSet presAssocID="{89F01A75-4A4A-4705-9990-015E64A6FC0C}" presName="sibTrans" presStyleLbl="bgSibTrans2D1" presStyleIdx="6" presStyleCnt="8"/>
      <dgm:spPr/>
    </dgm:pt>
    <dgm:pt modelId="{5ADA935F-BE68-4FD2-B2A4-D7AB815E4322}" type="pres">
      <dgm:prSet presAssocID="{30E2A8BE-69EC-4A51-A7E5-978ABE413AD7}" presName="compNode" presStyleCnt="0"/>
      <dgm:spPr/>
    </dgm:pt>
    <dgm:pt modelId="{AF1DA047-B66A-41C4-A6EF-BF00FC6A3EAF}" type="pres">
      <dgm:prSet presAssocID="{30E2A8BE-69EC-4A51-A7E5-978ABE413AD7}" presName="dummyConnPt" presStyleCnt="0"/>
      <dgm:spPr/>
    </dgm:pt>
    <dgm:pt modelId="{60849C89-A67F-485E-803F-93F7B8759572}" type="pres">
      <dgm:prSet presAssocID="{30E2A8BE-69EC-4A51-A7E5-978ABE413AD7}" presName="node" presStyleLbl="node1" presStyleIdx="7" presStyleCnt="9" custLinFactNeighborX="16399">
        <dgm:presLayoutVars>
          <dgm:bulletEnabled val="1"/>
        </dgm:presLayoutVars>
      </dgm:prSet>
      <dgm:spPr/>
    </dgm:pt>
    <dgm:pt modelId="{753C80C5-CB0E-4D0D-BE15-A39D0C54E8E4}" type="pres">
      <dgm:prSet presAssocID="{78EB00D6-7279-45BC-8562-3954BD5D0163}" presName="sibTrans" presStyleLbl="bgSibTrans2D1" presStyleIdx="7" presStyleCnt="8"/>
      <dgm:spPr/>
    </dgm:pt>
    <dgm:pt modelId="{52A600B2-381B-4252-8975-AD935FE5E993}" type="pres">
      <dgm:prSet presAssocID="{F8B416CB-A8F1-4AAB-B7CF-22853AD91AC6}" presName="compNode" presStyleCnt="0"/>
      <dgm:spPr/>
    </dgm:pt>
    <dgm:pt modelId="{2DDDCF6A-EE19-468F-BE39-F3528CE15599}" type="pres">
      <dgm:prSet presAssocID="{F8B416CB-A8F1-4AAB-B7CF-22853AD91AC6}" presName="dummyConnPt" presStyleCnt="0"/>
      <dgm:spPr/>
    </dgm:pt>
    <dgm:pt modelId="{CDB89DF5-938F-43BF-9E97-89EAF5D67913}" type="pres">
      <dgm:prSet presAssocID="{F8B416CB-A8F1-4AAB-B7CF-22853AD91AC6}" presName="node" presStyleLbl="node1" presStyleIdx="8" presStyleCnt="9" custLinFactNeighborX="16399">
        <dgm:presLayoutVars>
          <dgm:bulletEnabled val="1"/>
        </dgm:presLayoutVars>
      </dgm:prSet>
      <dgm:spPr/>
    </dgm:pt>
  </dgm:ptLst>
  <dgm:cxnLst>
    <dgm:cxn modelId="{10926403-FC9A-426F-BA90-86B6E0B23EB1}" type="presOf" srcId="{89F01A75-4A4A-4705-9990-015E64A6FC0C}" destId="{0B847F39-6A1E-410F-9417-FAD0CF4774B0}" srcOrd="0" destOrd="0" presId="urn:microsoft.com/office/officeart/2005/8/layout/bProcess4"/>
    <dgm:cxn modelId="{294B9208-B55A-4F64-AD23-3E9E56C079F1}" srcId="{BBA20563-C8B7-4625-8B39-854FE1486437}" destId="{3074D9B9-8991-46CB-9CEB-840E15565446}" srcOrd="1" destOrd="0" parTransId="{C3E1572A-4D46-470D-B963-E4C663744770}" sibTransId="{FA2CB32F-C59B-4AC6-9807-E69F1001A8AE}"/>
    <dgm:cxn modelId="{2818DF13-351D-4939-B04F-45FD61FA2F80}" type="presOf" srcId="{C56866AC-36CA-4D15-A222-89F2D07A09AB}" destId="{035E62E4-8C0F-43A4-84B5-2CF03E21947D}" srcOrd="0" destOrd="0" presId="urn:microsoft.com/office/officeart/2005/8/layout/bProcess4"/>
    <dgm:cxn modelId="{EA231D1B-2155-4083-8FAA-03C75CAAC36F}" srcId="{BBA20563-C8B7-4625-8B39-854FE1486437}" destId="{41CB80A8-3744-4505-AFBF-AFB8B94CE9B0}" srcOrd="6" destOrd="0" parTransId="{2F5309F6-07B6-4FD3-86DF-FA94AE8A46F9}" sibTransId="{89F01A75-4A4A-4705-9990-015E64A6FC0C}"/>
    <dgm:cxn modelId="{2C5F3428-BB0D-4903-99AC-3DB5C9EE16BA}" srcId="{BBA20563-C8B7-4625-8B39-854FE1486437}" destId="{F8B416CB-A8F1-4AAB-B7CF-22853AD91AC6}" srcOrd="8" destOrd="0" parTransId="{18C20BB1-A8CF-41AD-9B87-70CFAA98049A}" sibTransId="{6100AF20-9B8E-4105-8EBC-87F56B749311}"/>
    <dgm:cxn modelId="{311B0729-2F14-4A04-A35E-D84DC42025B8}" type="presOf" srcId="{3E2A83DC-AD3D-4AF6-9128-CB0638DD9C25}" destId="{8FD6BA8A-D892-4442-ACE3-A60D41F4B6BE}" srcOrd="0" destOrd="0" presId="urn:microsoft.com/office/officeart/2005/8/layout/bProcess4"/>
    <dgm:cxn modelId="{15AAD929-C4AE-4E2D-9AB0-063FB496DE64}" srcId="{BBA20563-C8B7-4625-8B39-854FE1486437}" destId="{3E2A83DC-AD3D-4AF6-9128-CB0638DD9C25}" srcOrd="4" destOrd="0" parTransId="{C6B88F6D-484F-46F9-912E-9F563455FC03}" sibTransId="{C56866AC-36CA-4D15-A222-89F2D07A09AB}"/>
    <dgm:cxn modelId="{C516ED32-526C-4F38-99CF-EBEF5CC8D89D}" type="presOf" srcId="{7E491791-2719-4055-8EC2-816FFD6E1B43}" destId="{7B360C85-1A10-4642-9F42-00A8E9350345}" srcOrd="0" destOrd="0" presId="urn:microsoft.com/office/officeart/2005/8/layout/bProcess4"/>
    <dgm:cxn modelId="{34F0A03D-4632-455E-88CC-6080EF0570AD}" type="presOf" srcId="{34ED3113-D23B-4479-A8B2-72E7FA83474A}" destId="{B1A8DA0A-6879-4F5D-8224-C789631F0558}" srcOrd="0" destOrd="0" presId="urn:microsoft.com/office/officeart/2005/8/layout/bProcess4"/>
    <dgm:cxn modelId="{F6DAF345-C3A6-41A5-876F-64F5F83371D0}" srcId="{BBA20563-C8B7-4625-8B39-854FE1486437}" destId="{AD1D4ADC-4F78-430F-A63E-70D33A0E55EB}" srcOrd="3" destOrd="0" parTransId="{23713C93-AED7-4703-B330-D4B6BBE9FE78}" sibTransId="{B416B27A-F6D3-4F18-9561-E9DA61077847}"/>
    <dgm:cxn modelId="{3F588E4A-6D50-4F25-81D2-1F87B0655EFC}" type="presOf" srcId="{BBA20563-C8B7-4625-8B39-854FE1486437}" destId="{3D705E9F-28B0-4C2F-AE6D-5991C82382F2}" srcOrd="0" destOrd="0" presId="urn:microsoft.com/office/officeart/2005/8/layout/bProcess4"/>
    <dgm:cxn modelId="{9827AA4E-0526-4A4B-93CB-AAB4FD2DB367}" srcId="{BBA20563-C8B7-4625-8B39-854FE1486437}" destId="{7D27CEF8-B569-4BAF-8D3E-EAF168C799DF}" srcOrd="0" destOrd="0" parTransId="{9914F11F-756C-4654-A142-57A5B29A0B90}" sibTransId="{A786A41A-6672-40DE-AC22-F5EA42C4409D}"/>
    <dgm:cxn modelId="{2CB13A51-33AC-4B64-998F-5696B5C5800A}" type="presOf" srcId="{AD1D4ADC-4F78-430F-A63E-70D33A0E55EB}" destId="{0ED9A8FA-C138-4B83-A693-322A317B640E}" srcOrd="0" destOrd="0" presId="urn:microsoft.com/office/officeart/2005/8/layout/bProcess4"/>
    <dgm:cxn modelId="{7D73E174-B429-457E-9F33-A14C1C5C6409}" type="presOf" srcId="{30E2A8BE-69EC-4A51-A7E5-978ABE413AD7}" destId="{60849C89-A67F-485E-803F-93F7B8759572}" srcOrd="0" destOrd="0" presId="urn:microsoft.com/office/officeart/2005/8/layout/bProcess4"/>
    <dgm:cxn modelId="{2551A056-D8C5-4BFF-B926-4146899B8489}" type="presOf" srcId="{F8B416CB-A8F1-4AAB-B7CF-22853AD91AC6}" destId="{CDB89DF5-938F-43BF-9E97-89EAF5D67913}" srcOrd="0" destOrd="0" presId="urn:microsoft.com/office/officeart/2005/8/layout/bProcess4"/>
    <dgm:cxn modelId="{3AA96659-B1B6-4E5A-A41D-ED96F78D240F}" type="presOf" srcId="{3074D9B9-8991-46CB-9CEB-840E15565446}" destId="{8EBCA274-6406-4AA8-A1C9-274E69885E59}" srcOrd="0" destOrd="0" presId="urn:microsoft.com/office/officeart/2005/8/layout/bProcess4"/>
    <dgm:cxn modelId="{93A8E883-B085-42B9-A3D1-892A4F0E14A1}" type="presOf" srcId="{2E5F658A-EA06-43B4-888E-0DCBFD5B7DC2}" destId="{66A68313-0759-48A5-9C64-39C2A836531A}" srcOrd="0" destOrd="0" presId="urn:microsoft.com/office/officeart/2005/8/layout/bProcess4"/>
    <dgm:cxn modelId="{91856BAA-219A-4FF9-A7A4-EC42AC89B183}" type="presOf" srcId="{A786A41A-6672-40DE-AC22-F5EA42C4409D}" destId="{4B824E1F-479F-4371-B0DD-D667406F56AD}" srcOrd="0" destOrd="0" presId="urn:microsoft.com/office/officeart/2005/8/layout/bProcess4"/>
    <dgm:cxn modelId="{ABA68FB8-8B9C-44FE-82A9-BD27537E1D83}" type="presOf" srcId="{B416B27A-F6D3-4F18-9561-E9DA61077847}" destId="{83261E44-7F31-404F-85DB-04CA21833172}" srcOrd="0" destOrd="0" presId="urn:microsoft.com/office/officeart/2005/8/layout/bProcess4"/>
    <dgm:cxn modelId="{C90CBFBB-A87E-427F-8853-4E809C9A1B73}" srcId="{BBA20563-C8B7-4625-8B39-854FE1486437}" destId="{34ED3113-D23B-4479-A8B2-72E7FA83474A}" srcOrd="5" destOrd="0" parTransId="{4B904783-BE89-4695-9481-D88EAB9BB538}" sibTransId="{2E5F658A-EA06-43B4-888E-0DCBFD5B7DC2}"/>
    <dgm:cxn modelId="{D119D8BC-5E1B-476B-975A-BBA11974232C}" type="presOf" srcId="{C8C02D2F-E6CD-4AA8-8B61-4749003BE5D5}" destId="{D3A546A9-5950-4465-968F-3C34D9E30D3E}" srcOrd="0" destOrd="0" presId="urn:microsoft.com/office/officeart/2005/8/layout/bProcess4"/>
    <dgm:cxn modelId="{94759AC0-F337-45E9-BBF2-F79E0B03BB4E}" type="presOf" srcId="{7D27CEF8-B569-4BAF-8D3E-EAF168C799DF}" destId="{95938799-042C-4CE8-AA91-36531139B316}" srcOrd="0" destOrd="0" presId="urn:microsoft.com/office/officeart/2005/8/layout/bProcess4"/>
    <dgm:cxn modelId="{EB8175D7-3126-466D-9156-53EBACF9F82C}" srcId="{BBA20563-C8B7-4625-8B39-854FE1486437}" destId="{7E491791-2719-4055-8EC2-816FFD6E1B43}" srcOrd="2" destOrd="0" parTransId="{557428C2-CDE4-4156-A126-5D7AEF2C5692}" sibTransId="{C8C02D2F-E6CD-4AA8-8B61-4749003BE5D5}"/>
    <dgm:cxn modelId="{566D86DC-F058-4622-9AEA-F6E792C8DB35}" type="presOf" srcId="{FA2CB32F-C59B-4AC6-9807-E69F1001A8AE}" destId="{53620F53-AB5E-420C-A3ED-91821045BDD3}" srcOrd="0" destOrd="0" presId="urn:microsoft.com/office/officeart/2005/8/layout/bProcess4"/>
    <dgm:cxn modelId="{2C0E44E7-D840-4ED4-8DD3-870B20FCFF40}" type="presOf" srcId="{78EB00D6-7279-45BC-8562-3954BD5D0163}" destId="{753C80C5-CB0E-4D0D-BE15-A39D0C54E8E4}" srcOrd="0" destOrd="0" presId="urn:microsoft.com/office/officeart/2005/8/layout/bProcess4"/>
    <dgm:cxn modelId="{5E43B3E9-FC14-4493-8C6A-B2B4CB2F11FE}" type="presOf" srcId="{41CB80A8-3744-4505-AFBF-AFB8B94CE9B0}" destId="{408A1117-C4EA-4A97-808F-44556EF48858}" srcOrd="0" destOrd="0" presId="urn:microsoft.com/office/officeart/2005/8/layout/bProcess4"/>
    <dgm:cxn modelId="{76239CF6-0B9E-4732-91C0-BA784A5A8E4A}" srcId="{BBA20563-C8B7-4625-8B39-854FE1486437}" destId="{30E2A8BE-69EC-4A51-A7E5-978ABE413AD7}" srcOrd="7" destOrd="0" parTransId="{26A5578B-0DFE-48C4-89C0-92AB0F9E8F4F}" sibTransId="{78EB00D6-7279-45BC-8562-3954BD5D0163}"/>
    <dgm:cxn modelId="{B95E723C-AF6A-49E9-BE90-D9FD463CDAD8}" type="presParOf" srcId="{3D705E9F-28B0-4C2F-AE6D-5991C82382F2}" destId="{E6DDFB91-FA96-44B9-9A1B-A41027A61449}" srcOrd="0" destOrd="0" presId="urn:microsoft.com/office/officeart/2005/8/layout/bProcess4"/>
    <dgm:cxn modelId="{13E89719-F10B-4AA1-B4CF-0C40CCBFA20F}" type="presParOf" srcId="{E6DDFB91-FA96-44B9-9A1B-A41027A61449}" destId="{CD74C6E4-8C08-4E5E-945D-CFF02C1AC314}" srcOrd="0" destOrd="0" presId="urn:microsoft.com/office/officeart/2005/8/layout/bProcess4"/>
    <dgm:cxn modelId="{62CBDE89-1F55-4DEF-95F2-BBD2DC3041EA}" type="presParOf" srcId="{E6DDFB91-FA96-44B9-9A1B-A41027A61449}" destId="{95938799-042C-4CE8-AA91-36531139B316}" srcOrd="1" destOrd="0" presId="urn:microsoft.com/office/officeart/2005/8/layout/bProcess4"/>
    <dgm:cxn modelId="{8CDE96D2-1188-451F-AFE7-E5B56D9FFEDA}" type="presParOf" srcId="{3D705E9F-28B0-4C2F-AE6D-5991C82382F2}" destId="{4B824E1F-479F-4371-B0DD-D667406F56AD}" srcOrd="1" destOrd="0" presId="urn:microsoft.com/office/officeart/2005/8/layout/bProcess4"/>
    <dgm:cxn modelId="{F11F9F62-0DCE-4BD3-8FB3-F8EC6DBB83DD}" type="presParOf" srcId="{3D705E9F-28B0-4C2F-AE6D-5991C82382F2}" destId="{02FAF16F-4D13-43EE-A752-718BFB2F7563}" srcOrd="2" destOrd="0" presId="urn:microsoft.com/office/officeart/2005/8/layout/bProcess4"/>
    <dgm:cxn modelId="{C00CF740-5A38-46F8-B7EF-1A8CB6B024FA}" type="presParOf" srcId="{02FAF16F-4D13-43EE-A752-718BFB2F7563}" destId="{FD8BAC80-AC49-46A0-B111-6F15E35ADE35}" srcOrd="0" destOrd="0" presId="urn:microsoft.com/office/officeart/2005/8/layout/bProcess4"/>
    <dgm:cxn modelId="{173C83D3-8504-4728-95FD-F376B1D2411C}" type="presParOf" srcId="{02FAF16F-4D13-43EE-A752-718BFB2F7563}" destId="{8EBCA274-6406-4AA8-A1C9-274E69885E59}" srcOrd="1" destOrd="0" presId="urn:microsoft.com/office/officeart/2005/8/layout/bProcess4"/>
    <dgm:cxn modelId="{5FFE58CC-F7A3-47FC-B2FD-043C3B781B64}" type="presParOf" srcId="{3D705E9F-28B0-4C2F-AE6D-5991C82382F2}" destId="{53620F53-AB5E-420C-A3ED-91821045BDD3}" srcOrd="3" destOrd="0" presId="urn:microsoft.com/office/officeart/2005/8/layout/bProcess4"/>
    <dgm:cxn modelId="{BD01DED5-AEC9-44B5-85BD-178AE976809E}" type="presParOf" srcId="{3D705E9F-28B0-4C2F-AE6D-5991C82382F2}" destId="{EE90626A-B04E-42BE-A0B2-B3979E0B7C4E}" srcOrd="4" destOrd="0" presId="urn:microsoft.com/office/officeart/2005/8/layout/bProcess4"/>
    <dgm:cxn modelId="{1B846508-2577-4015-9D61-E39076E511C5}" type="presParOf" srcId="{EE90626A-B04E-42BE-A0B2-B3979E0B7C4E}" destId="{18F82AF6-3A7D-4833-B82A-8274B9AD58FD}" srcOrd="0" destOrd="0" presId="urn:microsoft.com/office/officeart/2005/8/layout/bProcess4"/>
    <dgm:cxn modelId="{6D2B1566-CC48-43CB-8FA1-A2AC4600CB6F}" type="presParOf" srcId="{EE90626A-B04E-42BE-A0B2-B3979E0B7C4E}" destId="{7B360C85-1A10-4642-9F42-00A8E9350345}" srcOrd="1" destOrd="0" presId="urn:microsoft.com/office/officeart/2005/8/layout/bProcess4"/>
    <dgm:cxn modelId="{D99A0DEB-B92D-4608-82F3-7EE191F5DE3D}" type="presParOf" srcId="{3D705E9F-28B0-4C2F-AE6D-5991C82382F2}" destId="{D3A546A9-5950-4465-968F-3C34D9E30D3E}" srcOrd="5" destOrd="0" presId="urn:microsoft.com/office/officeart/2005/8/layout/bProcess4"/>
    <dgm:cxn modelId="{4BDE2486-901C-4387-95B6-0C3F35778960}" type="presParOf" srcId="{3D705E9F-28B0-4C2F-AE6D-5991C82382F2}" destId="{3E6DADAF-1189-41AF-A70C-4F57B6FB29EF}" srcOrd="6" destOrd="0" presId="urn:microsoft.com/office/officeart/2005/8/layout/bProcess4"/>
    <dgm:cxn modelId="{5AB802DE-3BB9-4100-9D3A-9F16D0599F8B}" type="presParOf" srcId="{3E6DADAF-1189-41AF-A70C-4F57B6FB29EF}" destId="{D6C72AB7-6D44-45C0-BA3D-D398763CA15E}" srcOrd="0" destOrd="0" presId="urn:microsoft.com/office/officeart/2005/8/layout/bProcess4"/>
    <dgm:cxn modelId="{42F5F0CE-6CF4-4A30-8152-10BA656707B3}" type="presParOf" srcId="{3E6DADAF-1189-41AF-A70C-4F57B6FB29EF}" destId="{0ED9A8FA-C138-4B83-A693-322A317B640E}" srcOrd="1" destOrd="0" presId="urn:microsoft.com/office/officeart/2005/8/layout/bProcess4"/>
    <dgm:cxn modelId="{A2AB39FC-1978-4B91-9AFF-F1F00456B2B4}" type="presParOf" srcId="{3D705E9F-28B0-4C2F-AE6D-5991C82382F2}" destId="{83261E44-7F31-404F-85DB-04CA21833172}" srcOrd="7" destOrd="0" presId="urn:microsoft.com/office/officeart/2005/8/layout/bProcess4"/>
    <dgm:cxn modelId="{8BAFED31-0299-46E2-B02D-E660F6E4AB6C}" type="presParOf" srcId="{3D705E9F-28B0-4C2F-AE6D-5991C82382F2}" destId="{9928DBE2-5A98-4B5B-8A17-A05274AAFF84}" srcOrd="8" destOrd="0" presId="urn:microsoft.com/office/officeart/2005/8/layout/bProcess4"/>
    <dgm:cxn modelId="{7CF02A93-9544-43ED-A39C-F082D242C176}" type="presParOf" srcId="{9928DBE2-5A98-4B5B-8A17-A05274AAFF84}" destId="{A28F7ABB-E823-47D7-87BB-EDBDA89D6183}" srcOrd="0" destOrd="0" presId="urn:microsoft.com/office/officeart/2005/8/layout/bProcess4"/>
    <dgm:cxn modelId="{E2C084E5-7EA9-4C12-98A3-EB3A482D5E78}" type="presParOf" srcId="{9928DBE2-5A98-4B5B-8A17-A05274AAFF84}" destId="{8FD6BA8A-D892-4442-ACE3-A60D41F4B6BE}" srcOrd="1" destOrd="0" presId="urn:microsoft.com/office/officeart/2005/8/layout/bProcess4"/>
    <dgm:cxn modelId="{4E1F4F64-A41C-49A8-BE97-85820C385B2C}" type="presParOf" srcId="{3D705E9F-28B0-4C2F-AE6D-5991C82382F2}" destId="{035E62E4-8C0F-43A4-84B5-2CF03E21947D}" srcOrd="9" destOrd="0" presId="urn:microsoft.com/office/officeart/2005/8/layout/bProcess4"/>
    <dgm:cxn modelId="{EDDD1FBF-4E8C-4873-BDDC-4D04DF0C4AAB}" type="presParOf" srcId="{3D705E9F-28B0-4C2F-AE6D-5991C82382F2}" destId="{FB8DB8E6-BADF-4C21-BE53-53B6A483974C}" srcOrd="10" destOrd="0" presId="urn:microsoft.com/office/officeart/2005/8/layout/bProcess4"/>
    <dgm:cxn modelId="{429AF28D-5A46-4408-A647-374F24DD8AC5}" type="presParOf" srcId="{FB8DB8E6-BADF-4C21-BE53-53B6A483974C}" destId="{02A05734-9CB7-4F35-8E38-A271EE15D9E6}" srcOrd="0" destOrd="0" presId="urn:microsoft.com/office/officeart/2005/8/layout/bProcess4"/>
    <dgm:cxn modelId="{B56DB0DB-4F93-4282-B758-3F84B15BF7C6}" type="presParOf" srcId="{FB8DB8E6-BADF-4C21-BE53-53B6A483974C}" destId="{B1A8DA0A-6879-4F5D-8224-C789631F0558}" srcOrd="1" destOrd="0" presId="urn:microsoft.com/office/officeart/2005/8/layout/bProcess4"/>
    <dgm:cxn modelId="{9A4A264A-DCEC-46AD-99F6-C0C0E56D8ADD}" type="presParOf" srcId="{3D705E9F-28B0-4C2F-AE6D-5991C82382F2}" destId="{66A68313-0759-48A5-9C64-39C2A836531A}" srcOrd="11" destOrd="0" presId="urn:microsoft.com/office/officeart/2005/8/layout/bProcess4"/>
    <dgm:cxn modelId="{424187BE-EC7F-45F4-8E9F-14D42EDD3FF3}" type="presParOf" srcId="{3D705E9F-28B0-4C2F-AE6D-5991C82382F2}" destId="{3912FA43-8A95-4817-B89C-959CA725B47D}" srcOrd="12" destOrd="0" presId="urn:microsoft.com/office/officeart/2005/8/layout/bProcess4"/>
    <dgm:cxn modelId="{3B36F4DA-4A3F-41B1-AFE2-D2FEB0060A66}" type="presParOf" srcId="{3912FA43-8A95-4817-B89C-959CA725B47D}" destId="{26557817-7830-4C50-8DB1-E7497D487A83}" srcOrd="0" destOrd="0" presId="urn:microsoft.com/office/officeart/2005/8/layout/bProcess4"/>
    <dgm:cxn modelId="{BC6209D2-2537-4CC7-9E5D-D0DE632944E6}" type="presParOf" srcId="{3912FA43-8A95-4817-B89C-959CA725B47D}" destId="{408A1117-C4EA-4A97-808F-44556EF48858}" srcOrd="1" destOrd="0" presId="urn:microsoft.com/office/officeart/2005/8/layout/bProcess4"/>
    <dgm:cxn modelId="{CFD954C1-7C7B-4267-8A28-29A4722F3F1F}" type="presParOf" srcId="{3D705E9F-28B0-4C2F-AE6D-5991C82382F2}" destId="{0B847F39-6A1E-410F-9417-FAD0CF4774B0}" srcOrd="13" destOrd="0" presId="urn:microsoft.com/office/officeart/2005/8/layout/bProcess4"/>
    <dgm:cxn modelId="{E1C31EB4-253B-4E54-A043-3B79BD586377}" type="presParOf" srcId="{3D705E9F-28B0-4C2F-AE6D-5991C82382F2}" destId="{5ADA935F-BE68-4FD2-B2A4-D7AB815E4322}" srcOrd="14" destOrd="0" presId="urn:microsoft.com/office/officeart/2005/8/layout/bProcess4"/>
    <dgm:cxn modelId="{A009F181-E6CE-40E6-9A46-563C1E58C2D8}" type="presParOf" srcId="{5ADA935F-BE68-4FD2-B2A4-D7AB815E4322}" destId="{AF1DA047-B66A-41C4-A6EF-BF00FC6A3EAF}" srcOrd="0" destOrd="0" presId="urn:microsoft.com/office/officeart/2005/8/layout/bProcess4"/>
    <dgm:cxn modelId="{4D2193F1-D370-488D-8309-6DC87120A5F8}" type="presParOf" srcId="{5ADA935F-BE68-4FD2-B2A4-D7AB815E4322}" destId="{60849C89-A67F-485E-803F-93F7B8759572}" srcOrd="1" destOrd="0" presId="urn:microsoft.com/office/officeart/2005/8/layout/bProcess4"/>
    <dgm:cxn modelId="{F6D42748-FEB7-4000-8EB2-801E83899072}" type="presParOf" srcId="{3D705E9F-28B0-4C2F-AE6D-5991C82382F2}" destId="{753C80C5-CB0E-4D0D-BE15-A39D0C54E8E4}" srcOrd="15" destOrd="0" presId="urn:microsoft.com/office/officeart/2005/8/layout/bProcess4"/>
    <dgm:cxn modelId="{7E97A39B-8472-41A5-89CE-14E23E91A8D8}" type="presParOf" srcId="{3D705E9F-28B0-4C2F-AE6D-5991C82382F2}" destId="{52A600B2-381B-4252-8975-AD935FE5E993}" srcOrd="16" destOrd="0" presId="urn:microsoft.com/office/officeart/2005/8/layout/bProcess4"/>
    <dgm:cxn modelId="{7D5169C6-FB86-4925-BB46-C486AC670566}" type="presParOf" srcId="{52A600B2-381B-4252-8975-AD935FE5E993}" destId="{2DDDCF6A-EE19-468F-BE39-F3528CE15599}" srcOrd="0" destOrd="0" presId="urn:microsoft.com/office/officeart/2005/8/layout/bProcess4"/>
    <dgm:cxn modelId="{E53853F4-58DF-407E-ABC5-6BAF27C25348}" type="presParOf" srcId="{52A600B2-381B-4252-8975-AD935FE5E993}" destId="{CDB89DF5-938F-43BF-9E97-89EAF5D67913}"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24E1F-479F-4371-B0DD-D667406F56AD}">
      <dsp:nvSpPr>
        <dsp:cNvPr id="0" name=""/>
        <dsp:cNvSpPr/>
      </dsp:nvSpPr>
      <dsp:spPr>
        <a:xfrm rot="5400000">
          <a:off x="1939437" y="745009"/>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5938799-042C-4CE8-AA91-36531139B316}">
      <dsp:nvSpPr>
        <dsp:cNvPr id="0" name=""/>
        <dsp:cNvSpPr/>
      </dsp:nvSpPr>
      <dsp:spPr>
        <a:xfrm>
          <a:off x="2206941" y="2088"/>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a:t>
          </a:r>
          <a:endParaRPr lang="en-AU" sz="1500" kern="1200" dirty="0"/>
        </a:p>
      </dsp:txBody>
      <dsp:txXfrm>
        <a:off x="2234330" y="29477"/>
        <a:ext cx="1503750" cy="880339"/>
      </dsp:txXfrm>
    </dsp:sp>
    <dsp:sp modelId="{53620F53-AB5E-420C-A3ED-91821045BDD3}">
      <dsp:nvSpPr>
        <dsp:cNvPr id="0" name=""/>
        <dsp:cNvSpPr/>
      </dsp:nvSpPr>
      <dsp:spPr>
        <a:xfrm rot="5400000">
          <a:off x="1939437" y="1913905"/>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EBCA274-6406-4AA8-A1C9-274E69885E59}">
      <dsp:nvSpPr>
        <dsp:cNvPr id="0" name=""/>
        <dsp:cNvSpPr/>
      </dsp:nvSpPr>
      <dsp:spPr>
        <a:xfrm>
          <a:off x="2206941" y="1170985"/>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Cleaning, Analyzation and Visualization</a:t>
          </a:r>
          <a:endParaRPr lang="en-AU" sz="1500" kern="1200" dirty="0"/>
        </a:p>
      </dsp:txBody>
      <dsp:txXfrm>
        <a:off x="2234330" y="1198374"/>
        <a:ext cx="1503750" cy="880339"/>
      </dsp:txXfrm>
    </dsp:sp>
    <dsp:sp modelId="{D3A546A9-5950-4465-968F-3C34D9E30D3E}">
      <dsp:nvSpPr>
        <dsp:cNvPr id="0" name=""/>
        <dsp:cNvSpPr/>
      </dsp:nvSpPr>
      <dsp:spPr>
        <a:xfrm>
          <a:off x="2523885" y="2498353"/>
          <a:ext cx="2364037"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B360C85-1A10-4642-9F42-00A8E9350345}">
      <dsp:nvSpPr>
        <dsp:cNvPr id="0" name=""/>
        <dsp:cNvSpPr/>
      </dsp:nvSpPr>
      <dsp:spPr>
        <a:xfrm>
          <a:off x="2206941" y="2339881"/>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Splitting</a:t>
          </a:r>
          <a:endParaRPr lang="en-AU" sz="1500" kern="1200" dirty="0"/>
        </a:p>
      </dsp:txBody>
      <dsp:txXfrm>
        <a:off x="2234330" y="2367270"/>
        <a:ext cx="1503750" cy="880339"/>
      </dsp:txXfrm>
    </dsp:sp>
    <dsp:sp modelId="{83261E44-7F31-404F-85DB-04CA21833172}">
      <dsp:nvSpPr>
        <dsp:cNvPr id="0" name=""/>
        <dsp:cNvSpPr/>
      </dsp:nvSpPr>
      <dsp:spPr>
        <a:xfrm rot="16200000">
          <a:off x="4308712" y="1913905"/>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ED9A8FA-C138-4B83-A693-322A317B640E}">
      <dsp:nvSpPr>
        <dsp:cNvPr id="0" name=""/>
        <dsp:cNvSpPr/>
      </dsp:nvSpPr>
      <dsp:spPr>
        <a:xfrm>
          <a:off x="4576217" y="2339881"/>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Fitting Data with Models</a:t>
          </a:r>
          <a:endParaRPr lang="en-AU" sz="1500" kern="1200" dirty="0"/>
        </a:p>
      </dsp:txBody>
      <dsp:txXfrm>
        <a:off x="4603606" y="2367270"/>
        <a:ext cx="1503750" cy="880339"/>
      </dsp:txXfrm>
    </dsp:sp>
    <dsp:sp modelId="{035E62E4-8C0F-43A4-84B5-2CF03E21947D}">
      <dsp:nvSpPr>
        <dsp:cNvPr id="0" name=""/>
        <dsp:cNvSpPr/>
      </dsp:nvSpPr>
      <dsp:spPr>
        <a:xfrm rot="16200000">
          <a:off x="4308712" y="745009"/>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FD6BA8A-D892-4442-ACE3-A60D41F4B6BE}">
      <dsp:nvSpPr>
        <dsp:cNvPr id="0" name=""/>
        <dsp:cNvSpPr/>
      </dsp:nvSpPr>
      <dsp:spPr>
        <a:xfrm>
          <a:off x="4576217" y="1170985"/>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Testing</a:t>
          </a:r>
          <a:endParaRPr lang="en-AU" sz="1500" kern="1200" dirty="0"/>
        </a:p>
      </dsp:txBody>
      <dsp:txXfrm>
        <a:off x="4603606" y="1198374"/>
        <a:ext cx="1503750" cy="880339"/>
      </dsp:txXfrm>
    </dsp:sp>
    <dsp:sp modelId="{66A68313-0759-48A5-9C64-39C2A836531A}">
      <dsp:nvSpPr>
        <dsp:cNvPr id="0" name=""/>
        <dsp:cNvSpPr/>
      </dsp:nvSpPr>
      <dsp:spPr>
        <a:xfrm>
          <a:off x="4893161" y="160560"/>
          <a:ext cx="232318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1A8DA0A-6879-4F5D-8224-C789631F0558}">
      <dsp:nvSpPr>
        <dsp:cNvPr id="0" name=""/>
        <dsp:cNvSpPr/>
      </dsp:nvSpPr>
      <dsp:spPr>
        <a:xfrm>
          <a:off x="4576217" y="2088"/>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Best Model Findings</a:t>
          </a:r>
          <a:endParaRPr lang="en-AU" sz="1500" kern="1200" dirty="0"/>
        </a:p>
      </dsp:txBody>
      <dsp:txXfrm>
        <a:off x="4603606" y="29477"/>
        <a:ext cx="1503750" cy="880339"/>
      </dsp:txXfrm>
    </dsp:sp>
    <dsp:sp modelId="{0B847F39-6A1E-410F-9417-FAD0CF4774B0}">
      <dsp:nvSpPr>
        <dsp:cNvPr id="0" name=""/>
        <dsp:cNvSpPr/>
      </dsp:nvSpPr>
      <dsp:spPr>
        <a:xfrm rot="5400000">
          <a:off x="6637139" y="745009"/>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08A1117-C4EA-4A97-808F-44556EF48858}">
      <dsp:nvSpPr>
        <dsp:cNvPr id="0" name=""/>
        <dsp:cNvSpPr/>
      </dsp:nvSpPr>
      <dsp:spPr>
        <a:xfrm>
          <a:off x="6904643" y="2088"/>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 Best Model for Apps</a:t>
          </a:r>
          <a:endParaRPr lang="en-AU" sz="1500" kern="1200" dirty="0"/>
        </a:p>
      </dsp:txBody>
      <dsp:txXfrm>
        <a:off x="6932032" y="29477"/>
        <a:ext cx="1503750" cy="880339"/>
      </dsp:txXfrm>
    </dsp:sp>
    <dsp:sp modelId="{753C80C5-CB0E-4D0D-BE15-A39D0C54E8E4}">
      <dsp:nvSpPr>
        <dsp:cNvPr id="0" name=""/>
        <dsp:cNvSpPr/>
      </dsp:nvSpPr>
      <dsp:spPr>
        <a:xfrm rot="5400000">
          <a:off x="6637139" y="1913905"/>
          <a:ext cx="1163658" cy="140267"/>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0849C89-A67F-485E-803F-93F7B8759572}">
      <dsp:nvSpPr>
        <dsp:cNvPr id="0" name=""/>
        <dsp:cNvSpPr/>
      </dsp:nvSpPr>
      <dsp:spPr>
        <a:xfrm>
          <a:off x="6904643" y="1170985"/>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Apps</a:t>
          </a:r>
          <a:endParaRPr lang="en-AU" sz="1500" kern="1200" dirty="0"/>
        </a:p>
      </dsp:txBody>
      <dsp:txXfrm>
        <a:off x="6932032" y="1198374"/>
        <a:ext cx="1503750" cy="880339"/>
      </dsp:txXfrm>
    </dsp:sp>
    <dsp:sp modelId="{CDB89DF5-938F-43BF-9E97-89EAF5D67913}">
      <dsp:nvSpPr>
        <dsp:cNvPr id="0" name=""/>
        <dsp:cNvSpPr/>
      </dsp:nvSpPr>
      <dsp:spPr>
        <a:xfrm>
          <a:off x="6904643" y="2339881"/>
          <a:ext cx="1558528" cy="93511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Store</a:t>
          </a:r>
          <a:endParaRPr lang="en-AU" sz="1500" kern="1200" dirty="0"/>
        </a:p>
      </dsp:txBody>
      <dsp:txXfrm>
        <a:off x="6932032" y="2367270"/>
        <a:ext cx="1503750" cy="88033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29.05.2020</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29.05.2020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Click to 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Click to 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Click to 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Click to 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Click to 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gautam2510/credit-card-dataset"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Credit Card Opening Prediction</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a:xfrm>
            <a:off x="770021" y="3773554"/>
            <a:ext cx="10090287" cy="1101897"/>
          </a:xfrm>
        </p:spPr>
        <p:txBody>
          <a:bodyPr/>
          <a:lstStyle/>
          <a:p>
            <a:r>
              <a:rPr lang="en-US" dirty="0"/>
              <a:t>Ryan </a:t>
            </a:r>
            <a:r>
              <a:rPr lang="en-US" dirty="0" err="1"/>
              <a:t>Natanael</a:t>
            </a:r>
            <a:r>
              <a:rPr lang="en-US" dirty="0"/>
              <a:t> Sihono</a:t>
            </a:r>
            <a:br>
              <a:rPr lang="en-US" dirty="0"/>
            </a:br>
            <a:r>
              <a:rPr lang="en-US" dirty="0"/>
              <a:t>JCDS</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t>2020</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MODELS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6" name="TextBox 5">
            <a:extLst>
              <a:ext uri="{FF2B5EF4-FFF2-40B4-BE49-F238E27FC236}">
                <a16:creationId xmlns:a16="http://schemas.microsoft.com/office/drawing/2014/main" id="{2B891A68-6324-437B-A65B-1A451218D0FB}"/>
              </a:ext>
            </a:extLst>
          </p:cNvPr>
          <p:cNvSpPr txBox="1"/>
          <p:nvPr/>
        </p:nvSpPr>
        <p:spPr>
          <a:xfrm>
            <a:off x="1276781" y="1414745"/>
            <a:ext cx="10077019" cy="1815882"/>
          </a:xfrm>
          <a:prstGeom prst="rect">
            <a:avLst/>
          </a:prstGeom>
          <a:noFill/>
        </p:spPr>
        <p:txBody>
          <a:bodyPr wrap="square" rtlCol="0">
            <a:spAutoFit/>
          </a:bodyPr>
          <a:lstStyle/>
          <a:p>
            <a:r>
              <a:rPr lang="en-US" sz="2800" dirty="0">
                <a:solidFill>
                  <a:srgbClr val="FFFF00"/>
                </a:solidFill>
              </a:rPr>
              <a:t>The Most Important Point: Low False Negative Number</a:t>
            </a:r>
          </a:p>
          <a:p>
            <a:endParaRPr lang="en-US" sz="2800" dirty="0">
              <a:solidFill>
                <a:srgbClr val="FFFF00"/>
              </a:solidFill>
            </a:endParaRPr>
          </a:p>
          <a:p>
            <a:r>
              <a:rPr lang="en-US" sz="2800" dirty="0">
                <a:solidFill>
                  <a:srgbClr val="FFFF00"/>
                </a:solidFill>
              </a:rPr>
              <a:t>Assumption: More people that willing to create new Credit Card can be detected</a:t>
            </a:r>
          </a:p>
        </p:txBody>
      </p:sp>
      <p:pic>
        <p:nvPicPr>
          <p:cNvPr id="8" name="Picture 7">
            <a:extLst>
              <a:ext uri="{FF2B5EF4-FFF2-40B4-BE49-F238E27FC236}">
                <a16:creationId xmlns:a16="http://schemas.microsoft.com/office/drawing/2014/main" id="{2EF0FD77-544E-4979-BAE6-B3FC51AA9707}"/>
              </a:ext>
            </a:extLst>
          </p:cNvPr>
          <p:cNvPicPr>
            <a:picLocks noChangeAspect="1"/>
          </p:cNvPicPr>
          <p:nvPr/>
        </p:nvPicPr>
        <p:blipFill>
          <a:blip r:embed="rId2"/>
          <a:stretch>
            <a:fillRect/>
          </a:stretch>
        </p:blipFill>
        <p:spPr>
          <a:xfrm>
            <a:off x="2619931" y="3617868"/>
            <a:ext cx="6952138" cy="2858266"/>
          </a:xfrm>
          <a:prstGeom prst="rect">
            <a:avLst/>
          </a:prstGeom>
        </p:spPr>
      </p:pic>
    </p:spTree>
    <p:extLst>
      <p:ext uri="{BB962C8B-B14F-4D97-AF65-F5344CB8AC3E}">
        <p14:creationId xmlns:p14="http://schemas.microsoft.com/office/powerpoint/2010/main" val="425337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Home</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11</a:t>
            </a:fld>
            <a:endParaRPr lang="ru-RU" dirty="0"/>
          </a:p>
        </p:txBody>
      </p:sp>
      <p:pic>
        <p:nvPicPr>
          <p:cNvPr id="5" name="Picture 4">
            <a:extLst>
              <a:ext uri="{FF2B5EF4-FFF2-40B4-BE49-F238E27FC236}">
                <a16:creationId xmlns:a16="http://schemas.microsoft.com/office/drawing/2014/main" id="{704F2A72-F2C5-4DDA-997F-CC2F7303B357}"/>
              </a:ext>
            </a:extLst>
          </p:cNvPr>
          <p:cNvPicPr>
            <a:picLocks noChangeAspect="1"/>
          </p:cNvPicPr>
          <p:nvPr/>
        </p:nvPicPr>
        <p:blipFill>
          <a:blip r:embed="rId2"/>
          <a:stretch>
            <a:fillRect/>
          </a:stretch>
        </p:blipFill>
        <p:spPr>
          <a:xfrm>
            <a:off x="1864426" y="1477853"/>
            <a:ext cx="8463148" cy="4760520"/>
          </a:xfrm>
          <a:prstGeom prst="rect">
            <a:avLst/>
          </a:prstGeom>
        </p:spPr>
      </p:pic>
    </p:spTree>
    <p:extLst>
      <p:ext uri="{BB962C8B-B14F-4D97-AF65-F5344CB8AC3E}">
        <p14:creationId xmlns:p14="http://schemas.microsoft.com/office/powerpoint/2010/main" val="200825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Visualization</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12</a:t>
            </a:fld>
            <a:endParaRPr lang="ru-RU" dirty="0"/>
          </a:p>
        </p:txBody>
      </p:sp>
      <p:pic>
        <p:nvPicPr>
          <p:cNvPr id="6" name="Picture 5">
            <a:extLst>
              <a:ext uri="{FF2B5EF4-FFF2-40B4-BE49-F238E27FC236}">
                <a16:creationId xmlns:a16="http://schemas.microsoft.com/office/drawing/2014/main" id="{C79F54A4-F4C8-4E79-9F36-1B9BB6719108}"/>
              </a:ext>
            </a:extLst>
          </p:cNvPr>
          <p:cNvPicPr>
            <a:picLocks noChangeAspect="1"/>
          </p:cNvPicPr>
          <p:nvPr/>
        </p:nvPicPr>
        <p:blipFill>
          <a:blip r:embed="rId2"/>
          <a:stretch>
            <a:fillRect/>
          </a:stretch>
        </p:blipFill>
        <p:spPr>
          <a:xfrm>
            <a:off x="1864426" y="1482142"/>
            <a:ext cx="8463148" cy="4760520"/>
          </a:xfrm>
          <a:prstGeom prst="rect">
            <a:avLst/>
          </a:prstGeom>
        </p:spPr>
      </p:pic>
    </p:spTree>
    <p:extLst>
      <p:ext uri="{BB962C8B-B14F-4D97-AF65-F5344CB8AC3E}">
        <p14:creationId xmlns:p14="http://schemas.microsoft.com/office/powerpoint/2010/main" val="395625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C157A-A2EC-4801-929F-256B87DCA4C7}"/>
              </a:ext>
            </a:extLst>
          </p:cNvPr>
          <p:cNvPicPr>
            <a:picLocks noChangeAspect="1"/>
          </p:cNvPicPr>
          <p:nvPr/>
        </p:nvPicPr>
        <p:blipFill>
          <a:blip r:embed="rId2"/>
          <a:stretch>
            <a:fillRect/>
          </a:stretch>
        </p:blipFill>
        <p:spPr>
          <a:xfrm>
            <a:off x="1864426" y="1482142"/>
            <a:ext cx="8463148" cy="4760520"/>
          </a:xfrm>
          <a:prstGeom prst="rect">
            <a:avLst/>
          </a:prstGeom>
        </p:spPr>
      </p:pic>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Prediction Input</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Tree>
    <p:extLst>
      <p:ext uri="{BB962C8B-B14F-4D97-AF65-F5344CB8AC3E}">
        <p14:creationId xmlns:p14="http://schemas.microsoft.com/office/powerpoint/2010/main" val="123427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Prediction Result</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14</a:t>
            </a:fld>
            <a:endParaRPr lang="ru-RU" dirty="0"/>
          </a:p>
        </p:txBody>
      </p:sp>
      <p:pic>
        <p:nvPicPr>
          <p:cNvPr id="6" name="Picture 5">
            <a:extLst>
              <a:ext uri="{FF2B5EF4-FFF2-40B4-BE49-F238E27FC236}">
                <a16:creationId xmlns:a16="http://schemas.microsoft.com/office/drawing/2014/main" id="{17ADA6C1-2DD3-4823-8BD9-5BC581FFAC1D}"/>
              </a:ext>
            </a:extLst>
          </p:cNvPr>
          <p:cNvPicPr>
            <a:picLocks noChangeAspect="1"/>
          </p:cNvPicPr>
          <p:nvPr/>
        </p:nvPicPr>
        <p:blipFill>
          <a:blip r:embed="rId2"/>
          <a:stretch>
            <a:fillRect/>
          </a:stretch>
        </p:blipFill>
        <p:spPr>
          <a:xfrm>
            <a:off x="1864426" y="1482142"/>
            <a:ext cx="8463147" cy="4760520"/>
          </a:xfrm>
          <a:prstGeom prst="rect">
            <a:avLst/>
          </a:prstGeom>
        </p:spPr>
      </p:pic>
    </p:spTree>
    <p:extLst>
      <p:ext uri="{BB962C8B-B14F-4D97-AF65-F5344CB8AC3E}">
        <p14:creationId xmlns:p14="http://schemas.microsoft.com/office/powerpoint/2010/main" val="191659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Prediction Result</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15</a:t>
            </a:fld>
            <a:endParaRPr lang="ru-RU" dirty="0"/>
          </a:p>
        </p:txBody>
      </p:sp>
      <p:pic>
        <p:nvPicPr>
          <p:cNvPr id="5" name="Picture 4">
            <a:extLst>
              <a:ext uri="{FF2B5EF4-FFF2-40B4-BE49-F238E27FC236}">
                <a16:creationId xmlns:a16="http://schemas.microsoft.com/office/drawing/2014/main" id="{F6804DD6-03B4-4F59-9115-D13C254DF909}"/>
              </a:ext>
            </a:extLst>
          </p:cNvPr>
          <p:cNvPicPr>
            <a:picLocks noChangeAspect="1"/>
          </p:cNvPicPr>
          <p:nvPr/>
        </p:nvPicPr>
        <p:blipFill>
          <a:blip r:embed="rId2"/>
          <a:stretch>
            <a:fillRect/>
          </a:stretch>
        </p:blipFill>
        <p:spPr>
          <a:xfrm>
            <a:off x="1864426" y="1482142"/>
            <a:ext cx="8463147" cy="4760520"/>
          </a:xfrm>
          <a:prstGeom prst="rect">
            <a:avLst/>
          </a:prstGeom>
        </p:spPr>
      </p:pic>
    </p:spTree>
    <p:extLst>
      <p:ext uri="{BB962C8B-B14F-4D97-AF65-F5344CB8AC3E}">
        <p14:creationId xmlns:p14="http://schemas.microsoft.com/office/powerpoint/2010/main" val="361481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Application : About</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16</a:t>
            </a:fld>
            <a:endParaRPr lang="ru-RU" dirty="0"/>
          </a:p>
        </p:txBody>
      </p:sp>
      <p:pic>
        <p:nvPicPr>
          <p:cNvPr id="6" name="Picture 5">
            <a:extLst>
              <a:ext uri="{FF2B5EF4-FFF2-40B4-BE49-F238E27FC236}">
                <a16:creationId xmlns:a16="http://schemas.microsoft.com/office/drawing/2014/main" id="{A29D2AFF-4930-44E9-951D-9DCE1231C76D}"/>
              </a:ext>
            </a:extLst>
          </p:cNvPr>
          <p:cNvPicPr>
            <a:picLocks noChangeAspect="1"/>
          </p:cNvPicPr>
          <p:nvPr/>
        </p:nvPicPr>
        <p:blipFill>
          <a:blip r:embed="rId2"/>
          <a:stretch>
            <a:fillRect/>
          </a:stretch>
        </p:blipFill>
        <p:spPr>
          <a:xfrm>
            <a:off x="1864426" y="1482142"/>
            <a:ext cx="8463147" cy="4760520"/>
          </a:xfrm>
          <a:prstGeom prst="rect">
            <a:avLst/>
          </a:prstGeom>
        </p:spPr>
      </p:pic>
    </p:spTree>
    <p:extLst>
      <p:ext uri="{BB962C8B-B14F-4D97-AF65-F5344CB8AC3E}">
        <p14:creationId xmlns:p14="http://schemas.microsoft.com/office/powerpoint/2010/main" val="15977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id="{83BBFE92-CA4F-4673-B4D5-7FFF88E819E8}"/>
              </a:ext>
            </a:extLst>
          </p:cNvPr>
          <p:cNvSpPr>
            <a:spLocks noGrp="1"/>
          </p:cNvSpPr>
          <p:nvPr>
            <p:ph type="body" sz="quarter" idx="13"/>
          </p:nvPr>
        </p:nvSpPr>
        <p:spPr/>
        <p:txBody>
          <a:bodyPr/>
          <a:lstStyle/>
          <a:p>
            <a:r>
              <a:rPr lang="en-US" dirty="0"/>
              <a:t>Ryan </a:t>
            </a:r>
            <a:r>
              <a:rPr lang="en-US" dirty="0" err="1"/>
              <a:t>Natanael</a:t>
            </a:r>
            <a:br>
              <a:rPr lang="en-US" dirty="0"/>
            </a:br>
            <a:r>
              <a:rPr lang="en-US" dirty="0"/>
              <a:t>Sihono</a:t>
            </a:r>
            <a:endParaRPr lang="ru-RU" dirty="0"/>
          </a:p>
        </p:txBody>
      </p:sp>
      <p:sp>
        <p:nvSpPr>
          <p:cNvPr id="7" name="Text Placeholder 6">
            <a:extLst>
              <a:ext uri="{FF2B5EF4-FFF2-40B4-BE49-F238E27FC236}">
                <a16:creationId xmlns:a16="http://schemas.microsoft.com/office/drawing/2014/main" id="{422606DA-F5C0-4FBD-930A-04C47E7F7751}"/>
              </a:ext>
            </a:extLst>
          </p:cNvPr>
          <p:cNvSpPr>
            <a:spLocks noGrp="1"/>
          </p:cNvSpPr>
          <p:nvPr>
            <p:ph type="body" sz="quarter" idx="23"/>
          </p:nvPr>
        </p:nvSpPr>
        <p:spPr/>
        <p:txBody>
          <a:bodyPr/>
          <a:lstStyle/>
          <a:p>
            <a:r>
              <a:rPr lang="en-US" dirty="0"/>
              <a:t>Phone</a:t>
            </a:r>
            <a:endParaRPr lang="ru-RU" dirty="0"/>
          </a:p>
        </p:txBody>
      </p:sp>
      <p:sp>
        <p:nvSpPr>
          <p:cNvPr id="6" name="Text Placeholder 5">
            <a:extLst>
              <a:ext uri="{FF2B5EF4-FFF2-40B4-BE49-F238E27FC236}">
                <a16:creationId xmlns:a16="http://schemas.microsoft.com/office/drawing/2014/main" id="{E976F3E4-0E67-4891-8B94-6441620D8B71}"/>
              </a:ext>
            </a:extLst>
          </p:cNvPr>
          <p:cNvSpPr>
            <a:spLocks noGrp="1"/>
          </p:cNvSpPr>
          <p:nvPr>
            <p:ph type="body" sz="quarter" idx="22"/>
          </p:nvPr>
        </p:nvSpPr>
        <p:spPr/>
        <p:txBody>
          <a:bodyPr/>
          <a:lstStyle/>
          <a:p>
            <a:r>
              <a:rPr lang="en-US" dirty="0"/>
              <a:t>0812-1326-2399</a:t>
            </a:r>
            <a:endParaRPr lang="ru-RU" dirty="0"/>
          </a:p>
        </p:txBody>
      </p:sp>
      <p:sp>
        <p:nvSpPr>
          <p:cNvPr id="9" name="Text Placeholder 8">
            <a:extLst>
              <a:ext uri="{FF2B5EF4-FFF2-40B4-BE49-F238E27FC236}">
                <a16:creationId xmlns:a16="http://schemas.microsoft.com/office/drawing/2014/main" id="{AE673424-1521-4ECB-BC19-D062786A9ED3}"/>
              </a:ext>
            </a:extLst>
          </p:cNvPr>
          <p:cNvSpPr>
            <a:spLocks noGrp="1"/>
          </p:cNvSpPr>
          <p:nvPr>
            <p:ph type="body" sz="quarter" idx="25"/>
          </p:nvPr>
        </p:nvSpPr>
        <p:spPr/>
        <p:txBody>
          <a:bodyPr/>
          <a:lstStyle/>
          <a:p>
            <a:r>
              <a:rPr lang="en-US" dirty="0"/>
              <a:t>Email</a:t>
            </a:r>
            <a:endParaRPr lang="ru-RU" dirty="0"/>
          </a:p>
        </p:txBody>
      </p:sp>
      <p:sp>
        <p:nvSpPr>
          <p:cNvPr id="8" name="Text Placeholder 7">
            <a:extLst>
              <a:ext uri="{FF2B5EF4-FFF2-40B4-BE49-F238E27FC236}">
                <a16:creationId xmlns:a16="http://schemas.microsoft.com/office/drawing/2014/main" id="{1E9D6192-3994-44C6-93B4-D248EEE931D9}"/>
              </a:ext>
            </a:extLst>
          </p:cNvPr>
          <p:cNvSpPr>
            <a:spLocks noGrp="1"/>
          </p:cNvSpPr>
          <p:nvPr>
            <p:ph type="body" sz="quarter" idx="24"/>
          </p:nvPr>
        </p:nvSpPr>
        <p:spPr/>
        <p:txBody>
          <a:bodyPr/>
          <a:lstStyle/>
          <a:p>
            <a:r>
              <a:rPr lang="en-US" dirty="0"/>
              <a:t>ryan.ind@outlook.com</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777240" y="1033272"/>
            <a:ext cx="7104630" cy="782638"/>
          </a:xfrm>
        </p:spPr>
        <p:txBody>
          <a:bodyPr>
            <a:normAutofit fontScale="90000"/>
          </a:bodyPr>
          <a:lstStyle/>
          <a:p>
            <a:r>
              <a:rPr lang="en-US" dirty="0"/>
              <a:t>PROJECT DESCTIPTION	</a:t>
            </a:r>
            <a:endParaRPr lang="ru-RU"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1" y="2686710"/>
            <a:ext cx="10505573" cy="3956467"/>
          </a:xfrm>
        </p:spPr>
        <p:txBody>
          <a:bodyPr>
            <a:normAutofit/>
          </a:bodyPr>
          <a:lstStyle/>
          <a:p>
            <a:r>
              <a:rPr lang="en-US" dirty="0">
                <a:solidFill>
                  <a:srgbClr val="FFFF00"/>
                </a:solidFill>
              </a:rPr>
              <a:t>Credit Card becomes part of our life thanks to human invention.</a:t>
            </a:r>
          </a:p>
          <a:p>
            <a:endParaRPr lang="en-US" dirty="0">
              <a:solidFill>
                <a:srgbClr val="FFFF00"/>
              </a:solidFill>
            </a:endParaRPr>
          </a:p>
          <a:p>
            <a:r>
              <a:rPr lang="en-US" dirty="0">
                <a:solidFill>
                  <a:srgbClr val="FFFF00"/>
                </a:solidFill>
              </a:rPr>
              <a:t>Credit Card is issued by bank; and one of the most essential profit for bank.</a:t>
            </a:r>
          </a:p>
          <a:p>
            <a:endParaRPr lang="en-US" dirty="0">
              <a:solidFill>
                <a:srgbClr val="FFFF00"/>
              </a:solidFill>
            </a:endParaRPr>
          </a:p>
          <a:p>
            <a:r>
              <a:rPr lang="en-US" dirty="0">
                <a:solidFill>
                  <a:srgbClr val="FFFF00"/>
                </a:solidFill>
              </a:rPr>
              <a:t>People are having tendency to have more than one card; becomes opportunity for bank people to offer more.</a:t>
            </a:r>
            <a:endParaRPr lang="ru-RU" dirty="0">
              <a:solidFill>
                <a:srgbClr val="FFFF00"/>
              </a:solidFill>
            </a:endParaRPr>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PROJECT GOALS</a:t>
            </a:r>
            <a:endParaRPr lang="ru-RU"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5519738" y="0"/>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latin typeface="+mj-lt"/>
              </a:rPr>
              <a:pPr/>
              <a:t>3</a:t>
            </a:fld>
            <a:endParaRPr lang="ru-RU" dirty="0">
              <a:latin typeface="+mj-lt"/>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225392"/>
            <a:ext cx="10505572" cy="981447"/>
          </a:xfrm>
        </p:spPr>
        <p:txBody>
          <a:bodyPr>
            <a:normAutofit lnSpcReduction="10000"/>
          </a:bodyPr>
          <a:lstStyle/>
          <a:p>
            <a:r>
              <a:rPr lang="en-US" dirty="0"/>
              <a:t>The goal of this project is to create a web application based on local host to classify whether the customers with their current condition are willing to create a new credit card</a:t>
            </a:r>
            <a:endParaRPr lang="ru-RU" dirty="0"/>
          </a:p>
        </p:txBody>
      </p:sp>
      <p:graphicFrame>
        <p:nvGraphicFramePr>
          <p:cNvPr id="3" name="Diagram 2">
            <a:extLst>
              <a:ext uri="{FF2B5EF4-FFF2-40B4-BE49-F238E27FC236}">
                <a16:creationId xmlns:a16="http://schemas.microsoft.com/office/drawing/2014/main" id="{52C992FA-892D-4885-BB73-967E3CCE647F}"/>
              </a:ext>
            </a:extLst>
          </p:cNvPr>
          <p:cNvGraphicFramePr/>
          <p:nvPr>
            <p:extLst>
              <p:ext uri="{D42A27DB-BD31-4B8C-83A1-F6EECF244321}">
                <p14:modId xmlns:p14="http://schemas.microsoft.com/office/powerpoint/2010/main" val="3739506771"/>
              </p:ext>
            </p:extLst>
          </p:nvPr>
        </p:nvGraphicFramePr>
        <p:xfrm>
          <a:off x="568640" y="3206839"/>
          <a:ext cx="10710963" cy="327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2"/>
          <a:srcRect l="10743" t="17230" r="27972"/>
          <a:stretch/>
        </p:blipFill>
        <p:spPr>
          <a:xfrm>
            <a:off x="0" y="404811"/>
            <a:ext cx="6108872" cy="5485128"/>
          </a:xfrm>
        </p:spPr>
      </p:pic>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p:txBody>
          <a:bodyPr/>
          <a:lstStyle/>
          <a:p>
            <a:r>
              <a:rPr lang="en-US" dirty="0"/>
              <a:t>DATA INSIGHT</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483927" y="2268187"/>
            <a:ext cx="4819135" cy="3621751"/>
          </a:xfrm>
        </p:spPr>
        <p:txBody>
          <a:bodyPr>
            <a:normAutofit fontScale="92500" lnSpcReduction="20000"/>
          </a:bodyPr>
          <a:lstStyle/>
          <a:p>
            <a:pPr marL="0" indent="0">
              <a:buNone/>
            </a:pPr>
            <a:r>
              <a:rPr lang="en-US" sz="1800" dirty="0"/>
              <a:t>Source		: </a:t>
            </a:r>
            <a:r>
              <a:rPr lang="en-US" sz="1800" dirty="0">
                <a:hlinkClick r:id="rId3"/>
              </a:rPr>
              <a:t>data.world</a:t>
            </a:r>
            <a:endParaRPr lang="en-US" sz="1800" dirty="0"/>
          </a:p>
          <a:p>
            <a:pPr marL="0" indent="0">
              <a:lnSpc>
                <a:spcPct val="150000"/>
              </a:lnSpc>
              <a:buNone/>
            </a:pPr>
            <a:r>
              <a:rPr lang="en-US" sz="1800" dirty="0"/>
              <a:t>Total Data	: 18000 rows</a:t>
            </a:r>
          </a:p>
          <a:p>
            <a:pPr marL="0" indent="0">
              <a:lnSpc>
                <a:spcPct val="150000"/>
              </a:lnSpc>
              <a:buNone/>
            </a:pPr>
            <a:r>
              <a:rPr lang="en-US" sz="1800" dirty="0"/>
              <a:t>Columns		: 17 features</a:t>
            </a:r>
          </a:p>
          <a:p>
            <a:pPr marL="0" indent="0">
              <a:lnSpc>
                <a:spcPct val="150000"/>
              </a:lnSpc>
              <a:buNone/>
            </a:pPr>
            <a:r>
              <a:rPr lang="en-US" sz="1800" dirty="0"/>
              <a:t>	(Customer Number, Offer Accepted,  Reward, Mailer type, Income Level, Bank Account open, Overdraft Protection, Credit Rating, Credit Card Held, Homes Owned, Household Size, Own Your Home, Average Balance, Q1 Balance, Q2 Balance, Q3 balance, Q4 Balance)</a:t>
            </a:r>
          </a:p>
          <a:p>
            <a:pPr marL="0" indent="0">
              <a:lnSpc>
                <a:spcPct val="150000"/>
              </a:lnSpc>
              <a:buNone/>
            </a:pPr>
            <a:r>
              <a:rPr lang="en-US" sz="1800" dirty="0"/>
              <a:t>Target Column	: Offer Accepted</a:t>
            </a: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p:txBody>
          <a:bodyPr/>
          <a:lstStyle/>
          <a:p>
            <a:r>
              <a:rPr lang="en-US" dirty="0"/>
              <a:t>DATA INSIGHT</a:t>
            </a:r>
            <a:endParaRPr lang="ru-RU"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5</a:t>
            </a:fld>
            <a:endParaRPr lang="ru-RU" dirty="0"/>
          </a:p>
        </p:txBody>
      </p:sp>
      <p:sp>
        <p:nvSpPr>
          <p:cNvPr id="21" name="Rectangle 20">
            <a:extLst>
              <a:ext uri="{FF2B5EF4-FFF2-40B4-BE49-F238E27FC236}">
                <a16:creationId xmlns:a16="http://schemas.microsoft.com/office/drawing/2014/main" id="{37D0063F-C860-466E-8FB3-D48DE1AA5BF6}"/>
              </a:ext>
            </a:extLst>
          </p:cNvPr>
          <p:cNvSpPr/>
          <p:nvPr/>
        </p:nvSpPr>
        <p:spPr>
          <a:xfrm>
            <a:off x="334645" y="2320642"/>
            <a:ext cx="10524436" cy="4293913"/>
          </a:xfrm>
          <a:prstGeom prst="rect">
            <a:avLst/>
          </a:prstGeom>
          <a:solidFill>
            <a:schemeClr val="bg1"/>
          </a:solidFill>
          <a:ln w="12700" cap="flat">
            <a:noFill/>
            <a:prstDash val="solid"/>
            <a:miter/>
          </a:ln>
        </p:spPr>
        <p:txBody>
          <a:bodyPr rtlCol="0" anchor="ctr"/>
          <a:lstStyle/>
          <a:p>
            <a:pPr algn="l"/>
            <a:endParaRPr lang="en-AU" dirty="0"/>
          </a:p>
        </p:txBody>
      </p:sp>
      <p:pic>
        <p:nvPicPr>
          <p:cNvPr id="20" name="Picture 19">
            <a:extLst>
              <a:ext uri="{FF2B5EF4-FFF2-40B4-BE49-F238E27FC236}">
                <a16:creationId xmlns:a16="http://schemas.microsoft.com/office/drawing/2014/main" id="{CF45C810-4905-4A6B-BE66-EB2E8D8DEAA5}"/>
              </a:ext>
            </a:extLst>
          </p:cNvPr>
          <p:cNvPicPr>
            <a:picLocks noChangeAspect="1"/>
          </p:cNvPicPr>
          <p:nvPr/>
        </p:nvPicPr>
        <p:blipFill>
          <a:blip r:embed="rId2"/>
          <a:stretch>
            <a:fillRect/>
          </a:stretch>
        </p:blipFill>
        <p:spPr>
          <a:xfrm>
            <a:off x="1332919" y="2422354"/>
            <a:ext cx="3938308" cy="4090488"/>
          </a:xfrm>
          <a:prstGeom prst="rect">
            <a:avLst/>
          </a:prstGeom>
        </p:spPr>
      </p:pic>
      <p:sp>
        <p:nvSpPr>
          <p:cNvPr id="22" name="TextBox 21">
            <a:extLst>
              <a:ext uri="{FF2B5EF4-FFF2-40B4-BE49-F238E27FC236}">
                <a16:creationId xmlns:a16="http://schemas.microsoft.com/office/drawing/2014/main" id="{782FF394-F1EF-4CBF-B526-E5E44C757C67}"/>
              </a:ext>
            </a:extLst>
          </p:cNvPr>
          <p:cNvSpPr txBox="1"/>
          <p:nvPr/>
        </p:nvSpPr>
        <p:spPr>
          <a:xfrm>
            <a:off x="6443250" y="4282932"/>
            <a:ext cx="3496396" cy="923330"/>
          </a:xfrm>
          <a:prstGeom prst="rect">
            <a:avLst/>
          </a:prstGeom>
          <a:noFill/>
        </p:spPr>
        <p:txBody>
          <a:bodyPr wrap="square" rtlCol="0">
            <a:spAutoFit/>
          </a:bodyPr>
          <a:lstStyle/>
          <a:p>
            <a:r>
              <a:rPr lang="en-US" dirty="0"/>
              <a:t>The data is heavily imbalance. Most of people are not creating new Credit Card.</a:t>
            </a:r>
            <a:endParaRPr lang="en-AU" dirty="0"/>
          </a:p>
        </p:txBody>
      </p:sp>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p:txBody>
          <a:bodyPr/>
          <a:lstStyle/>
          <a:p>
            <a:r>
              <a:rPr lang="en-US" dirty="0"/>
              <a:t>DATA INSIGHT</a:t>
            </a:r>
            <a:endParaRPr lang="ru-RU"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4043391" y="529895"/>
            <a:ext cx="7677554" cy="5837602"/>
          </a:xfrm>
        </p:spPr>
        <p:txBody>
          <a:bodyPr>
            <a:normAutofit fontScale="77500" lnSpcReduction="20000"/>
          </a:bodyPr>
          <a:lstStyle/>
          <a:p>
            <a:pPr marL="342900" indent="-342900">
              <a:buFontTx/>
              <a:buChar char="-"/>
            </a:pPr>
            <a:r>
              <a:rPr lang="en-US" sz="2400" dirty="0"/>
              <a:t>Customer Number	: customer id based on DB</a:t>
            </a:r>
          </a:p>
          <a:p>
            <a:pPr marL="342900" indent="-342900">
              <a:buFontTx/>
              <a:buChar char="-"/>
            </a:pPr>
            <a:r>
              <a:rPr lang="en-US" sz="2400" dirty="0"/>
              <a:t>Offer Accepted	: customer decision (main data target)</a:t>
            </a:r>
          </a:p>
          <a:p>
            <a:pPr marL="342900" indent="-342900">
              <a:buFontTx/>
              <a:buChar char="-"/>
            </a:pPr>
            <a:r>
              <a:rPr lang="en-US" sz="2400" dirty="0"/>
              <a:t>Reward		: current customer reward</a:t>
            </a:r>
          </a:p>
          <a:p>
            <a:pPr marL="342900" indent="-342900">
              <a:buFontTx/>
              <a:buChar char="-"/>
            </a:pPr>
            <a:r>
              <a:rPr lang="en-US" sz="2400" dirty="0"/>
              <a:t>Mailer type		: customer desired target of ads type</a:t>
            </a:r>
          </a:p>
          <a:p>
            <a:pPr marL="342900" indent="-342900">
              <a:buFontTx/>
              <a:buChar char="-"/>
            </a:pPr>
            <a:r>
              <a:rPr lang="en-US" sz="2400" dirty="0"/>
              <a:t>Income Level		: customer indication of income (</a:t>
            </a:r>
            <a:r>
              <a:rPr lang="en-US" sz="2400" dirty="0" err="1"/>
              <a:t>apx</a:t>
            </a:r>
            <a:r>
              <a:rPr lang="en-US" sz="2400" dirty="0"/>
              <a:t>)</a:t>
            </a:r>
          </a:p>
          <a:p>
            <a:pPr marL="342900" indent="-342900">
              <a:buFontTx/>
              <a:buChar char="-"/>
            </a:pPr>
            <a:r>
              <a:rPr lang="en-US" sz="2400" dirty="0"/>
              <a:t>Bank Account open	: number of Bank Account owned</a:t>
            </a:r>
          </a:p>
          <a:p>
            <a:pPr marL="342900" indent="-342900">
              <a:buFontTx/>
              <a:buChar char="-"/>
            </a:pPr>
            <a:r>
              <a:rPr lang="en-US" sz="2400" dirty="0"/>
              <a:t>Overdraft Protection	: over limit protection on previous/current cc</a:t>
            </a:r>
          </a:p>
          <a:p>
            <a:pPr marL="342900" indent="-342900">
              <a:buFontTx/>
              <a:buChar char="-"/>
            </a:pPr>
            <a:r>
              <a:rPr lang="en-US" sz="2400" dirty="0"/>
              <a:t>Credit Rating		: rating of financial ability</a:t>
            </a:r>
          </a:p>
          <a:p>
            <a:pPr marL="342900" indent="-342900">
              <a:buFontTx/>
              <a:buChar char="-"/>
            </a:pPr>
            <a:r>
              <a:rPr lang="en-US" sz="2400" dirty="0"/>
              <a:t>Credit Card Held	: number of credit card currently held</a:t>
            </a:r>
          </a:p>
          <a:p>
            <a:pPr marL="342900" indent="-342900">
              <a:buFontTx/>
              <a:buChar char="-"/>
            </a:pPr>
            <a:r>
              <a:rPr lang="en-US" sz="2400" dirty="0"/>
              <a:t>Homes Owned	: number of purchased home(s)</a:t>
            </a:r>
          </a:p>
          <a:p>
            <a:pPr marL="342900" indent="-342900">
              <a:buFontTx/>
              <a:buChar char="-"/>
            </a:pPr>
            <a:r>
              <a:rPr lang="en-US" sz="2400" dirty="0"/>
              <a:t>Household Size	: current house size (</a:t>
            </a:r>
            <a:r>
              <a:rPr lang="en-US" sz="2400" dirty="0" err="1"/>
              <a:t>apx</a:t>
            </a:r>
            <a:r>
              <a:rPr lang="en-US" sz="2400" dirty="0"/>
              <a:t>)</a:t>
            </a:r>
          </a:p>
          <a:p>
            <a:pPr marL="342900" indent="-342900">
              <a:buFontTx/>
              <a:buChar char="-"/>
            </a:pPr>
            <a:r>
              <a:rPr lang="en-US" sz="2400" dirty="0"/>
              <a:t>Own Your Home	: indication of living in their own house</a:t>
            </a:r>
          </a:p>
          <a:p>
            <a:pPr marL="342900" indent="-342900">
              <a:buFontTx/>
              <a:buChar char="-"/>
            </a:pPr>
            <a:r>
              <a:rPr lang="en-US" sz="2400" dirty="0"/>
              <a:t>Average Balance	: account average balance for 12 months</a:t>
            </a:r>
          </a:p>
          <a:p>
            <a:pPr marL="342900" indent="-342900">
              <a:buFontTx/>
              <a:buChar char="-"/>
            </a:pPr>
            <a:r>
              <a:rPr lang="en-US" sz="2400" dirty="0"/>
              <a:t>Q1 Balance		: first quarterly balance</a:t>
            </a:r>
          </a:p>
          <a:p>
            <a:pPr marL="342900" indent="-342900">
              <a:buFontTx/>
              <a:buChar char="-"/>
            </a:pPr>
            <a:r>
              <a:rPr lang="en-US" sz="2400" dirty="0"/>
              <a:t>Q2 Balance		: second quarterly balance</a:t>
            </a:r>
          </a:p>
          <a:p>
            <a:pPr marL="342900" indent="-342900">
              <a:buFontTx/>
              <a:buChar char="-"/>
            </a:pPr>
            <a:r>
              <a:rPr lang="en-US" sz="2400" dirty="0"/>
              <a:t>Q3 balance		: third quarterly balance</a:t>
            </a:r>
          </a:p>
          <a:p>
            <a:pPr marL="342900" indent="-342900">
              <a:buFontTx/>
              <a:buChar char="-"/>
            </a:pPr>
            <a:r>
              <a:rPr lang="en-US" sz="2400" dirty="0"/>
              <a:t>Q4 Balance		: fourth </a:t>
            </a:r>
            <a:r>
              <a:rPr lang="en-US" sz="2000" dirty="0"/>
              <a:t>quarterly balance</a:t>
            </a:r>
            <a:endParaRPr lang="en-US" dirty="0"/>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sp>
        <p:nvSpPr>
          <p:cNvPr id="7" name="TextBox 6">
            <a:extLst>
              <a:ext uri="{FF2B5EF4-FFF2-40B4-BE49-F238E27FC236}">
                <a16:creationId xmlns:a16="http://schemas.microsoft.com/office/drawing/2014/main" id="{D67E7583-3813-4700-B112-7510BC9D4B03}"/>
              </a:ext>
            </a:extLst>
          </p:cNvPr>
          <p:cNvSpPr txBox="1"/>
          <p:nvPr/>
        </p:nvSpPr>
        <p:spPr>
          <a:xfrm>
            <a:off x="241646" y="6367497"/>
            <a:ext cx="3801745" cy="369332"/>
          </a:xfrm>
          <a:prstGeom prst="rect">
            <a:avLst/>
          </a:prstGeom>
          <a:noFill/>
        </p:spPr>
        <p:txBody>
          <a:bodyPr wrap="square" rtlCol="0">
            <a:spAutoFit/>
          </a:bodyPr>
          <a:lstStyle/>
          <a:p>
            <a:r>
              <a:rPr lang="en-US" dirty="0">
                <a:solidFill>
                  <a:srgbClr val="FFFF00"/>
                </a:solidFill>
              </a:rPr>
              <a:t>*note: “</a:t>
            </a:r>
            <a:r>
              <a:rPr lang="en-US" dirty="0" err="1">
                <a:solidFill>
                  <a:srgbClr val="FFFF00"/>
                </a:solidFill>
              </a:rPr>
              <a:t>apx</a:t>
            </a:r>
            <a:r>
              <a:rPr lang="en-US" dirty="0">
                <a:solidFill>
                  <a:srgbClr val="FFFF00"/>
                </a:solidFill>
              </a:rPr>
              <a:t>” means ‘approximation’</a:t>
            </a:r>
            <a:endParaRPr lang="en-AU" dirty="0">
              <a:solidFill>
                <a:srgbClr val="FFFF00"/>
              </a:solidFill>
            </a:endParaRPr>
          </a:p>
        </p:txBody>
      </p:sp>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p:txBody>
          <a:bodyPr/>
          <a:lstStyle/>
          <a:p>
            <a:r>
              <a:rPr lang="en-US" dirty="0"/>
              <a:t>DATA INSIGHT</a:t>
            </a:r>
            <a:endParaRPr lang="ru-RU"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4217876" y="1001894"/>
            <a:ext cx="7200092" cy="4543883"/>
          </a:xfrm>
        </p:spPr>
        <p:txBody>
          <a:bodyPr>
            <a:normAutofit/>
          </a:bodyPr>
          <a:lstStyle/>
          <a:p>
            <a:r>
              <a:rPr lang="en-US" dirty="0"/>
              <a:t>ASSUMPTIONS</a:t>
            </a:r>
          </a:p>
          <a:p>
            <a:endParaRPr lang="en-US" dirty="0"/>
          </a:p>
          <a:p>
            <a:pPr marL="342900" indent="-342900">
              <a:buFont typeface="Arial" panose="020B0604020202020204" pitchFamily="34" charset="0"/>
              <a:buChar char="•"/>
            </a:pPr>
            <a:r>
              <a:rPr lang="en-US" sz="2000" dirty="0"/>
              <a:t>DATA DROPED</a:t>
            </a:r>
          </a:p>
          <a:p>
            <a:pPr marL="1028700" lvl="1" indent="-342900"/>
            <a:r>
              <a:rPr lang="en-US" sz="1600" dirty="0"/>
              <a:t>Customer Number	</a:t>
            </a:r>
          </a:p>
          <a:p>
            <a:endParaRPr lang="en-US" sz="2000" dirty="0"/>
          </a:p>
          <a:p>
            <a:pPr marL="342900" indent="-342900">
              <a:buFont typeface="Arial" panose="020B0604020202020204" pitchFamily="34" charset="0"/>
              <a:buChar char="•"/>
            </a:pPr>
            <a:r>
              <a:rPr lang="en-US" sz="2000" dirty="0"/>
              <a:t>DATA DUMMIED</a:t>
            </a:r>
          </a:p>
          <a:p>
            <a:pPr marL="1028700" lvl="1" indent="-342900"/>
            <a:r>
              <a:rPr lang="en-US" sz="1600" dirty="0"/>
              <a:t>Reward, Mailer Type, Hold Home</a:t>
            </a:r>
          </a:p>
          <a:p>
            <a:pPr marL="1028700" lvl="1" indent="-342900"/>
            <a:r>
              <a:rPr lang="en-US" sz="1600" dirty="0"/>
              <a:t>Income Level, Overdraft Protection, Credit Card Held</a:t>
            </a:r>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Tree>
    <p:extLst>
      <p:ext uri="{BB962C8B-B14F-4D97-AF65-F5344CB8AC3E}">
        <p14:creationId xmlns:p14="http://schemas.microsoft.com/office/powerpoint/2010/main" val="251951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536876" y="1030244"/>
            <a:ext cx="11113168" cy="4797512"/>
          </a:xfrm>
        </p:spPr>
        <p:txBody>
          <a:bodyPr>
            <a:normAutofit/>
          </a:bodyPr>
          <a:lstStyle/>
          <a:p>
            <a:r>
              <a:rPr lang="en-AU" sz="5400" dirty="0"/>
              <a:t>MACHINE LEARNING MODEL</a:t>
            </a:r>
            <a:endParaRPr lang="ru-RU" sz="5400"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Tree>
    <p:extLst>
      <p:ext uri="{BB962C8B-B14F-4D97-AF65-F5344CB8AC3E}">
        <p14:creationId xmlns:p14="http://schemas.microsoft.com/office/powerpoint/2010/main" val="1355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p:txBody>
          <a:bodyPr/>
          <a:lstStyle/>
          <a:p>
            <a:r>
              <a:rPr lang="en-US" dirty="0"/>
              <a:t>MODELS</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6" name="TextBox 5">
            <a:extLst>
              <a:ext uri="{FF2B5EF4-FFF2-40B4-BE49-F238E27FC236}">
                <a16:creationId xmlns:a16="http://schemas.microsoft.com/office/drawing/2014/main" id="{2B891A68-6324-437B-A65B-1A451218D0FB}"/>
              </a:ext>
            </a:extLst>
          </p:cNvPr>
          <p:cNvSpPr txBox="1"/>
          <p:nvPr/>
        </p:nvSpPr>
        <p:spPr>
          <a:xfrm>
            <a:off x="927864" y="1503619"/>
            <a:ext cx="10077019" cy="2000548"/>
          </a:xfrm>
          <a:prstGeom prst="rect">
            <a:avLst/>
          </a:prstGeom>
          <a:noFill/>
        </p:spPr>
        <p:txBody>
          <a:bodyPr wrap="square" rtlCol="0">
            <a:spAutoFit/>
          </a:bodyPr>
          <a:lstStyle/>
          <a:p>
            <a:r>
              <a:rPr lang="en-US" sz="2800" dirty="0">
                <a:solidFill>
                  <a:srgbClr val="FFFF00"/>
                </a:solidFill>
              </a:rPr>
              <a:t>The Models are (with some models fit with oversampling data):</a:t>
            </a:r>
          </a:p>
          <a:p>
            <a:pPr marL="800100" lvl="1" indent="-342900">
              <a:buFont typeface="+mj-lt"/>
              <a:buAutoNum type="arabicPeriod"/>
            </a:pPr>
            <a:r>
              <a:rPr lang="en-US" sz="2400" dirty="0">
                <a:solidFill>
                  <a:srgbClr val="FFFF00"/>
                </a:solidFill>
              </a:rPr>
              <a:t>Logistic Regression</a:t>
            </a:r>
          </a:p>
          <a:p>
            <a:pPr marL="800100" lvl="1" indent="-342900">
              <a:buFont typeface="+mj-lt"/>
              <a:buAutoNum type="arabicPeriod"/>
            </a:pPr>
            <a:r>
              <a:rPr lang="en-US" sz="2400" dirty="0">
                <a:solidFill>
                  <a:srgbClr val="FFFF00"/>
                </a:solidFill>
              </a:rPr>
              <a:t>Decision Tree Classifier</a:t>
            </a:r>
          </a:p>
          <a:p>
            <a:pPr marL="800100" lvl="1" indent="-342900">
              <a:buFont typeface="+mj-lt"/>
              <a:buAutoNum type="arabicPeriod"/>
            </a:pPr>
            <a:r>
              <a:rPr lang="en-US" sz="2400" dirty="0">
                <a:solidFill>
                  <a:srgbClr val="FFFF00"/>
                </a:solidFill>
              </a:rPr>
              <a:t>ADA Boost Classifier</a:t>
            </a:r>
          </a:p>
          <a:p>
            <a:pPr marL="800100" lvl="1" indent="-342900">
              <a:buFont typeface="+mj-lt"/>
              <a:buAutoNum type="arabicPeriod"/>
            </a:pPr>
            <a:r>
              <a:rPr lang="en-US" sz="2400" dirty="0">
                <a:solidFill>
                  <a:srgbClr val="FFFF00"/>
                </a:solidFill>
              </a:rPr>
              <a:t>Gradient Boost Classifier</a:t>
            </a:r>
            <a:endParaRPr lang="en-AU" sz="2400" dirty="0">
              <a:solidFill>
                <a:srgbClr val="FFFF00"/>
              </a:solidFill>
            </a:endParaRPr>
          </a:p>
        </p:txBody>
      </p:sp>
      <p:pic>
        <p:nvPicPr>
          <p:cNvPr id="8" name="Picture 7">
            <a:extLst>
              <a:ext uri="{FF2B5EF4-FFF2-40B4-BE49-F238E27FC236}">
                <a16:creationId xmlns:a16="http://schemas.microsoft.com/office/drawing/2014/main" id="{2EF0FD77-544E-4979-BAE6-B3FC51AA9707}"/>
              </a:ext>
            </a:extLst>
          </p:cNvPr>
          <p:cNvPicPr>
            <a:picLocks noChangeAspect="1"/>
          </p:cNvPicPr>
          <p:nvPr/>
        </p:nvPicPr>
        <p:blipFill>
          <a:blip r:embed="rId2"/>
          <a:stretch>
            <a:fillRect/>
          </a:stretch>
        </p:blipFill>
        <p:spPr>
          <a:xfrm>
            <a:off x="2619931" y="3617868"/>
            <a:ext cx="6952138" cy="2858266"/>
          </a:xfrm>
          <a:prstGeom prst="rect">
            <a:avLst/>
          </a:prstGeom>
        </p:spPr>
      </p:pic>
    </p:spTree>
    <p:extLst>
      <p:ext uri="{BB962C8B-B14F-4D97-AF65-F5344CB8AC3E}">
        <p14:creationId xmlns:p14="http://schemas.microsoft.com/office/powerpoint/2010/main" val="2575674585"/>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533</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Lucida Grande</vt:lpstr>
      <vt:lpstr>Verdana</vt:lpstr>
      <vt:lpstr>Wingdings</vt:lpstr>
      <vt:lpstr>Office Theme</vt:lpstr>
      <vt:lpstr>Credit Card Opening Prediction</vt:lpstr>
      <vt:lpstr>PROJECT DESCTIPTION </vt:lpstr>
      <vt:lpstr>PROJECT GOALS</vt:lpstr>
      <vt:lpstr>DATA INSIGHT</vt:lpstr>
      <vt:lpstr>DATA INSIGHT</vt:lpstr>
      <vt:lpstr>DATA INSIGHT</vt:lpstr>
      <vt:lpstr>DATA INSIGHT</vt:lpstr>
      <vt:lpstr>MACHINE LEARNING MODEL</vt:lpstr>
      <vt:lpstr>MODELS</vt:lpstr>
      <vt:lpstr>MODELS</vt:lpstr>
      <vt:lpstr>Application : Home</vt:lpstr>
      <vt:lpstr>Application : Visualization</vt:lpstr>
      <vt:lpstr>Application : Prediction Input</vt:lpstr>
      <vt:lpstr>Application : Prediction Result</vt:lpstr>
      <vt:lpstr>Application : Prediction Result</vt:lpstr>
      <vt:lpstr>Application : About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2020-05-29T02:56:59Z</dcterms:created>
  <dcterms:modified xsi:type="dcterms:W3CDTF">2020-05-29T06:10:58Z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