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67A5-7F3B-B44E-FBC0-026DEB69C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D1B9-CB96-A906-3D8A-481206589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54C1-F43E-6CF8-5CA8-92F66AF0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70433-0B81-B7F0-D0F1-A60D8DCF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AE1A-DCC2-AE93-F42A-8FCBFEC3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2210-2EF4-D22D-9CD6-C33EB1A9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35204-E75E-C8B9-82D8-9C0EDB36D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E6D3-B1C9-6FAF-E63F-6482E724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6B3D-6785-F918-61BC-56321E4E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044D4-3A65-B199-AFB7-A827EDC0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7F43C-D346-98DD-11C5-5383D939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14AB7-F890-B27D-8FAE-945A1A4A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8BAA-BA45-618D-8911-6305F2E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2A97F-8C19-7202-0940-5C1ECDFA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15C-8970-06B9-1C71-4DAFDB26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2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7C78-5752-E8B1-AB95-5D7D1B0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5AB8-EA96-5BEC-565D-C7360EFE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653A-D7E2-B84C-93F8-4855EE59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4661-BC74-826C-81FC-45B37EE8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3D08A-647C-463A-CB6D-58CD2F02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7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E81B-67B3-C368-07D6-A07FB720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DCB4-1FAA-16C7-B61A-5F569C2C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3A8E-675D-8132-2350-1DD12E7F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DA22-9FCA-CF43-A202-1BA61ACB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11C5-4C2A-95DC-8ACD-898C0C2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FE0D-B982-85DD-24F4-7976FA5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6754-3591-62EF-DBC8-31A36656A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304CF-903C-4774-A3A9-E60A7BA9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DC3F-1E01-4D6B-722B-EE1428E1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6D6FC-4192-72F4-6EA9-EC5CC7C8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E5D2-4B43-109F-0194-90322800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9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5F14-C356-84EC-9271-B10862F3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E7957-BA39-DF87-8B72-027D4CC7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03227-96FE-CBF3-9C3E-80E4154B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C3FDE-E044-C415-B5FC-2E0309B28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0338A-968E-0FE2-F159-10BDC71A4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24396-10C5-88B8-F4E2-1C3B8377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C51BB-3183-9917-BFED-2E98317C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1EE29-2D36-7673-331F-335393A6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5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CA08-2802-53A1-A60B-14BB510B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19972-41F4-E7B6-89C2-8F2E5793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56CDB-8295-D88B-8237-66F706E4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B68D-BBD4-FDCA-6852-020CD2D2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0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86CCD-1B7E-D663-2656-F382F551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0CBAE-50D3-7025-B2C6-8A97E71D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6F2E-9F0C-B339-530E-6B449737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3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DA5A-AFB3-D1C7-9278-A4CEFBE3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0818-A607-2FAE-5275-2AD98348E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C428-4C1B-E2FB-B5B4-D2531ACB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990C-52F1-7C01-EF41-38A95C25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64BB-950B-AE2E-9913-AF0BA0AB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16719-AC91-F6C9-E0C5-EA74D81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93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7129-724D-E674-39A3-A518348B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BC970-BFA2-1B78-D8EA-271654A24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12CE-0DC0-FAA7-EAE7-1AF5C91D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CF0D3-ECEC-79BA-0D39-C14E1480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D9ED-DA9B-A9C5-D5E1-31C1840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85DF7-F864-A4B5-21BF-7468A5C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9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EC9BA-5903-E14B-E753-15981967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261D0-533B-0666-DDB1-ECFC24A8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6DB7-1BF4-20FB-A007-412BDAE7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5604E-5215-431C-9542-52E91608A98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A7F9-52DC-465C-6A90-4B8F6F04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A1D2-4F7D-D256-17C3-F2048C2D6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9915-8CE7-4221-9717-ED7D00E37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90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788D-FE23-4C37-1908-B427AAB46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asdfghjkmljhgfd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6674E-220C-FA98-44D8-9AA45F7D1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vcb</a:t>
            </a:r>
          </a:p>
        </p:txBody>
      </p:sp>
    </p:spTree>
    <p:extLst>
      <p:ext uri="{BB962C8B-B14F-4D97-AF65-F5344CB8AC3E}">
        <p14:creationId xmlns:p14="http://schemas.microsoft.com/office/powerpoint/2010/main" val="373602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asdfghjkmljhgfd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asdfghjkmljhgfd</dc:title>
  <dc:creator>joyal menezes</dc:creator>
  <cp:lastModifiedBy>joyal menezes</cp:lastModifiedBy>
  <cp:revision>2</cp:revision>
  <dcterms:created xsi:type="dcterms:W3CDTF">2023-10-30T05:45:53Z</dcterms:created>
  <dcterms:modified xsi:type="dcterms:W3CDTF">2023-10-30T05:47:25Z</dcterms:modified>
</cp:coreProperties>
</file>