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7" r:id="rId10"/>
    <p:sldId id="359" r:id="rId11"/>
    <p:sldId id="360" r:id="rId12"/>
    <p:sldId id="362" r:id="rId13"/>
    <p:sldId id="356" r:id="rId14"/>
    <p:sldId id="357" r:id="rId15"/>
    <p:sldId id="361" r:id="rId16"/>
    <p:sldId id="363" r:id="rId17"/>
    <p:sldId id="364" r:id="rId18"/>
    <p:sldId id="348" r:id="rId19"/>
    <p:sldId id="365" r:id="rId20"/>
    <p:sldId id="354" r:id="rId21"/>
    <p:sldId id="366" r:id="rId22"/>
    <p:sldId id="383" r:id="rId23"/>
    <p:sldId id="369" r:id="rId24"/>
    <p:sldId id="370" r:id="rId25"/>
    <p:sldId id="371" r:id="rId26"/>
    <p:sldId id="372" r:id="rId27"/>
    <p:sldId id="373" r:id="rId28"/>
    <p:sldId id="375" r:id="rId29"/>
    <p:sldId id="376" r:id="rId30"/>
    <p:sldId id="355" r:id="rId31"/>
    <p:sldId id="33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8" d="100"/>
          <a:sy n="78" d="100"/>
        </p:scale>
        <p:origin x="1764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en-US" altLang="zh-CN" dirty="0" err="1" smtClean="0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  <a:endParaRPr lang="en-US" altLang="zh-CN" dirty="0"/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  <a:endParaRPr lang="en-US" altLang="zh-CN" dirty="0"/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  <a:endParaRPr lang="en-US" altLang="zh-CN" dirty="0"/>
          </a:p>
          <a:p>
            <a:pPr lvl="1"/>
            <a:r>
              <a:rPr lang="en-US" altLang="zh-CN" dirty="0"/>
              <a:t>cd build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  <a:endParaRPr lang="zh-CN" altLang="zh-CN" sz="24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  <a:endParaRPr lang="zh-CN" altLang="zh-CN" sz="2000" dirty="0"/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  <a:endParaRPr lang="zh-CN" altLang="en-US" sz="2400" dirty="0"/>
          </a:p>
          <a:p>
            <a:pPr lvl="1"/>
            <a:r>
              <a:rPr lang="zh-CN" altLang="en-US" sz="2400" dirty="0"/>
              <a:t>你需要拆除尽可能多的炸弹。</a:t>
            </a:r>
            <a:endParaRPr lang="zh-CN" altLang="en-US" sz="2400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计算机</a:t>
            </a:r>
            <a:r>
              <a:rPr lang="en-US" altLang="zh-CN" dirty="0" smtClean="0"/>
              <a:t> CS1601-CS1610    </a:t>
            </a:r>
            <a:r>
              <a:rPr lang="zh-CN" altLang="en-US" dirty="0"/>
              <a:t>软</a:t>
            </a:r>
            <a:r>
              <a:rPr lang="zh-CN" altLang="en-US" dirty="0" smtClean="0"/>
              <a:t>工</a:t>
            </a:r>
            <a:r>
              <a:rPr lang="en-US" altLang="zh-CN" dirty="0" smtClean="0"/>
              <a:t>SE1601-SE1602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  <a:endParaRPr lang="zh-CN" altLang="zh-CN" sz="24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实验室教师：王晴、王宇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zh-CN" alt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  <a:endParaRPr lang="zh-CN" altLang="en-US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  <a:endParaRPr lang="zh-CN" altLang="en-US" sz="1600" i="0" dirty="0" smtClean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  <a:endParaRPr lang="zh-CN" altLang="zh-CN" dirty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  <a:endParaRPr lang="en-US" altLang="zh-CN" sz="2000" dirty="0" smtClean="0">
              <a:solidFill>
                <a:srgbClr val="0000FF"/>
              </a:solidFill>
              <a:sym typeface="+mn-ea"/>
            </a:endParaRP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  <a:endParaRPr lang="fr-FR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292" y="771813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  <a:endParaRPr lang="zh-CN" altLang="en-US" sz="2000" i="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  <a:endParaRPr lang="en-US" altLang="zh-CN" dirty="0">
              <a:solidFill>
                <a:srgbClr val="FF0000"/>
              </a:solidFill>
            </a:endParaRP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  <a:endParaRPr lang="en-US" altLang="zh-CN" dirty="0">
              <a:solidFill>
                <a:srgbClr val="FF0000"/>
              </a:solidFill>
            </a:endParaRP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  <a:endParaRPr lang="en-US" altLang="zh-CN" b="1" dirty="0" smtClean="0"/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smtClean="0">
                <a:solidFill>
                  <a:srgbClr val="FF0000"/>
                </a:solidFill>
              </a:rPr>
              <a:t>周内 </a:t>
            </a:r>
            <a:r>
              <a:rPr lang="zh-CN" altLang="en-US" smtClean="0"/>
              <a:t>提交</a:t>
            </a:r>
            <a:r>
              <a:rPr lang="zh-CN" altLang="en-US" dirty="0" smtClean="0"/>
              <a:t>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CS1601_H160301099.txt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zh-CN" altLang="en-US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9028</Words>
  <Application>WPS 演示</Application>
  <PresentationFormat>全屏显示(4:3)</PresentationFormat>
  <Paragraphs>425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302</cp:revision>
  <cp:lastPrinted>2012-09-05T04:08:00Z</cp:lastPrinted>
  <dcterms:created xsi:type="dcterms:W3CDTF">2012-09-06T15:16:00Z</dcterms:created>
  <dcterms:modified xsi:type="dcterms:W3CDTF">2018-10-16T04:03:31Z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