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6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8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6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23A3-8265-46C5-9F50-8A61634A190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2E35-BA0E-41F2-8AA8-CCD5C0DE9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0412" y="2213429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rodata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0412" y="2666275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0412" y="3119121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bss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0412" y="3576321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symtab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0412" y="4029167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0412" y="4488187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0412" y="1300661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80412" y="1756594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80412" y="5393879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节头部表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80412" y="4941033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strtab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80412" y="905685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段头部表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0412" y="464273"/>
            <a:ext cx="1776548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ELF</a:t>
            </a:r>
            <a:r>
              <a:rPr lang="zh-CN" altLang="en-US" dirty="0" smtClean="0">
                <a:solidFill>
                  <a:schemeClr val="tx1"/>
                </a:solidFill>
              </a:rPr>
              <a:t>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6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0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2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述哲</dc:creator>
  <cp:lastModifiedBy>周 述哲</cp:lastModifiedBy>
  <cp:revision>3</cp:revision>
  <dcterms:created xsi:type="dcterms:W3CDTF">2018-11-12T11:24:46Z</dcterms:created>
  <dcterms:modified xsi:type="dcterms:W3CDTF">2018-11-12T11:42:31Z</dcterms:modified>
</cp:coreProperties>
</file>