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55" d="100"/>
          <a:sy n="55" d="100"/>
        </p:scale>
        <p:origin x="1528" y="4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：郑安琪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3372</Words>
  <Application>Microsoft Office PowerPoint</Application>
  <PresentationFormat>全屏显示(4:3)</PresentationFormat>
  <Paragraphs>315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390</cp:revision>
  <cp:lastPrinted>2012-09-05T04:08:00Z</cp:lastPrinted>
  <dcterms:created xsi:type="dcterms:W3CDTF">2012-09-06T15:16:00Z</dcterms:created>
  <dcterms:modified xsi:type="dcterms:W3CDTF">2018-11-12T01:49:16Z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