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711" autoAdjust="0"/>
  </p:normalViewPr>
  <p:slideViewPr>
    <p:cSldViewPr>
      <p:cViewPr varScale="1">
        <p:scale>
          <a:sx n="93" d="100"/>
          <a:sy n="93" d="100"/>
        </p:scale>
        <p:origin x="374" y="5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4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29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ICS2018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6" y="1362075"/>
            <a:ext cx="4550668" cy="4972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66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62296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6229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ctr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1637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实验室教师：王宇，王立明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：郑安琪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05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6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88027" y="1268760"/>
            <a:ext cx="4101370" cy="5112568"/>
            <a:chOff x="2680281" y="1988835"/>
            <a:chExt cx="3949473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80281" y="3168648"/>
              <a:ext cx="878353" cy="338121"/>
              <a:chOff x="3002452" y="3138575"/>
              <a:chExt cx="494074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02452" y="3138575"/>
                <a:ext cx="494074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689300" y="5034058"/>
              <a:ext cx="878353" cy="379808"/>
              <a:chOff x="2630799" y="4332646"/>
              <a:chExt cx="878353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630799" y="4332646"/>
                <a:ext cx="87835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7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0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5606470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15:45 - 18:10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    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</a:t>
            </a:r>
            <a:r>
              <a:rPr lang="en-US" altLang="zh-CN" dirty="0">
                <a:solidFill>
                  <a:srgbClr val="FF0000"/>
                </a:solidFill>
              </a:rPr>
              <a:t>     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</p:spTree>
    <p:extLst>
      <p:ext uri="{BB962C8B-B14F-4D97-AF65-F5344CB8AC3E}">
        <p14:creationId xmlns:p14="http://schemas.microsoft.com/office/powerpoint/2010/main" val="151831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7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F776-DB08-477D-BF1D-0EFB66C8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94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1160301099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0B821B-A3DC-4DD8-A2CE-B27FACF5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152525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1160301099.txt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4882" y="3042581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1148" y="449580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1160301099 &lt; smoke_1160301099_raw.txt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378359" y="5992647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4705F1D-C739-444F-9EBA-379EEDFED97F}"/>
              </a:ext>
            </a:extLst>
          </p:cNvPr>
          <p:cNvSpPr txBox="1">
            <a:spLocks/>
          </p:cNvSpPr>
          <p:nvPr/>
        </p:nvSpPr>
        <p:spPr bwMode="auto">
          <a:xfrm>
            <a:off x="371900" y="3955535"/>
            <a:ext cx="8594725" cy="58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方法二：</a:t>
            </a:r>
            <a:r>
              <a:rPr lang="en-US" altLang="zh-CN" kern="0" dirty="0"/>
              <a:t> </a:t>
            </a:r>
            <a:r>
              <a:rPr lang="en-US" altLang="zh-CN" kern="0" dirty="0" err="1"/>
              <a:t>gdb</a:t>
            </a:r>
            <a:r>
              <a:rPr lang="zh-CN" altLang="en-US" kern="0" dirty="0"/>
              <a:t>中使用</a:t>
            </a:r>
            <a:r>
              <a:rPr lang="en-US" altLang="zh-CN" kern="0" dirty="0"/>
              <a:t>I/O</a:t>
            </a:r>
            <a:r>
              <a:rPr lang="zh-CN" altLang="en-US" kern="0" dirty="0"/>
              <a:t>重定向</a:t>
            </a:r>
            <a:endParaRPr lang="zh-CN" altLang="en-US" b="0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39AE1FF-37E3-45EF-9A8D-6D09C51F4094}"/>
              </a:ext>
            </a:extLst>
          </p:cNvPr>
          <p:cNvSpPr txBox="1">
            <a:spLocks/>
          </p:cNvSpPr>
          <p:nvPr/>
        </p:nvSpPr>
        <p:spPr bwMode="auto">
          <a:xfrm>
            <a:off x="396875" y="5330370"/>
            <a:ext cx="8594725" cy="58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方法三：借助</a:t>
            </a:r>
            <a:r>
              <a:rPr lang="en-US" altLang="zh-CN" kern="0" dirty="0" err="1"/>
              <a:t>linux</a:t>
            </a:r>
            <a:r>
              <a:rPr lang="zh-CN" altLang="en-US" kern="0" dirty="0"/>
              <a:t>操作系统</a:t>
            </a:r>
            <a:r>
              <a:rPr lang="zh-CN" altLang="en-US" kern="0" dirty="0">
                <a:solidFill>
                  <a:srgbClr val="FF0000"/>
                </a:solidFill>
              </a:rPr>
              <a:t>管道操作符</a:t>
            </a:r>
            <a:r>
              <a:rPr lang="zh-CN" altLang="en-US" kern="0" dirty="0"/>
              <a:t>和</a:t>
            </a:r>
            <a:r>
              <a:rPr lang="en-US" altLang="zh-CN" kern="0" dirty="0">
                <a:solidFill>
                  <a:srgbClr val="FF0000"/>
                </a:solidFill>
              </a:rPr>
              <a:t>cat</a:t>
            </a:r>
            <a:r>
              <a:rPr lang="zh-CN" altLang="en-US" kern="0" dirty="0">
                <a:solidFill>
                  <a:srgbClr val="FF0000"/>
                </a:solidFill>
              </a:rPr>
              <a:t>命令</a:t>
            </a:r>
            <a:r>
              <a:rPr lang="zh-CN" altLang="en-US" kern="0" dirty="0"/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(</a:t>
            </a:r>
            <a:r>
              <a:rPr lang="zh-CN" altLang="en-US" kern="0" dirty="0">
                <a:solidFill>
                  <a:srgbClr val="FF0000"/>
                </a:solidFill>
              </a:rPr>
              <a:t>推荐</a:t>
            </a:r>
            <a:r>
              <a:rPr lang="en-US" altLang="zh-CN" kern="0" dirty="0">
                <a:solidFill>
                  <a:srgbClr val="FF0000"/>
                </a:solidFill>
              </a:rPr>
              <a:t>)</a:t>
            </a:r>
            <a:endParaRPr lang="zh-CN" altLang="zh-CN" kern="0" dirty="0"/>
          </a:p>
          <a:p>
            <a:pPr marL="0" indent="0">
              <a:spcBef>
                <a:spcPts val="1800"/>
              </a:spcBef>
              <a:buFont typeface="Wingdings 2" pitchFamily="18" charset="2"/>
              <a:buNone/>
            </a:pPr>
            <a:r>
              <a:rPr lang="en-US" altLang="zh-CN" sz="1800" kern="0" dirty="0">
                <a:solidFill>
                  <a:srgbClr val="FF0000"/>
                </a:solidFill>
              </a:rPr>
              <a:t>        </a:t>
            </a:r>
            <a:endParaRPr lang="zh-CN" altLang="en-US" kern="0" dirty="0"/>
          </a:p>
          <a:p>
            <a:endParaRPr lang="zh-CN" altLang="en-US" kern="0" dirty="0"/>
          </a:p>
          <a:p>
            <a:endParaRPr lang="en-US" altLang="zh-CN" kern="0" dirty="0"/>
          </a:p>
          <a:p>
            <a:pPr marL="46990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kern="0" dirty="0"/>
              <a:t>     </a:t>
            </a:r>
            <a:endParaRPr lang="zh-CN" altLang="en-US" b="0" kern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DC231A0-8E3A-429A-AAEE-8FCA38AC469D}"/>
              </a:ext>
            </a:extLst>
          </p:cNvPr>
          <p:cNvSpPr txBox="1">
            <a:spLocks/>
          </p:cNvSpPr>
          <p:nvPr/>
        </p:nvSpPr>
        <p:spPr bwMode="auto">
          <a:xfrm>
            <a:off x="396875" y="2514599"/>
            <a:ext cx="8594725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zh-CN" altLang="en-US" kern="0" dirty="0"/>
              <a:t>方法一：</a:t>
            </a:r>
            <a:r>
              <a:rPr lang="en-US" altLang="zh-CN" kern="0" dirty="0"/>
              <a:t> </a:t>
            </a:r>
            <a:r>
              <a:rPr lang="zh-CN" altLang="zh-CN" kern="0" dirty="0"/>
              <a:t>使用</a:t>
            </a:r>
            <a:r>
              <a:rPr lang="en-US" altLang="zh-CN" kern="0" dirty="0"/>
              <a:t>I/O</a:t>
            </a:r>
            <a:r>
              <a:rPr lang="zh-CN" altLang="zh-CN" kern="0" dirty="0"/>
              <a:t>重定向将其输入给</a:t>
            </a:r>
            <a:r>
              <a:rPr lang="en-US" altLang="zh-CN" kern="0" dirty="0" err="1"/>
              <a:t>bufbomb</a:t>
            </a:r>
            <a:r>
              <a:rPr lang="zh-CN" altLang="zh-CN" kern="0" dirty="0"/>
              <a:t>：</a:t>
            </a:r>
            <a:r>
              <a:rPr lang="en-US" altLang="zh-CN" kern="0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8085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smoke_1160301099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格式与</a:t>
            </a:r>
            <a:r>
              <a:rPr lang="en-US" altLang="zh-CN" dirty="0"/>
              <a:t>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由课代表统一交给老师或助教。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/>
              <a:t>DDD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zh-CN" altLang="en-US" sz="2400" dirty="0"/>
              <a:t>修改</a:t>
            </a:r>
            <a:r>
              <a:rPr lang="en-US" altLang="zh-CN" sz="2400" dirty="0"/>
              <a:t>Sample</a:t>
            </a:r>
            <a:r>
              <a:rPr lang="zh-CN" altLang="en-US" sz="2400" dirty="0"/>
              <a:t>例子程序，增加</a:t>
            </a:r>
            <a:r>
              <a:rPr lang="en-US" altLang="zh-CN" sz="2400" dirty="0"/>
              <a:t>hack</a:t>
            </a:r>
            <a:r>
              <a:rPr lang="zh-CN" altLang="en-US" sz="2400" dirty="0"/>
              <a:t>子程序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演示直接修改栈帧的返回地址，让某一函数返回到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安全函数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</a:t>
            </a:r>
            <a:endParaRPr lang="en-US" altLang="zh-CN" sz="2400" dirty="0"/>
          </a:p>
          <a:p>
            <a:pPr lvl="1"/>
            <a:r>
              <a:rPr lang="en-US" altLang="zh-CN" sz="2400" dirty="0"/>
              <a:t>Int3/cc</a:t>
            </a:r>
          </a:p>
          <a:p>
            <a:pPr lvl="1"/>
            <a:r>
              <a:rPr lang="zh-CN" altLang="en-US" sz="2400" dirty="0"/>
              <a:t>随机地址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876800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160301099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</TotalTime>
  <Pages>0</Pages>
  <Words>3268</Words>
  <Characters>0</Characters>
  <Application>Microsoft Office PowerPoint</Application>
  <PresentationFormat>全屏显示(4:3)</PresentationFormat>
  <Lines>0</Lines>
  <Paragraphs>456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Gill Sans</vt:lpstr>
      <vt:lpstr>ＭＳ Ｐゴシック</vt:lpstr>
      <vt:lpstr>黑体</vt:lpstr>
      <vt:lpstr>华文细黑</vt:lpstr>
      <vt:lpstr>楷体</vt:lpstr>
      <vt:lpstr>宋体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11.实验工具和技术技巧...</vt:lpstr>
      <vt:lpstr>11.攻击字符串文件和结果的提交</vt:lpstr>
      <vt:lpstr>11.攻击字符串文件和结果的提交...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述哲</cp:lastModifiedBy>
  <cp:revision>338</cp:revision>
  <cp:lastPrinted>2012-09-05T04:08:39Z</cp:lastPrinted>
  <dcterms:created xsi:type="dcterms:W3CDTF">2012-09-06T15:16:51Z</dcterms:created>
  <dcterms:modified xsi:type="dcterms:W3CDTF">2018-10-31T10:05:17Z</dcterms:modified>
</cp:coreProperties>
</file>