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90"/>
  </p:normalViewPr>
  <p:slideViewPr>
    <p:cSldViewPr snapToGrid="0" snapToObjects="1">
      <p:cViewPr varScale="1">
        <p:scale>
          <a:sx n="94" d="100"/>
          <a:sy n="94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B78C-E795-3F4D-AAFF-CFE27CA4D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D02CD-690B-0944-9B51-C7B520D12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8B618-FFBA-B94E-AF97-08671C32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9BA-5167-744F-8780-F8958872D7C7}" type="datetimeFigureOut">
              <a:rPr lang="de-DE" smtClean="0"/>
              <a:t>11.11.19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CC7D1-5DA5-0B4A-A90E-968D9A6D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9B788-2705-C74D-9034-E4AB11A2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65A4-364A-5446-8808-5B839CCD22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13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26BE-732A-074E-A0AC-0F0D6B01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42231-ECB0-4443-B32B-09CC3F5E1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38E8F-EFE4-A54E-B53A-BDF24456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9BA-5167-744F-8780-F8958872D7C7}" type="datetimeFigureOut">
              <a:rPr lang="de-DE" smtClean="0"/>
              <a:t>11.11.19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F0274-88CF-CC49-8197-9F229FF6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DC023-5C12-1F42-B9CD-CE447F8E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65A4-364A-5446-8808-5B839CCD22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58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AC217-1F5E-8C4F-B3F9-BBA283D25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5B428-2626-CB42-9801-D2E42E1DE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EA0BC-60F7-354E-A8D0-9BE95BEF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9BA-5167-744F-8780-F8958872D7C7}" type="datetimeFigureOut">
              <a:rPr lang="de-DE" smtClean="0"/>
              <a:t>11.11.19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68914-968C-6A45-B3B5-ECC5F3D8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B569D-A9D7-3642-8D36-D3A98D54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65A4-364A-5446-8808-5B839CCD22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76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3C45-2D64-F546-BCBF-D3A55BDE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38118-BD00-6A4E-99DD-B0194D7D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7AD50-3B15-E94D-8E17-21329DD9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9BA-5167-744F-8780-F8958872D7C7}" type="datetimeFigureOut">
              <a:rPr lang="de-DE" smtClean="0"/>
              <a:t>11.11.19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4B3E1-E7ED-9748-B018-A3098CAC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821AF-9301-C145-B5C4-674BA3D9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65A4-364A-5446-8808-5B839CCD22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89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88AC-8C64-8341-8563-F5D7103A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AA3DD-3BEE-484B-8818-28DF7C380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4C09C-F9EC-F544-AC5A-8AF61B16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9BA-5167-744F-8780-F8958872D7C7}" type="datetimeFigureOut">
              <a:rPr lang="de-DE" smtClean="0"/>
              <a:t>11.11.19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080B3-57C5-E940-942D-88DFFDB3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8D992-8CF0-8340-9D49-46F4ABBA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65A4-364A-5446-8808-5B839CCD22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19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0447-93D9-7444-BAA6-EB956275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69866-B4B6-5647-AAC2-308385B42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3839A-3411-8C41-856D-C8BA2D134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A949B-D79C-E240-B12C-06DCFA11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9BA-5167-744F-8780-F8958872D7C7}" type="datetimeFigureOut">
              <a:rPr lang="de-DE" smtClean="0"/>
              <a:t>11.11.19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80181-9E6D-9F4E-8D96-DD9EF9D5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D25BD-848B-D040-85FD-B9E33F8D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65A4-364A-5446-8808-5B839CCD22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08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6F8E-967D-5D4E-99F1-98AD8DBF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AA3F-290A-CA47-92AE-4C8915D17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14E9F-C581-6E4D-853F-F92218F76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59F65-E663-E842-857B-78958405B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6D55A8-6765-DD46-AE20-1B6ECAD43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23F61B-AB00-014E-8E2C-3DD163EB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9BA-5167-744F-8780-F8958872D7C7}" type="datetimeFigureOut">
              <a:rPr lang="de-DE" smtClean="0"/>
              <a:t>11.11.19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7ADD4-C259-D14F-A658-EEC5652F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49D09-6D59-FF4D-8DAC-69D223E9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65A4-364A-5446-8808-5B839CCD22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88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0999-F661-D044-A337-CFC3DD4E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E7319-7282-4843-A77B-A5DA6553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9BA-5167-744F-8780-F8958872D7C7}" type="datetimeFigureOut">
              <a:rPr lang="de-DE" smtClean="0"/>
              <a:t>11.11.19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1FBFD-FFAF-3942-96E8-4B6767D4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4D4BA-C217-2B49-8BE2-D27E62F2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65A4-364A-5446-8808-5B839CCD22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70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B61F4-552B-9F4A-8D06-7D003EB7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9BA-5167-744F-8780-F8958872D7C7}" type="datetimeFigureOut">
              <a:rPr lang="de-DE" smtClean="0"/>
              <a:t>11.11.19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49046-8781-5944-B8B7-2E500DB9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6B28E-5467-E64C-B547-BA9A5604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65A4-364A-5446-8808-5B839CCD22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8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2AD1-8EB0-404E-87A4-0EDBF4B7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C85DB-0B62-974F-87C8-8DBF9C48B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5F43D-AEF1-C344-9FC2-89351FCEB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6AC92-1299-E14B-9A76-653FB771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9BA-5167-744F-8780-F8958872D7C7}" type="datetimeFigureOut">
              <a:rPr lang="de-DE" smtClean="0"/>
              <a:t>11.11.19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B8105-35A9-ED47-9C14-F6177D37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58B6D-9D41-2A46-869B-B2F32345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65A4-364A-5446-8808-5B839CCD22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09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E6B1-797F-784E-8D6A-74C5AA48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06571-AD0F-0442-B30F-EB4120171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3838D-FE96-6C44-8FD8-700DEE5B0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2E779-B1F9-A44A-A146-E6354AAB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9BA-5167-744F-8780-F8958872D7C7}" type="datetimeFigureOut">
              <a:rPr lang="de-DE" smtClean="0"/>
              <a:t>11.11.19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57652-2741-6E42-9657-4FECB639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81AE3-53B2-6D47-B29B-13EF3B7B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65A4-364A-5446-8808-5B839CCD22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35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BE0D8-97F6-BD4B-9811-37211B02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145DE-BB2C-6145-8F83-7A3721479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C468D-49EE-EB42-8CD8-9BBEC820C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A49BA-5167-744F-8780-F8958872D7C7}" type="datetimeFigureOut">
              <a:rPr lang="de-DE" smtClean="0"/>
              <a:t>11.11.19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52573-61B8-A140-A82B-2AEC39927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91A07-4BEA-5940-BA64-C5ADA844F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265A4-364A-5446-8808-5B839CCD22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78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8028-F9BF-754D-86A3-92EE7408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EMR – </a:t>
            </a:r>
            <a:r>
              <a:rPr lang="de-DE" dirty="0" err="1"/>
              <a:t>Node</a:t>
            </a:r>
            <a:r>
              <a:rPr lang="de-DE" dirty="0"/>
              <a:t>-RED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034F5-9946-524C-B44A-CAE24073D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" dirty="0"/>
              <a:t>Each flow represents one desk / station in a clinic.</a:t>
            </a:r>
          </a:p>
          <a:p>
            <a:r>
              <a:rPr lang="en" dirty="0"/>
              <a:t>Each flow has to start with one or more start nodes (green).</a:t>
            </a:r>
          </a:p>
          <a:p>
            <a:r>
              <a:rPr lang="en" dirty="0"/>
              <a:t>Each flow needs to end with one end flow (red).</a:t>
            </a:r>
          </a:p>
          <a:p>
            <a:r>
              <a:rPr lang="en" dirty="0"/>
              <a:t>Each flow operates either on one patient (demographics) or on one patient visit (at least for now).</a:t>
            </a:r>
          </a:p>
          <a:p>
            <a:r>
              <a:rPr lang="en" dirty="0"/>
              <a:t>Often nodes have additional parameters/properties for </a:t>
            </a:r>
            <a:r>
              <a:rPr lang="en" dirty="0" err="1"/>
              <a:t>customi</a:t>
            </a:r>
            <a:r>
              <a:rPr lang="de-DE" dirty="0" err="1"/>
              <a:t>z</a:t>
            </a:r>
            <a:r>
              <a:rPr lang="en" dirty="0" err="1"/>
              <a:t>ation</a:t>
            </a:r>
            <a:r>
              <a:rPr lang="en" dirty="0"/>
              <a:t> (double click on nodes).</a:t>
            </a:r>
          </a:p>
          <a:p>
            <a:r>
              <a:rPr lang="en" dirty="0"/>
              <a:t>Branches/decisions in the flow are done via switch (simple) or function (advanced).</a:t>
            </a:r>
          </a:p>
          <a:p>
            <a:r>
              <a:rPr lang="en" dirty="0"/>
              <a:t>Node-RED sub flows can be used to create reusable collections of combined blocks (example ‘Patient Demographics’).</a:t>
            </a:r>
          </a:p>
          <a:p>
            <a:r>
              <a:rPr lang="en" dirty="0"/>
              <a:t>Data points / questions are added by using ‘visit question’ (for visit observations) and ‘demographic attribute’ (for patient level data points).</a:t>
            </a:r>
          </a:p>
          <a:p>
            <a:r>
              <a:rPr lang="en" dirty="0" err="1"/>
              <a:t>Specialised</a:t>
            </a:r>
            <a:r>
              <a:rPr lang="en" dirty="0"/>
              <a:t>, commonly used blocks for reoccurring data points are available under node category ‘EMR Common’.</a:t>
            </a:r>
          </a:p>
          <a:p>
            <a:r>
              <a:rPr lang="en"/>
              <a:t>Default Node-RED nodes from categories common, network, storage are under development.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17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177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Workflow EMR – Node-RED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EMR – Node-RED</dc:title>
  <dc:creator>Christian Neumann</dc:creator>
  <cp:lastModifiedBy>Christian Neumann</cp:lastModifiedBy>
  <cp:revision>2</cp:revision>
  <dcterms:created xsi:type="dcterms:W3CDTF">2019-11-11T21:01:49Z</dcterms:created>
  <dcterms:modified xsi:type="dcterms:W3CDTF">2019-11-11T21:17:38Z</dcterms:modified>
</cp:coreProperties>
</file>