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9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4978" y="5499227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10">
                <a:moveTo>
                  <a:pt x="2880105" y="0"/>
                </a:moveTo>
                <a:lnTo>
                  <a:pt x="2873629" y="0"/>
                </a:lnTo>
                <a:lnTo>
                  <a:pt x="2752344" y="20066"/>
                </a:lnTo>
                <a:lnTo>
                  <a:pt x="2628900" y="42418"/>
                </a:lnTo>
                <a:lnTo>
                  <a:pt x="2373376" y="91554"/>
                </a:lnTo>
                <a:lnTo>
                  <a:pt x="2105279" y="149644"/>
                </a:lnTo>
                <a:lnTo>
                  <a:pt x="1824227" y="216674"/>
                </a:lnTo>
                <a:lnTo>
                  <a:pt x="1566672" y="281470"/>
                </a:lnTo>
                <a:lnTo>
                  <a:pt x="842899" y="444563"/>
                </a:lnTo>
                <a:lnTo>
                  <a:pt x="621538" y="489242"/>
                </a:lnTo>
                <a:lnTo>
                  <a:pt x="200025" y="567448"/>
                </a:lnTo>
                <a:lnTo>
                  <a:pt x="0" y="600951"/>
                </a:lnTo>
                <a:lnTo>
                  <a:pt x="138303" y="621068"/>
                </a:lnTo>
                <a:lnTo>
                  <a:pt x="270256" y="638937"/>
                </a:lnTo>
                <a:lnTo>
                  <a:pt x="398018" y="654583"/>
                </a:lnTo>
                <a:lnTo>
                  <a:pt x="644905" y="681393"/>
                </a:lnTo>
                <a:lnTo>
                  <a:pt x="874776" y="699262"/>
                </a:lnTo>
                <a:lnTo>
                  <a:pt x="985520" y="705967"/>
                </a:lnTo>
                <a:lnTo>
                  <a:pt x="1094104" y="710438"/>
                </a:lnTo>
                <a:lnTo>
                  <a:pt x="1298448" y="714895"/>
                </a:lnTo>
                <a:lnTo>
                  <a:pt x="1396365" y="714895"/>
                </a:lnTo>
                <a:lnTo>
                  <a:pt x="1585849" y="710438"/>
                </a:lnTo>
                <a:lnTo>
                  <a:pt x="1675256" y="705967"/>
                </a:lnTo>
                <a:lnTo>
                  <a:pt x="1845564" y="692556"/>
                </a:lnTo>
                <a:lnTo>
                  <a:pt x="1928495" y="683628"/>
                </a:lnTo>
                <a:lnTo>
                  <a:pt x="2086102" y="661276"/>
                </a:lnTo>
                <a:lnTo>
                  <a:pt x="2235073" y="634466"/>
                </a:lnTo>
                <a:lnTo>
                  <a:pt x="2375535" y="603186"/>
                </a:lnTo>
                <a:lnTo>
                  <a:pt x="2509647" y="567448"/>
                </a:lnTo>
                <a:lnTo>
                  <a:pt x="2637409" y="527227"/>
                </a:lnTo>
                <a:lnTo>
                  <a:pt x="2758694" y="482549"/>
                </a:lnTo>
                <a:lnTo>
                  <a:pt x="2875788" y="435622"/>
                </a:lnTo>
                <a:lnTo>
                  <a:pt x="2880105" y="433387"/>
                </a:lnTo>
                <a:lnTo>
                  <a:pt x="2880105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22422" y="5370703"/>
            <a:ext cx="5551805" cy="851535"/>
          </a:xfrm>
          <a:custGeom>
            <a:avLst/>
            <a:gdLst/>
            <a:ahLst/>
            <a:cxnLst/>
            <a:rect l="l" t="t" r="r" b="b"/>
            <a:pathLst>
              <a:path w="5551805" h="851535">
                <a:moveTo>
                  <a:pt x="853566" y="0"/>
                </a:moveTo>
                <a:lnTo>
                  <a:pt x="685418" y="0"/>
                </a:lnTo>
                <a:lnTo>
                  <a:pt x="527938" y="4445"/>
                </a:lnTo>
                <a:lnTo>
                  <a:pt x="381000" y="11176"/>
                </a:lnTo>
                <a:lnTo>
                  <a:pt x="244728" y="22352"/>
                </a:lnTo>
                <a:lnTo>
                  <a:pt x="117093" y="35814"/>
                </a:lnTo>
                <a:lnTo>
                  <a:pt x="0" y="53594"/>
                </a:lnTo>
                <a:lnTo>
                  <a:pt x="334137" y="96139"/>
                </a:lnTo>
                <a:lnTo>
                  <a:pt x="693927" y="156464"/>
                </a:lnTo>
                <a:lnTo>
                  <a:pt x="1079246" y="234607"/>
                </a:lnTo>
                <a:lnTo>
                  <a:pt x="1283589" y="279285"/>
                </a:lnTo>
                <a:lnTo>
                  <a:pt x="1868931" y="422275"/>
                </a:lnTo>
                <a:lnTo>
                  <a:pt x="2562987" y="576440"/>
                </a:lnTo>
                <a:lnTo>
                  <a:pt x="2726816" y="607720"/>
                </a:lnTo>
                <a:lnTo>
                  <a:pt x="2882265" y="639000"/>
                </a:lnTo>
                <a:lnTo>
                  <a:pt x="3035554" y="668045"/>
                </a:lnTo>
                <a:lnTo>
                  <a:pt x="3329304" y="717194"/>
                </a:lnTo>
                <a:lnTo>
                  <a:pt x="3469766" y="739533"/>
                </a:lnTo>
                <a:lnTo>
                  <a:pt x="3737991" y="775284"/>
                </a:lnTo>
                <a:lnTo>
                  <a:pt x="3991229" y="806564"/>
                </a:lnTo>
                <a:lnTo>
                  <a:pt x="4112641" y="817727"/>
                </a:lnTo>
                <a:lnTo>
                  <a:pt x="4342510" y="835609"/>
                </a:lnTo>
                <a:lnTo>
                  <a:pt x="4453255" y="842302"/>
                </a:lnTo>
                <a:lnTo>
                  <a:pt x="4666107" y="851242"/>
                </a:lnTo>
                <a:lnTo>
                  <a:pt x="4864100" y="851242"/>
                </a:lnTo>
                <a:lnTo>
                  <a:pt x="5051425" y="846772"/>
                </a:lnTo>
                <a:lnTo>
                  <a:pt x="5140833" y="842302"/>
                </a:lnTo>
                <a:lnTo>
                  <a:pt x="5228082" y="835609"/>
                </a:lnTo>
                <a:lnTo>
                  <a:pt x="5474970" y="808799"/>
                </a:lnTo>
                <a:lnTo>
                  <a:pt x="5551551" y="797623"/>
                </a:lnTo>
                <a:lnTo>
                  <a:pt x="5304662" y="766343"/>
                </a:lnTo>
                <a:lnTo>
                  <a:pt x="5042916" y="728357"/>
                </a:lnTo>
                <a:lnTo>
                  <a:pt x="4474463" y="630059"/>
                </a:lnTo>
                <a:lnTo>
                  <a:pt x="3840099" y="498246"/>
                </a:lnTo>
                <a:lnTo>
                  <a:pt x="2854579" y="263652"/>
                </a:lnTo>
                <a:lnTo>
                  <a:pt x="2586354" y="205613"/>
                </a:lnTo>
                <a:lnTo>
                  <a:pt x="2330957" y="156464"/>
                </a:lnTo>
                <a:lnTo>
                  <a:pt x="2207387" y="134112"/>
                </a:lnTo>
                <a:lnTo>
                  <a:pt x="2086102" y="113919"/>
                </a:lnTo>
                <a:lnTo>
                  <a:pt x="1969007" y="96139"/>
                </a:lnTo>
                <a:lnTo>
                  <a:pt x="1630552" y="51435"/>
                </a:lnTo>
                <a:lnTo>
                  <a:pt x="1419860" y="31242"/>
                </a:lnTo>
                <a:lnTo>
                  <a:pt x="1221866" y="15621"/>
                </a:lnTo>
                <a:lnTo>
                  <a:pt x="1032382" y="4445"/>
                </a:lnTo>
                <a:lnTo>
                  <a:pt x="853566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32099" y="5369559"/>
            <a:ext cx="6096635" cy="789305"/>
          </a:xfrm>
          <a:custGeom>
            <a:avLst/>
            <a:gdLst/>
            <a:ahLst/>
            <a:cxnLst/>
            <a:rect l="l" t="t" r="r" b="b"/>
            <a:pathLst>
              <a:path w="6096634" h="789304">
                <a:moveTo>
                  <a:pt x="0" y="91693"/>
                </a:moveTo>
                <a:lnTo>
                  <a:pt x="19176" y="87121"/>
                </a:lnTo>
                <a:lnTo>
                  <a:pt x="76581" y="75945"/>
                </a:lnTo>
                <a:lnTo>
                  <a:pt x="174498" y="60324"/>
                </a:lnTo>
                <a:lnTo>
                  <a:pt x="238379" y="51434"/>
                </a:lnTo>
                <a:lnTo>
                  <a:pt x="312927" y="42544"/>
                </a:lnTo>
                <a:lnTo>
                  <a:pt x="395858" y="35813"/>
                </a:lnTo>
                <a:lnTo>
                  <a:pt x="491744" y="29082"/>
                </a:lnTo>
                <a:lnTo>
                  <a:pt x="596011" y="22351"/>
                </a:lnTo>
                <a:lnTo>
                  <a:pt x="713104" y="17906"/>
                </a:lnTo>
                <a:lnTo>
                  <a:pt x="840866" y="15620"/>
                </a:lnTo>
                <a:lnTo>
                  <a:pt x="979170" y="13461"/>
                </a:lnTo>
                <a:lnTo>
                  <a:pt x="1128140" y="15620"/>
                </a:lnTo>
                <a:lnTo>
                  <a:pt x="1287779" y="20192"/>
                </a:lnTo>
                <a:lnTo>
                  <a:pt x="1460246" y="29082"/>
                </a:lnTo>
                <a:lnTo>
                  <a:pt x="1643379" y="40258"/>
                </a:lnTo>
                <a:lnTo>
                  <a:pt x="1837054" y="58165"/>
                </a:lnTo>
                <a:lnTo>
                  <a:pt x="2043557" y="78231"/>
                </a:lnTo>
                <a:lnTo>
                  <a:pt x="2262759" y="102869"/>
                </a:lnTo>
                <a:lnTo>
                  <a:pt x="2492629" y="131825"/>
                </a:lnTo>
                <a:lnTo>
                  <a:pt x="2735326" y="167639"/>
                </a:lnTo>
                <a:lnTo>
                  <a:pt x="2988691" y="207771"/>
                </a:lnTo>
                <a:lnTo>
                  <a:pt x="3254755" y="254736"/>
                </a:lnTo>
                <a:lnTo>
                  <a:pt x="3533648" y="310591"/>
                </a:lnTo>
                <a:lnTo>
                  <a:pt x="3825240" y="370916"/>
                </a:lnTo>
                <a:lnTo>
                  <a:pt x="4129658" y="437946"/>
                </a:lnTo>
                <a:lnTo>
                  <a:pt x="4446778" y="513905"/>
                </a:lnTo>
                <a:lnTo>
                  <a:pt x="4776724" y="596569"/>
                </a:lnTo>
                <a:lnTo>
                  <a:pt x="5119497" y="688174"/>
                </a:lnTo>
                <a:lnTo>
                  <a:pt x="5474970" y="788708"/>
                </a:lnTo>
              </a:path>
              <a:path w="6096634" h="789304">
                <a:moveTo>
                  <a:pt x="2784348" y="652424"/>
                </a:moveTo>
                <a:lnTo>
                  <a:pt x="2880105" y="625614"/>
                </a:lnTo>
                <a:lnTo>
                  <a:pt x="3141979" y="556361"/>
                </a:lnTo>
                <a:lnTo>
                  <a:pt x="3322828" y="509435"/>
                </a:lnTo>
                <a:lnTo>
                  <a:pt x="3531489" y="458050"/>
                </a:lnTo>
                <a:lnTo>
                  <a:pt x="3763518" y="402196"/>
                </a:lnTo>
                <a:lnTo>
                  <a:pt x="4012565" y="341871"/>
                </a:lnTo>
                <a:lnTo>
                  <a:pt x="4276471" y="283781"/>
                </a:lnTo>
                <a:lnTo>
                  <a:pt x="4546854" y="225691"/>
                </a:lnTo>
                <a:lnTo>
                  <a:pt x="4823586" y="172084"/>
                </a:lnTo>
                <a:lnTo>
                  <a:pt x="5098160" y="120649"/>
                </a:lnTo>
                <a:lnTo>
                  <a:pt x="5234432" y="98297"/>
                </a:lnTo>
                <a:lnTo>
                  <a:pt x="5366384" y="75945"/>
                </a:lnTo>
                <a:lnTo>
                  <a:pt x="5498338" y="58165"/>
                </a:lnTo>
                <a:lnTo>
                  <a:pt x="5626100" y="40258"/>
                </a:lnTo>
                <a:lnTo>
                  <a:pt x="5751703" y="26796"/>
                </a:lnTo>
                <a:lnTo>
                  <a:pt x="5870956" y="15620"/>
                </a:lnTo>
                <a:lnTo>
                  <a:pt x="5985891" y="6730"/>
                </a:lnTo>
                <a:lnTo>
                  <a:pt x="609650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1670" y="5353939"/>
            <a:ext cx="8723630" cy="1332230"/>
          </a:xfrm>
          <a:custGeom>
            <a:avLst/>
            <a:gdLst/>
            <a:ahLst/>
            <a:cxnLst/>
            <a:rect l="l" t="t" r="r" b="b"/>
            <a:pathLst>
              <a:path w="8723630" h="1332229">
                <a:moveTo>
                  <a:pt x="1556042" y="0"/>
                </a:moveTo>
                <a:lnTo>
                  <a:pt x="1402753" y="0"/>
                </a:lnTo>
                <a:lnTo>
                  <a:pt x="1258100" y="4445"/>
                </a:lnTo>
                <a:lnTo>
                  <a:pt x="1121829" y="11176"/>
                </a:lnTo>
                <a:lnTo>
                  <a:pt x="874890" y="33528"/>
                </a:lnTo>
                <a:lnTo>
                  <a:pt x="762063" y="49149"/>
                </a:lnTo>
                <a:lnTo>
                  <a:pt x="659891" y="64770"/>
                </a:lnTo>
                <a:lnTo>
                  <a:pt x="564095" y="82677"/>
                </a:lnTo>
                <a:lnTo>
                  <a:pt x="478955" y="102743"/>
                </a:lnTo>
                <a:lnTo>
                  <a:pt x="398056" y="120650"/>
                </a:lnTo>
                <a:lnTo>
                  <a:pt x="327812" y="140716"/>
                </a:lnTo>
                <a:lnTo>
                  <a:pt x="206476" y="178816"/>
                </a:lnTo>
                <a:lnTo>
                  <a:pt x="157518" y="196596"/>
                </a:lnTo>
                <a:lnTo>
                  <a:pt x="51079" y="241312"/>
                </a:lnTo>
                <a:lnTo>
                  <a:pt x="0" y="268122"/>
                </a:lnTo>
                <a:lnTo>
                  <a:pt x="0" y="1331607"/>
                </a:lnTo>
                <a:lnTo>
                  <a:pt x="8719096" y="1331607"/>
                </a:lnTo>
                <a:lnTo>
                  <a:pt x="8723414" y="1324902"/>
                </a:lnTo>
                <a:lnTo>
                  <a:pt x="8723414" y="851255"/>
                </a:lnTo>
                <a:lnTo>
                  <a:pt x="7182142" y="851255"/>
                </a:lnTo>
                <a:lnTo>
                  <a:pt x="7043839" y="849020"/>
                </a:lnTo>
                <a:lnTo>
                  <a:pt x="6899059" y="844550"/>
                </a:lnTo>
                <a:lnTo>
                  <a:pt x="6750088" y="837844"/>
                </a:lnTo>
                <a:lnTo>
                  <a:pt x="6594640" y="826681"/>
                </a:lnTo>
                <a:lnTo>
                  <a:pt x="6260503" y="793165"/>
                </a:lnTo>
                <a:lnTo>
                  <a:pt x="5900712" y="746239"/>
                </a:lnTo>
                <a:lnTo>
                  <a:pt x="5709196" y="717194"/>
                </a:lnTo>
                <a:lnTo>
                  <a:pt x="5509044" y="683691"/>
                </a:lnTo>
                <a:lnTo>
                  <a:pt x="5302542" y="645706"/>
                </a:lnTo>
                <a:lnTo>
                  <a:pt x="4861979" y="558571"/>
                </a:lnTo>
                <a:lnTo>
                  <a:pt x="4387253" y="453567"/>
                </a:lnTo>
                <a:lnTo>
                  <a:pt x="4136047" y="395478"/>
                </a:lnTo>
                <a:lnTo>
                  <a:pt x="3614458" y="268122"/>
                </a:lnTo>
                <a:lnTo>
                  <a:pt x="3122841" y="165354"/>
                </a:lnTo>
                <a:lnTo>
                  <a:pt x="2892844" y="125095"/>
                </a:lnTo>
                <a:lnTo>
                  <a:pt x="2673642" y="91567"/>
                </a:lnTo>
                <a:lnTo>
                  <a:pt x="2462949" y="62611"/>
                </a:lnTo>
                <a:lnTo>
                  <a:pt x="2262797" y="40259"/>
                </a:lnTo>
                <a:lnTo>
                  <a:pt x="2073313" y="22352"/>
                </a:lnTo>
                <a:lnTo>
                  <a:pt x="1719999" y="2286"/>
                </a:lnTo>
                <a:lnTo>
                  <a:pt x="1556042" y="0"/>
                </a:lnTo>
                <a:close/>
              </a:path>
              <a:path w="8723630" h="1332229">
                <a:moveTo>
                  <a:pt x="8723414" y="569747"/>
                </a:moveTo>
                <a:lnTo>
                  <a:pt x="8638197" y="605485"/>
                </a:lnTo>
                <a:lnTo>
                  <a:pt x="8557298" y="636765"/>
                </a:lnTo>
                <a:lnTo>
                  <a:pt x="8472208" y="665810"/>
                </a:lnTo>
                <a:lnTo>
                  <a:pt x="8295551" y="719429"/>
                </a:lnTo>
                <a:lnTo>
                  <a:pt x="8201825" y="744016"/>
                </a:lnTo>
                <a:lnTo>
                  <a:pt x="8005991" y="784225"/>
                </a:lnTo>
                <a:lnTo>
                  <a:pt x="7901724" y="802093"/>
                </a:lnTo>
                <a:lnTo>
                  <a:pt x="7680363" y="828903"/>
                </a:lnTo>
                <a:lnTo>
                  <a:pt x="7441857" y="846785"/>
                </a:lnTo>
                <a:lnTo>
                  <a:pt x="7314222" y="851255"/>
                </a:lnTo>
                <a:lnTo>
                  <a:pt x="8723414" y="851255"/>
                </a:lnTo>
                <a:lnTo>
                  <a:pt x="8723414" y="569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2159" y="2615311"/>
            <a:ext cx="405968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9" y="228600"/>
            <a:ext cx="8695944" cy="246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47486" y="1824482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422" y="0"/>
                </a:moveTo>
                <a:lnTo>
                  <a:pt x="2869945" y="0"/>
                </a:lnTo>
                <a:lnTo>
                  <a:pt x="2748788" y="20065"/>
                </a:lnTo>
                <a:lnTo>
                  <a:pt x="2625470" y="42417"/>
                </a:lnTo>
                <a:lnTo>
                  <a:pt x="2370455" y="91439"/>
                </a:lnTo>
                <a:lnTo>
                  <a:pt x="2102485" y="149478"/>
                </a:lnTo>
                <a:lnTo>
                  <a:pt x="1821941" y="216407"/>
                </a:lnTo>
                <a:lnTo>
                  <a:pt x="1564639" y="281177"/>
                </a:lnTo>
                <a:lnTo>
                  <a:pt x="841883" y="443991"/>
                </a:lnTo>
                <a:lnTo>
                  <a:pt x="620775" y="488695"/>
                </a:lnTo>
                <a:lnTo>
                  <a:pt x="199771" y="566801"/>
                </a:lnTo>
                <a:lnTo>
                  <a:pt x="0" y="600201"/>
                </a:lnTo>
                <a:lnTo>
                  <a:pt x="270001" y="638175"/>
                </a:lnTo>
                <a:lnTo>
                  <a:pt x="397510" y="653795"/>
                </a:lnTo>
                <a:lnTo>
                  <a:pt x="644143" y="680592"/>
                </a:lnTo>
                <a:lnTo>
                  <a:pt x="873760" y="698372"/>
                </a:lnTo>
                <a:lnTo>
                  <a:pt x="984249" y="705103"/>
                </a:lnTo>
                <a:lnTo>
                  <a:pt x="1092708" y="709548"/>
                </a:lnTo>
                <a:lnTo>
                  <a:pt x="1296796" y="713993"/>
                </a:lnTo>
                <a:lnTo>
                  <a:pt x="1394587" y="713993"/>
                </a:lnTo>
                <a:lnTo>
                  <a:pt x="1583816" y="709548"/>
                </a:lnTo>
                <a:lnTo>
                  <a:pt x="1673097" y="705103"/>
                </a:lnTo>
                <a:lnTo>
                  <a:pt x="1843150" y="691641"/>
                </a:lnTo>
                <a:lnTo>
                  <a:pt x="1926082" y="682751"/>
                </a:lnTo>
                <a:lnTo>
                  <a:pt x="2083435" y="660400"/>
                </a:lnTo>
                <a:lnTo>
                  <a:pt x="2232152" y="633729"/>
                </a:lnTo>
                <a:lnTo>
                  <a:pt x="2372487" y="602488"/>
                </a:lnTo>
                <a:lnTo>
                  <a:pt x="2506471" y="566801"/>
                </a:lnTo>
                <a:lnTo>
                  <a:pt x="2633980" y="526541"/>
                </a:lnTo>
                <a:lnTo>
                  <a:pt x="2755138" y="481964"/>
                </a:lnTo>
                <a:lnTo>
                  <a:pt x="2872105" y="435101"/>
                </a:lnTo>
                <a:lnTo>
                  <a:pt x="2876422" y="432815"/>
                </a:lnTo>
                <a:lnTo>
                  <a:pt x="287642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19374" y="1696211"/>
            <a:ext cx="5544820" cy="850265"/>
          </a:xfrm>
          <a:custGeom>
            <a:avLst/>
            <a:gdLst/>
            <a:ahLst/>
            <a:cxnLst/>
            <a:rect l="l" t="t" r="r" b="b"/>
            <a:pathLst>
              <a:path w="5544820" h="850264">
                <a:moveTo>
                  <a:pt x="852424" y="0"/>
                </a:moveTo>
                <a:lnTo>
                  <a:pt x="684529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839" y="35687"/>
                </a:lnTo>
                <a:lnTo>
                  <a:pt x="0" y="53466"/>
                </a:lnTo>
                <a:lnTo>
                  <a:pt x="333756" y="95885"/>
                </a:lnTo>
                <a:lnTo>
                  <a:pt x="693038" y="156083"/>
                </a:lnTo>
                <a:lnTo>
                  <a:pt x="1077849" y="234187"/>
                </a:lnTo>
                <a:lnTo>
                  <a:pt x="1281938" y="278891"/>
                </a:lnTo>
                <a:lnTo>
                  <a:pt x="1866519" y="421639"/>
                </a:lnTo>
                <a:lnTo>
                  <a:pt x="2559558" y="575690"/>
                </a:lnTo>
                <a:lnTo>
                  <a:pt x="2723261" y="606933"/>
                </a:lnTo>
                <a:lnTo>
                  <a:pt x="2878454" y="638175"/>
                </a:lnTo>
                <a:lnTo>
                  <a:pt x="3031616" y="667130"/>
                </a:lnTo>
                <a:lnTo>
                  <a:pt x="3324987" y="716152"/>
                </a:lnTo>
                <a:lnTo>
                  <a:pt x="3465322" y="738504"/>
                </a:lnTo>
                <a:lnTo>
                  <a:pt x="3733165" y="774191"/>
                </a:lnTo>
                <a:lnTo>
                  <a:pt x="3986149" y="805434"/>
                </a:lnTo>
                <a:lnTo>
                  <a:pt x="4107306" y="816610"/>
                </a:lnTo>
                <a:lnTo>
                  <a:pt x="4336923" y="834516"/>
                </a:lnTo>
                <a:lnTo>
                  <a:pt x="4447413" y="841121"/>
                </a:lnTo>
                <a:lnTo>
                  <a:pt x="4660010" y="850138"/>
                </a:lnTo>
                <a:lnTo>
                  <a:pt x="4857750" y="850138"/>
                </a:lnTo>
                <a:lnTo>
                  <a:pt x="5044821" y="845565"/>
                </a:lnTo>
                <a:lnTo>
                  <a:pt x="5134102" y="841121"/>
                </a:lnTo>
                <a:lnTo>
                  <a:pt x="5221351" y="834516"/>
                </a:lnTo>
                <a:lnTo>
                  <a:pt x="5467984" y="807720"/>
                </a:lnTo>
                <a:lnTo>
                  <a:pt x="5544439" y="796543"/>
                </a:lnTo>
                <a:lnTo>
                  <a:pt x="5297805" y="765301"/>
                </a:lnTo>
                <a:lnTo>
                  <a:pt x="5036311" y="727328"/>
                </a:lnTo>
                <a:lnTo>
                  <a:pt x="4468749" y="629158"/>
                </a:lnTo>
                <a:lnTo>
                  <a:pt x="3835146" y="497586"/>
                </a:lnTo>
                <a:lnTo>
                  <a:pt x="2850896" y="263271"/>
                </a:lnTo>
                <a:lnTo>
                  <a:pt x="2583053" y="205232"/>
                </a:lnTo>
                <a:lnTo>
                  <a:pt x="2327910" y="156083"/>
                </a:lnTo>
                <a:lnTo>
                  <a:pt x="2204592" y="133858"/>
                </a:lnTo>
                <a:lnTo>
                  <a:pt x="2083435" y="113791"/>
                </a:lnTo>
                <a:lnTo>
                  <a:pt x="1966467" y="95885"/>
                </a:lnTo>
                <a:lnTo>
                  <a:pt x="1628394" y="51308"/>
                </a:lnTo>
                <a:lnTo>
                  <a:pt x="1417954" y="31241"/>
                </a:lnTo>
                <a:lnTo>
                  <a:pt x="1220215" y="15621"/>
                </a:lnTo>
                <a:lnTo>
                  <a:pt x="1030986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28671" y="1695069"/>
            <a:ext cx="6089015" cy="788035"/>
          </a:xfrm>
          <a:custGeom>
            <a:avLst/>
            <a:gdLst/>
            <a:ahLst/>
            <a:cxnLst/>
            <a:rect l="l" t="t" r="r" b="b"/>
            <a:pathLst>
              <a:path w="6089015" h="788035">
                <a:moveTo>
                  <a:pt x="0" y="91439"/>
                </a:moveTo>
                <a:lnTo>
                  <a:pt x="19177" y="86994"/>
                </a:lnTo>
                <a:lnTo>
                  <a:pt x="76581" y="75818"/>
                </a:lnTo>
                <a:lnTo>
                  <a:pt x="174371" y="60197"/>
                </a:lnTo>
                <a:lnTo>
                  <a:pt x="238125" y="51307"/>
                </a:lnTo>
                <a:lnTo>
                  <a:pt x="312547" y="42417"/>
                </a:lnTo>
                <a:lnTo>
                  <a:pt x="395478" y="35686"/>
                </a:lnTo>
                <a:lnTo>
                  <a:pt x="491108" y="28955"/>
                </a:lnTo>
                <a:lnTo>
                  <a:pt x="595376" y="22351"/>
                </a:lnTo>
                <a:lnTo>
                  <a:pt x="712216" y="17779"/>
                </a:lnTo>
                <a:lnTo>
                  <a:pt x="839851" y="15620"/>
                </a:lnTo>
                <a:lnTo>
                  <a:pt x="978027" y="13334"/>
                </a:lnTo>
                <a:lnTo>
                  <a:pt x="1126870" y="15620"/>
                </a:lnTo>
                <a:lnTo>
                  <a:pt x="1286256" y="20065"/>
                </a:lnTo>
                <a:lnTo>
                  <a:pt x="1458468" y="28955"/>
                </a:lnTo>
                <a:lnTo>
                  <a:pt x="1641348" y="40131"/>
                </a:lnTo>
                <a:lnTo>
                  <a:pt x="1834769" y="58038"/>
                </a:lnTo>
                <a:lnTo>
                  <a:pt x="2041017" y="78104"/>
                </a:lnTo>
                <a:lnTo>
                  <a:pt x="2259965" y="102615"/>
                </a:lnTo>
                <a:lnTo>
                  <a:pt x="2489581" y="131571"/>
                </a:lnTo>
                <a:lnTo>
                  <a:pt x="2731897" y="167385"/>
                </a:lnTo>
                <a:lnTo>
                  <a:pt x="2984881" y="207517"/>
                </a:lnTo>
                <a:lnTo>
                  <a:pt x="3250692" y="254380"/>
                </a:lnTo>
                <a:lnTo>
                  <a:pt x="3529203" y="310133"/>
                </a:lnTo>
                <a:lnTo>
                  <a:pt x="3820413" y="370331"/>
                </a:lnTo>
                <a:lnTo>
                  <a:pt x="4124452" y="437260"/>
                </a:lnTo>
                <a:lnTo>
                  <a:pt x="4441189" y="513206"/>
                </a:lnTo>
                <a:lnTo>
                  <a:pt x="4770755" y="595756"/>
                </a:lnTo>
                <a:lnTo>
                  <a:pt x="5113020" y="687196"/>
                </a:lnTo>
                <a:lnTo>
                  <a:pt x="5467984" y="787653"/>
                </a:lnTo>
              </a:path>
              <a:path w="6089015" h="788035">
                <a:moveTo>
                  <a:pt x="2780792" y="651509"/>
                </a:moveTo>
                <a:lnTo>
                  <a:pt x="2876423" y="624713"/>
                </a:lnTo>
                <a:lnTo>
                  <a:pt x="3138043" y="555625"/>
                </a:lnTo>
                <a:lnTo>
                  <a:pt x="3318637" y="508761"/>
                </a:lnTo>
                <a:lnTo>
                  <a:pt x="3527044" y="457453"/>
                </a:lnTo>
                <a:lnTo>
                  <a:pt x="3758819" y="401573"/>
                </a:lnTo>
                <a:lnTo>
                  <a:pt x="4007484" y="341375"/>
                </a:lnTo>
                <a:lnTo>
                  <a:pt x="4271136" y="283336"/>
                </a:lnTo>
                <a:lnTo>
                  <a:pt x="4541138" y="225297"/>
                </a:lnTo>
                <a:lnTo>
                  <a:pt x="4817490" y="171830"/>
                </a:lnTo>
                <a:lnTo>
                  <a:pt x="5091683" y="120522"/>
                </a:lnTo>
                <a:lnTo>
                  <a:pt x="5227828" y="98170"/>
                </a:lnTo>
                <a:lnTo>
                  <a:pt x="5359654" y="75818"/>
                </a:lnTo>
                <a:lnTo>
                  <a:pt x="5491480" y="58038"/>
                </a:lnTo>
                <a:lnTo>
                  <a:pt x="5618987" y="40131"/>
                </a:lnTo>
                <a:lnTo>
                  <a:pt x="5744463" y="26796"/>
                </a:lnTo>
                <a:lnTo>
                  <a:pt x="5863462" y="15620"/>
                </a:lnTo>
                <a:lnTo>
                  <a:pt x="5978271" y="6730"/>
                </a:lnTo>
                <a:lnTo>
                  <a:pt x="608876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1670" y="1679447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42" y="0"/>
                </a:moveTo>
                <a:lnTo>
                  <a:pt x="1402753" y="0"/>
                </a:lnTo>
                <a:lnTo>
                  <a:pt x="1258100" y="4444"/>
                </a:lnTo>
                <a:lnTo>
                  <a:pt x="1121829" y="11175"/>
                </a:lnTo>
                <a:lnTo>
                  <a:pt x="874890" y="33400"/>
                </a:lnTo>
                <a:lnTo>
                  <a:pt x="762063" y="49022"/>
                </a:lnTo>
                <a:lnTo>
                  <a:pt x="659891" y="64642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56" y="120523"/>
                </a:lnTo>
                <a:lnTo>
                  <a:pt x="327812" y="140588"/>
                </a:lnTo>
                <a:lnTo>
                  <a:pt x="206476" y="178435"/>
                </a:lnTo>
                <a:lnTo>
                  <a:pt x="157518" y="196341"/>
                </a:lnTo>
                <a:lnTo>
                  <a:pt x="51079" y="240918"/>
                </a:lnTo>
                <a:lnTo>
                  <a:pt x="0" y="267715"/>
                </a:lnTo>
                <a:lnTo>
                  <a:pt x="0" y="1329816"/>
                </a:lnTo>
                <a:lnTo>
                  <a:pt x="8719096" y="1329816"/>
                </a:lnTo>
                <a:lnTo>
                  <a:pt x="8723414" y="1323213"/>
                </a:lnTo>
                <a:lnTo>
                  <a:pt x="8723414" y="850138"/>
                </a:lnTo>
                <a:lnTo>
                  <a:pt x="7182142" y="850138"/>
                </a:lnTo>
                <a:lnTo>
                  <a:pt x="7043839" y="847851"/>
                </a:lnTo>
                <a:lnTo>
                  <a:pt x="6899059" y="843406"/>
                </a:lnTo>
                <a:lnTo>
                  <a:pt x="6750088" y="836676"/>
                </a:lnTo>
                <a:lnTo>
                  <a:pt x="6594640" y="825626"/>
                </a:lnTo>
                <a:lnTo>
                  <a:pt x="6260503" y="792099"/>
                </a:lnTo>
                <a:lnTo>
                  <a:pt x="5900712" y="745236"/>
                </a:lnTo>
                <a:lnTo>
                  <a:pt x="5709196" y="716279"/>
                </a:lnTo>
                <a:lnTo>
                  <a:pt x="5509044" y="682751"/>
                </a:lnTo>
                <a:lnTo>
                  <a:pt x="5302542" y="644778"/>
                </a:lnTo>
                <a:lnTo>
                  <a:pt x="4861979" y="557784"/>
                </a:lnTo>
                <a:lnTo>
                  <a:pt x="4136047" y="394969"/>
                </a:lnTo>
                <a:lnTo>
                  <a:pt x="3614458" y="267715"/>
                </a:lnTo>
                <a:lnTo>
                  <a:pt x="3122841" y="165100"/>
                </a:lnTo>
                <a:lnTo>
                  <a:pt x="2892844" y="124967"/>
                </a:lnTo>
                <a:lnTo>
                  <a:pt x="2673642" y="91439"/>
                </a:lnTo>
                <a:lnTo>
                  <a:pt x="2462949" y="62484"/>
                </a:lnTo>
                <a:lnTo>
                  <a:pt x="2262797" y="40131"/>
                </a:lnTo>
                <a:lnTo>
                  <a:pt x="2073313" y="22351"/>
                </a:lnTo>
                <a:lnTo>
                  <a:pt x="1719999" y="2159"/>
                </a:lnTo>
                <a:lnTo>
                  <a:pt x="1556042" y="0"/>
                </a:lnTo>
                <a:close/>
              </a:path>
              <a:path w="8723630" h="1330325">
                <a:moveTo>
                  <a:pt x="8723414" y="568960"/>
                </a:moveTo>
                <a:lnTo>
                  <a:pt x="8638197" y="604647"/>
                </a:lnTo>
                <a:lnTo>
                  <a:pt x="8557298" y="635888"/>
                </a:lnTo>
                <a:lnTo>
                  <a:pt x="8472208" y="664972"/>
                </a:lnTo>
                <a:lnTo>
                  <a:pt x="8295551" y="718438"/>
                </a:lnTo>
                <a:lnTo>
                  <a:pt x="8201825" y="743076"/>
                </a:lnTo>
                <a:lnTo>
                  <a:pt x="8005991" y="783209"/>
                </a:lnTo>
                <a:lnTo>
                  <a:pt x="7901724" y="800988"/>
                </a:lnTo>
                <a:lnTo>
                  <a:pt x="7680363" y="827786"/>
                </a:lnTo>
                <a:lnTo>
                  <a:pt x="7441857" y="845692"/>
                </a:lnTo>
                <a:lnTo>
                  <a:pt x="7314222" y="850138"/>
                </a:lnTo>
                <a:lnTo>
                  <a:pt x="8723414" y="850138"/>
                </a:lnTo>
                <a:lnTo>
                  <a:pt x="8723414" y="56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63777" y="2699004"/>
            <a:ext cx="32918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63777" y="3570732"/>
            <a:ext cx="329184" cy="40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63777" y="4442714"/>
            <a:ext cx="32918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599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47486" y="1824482"/>
            <a:ext cx="2876550" cy="714375"/>
          </a:xfrm>
          <a:custGeom>
            <a:avLst/>
            <a:gdLst/>
            <a:ahLst/>
            <a:cxnLst/>
            <a:rect l="l" t="t" r="r" b="b"/>
            <a:pathLst>
              <a:path w="2876550" h="714375">
                <a:moveTo>
                  <a:pt x="2876422" y="0"/>
                </a:moveTo>
                <a:lnTo>
                  <a:pt x="2869945" y="0"/>
                </a:lnTo>
                <a:lnTo>
                  <a:pt x="2748788" y="20065"/>
                </a:lnTo>
                <a:lnTo>
                  <a:pt x="2625470" y="42417"/>
                </a:lnTo>
                <a:lnTo>
                  <a:pt x="2370455" y="91439"/>
                </a:lnTo>
                <a:lnTo>
                  <a:pt x="2102485" y="149478"/>
                </a:lnTo>
                <a:lnTo>
                  <a:pt x="1821941" y="216407"/>
                </a:lnTo>
                <a:lnTo>
                  <a:pt x="1564639" y="281177"/>
                </a:lnTo>
                <a:lnTo>
                  <a:pt x="841883" y="443991"/>
                </a:lnTo>
                <a:lnTo>
                  <a:pt x="620775" y="488695"/>
                </a:lnTo>
                <a:lnTo>
                  <a:pt x="199771" y="566801"/>
                </a:lnTo>
                <a:lnTo>
                  <a:pt x="0" y="600201"/>
                </a:lnTo>
                <a:lnTo>
                  <a:pt x="270001" y="638175"/>
                </a:lnTo>
                <a:lnTo>
                  <a:pt x="397510" y="653795"/>
                </a:lnTo>
                <a:lnTo>
                  <a:pt x="644143" y="680592"/>
                </a:lnTo>
                <a:lnTo>
                  <a:pt x="873760" y="698372"/>
                </a:lnTo>
                <a:lnTo>
                  <a:pt x="984249" y="705103"/>
                </a:lnTo>
                <a:lnTo>
                  <a:pt x="1092708" y="709548"/>
                </a:lnTo>
                <a:lnTo>
                  <a:pt x="1296796" y="713993"/>
                </a:lnTo>
                <a:lnTo>
                  <a:pt x="1394587" y="713993"/>
                </a:lnTo>
                <a:lnTo>
                  <a:pt x="1583816" y="709548"/>
                </a:lnTo>
                <a:lnTo>
                  <a:pt x="1673097" y="705103"/>
                </a:lnTo>
                <a:lnTo>
                  <a:pt x="1843150" y="691641"/>
                </a:lnTo>
                <a:lnTo>
                  <a:pt x="1926082" y="682751"/>
                </a:lnTo>
                <a:lnTo>
                  <a:pt x="2083435" y="660400"/>
                </a:lnTo>
                <a:lnTo>
                  <a:pt x="2232152" y="633729"/>
                </a:lnTo>
                <a:lnTo>
                  <a:pt x="2372487" y="602488"/>
                </a:lnTo>
                <a:lnTo>
                  <a:pt x="2506471" y="566801"/>
                </a:lnTo>
                <a:lnTo>
                  <a:pt x="2633980" y="526541"/>
                </a:lnTo>
                <a:lnTo>
                  <a:pt x="2755138" y="481964"/>
                </a:lnTo>
                <a:lnTo>
                  <a:pt x="2872105" y="435101"/>
                </a:lnTo>
                <a:lnTo>
                  <a:pt x="2876422" y="432815"/>
                </a:lnTo>
                <a:lnTo>
                  <a:pt x="2876422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19374" y="1696211"/>
            <a:ext cx="5544820" cy="850265"/>
          </a:xfrm>
          <a:custGeom>
            <a:avLst/>
            <a:gdLst/>
            <a:ahLst/>
            <a:cxnLst/>
            <a:rect l="l" t="t" r="r" b="b"/>
            <a:pathLst>
              <a:path w="5544820" h="850264">
                <a:moveTo>
                  <a:pt x="852424" y="0"/>
                </a:moveTo>
                <a:lnTo>
                  <a:pt x="684529" y="0"/>
                </a:lnTo>
                <a:lnTo>
                  <a:pt x="527176" y="4445"/>
                </a:lnTo>
                <a:lnTo>
                  <a:pt x="380492" y="11049"/>
                </a:lnTo>
                <a:lnTo>
                  <a:pt x="244475" y="22225"/>
                </a:lnTo>
                <a:lnTo>
                  <a:pt x="116839" y="35687"/>
                </a:lnTo>
                <a:lnTo>
                  <a:pt x="0" y="53466"/>
                </a:lnTo>
                <a:lnTo>
                  <a:pt x="333756" y="95885"/>
                </a:lnTo>
                <a:lnTo>
                  <a:pt x="693038" y="156083"/>
                </a:lnTo>
                <a:lnTo>
                  <a:pt x="1077849" y="234187"/>
                </a:lnTo>
                <a:lnTo>
                  <a:pt x="1281938" y="278891"/>
                </a:lnTo>
                <a:lnTo>
                  <a:pt x="1866519" y="421639"/>
                </a:lnTo>
                <a:lnTo>
                  <a:pt x="2559558" y="575690"/>
                </a:lnTo>
                <a:lnTo>
                  <a:pt x="2723261" y="606933"/>
                </a:lnTo>
                <a:lnTo>
                  <a:pt x="2878454" y="638175"/>
                </a:lnTo>
                <a:lnTo>
                  <a:pt x="3031616" y="667130"/>
                </a:lnTo>
                <a:lnTo>
                  <a:pt x="3324987" y="716152"/>
                </a:lnTo>
                <a:lnTo>
                  <a:pt x="3465322" y="738504"/>
                </a:lnTo>
                <a:lnTo>
                  <a:pt x="3733165" y="774191"/>
                </a:lnTo>
                <a:lnTo>
                  <a:pt x="3986149" y="805434"/>
                </a:lnTo>
                <a:lnTo>
                  <a:pt x="4107306" y="816610"/>
                </a:lnTo>
                <a:lnTo>
                  <a:pt x="4336923" y="834516"/>
                </a:lnTo>
                <a:lnTo>
                  <a:pt x="4447413" y="841121"/>
                </a:lnTo>
                <a:lnTo>
                  <a:pt x="4660010" y="850138"/>
                </a:lnTo>
                <a:lnTo>
                  <a:pt x="4857750" y="850138"/>
                </a:lnTo>
                <a:lnTo>
                  <a:pt x="5044821" y="845565"/>
                </a:lnTo>
                <a:lnTo>
                  <a:pt x="5134102" y="841121"/>
                </a:lnTo>
                <a:lnTo>
                  <a:pt x="5221351" y="834516"/>
                </a:lnTo>
                <a:lnTo>
                  <a:pt x="5467984" y="807720"/>
                </a:lnTo>
                <a:lnTo>
                  <a:pt x="5544439" y="796543"/>
                </a:lnTo>
                <a:lnTo>
                  <a:pt x="5297805" y="765301"/>
                </a:lnTo>
                <a:lnTo>
                  <a:pt x="5036311" y="727328"/>
                </a:lnTo>
                <a:lnTo>
                  <a:pt x="4468749" y="629158"/>
                </a:lnTo>
                <a:lnTo>
                  <a:pt x="3835146" y="497586"/>
                </a:lnTo>
                <a:lnTo>
                  <a:pt x="2850896" y="263271"/>
                </a:lnTo>
                <a:lnTo>
                  <a:pt x="2583053" y="205232"/>
                </a:lnTo>
                <a:lnTo>
                  <a:pt x="2327910" y="156083"/>
                </a:lnTo>
                <a:lnTo>
                  <a:pt x="2204592" y="133858"/>
                </a:lnTo>
                <a:lnTo>
                  <a:pt x="2083435" y="113791"/>
                </a:lnTo>
                <a:lnTo>
                  <a:pt x="1966467" y="95885"/>
                </a:lnTo>
                <a:lnTo>
                  <a:pt x="1628394" y="51308"/>
                </a:lnTo>
                <a:lnTo>
                  <a:pt x="1417954" y="31241"/>
                </a:lnTo>
                <a:lnTo>
                  <a:pt x="1220215" y="15621"/>
                </a:lnTo>
                <a:lnTo>
                  <a:pt x="1030986" y="4445"/>
                </a:lnTo>
                <a:lnTo>
                  <a:pt x="85242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28671" y="1695069"/>
            <a:ext cx="6089015" cy="788035"/>
          </a:xfrm>
          <a:custGeom>
            <a:avLst/>
            <a:gdLst/>
            <a:ahLst/>
            <a:cxnLst/>
            <a:rect l="l" t="t" r="r" b="b"/>
            <a:pathLst>
              <a:path w="6089015" h="788035">
                <a:moveTo>
                  <a:pt x="0" y="91439"/>
                </a:moveTo>
                <a:lnTo>
                  <a:pt x="19177" y="86994"/>
                </a:lnTo>
                <a:lnTo>
                  <a:pt x="76581" y="75818"/>
                </a:lnTo>
                <a:lnTo>
                  <a:pt x="174371" y="60197"/>
                </a:lnTo>
                <a:lnTo>
                  <a:pt x="238125" y="51307"/>
                </a:lnTo>
                <a:lnTo>
                  <a:pt x="312547" y="42417"/>
                </a:lnTo>
                <a:lnTo>
                  <a:pt x="395478" y="35686"/>
                </a:lnTo>
                <a:lnTo>
                  <a:pt x="491108" y="28955"/>
                </a:lnTo>
                <a:lnTo>
                  <a:pt x="595376" y="22351"/>
                </a:lnTo>
                <a:lnTo>
                  <a:pt x="712216" y="17779"/>
                </a:lnTo>
                <a:lnTo>
                  <a:pt x="839851" y="15620"/>
                </a:lnTo>
                <a:lnTo>
                  <a:pt x="978027" y="13334"/>
                </a:lnTo>
                <a:lnTo>
                  <a:pt x="1126870" y="15620"/>
                </a:lnTo>
                <a:lnTo>
                  <a:pt x="1286256" y="20065"/>
                </a:lnTo>
                <a:lnTo>
                  <a:pt x="1458468" y="28955"/>
                </a:lnTo>
                <a:lnTo>
                  <a:pt x="1641348" y="40131"/>
                </a:lnTo>
                <a:lnTo>
                  <a:pt x="1834769" y="58038"/>
                </a:lnTo>
                <a:lnTo>
                  <a:pt x="2041017" y="78104"/>
                </a:lnTo>
                <a:lnTo>
                  <a:pt x="2259965" y="102615"/>
                </a:lnTo>
                <a:lnTo>
                  <a:pt x="2489581" y="131571"/>
                </a:lnTo>
                <a:lnTo>
                  <a:pt x="2731897" y="167385"/>
                </a:lnTo>
                <a:lnTo>
                  <a:pt x="2984881" y="207517"/>
                </a:lnTo>
                <a:lnTo>
                  <a:pt x="3250692" y="254380"/>
                </a:lnTo>
                <a:lnTo>
                  <a:pt x="3529203" y="310133"/>
                </a:lnTo>
                <a:lnTo>
                  <a:pt x="3820413" y="370331"/>
                </a:lnTo>
                <a:lnTo>
                  <a:pt x="4124452" y="437260"/>
                </a:lnTo>
                <a:lnTo>
                  <a:pt x="4441189" y="513206"/>
                </a:lnTo>
                <a:lnTo>
                  <a:pt x="4770755" y="595756"/>
                </a:lnTo>
                <a:lnTo>
                  <a:pt x="5113020" y="687196"/>
                </a:lnTo>
                <a:lnTo>
                  <a:pt x="5467984" y="787653"/>
                </a:lnTo>
              </a:path>
              <a:path w="6089015" h="788035">
                <a:moveTo>
                  <a:pt x="2780792" y="651509"/>
                </a:moveTo>
                <a:lnTo>
                  <a:pt x="2876423" y="624713"/>
                </a:lnTo>
                <a:lnTo>
                  <a:pt x="3138043" y="555625"/>
                </a:lnTo>
                <a:lnTo>
                  <a:pt x="3318637" y="508761"/>
                </a:lnTo>
                <a:lnTo>
                  <a:pt x="3527044" y="457453"/>
                </a:lnTo>
                <a:lnTo>
                  <a:pt x="3758819" y="401573"/>
                </a:lnTo>
                <a:lnTo>
                  <a:pt x="4007484" y="341375"/>
                </a:lnTo>
                <a:lnTo>
                  <a:pt x="4271136" y="283336"/>
                </a:lnTo>
                <a:lnTo>
                  <a:pt x="4541138" y="225297"/>
                </a:lnTo>
                <a:lnTo>
                  <a:pt x="4817490" y="171830"/>
                </a:lnTo>
                <a:lnTo>
                  <a:pt x="5091683" y="120522"/>
                </a:lnTo>
                <a:lnTo>
                  <a:pt x="5227828" y="98170"/>
                </a:lnTo>
                <a:lnTo>
                  <a:pt x="5359654" y="75818"/>
                </a:lnTo>
                <a:lnTo>
                  <a:pt x="5491480" y="58038"/>
                </a:lnTo>
                <a:lnTo>
                  <a:pt x="5618987" y="40131"/>
                </a:lnTo>
                <a:lnTo>
                  <a:pt x="5744463" y="26796"/>
                </a:lnTo>
                <a:lnTo>
                  <a:pt x="5863462" y="15620"/>
                </a:lnTo>
                <a:lnTo>
                  <a:pt x="5978271" y="6730"/>
                </a:lnTo>
                <a:lnTo>
                  <a:pt x="608876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1670" y="1679447"/>
            <a:ext cx="8723630" cy="1330325"/>
          </a:xfrm>
          <a:custGeom>
            <a:avLst/>
            <a:gdLst/>
            <a:ahLst/>
            <a:cxnLst/>
            <a:rect l="l" t="t" r="r" b="b"/>
            <a:pathLst>
              <a:path w="8723630" h="1330325">
                <a:moveTo>
                  <a:pt x="1556042" y="0"/>
                </a:moveTo>
                <a:lnTo>
                  <a:pt x="1402753" y="0"/>
                </a:lnTo>
                <a:lnTo>
                  <a:pt x="1258100" y="4444"/>
                </a:lnTo>
                <a:lnTo>
                  <a:pt x="1121829" y="11175"/>
                </a:lnTo>
                <a:lnTo>
                  <a:pt x="874890" y="33400"/>
                </a:lnTo>
                <a:lnTo>
                  <a:pt x="762063" y="49022"/>
                </a:lnTo>
                <a:lnTo>
                  <a:pt x="659891" y="64642"/>
                </a:lnTo>
                <a:lnTo>
                  <a:pt x="564095" y="82550"/>
                </a:lnTo>
                <a:lnTo>
                  <a:pt x="478955" y="102615"/>
                </a:lnTo>
                <a:lnTo>
                  <a:pt x="398056" y="120523"/>
                </a:lnTo>
                <a:lnTo>
                  <a:pt x="327812" y="140588"/>
                </a:lnTo>
                <a:lnTo>
                  <a:pt x="206476" y="178435"/>
                </a:lnTo>
                <a:lnTo>
                  <a:pt x="157518" y="196341"/>
                </a:lnTo>
                <a:lnTo>
                  <a:pt x="51079" y="240918"/>
                </a:lnTo>
                <a:lnTo>
                  <a:pt x="0" y="267715"/>
                </a:lnTo>
                <a:lnTo>
                  <a:pt x="0" y="1329816"/>
                </a:lnTo>
                <a:lnTo>
                  <a:pt x="8719096" y="1329816"/>
                </a:lnTo>
                <a:lnTo>
                  <a:pt x="8723414" y="1323213"/>
                </a:lnTo>
                <a:lnTo>
                  <a:pt x="8723414" y="850138"/>
                </a:lnTo>
                <a:lnTo>
                  <a:pt x="7182142" y="850138"/>
                </a:lnTo>
                <a:lnTo>
                  <a:pt x="7043839" y="847851"/>
                </a:lnTo>
                <a:lnTo>
                  <a:pt x="6899059" y="843406"/>
                </a:lnTo>
                <a:lnTo>
                  <a:pt x="6750088" y="836676"/>
                </a:lnTo>
                <a:lnTo>
                  <a:pt x="6594640" y="825626"/>
                </a:lnTo>
                <a:lnTo>
                  <a:pt x="6260503" y="792099"/>
                </a:lnTo>
                <a:lnTo>
                  <a:pt x="5900712" y="745236"/>
                </a:lnTo>
                <a:lnTo>
                  <a:pt x="5709196" y="716279"/>
                </a:lnTo>
                <a:lnTo>
                  <a:pt x="5509044" y="682751"/>
                </a:lnTo>
                <a:lnTo>
                  <a:pt x="5302542" y="644778"/>
                </a:lnTo>
                <a:lnTo>
                  <a:pt x="4861979" y="557784"/>
                </a:lnTo>
                <a:lnTo>
                  <a:pt x="4136047" y="394969"/>
                </a:lnTo>
                <a:lnTo>
                  <a:pt x="3614458" y="267715"/>
                </a:lnTo>
                <a:lnTo>
                  <a:pt x="3122841" y="165100"/>
                </a:lnTo>
                <a:lnTo>
                  <a:pt x="2892844" y="124967"/>
                </a:lnTo>
                <a:lnTo>
                  <a:pt x="2673642" y="91439"/>
                </a:lnTo>
                <a:lnTo>
                  <a:pt x="2462949" y="62484"/>
                </a:lnTo>
                <a:lnTo>
                  <a:pt x="2262797" y="40131"/>
                </a:lnTo>
                <a:lnTo>
                  <a:pt x="2073313" y="22351"/>
                </a:lnTo>
                <a:lnTo>
                  <a:pt x="1719999" y="2159"/>
                </a:lnTo>
                <a:lnTo>
                  <a:pt x="1556042" y="0"/>
                </a:lnTo>
                <a:close/>
              </a:path>
              <a:path w="8723630" h="1330325">
                <a:moveTo>
                  <a:pt x="8723414" y="568960"/>
                </a:moveTo>
                <a:lnTo>
                  <a:pt x="8638197" y="604647"/>
                </a:lnTo>
                <a:lnTo>
                  <a:pt x="8557298" y="635888"/>
                </a:lnTo>
                <a:lnTo>
                  <a:pt x="8472208" y="664972"/>
                </a:lnTo>
                <a:lnTo>
                  <a:pt x="8295551" y="718438"/>
                </a:lnTo>
                <a:lnTo>
                  <a:pt x="8201825" y="743076"/>
                </a:lnTo>
                <a:lnTo>
                  <a:pt x="8005991" y="783209"/>
                </a:lnTo>
                <a:lnTo>
                  <a:pt x="7901724" y="800988"/>
                </a:lnTo>
                <a:lnTo>
                  <a:pt x="7680363" y="827786"/>
                </a:lnTo>
                <a:lnTo>
                  <a:pt x="7441857" y="845692"/>
                </a:lnTo>
                <a:lnTo>
                  <a:pt x="7314222" y="850138"/>
                </a:lnTo>
                <a:lnTo>
                  <a:pt x="8723414" y="850138"/>
                </a:lnTo>
                <a:lnTo>
                  <a:pt x="8723414" y="568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1973" y="615137"/>
            <a:ext cx="348005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077" y="2689352"/>
            <a:ext cx="7241844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ote.sonots.com/SciSoftware/haartraining.html" TargetMode="External"/><Relationship Id="rId7" Type="http://schemas.openxmlformats.org/officeDocument/2006/relationships/hyperlink" Target="http://opencv-srf.blogspot.in/2013/05/installing-configuring-opencv-with-v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org/en/latest/py_tutorials/py_objdetect/py_face_detection/py_face_detection.html" TargetMode="External"/><Relationship Id="rId5" Type="http://schemas.openxmlformats.org/officeDocument/2006/relationships/hyperlink" Target="http://docs.opencv.org/doc/tutorials/imgproc/histograms/histogram_equalization/histogram_equalization.html" TargetMode="External"/><Relationship Id="rId4" Type="http://schemas.openxmlformats.org/officeDocument/2006/relationships/hyperlink" Target="http://docs.opencv.org/doc/tutorials/objdetect/cascade_classifier/cascade_classifi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67000" y="2286000"/>
            <a:ext cx="40596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Object-Detection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1956C-A97E-4135-984F-C2D3992D0346}"/>
              </a:ext>
            </a:extLst>
          </p:cNvPr>
          <p:cNvSpPr/>
          <p:nvPr/>
        </p:nvSpPr>
        <p:spPr>
          <a:xfrm>
            <a:off x="51054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Saundarya</a:t>
            </a:r>
            <a:r>
              <a:rPr lang="en-US" dirty="0"/>
              <a:t> </a:t>
            </a:r>
            <a:r>
              <a:rPr lang="en-US" dirty="0" err="1"/>
              <a:t>Yerawar</a:t>
            </a:r>
            <a:r>
              <a:rPr lang="en-US" dirty="0"/>
              <a:t> (2017BTECS00065)</a:t>
            </a:r>
          </a:p>
          <a:p>
            <a:r>
              <a:rPr lang="en-US" dirty="0"/>
              <a:t>Vishal </a:t>
            </a:r>
            <a:r>
              <a:rPr lang="en-US" dirty="0" err="1"/>
              <a:t>Khokad</a:t>
            </a:r>
            <a:r>
              <a:rPr lang="en-US" dirty="0"/>
              <a:t> (2017BTECS00069)</a:t>
            </a:r>
          </a:p>
          <a:p>
            <a:r>
              <a:rPr lang="en-US" dirty="0"/>
              <a:t>Sagar Miraje (2017BTECS00086)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777" y="2659379"/>
            <a:ext cx="329565" cy="1713230"/>
            <a:chOff x="963777" y="2659379"/>
            <a:chExt cx="329565" cy="1713230"/>
          </a:xfrm>
        </p:grpSpPr>
        <p:sp>
          <p:nvSpPr>
            <p:cNvPr id="3" name="object 3"/>
            <p:cNvSpPr/>
            <p:nvPr/>
          </p:nvSpPr>
          <p:spPr>
            <a:xfrm>
              <a:off x="963777" y="2659379"/>
              <a:ext cx="329184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3777" y="3095243"/>
              <a:ext cx="329184" cy="405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3777" y="3531107"/>
              <a:ext cx="329184" cy="405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777" y="3966921"/>
              <a:ext cx="329184" cy="405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63777" y="4759705"/>
            <a:ext cx="329184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3777" y="5552236"/>
            <a:ext cx="329184" cy="40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5397" y="2609189"/>
            <a:ext cx="6859270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02430">
              <a:lnSpc>
                <a:spcPct val="110000"/>
              </a:lnSpc>
              <a:spcBef>
                <a:spcPts val="100"/>
              </a:spcBef>
            </a:pPr>
            <a:r>
              <a:rPr sz="2600" spc="-30" dirty="0">
                <a:solidFill>
                  <a:srgbClr val="073D86"/>
                </a:solidFill>
                <a:latin typeface="Arial"/>
                <a:cs typeface="Arial"/>
              </a:rPr>
              <a:t>Install </a:t>
            </a:r>
            <a:r>
              <a:rPr sz="2600" spc="-10" dirty="0">
                <a:solidFill>
                  <a:srgbClr val="073D86"/>
                </a:solidFill>
                <a:latin typeface="Arial"/>
                <a:cs typeface="Arial"/>
              </a:rPr>
              <a:t>windows </a:t>
            </a:r>
            <a:r>
              <a:rPr sz="2600" spc="-220" dirty="0">
                <a:solidFill>
                  <a:srgbClr val="073D86"/>
                </a:solidFill>
                <a:latin typeface="Arial"/>
                <a:cs typeface="Arial"/>
              </a:rPr>
              <a:t>7  </a:t>
            </a:r>
            <a:r>
              <a:rPr sz="2600" spc="-30" dirty="0">
                <a:solidFill>
                  <a:srgbClr val="073D86"/>
                </a:solidFill>
                <a:latin typeface="Arial"/>
                <a:cs typeface="Arial"/>
              </a:rPr>
              <a:t>Install </a:t>
            </a:r>
            <a:r>
              <a:rPr sz="2600" spc="-85" dirty="0">
                <a:solidFill>
                  <a:srgbClr val="073D86"/>
                </a:solidFill>
                <a:latin typeface="Arial"/>
                <a:cs typeface="Arial"/>
              </a:rPr>
              <a:t>visual</a:t>
            </a:r>
            <a:r>
              <a:rPr sz="2600" spc="-3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73D86"/>
                </a:solidFill>
                <a:latin typeface="Arial"/>
                <a:cs typeface="Arial"/>
              </a:rPr>
              <a:t>studio  </a:t>
            </a:r>
            <a:r>
              <a:rPr sz="2600" spc="-30" dirty="0">
                <a:solidFill>
                  <a:srgbClr val="073D86"/>
                </a:solidFill>
                <a:latin typeface="Arial"/>
                <a:cs typeface="Arial"/>
              </a:rPr>
              <a:t>Install</a:t>
            </a:r>
            <a:r>
              <a:rPr sz="2600" spc="-19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073D86"/>
                </a:solidFill>
                <a:latin typeface="Arial"/>
                <a:cs typeface="Arial"/>
              </a:rPr>
              <a:t>crygwin</a:t>
            </a:r>
            <a:endParaRPr sz="2600">
              <a:latin typeface="Arial"/>
              <a:cs typeface="Arial"/>
            </a:endParaRPr>
          </a:p>
          <a:p>
            <a:pPr marL="12700" marR="528955">
              <a:lnSpc>
                <a:spcPts val="2810"/>
              </a:lnSpc>
              <a:spcBef>
                <a:spcPts val="665"/>
              </a:spcBef>
            </a:pPr>
            <a:r>
              <a:rPr sz="2600" spc="-85" dirty="0">
                <a:solidFill>
                  <a:srgbClr val="073D86"/>
                </a:solidFill>
                <a:latin typeface="Arial"/>
                <a:cs typeface="Arial"/>
              </a:rPr>
              <a:t>Using </a:t>
            </a:r>
            <a:r>
              <a:rPr sz="2600" spc="-20" dirty="0">
                <a:solidFill>
                  <a:srgbClr val="073D86"/>
                </a:solidFill>
                <a:latin typeface="Arial"/>
                <a:cs typeface="Arial"/>
              </a:rPr>
              <a:t>crygwin </a:t>
            </a:r>
            <a:r>
              <a:rPr sz="2600" spc="-40" dirty="0">
                <a:solidFill>
                  <a:srgbClr val="073D86"/>
                </a:solidFill>
                <a:latin typeface="Arial"/>
                <a:cs typeface="Arial"/>
              </a:rPr>
              <a:t>generate </a:t>
            </a:r>
            <a:r>
              <a:rPr sz="2600" spc="-85" dirty="0">
                <a:solidFill>
                  <a:srgbClr val="073D86"/>
                </a:solidFill>
                <a:latin typeface="Arial"/>
                <a:cs typeface="Arial"/>
              </a:rPr>
              <a:t>sample </a:t>
            </a:r>
            <a:r>
              <a:rPr sz="2600" spc="-5" dirty="0">
                <a:solidFill>
                  <a:srgbClr val="073D86"/>
                </a:solidFill>
                <a:latin typeface="Arial"/>
                <a:cs typeface="Arial"/>
              </a:rPr>
              <a:t>training </a:t>
            </a:r>
            <a:r>
              <a:rPr sz="2600" spc="-40" dirty="0">
                <a:solidFill>
                  <a:srgbClr val="073D86"/>
                </a:solidFill>
                <a:latin typeface="Arial"/>
                <a:cs typeface="Arial"/>
              </a:rPr>
              <a:t>data  </a:t>
            </a:r>
            <a:r>
              <a:rPr sz="2600" spc="-25" dirty="0">
                <a:solidFill>
                  <a:srgbClr val="073D86"/>
                </a:solidFill>
                <a:latin typeface="Arial"/>
                <a:cs typeface="Arial"/>
              </a:rPr>
              <a:t>positive</a:t>
            </a:r>
            <a:r>
              <a:rPr sz="2600" spc="-18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073D86"/>
                </a:solidFill>
                <a:latin typeface="Arial"/>
                <a:cs typeface="Arial"/>
              </a:rPr>
              <a:t>sample</a:t>
            </a:r>
            <a:r>
              <a:rPr sz="26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073D86"/>
                </a:solidFill>
                <a:latin typeface="Arial"/>
                <a:cs typeface="Arial"/>
              </a:rPr>
              <a:t>data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200" dirty="0">
                <a:solidFill>
                  <a:srgbClr val="073D86"/>
                </a:solidFill>
                <a:latin typeface="Arial"/>
                <a:cs typeface="Arial"/>
              </a:rPr>
              <a:t>as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srgbClr val="073D86"/>
                </a:solidFill>
                <a:latin typeface="Arial"/>
                <a:cs typeface="Arial"/>
              </a:rPr>
              <a:t>well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190" dirty="0">
                <a:solidFill>
                  <a:srgbClr val="073D86"/>
                </a:solidFill>
                <a:latin typeface="Arial"/>
                <a:cs typeface="Arial"/>
              </a:rPr>
              <a:t>as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073D86"/>
                </a:solidFill>
                <a:latin typeface="Arial"/>
                <a:cs typeface="Arial"/>
              </a:rPr>
              <a:t>negative</a:t>
            </a:r>
            <a:r>
              <a:rPr sz="26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073D86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810"/>
              </a:lnSpc>
              <a:spcBef>
                <a:spcPts val="620"/>
              </a:spcBef>
            </a:pPr>
            <a:r>
              <a:rPr sz="2600" spc="-25" dirty="0">
                <a:solidFill>
                  <a:srgbClr val="073D86"/>
                </a:solidFill>
                <a:latin typeface="Arial"/>
                <a:cs typeface="Arial"/>
              </a:rPr>
              <a:t>Perform</a:t>
            </a:r>
            <a:r>
              <a:rPr sz="2600" spc="-204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073D86"/>
                </a:solidFill>
                <a:latin typeface="Arial"/>
                <a:cs typeface="Arial"/>
              </a:rPr>
              <a:t>haartraining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73D86"/>
                </a:solidFill>
                <a:latin typeface="Arial"/>
                <a:cs typeface="Arial"/>
              </a:rPr>
              <a:t>on</a:t>
            </a:r>
            <a:r>
              <a:rPr sz="2600" spc="-17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073D86"/>
                </a:solidFill>
                <a:latin typeface="Arial"/>
                <a:cs typeface="Arial"/>
              </a:rPr>
              <a:t>sample</a:t>
            </a:r>
            <a:r>
              <a:rPr sz="26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073D86"/>
                </a:solidFill>
                <a:latin typeface="Arial"/>
                <a:cs typeface="Arial"/>
              </a:rPr>
              <a:t>data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6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073D86"/>
                </a:solidFill>
                <a:latin typeface="Arial"/>
                <a:cs typeface="Arial"/>
              </a:rPr>
              <a:t>generate  </a:t>
            </a:r>
            <a:r>
              <a:rPr sz="2600" spc="-85" dirty="0">
                <a:solidFill>
                  <a:srgbClr val="073D86"/>
                </a:solidFill>
                <a:latin typeface="Arial"/>
                <a:cs typeface="Arial"/>
              </a:rPr>
              <a:t>haar </a:t>
            </a:r>
            <a:r>
              <a:rPr sz="2600" spc="-135" dirty="0">
                <a:solidFill>
                  <a:srgbClr val="073D86"/>
                </a:solidFill>
                <a:latin typeface="Arial"/>
                <a:cs typeface="Arial"/>
              </a:rPr>
              <a:t>cascade </a:t>
            </a:r>
            <a:r>
              <a:rPr sz="2600" spc="-5" dirty="0">
                <a:solidFill>
                  <a:srgbClr val="073D86"/>
                </a:solidFill>
                <a:latin typeface="Arial"/>
                <a:cs typeface="Arial"/>
              </a:rPr>
              <a:t>xml</a:t>
            </a:r>
            <a:r>
              <a:rPr sz="2600" spc="-29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73D86"/>
                </a:solidFill>
                <a:latin typeface="Arial"/>
                <a:cs typeface="Arial"/>
              </a:rPr>
              <a:t>file.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600" spc="-30" dirty="0">
                <a:solidFill>
                  <a:srgbClr val="073D86"/>
                </a:solidFill>
                <a:latin typeface="Arial"/>
                <a:cs typeface="Arial"/>
              </a:rPr>
              <a:t>Install</a:t>
            </a:r>
            <a:r>
              <a:rPr sz="2600" spc="-19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073D86"/>
                </a:solidFill>
                <a:latin typeface="Arial"/>
                <a:cs typeface="Arial"/>
              </a:rPr>
              <a:t>OpenCV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5397" y="2687827"/>
            <a:ext cx="6964680" cy="216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05" dirty="0">
                <a:solidFill>
                  <a:srgbClr val="073D86"/>
                </a:solidFill>
                <a:latin typeface="Arial"/>
                <a:cs typeface="Arial"/>
              </a:rPr>
              <a:t>Set</a:t>
            </a:r>
            <a:r>
              <a:rPr sz="2600" spc="-17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073D86"/>
                </a:solidFill>
                <a:latin typeface="Arial"/>
                <a:cs typeface="Arial"/>
              </a:rPr>
              <a:t>all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073D86"/>
                </a:solidFill>
                <a:latin typeface="Arial"/>
                <a:cs typeface="Arial"/>
              </a:rPr>
              <a:t>environment</a:t>
            </a:r>
            <a:r>
              <a:rPr sz="26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073D86"/>
                </a:solidFill>
                <a:latin typeface="Arial"/>
                <a:cs typeface="Arial"/>
              </a:rPr>
              <a:t>variables</a:t>
            </a:r>
            <a:r>
              <a:rPr sz="26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55" dirty="0">
                <a:solidFill>
                  <a:srgbClr val="073D86"/>
                </a:solidFill>
                <a:latin typeface="Arial"/>
                <a:cs typeface="Arial"/>
              </a:rPr>
              <a:t>according</a:t>
            </a:r>
            <a:r>
              <a:rPr sz="2600" spc="-18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6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55" dirty="0">
                <a:solidFill>
                  <a:srgbClr val="073D86"/>
                </a:solidFill>
                <a:latin typeface="Arial"/>
                <a:cs typeface="Arial"/>
              </a:rPr>
              <a:t>opencv  </a:t>
            </a:r>
            <a:r>
              <a:rPr sz="2600" dirty="0">
                <a:solidFill>
                  <a:srgbClr val="073D86"/>
                </a:solidFill>
                <a:latin typeface="Arial"/>
                <a:cs typeface="Arial"/>
              </a:rPr>
              <a:t>path</a:t>
            </a:r>
            <a:endParaRPr sz="2600">
              <a:latin typeface="Arial"/>
              <a:cs typeface="Arial"/>
            </a:endParaRPr>
          </a:p>
          <a:p>
            <a:pPr marL="12700" marR="577850">
              <a:lnSpc>
                <a:spcPct val="100000"/>
              </a:lnSpc>
              <a:spcBef>
                <a:spcPts val="620"/>
              </a:spcBef>
            </a:pPr>
            <a:r>
              <a:rPr sz="2600" spc="-60" dirty="0">
                <a:solidFill>
                  <a:srgbClr val="073D86"/>
                </a:solidFill>
                <a:latin typeface="Arial"/>
                <a:cs typeface="Arial"/>
              </a:rPr>
              <a:t>Configure</a:t>
            </a:r>
            <a:r>
              <a:rPr sz="2600" spc="-204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073D86"/>
                </a:solidFill>
                <a:latin typeface="Arial"/>
                <a:cs typeface="Arial"/>
              </a:rPr>
              <a:t>Visual</a:t>
            </a:r>
            <a:r>
              <a:rPr sz="2600" spc="-17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73D86"/>
                </a:solidFill>
                <a:latin typeface="Arial"/>
                <a:cs typeface="Arial"/>
              </a:rPr>
              <a:t>studio</a:t>
            </a:r>
            <a:r>
              <a:rPr sz="26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73D86"/>
                </a:solidFill>
                <a:latin typeface="Arial"/>
                <a:cs typeface="Arial"/>
              </a:rPr>
              <a:t>project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600" spc="-17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20" dirty="0">
                <a:solidFill>
                  <a:srgbClr val="073D86"/>
                </a:solidFill>
                <a:latin typeface="Arial"/>
                <a:cs typeface="Arial"/>
              </a:rPr>
              <a:t>get</a:t>
            </a:r>
            <a:r>
              <a:rPr sz="26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185" dirty="0">
                <a:solidFill>
                  <a:srgbClr val="073D86"/>
                </a:solidFill>
                <a:latin typeface="Arial"/>
                <a:cs typeface="Arial"/>
              </a:rPr>
              <a:t>OpenCV  </a:t>
            </a:r>
            <a:r>
              <a:rPr sz="2600" spc="-45" dirty="0">
                <a:solidFill>
                  <a:srgbClr val="073D86"/>
                </a:solidFill>
                <a:latin typeface="Arial"/>
                <a:cs typeface="Arial"/>
              </a:rPr>
              <a:t>libraries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140" dirty="0">
                <a:solidFill>
                  <a:srgbClr val="073D86"/>
                </a:solidFill>
                <a:latin typeface="Arial"/>
                <a:cs typeface="Arial"/>
              </a:rPr>
              <a:t>Use</a:t>
            </a:r>
            <a:r>
              <a:rPr sz="2600" spc="-18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290" dirty="0">
                <a:solidFill>
                  <a:srgbClr val="073D86"/>
                </a:solidFill>
                <a:latin typeface="Arial"/>
                <a:cs typeface="Arial"/>
              </a:rPr>
              <a:t>C++</a:t>
            </a:r>
            <a:r>
              <a:rPr sz="26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073D86"/>
                </a:solidFill>
                <a:latin typeface="Arial"/>
                <a:cs typeface="Arial"/>
              </a:rPr>
              <a:t>or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10" dirty="0">
                <a:solidFill>
                  <a:srgbClr val="073D86"/>
                </a:solidFill>
                <a:latin typeface="Arial"/>
                <a:cs typeface="Arial"/>
              </a:rPr>
              <a:t>python</a:t>
            </a:r>
            <a:r>
              <a:rPr sz="26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073D86"/>
                </a:solidFill>
                <a:latin typeface="Arial"/>
                <a:cs typeface="Arial"/>
              </a:rPr>
              <a:t>for</a:t>
            </a:r>
            <a:r>
              <a:rPr sz="2600" spc="-17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073D86"/>
                </a:solidFill>
                <a:latin typeface="Arial"/>
                <a:cs typeface="Arial"/>
              </a:rPr>
              <a:t>implementing</a:t>
            </a:r>
            <a:r>
              <a:rPr sz="2600" spc="-18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73D86"/>
                </a:solidFill>
                <a:latin typeface="Arial"/>
                <a:cs typeface="Arial"/>
              </a:rPr>
              <a:t>algorithm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" y="2463419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440" y="2902330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" y="3706952"/>
            <a:ext cx="304800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" y="4511928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" y="5682691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4059" y="2379091"/>
            <a:ext cx="7780655" cy="40493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43180">
              <a:lnSpc>
                <a:spcPct val="110000"/>
              </a:lnSpc>
              <a:spcBef>
                <a:spcPts val="385"/>
              </a:spcBef>
            </a:pPr>
            <a:r>
              <a:rPr sz="2400" u="sng" spc="-2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3"/>
              </a:rPr>
              <a:t>http://note.sonots.com/SciSoftware/haartraining.html </a:t>
            </a:r>
            <a:r>
              <a:rPr sz="2400" spc="-25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2400" u="sng" spc="-4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4"/>
              </a:rPr>
              <a:t>http://docs.opencv.org/doc/tutorials/objdetect/cascade_clas </a:t>
            </a:r>
            <a:r>
              <a:rPr sz="2400" spc="-40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2400" u="sng" spc="-5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4"/>
              </a:rPr>
              <a:t>sifier/cascade_classifier.html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290"/>
              </a:spcBef>
            </a:pPr>
            <a:r>
              <a:rPr sz="2400" u="sng" spc="-3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5"/>
              </a:rPr>
              <a:t>http://docs.opencv.org/doc/tutorials/imgproc/histograms/his </a:t>
            </a:r>
            <a:r>
              <a:rPr sz="2400" spc="-30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2400" u="sng" spc="-3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5"/>
              </a:rPr>
              <a:t>togram_equalization/histogram_equalization.html </a:t>
            </a:r>
            <a:r>
              <a:rPr sz="2400" spc="-30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2400" u="sng" spc="-30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6"/>
              </a:rPr>
              <a:t>https://opencv-python-</a:t>
            </a:r>
            <a:endParaRPr sz="2400">
              <a:latin typeface="Arial"/>
              <a:cs typeface="Arial"/>
            </a:endParaRPr>
          </a:p>
          <a:p>
            <a:pPr marL="12700" marR="33020">
              <a:lnSpc>
                <a:spcPct val="100000"/>
              </a:lnSpc>
            </a:pPr>
            <a:r>
              <a:rPr sz="2400" u="sng" spc="-2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6"/>
              </a:rPr>
              <a:t>tutroals.readthedocs.org/en/latest/py_tutorials/py_objdetec </a:t>
            </a:r>
            <a:r>
              <a:rPr sz="2400" spc="-25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2400" u="sng" spc="-2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6"/>
              </a:rPr>
              <a:t>t/py_face_detection/py_face_detection.html</a:t>
            </a:r>
            <a:endParaRPr sz="2400">
              <a:latin typeface="Arial"/>
              <a:cs typeface="Arial"/>
            </a:endParaRPr>
          </a:p>
          <a:p>
            <a:pPr marL="12700" marR="165100">
              <a:lnSpc>
                <a:spcPct val="100000"/>
              </a:lnSpc>
              <a:spcBef>
                <a:spcPts val="580"/>
              </a:spcBef>
            </a:pPr>
            <a:r>
              <a:rPr sz="2400" u="sng" spc="-4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7"/>
              </a:rPr>
              <a:t>http://opencv-srf.blogspot.in/2013/05/installing-configuring- </a:t>
            </a:r>
            <a:r>
              <a:rPr sz="2400" spc="-45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2400" u="sng" spc="-35" dirty="0">
                <a:solidFill>
                  <a:srgbClr val="0080FF"/>
                </a:solidFill>
                <a:uFill>
                  <a:solidFill>
                    <a:srgbClr val="0080FF"/>
                  </a:solidFill>
                </a:uFill>
                <a:latin typeface="Arial"/>
                <a:cs typeface="Arial"/>
                <a:hlinkClick r:id="rId7"/>
              </a:rPr>
              <a:t>opencv-with-vs.html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975106"/>
            <a:ext cx="1963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/>
              <a:t>Referen</a:t>
            </a:r>
            <a:r>
              <a:rPr sz="3200" spc="-90" dirty="0"/>
              <a:t>c</a:t>
            </a:r>
            <a:r>
              <a:rPr sz="3200" spc="-204" dirty="0"/>
              <a:t>es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777" y="2539619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3777" y="2978530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777" y="3417442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3777" y="3856304"/>
            <a:ext cx="304800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3777" y="4295521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3777" y="4734433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3777" y="5173421"/>
            <a:ext cx="304800" cy="373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3777" y="5612587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25397" y="2455291"/>
            <a:ext cx="312547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175" dirty="0">
                <a:solidFill>
                  <a:srgbClr val="073D86"/>
                </a:solidFill>
                <a:latin typeface="Arial"/>
                <a:cs typeface="Arial"/>
              </a:rPr>
              <a:t>OpenCV </a:t>
            </a:r>
            <a:r>
              <a:rPr sz="2400" spc="-100" dirty="0">
                <a:solidFill>
                  <a:srgbClr val="073D86"/>
                </a:solidFill>
                <a:latin typeface="Arial"/>
                <a:cs typeface="Arial"/>
              </a:rPr>
              <a:t>an</a:t>
            </a:r>
            <a:r>
              <a:rPr sz="2400" spc="-18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Introduction  </a:t>
            </a:r>
            <a:r>
              <a:rPr sz="2400" spc="-55" dirty="0">
                <a:solidFill>
                  <a:srgbClr val="073D86"/>
                </a:solidFill>
                <a:latin typeface="Arial"/>
                <a:cs typeface="Arial"/>
              </a:rPr>
              <a:t>Haar-training</a:t>
            </a:r>
            <a:endParaRPr sz="2400">
              <a:latin typeface="Arial"/>
              <a:cs typeface="Arial"/>
            </a:endParaRPr>
          </a:p>
          <a:p>
            <a:pPr marL="12700" marR="994410">
              <a:lnSpc>
                <a:spcPct val="120000"/>
              </a:lnSpc>
            </a:pPr>
            <a:r>
              <a:rPr sz="2400" spc="-45" dirty="0">
                <a:solidFill>
                  <a:srgbClr val="073D86"/>
                </a:solidFill>
                <a:latin typeface="Arial"/>
                <a:cs typeface="Arial"/>
              </a:rPr>
              <a:t>Flow-chart 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Algorithm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part-1  </a:t>
            </a:r>
            <a:r>
              <a:rPr sz="2400" dirty="0">
                <a:solidFill>
                  <a:srgbClr val="073D86"/>
                </a:solidFill>
                <a:latin typeface="Arial"/>
                <a:cs typeface="Arial"/>
              </a:rPr>
              <a:t>Algorithm</a:t>
            </a:r>
            <a:r>
              <a:rPr sz="2400" spc="-229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part-2  </a:t>
            </a:r>
            <a:r>
              <a:rPr sz="2400" spc="-10" dirty="0">
                <a:solidFill>
                  <a:srgbClr val="073D86"/>
                </a:solidFill>
                <a:latin typeface="Arial"/>
                <a:cs typeface="Arial"/>
              </a:rPr>
              <a:t>Implementation  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Code </a:t>
            </a: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Reference 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References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4540" y="541985"/>
            <a:ext cx="1678939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u="sng" spc="-50" dirty="0">
                <a:uFill>
                  <a:solidFill>
                    <a:srgbClr val="FFFFFF"/>
                  </a:solidFill>
                </a:uFill>
              </a:rPr>
              <a:t>Content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604642"/>
            <a:ext cx="77787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0" algn="just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73D86"/>
                </a:solidFill>
                <a:latin typeface="Arial"/>
                <a:cs typeface="Arial"/>
              </a:rPr>
              <a:t>OpenCV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is an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open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source </a:t>
            </a:r>
            <a:r>
              <a:rPr sz="2400" spc="-270" dirty="0">
                <a:solidFill>
                  <a:srgbClr val="073D86"/>
                </a:solidFill>
                <a:latin typeface="Arial"/>
                <a:cs typeface="Arial"/>
              </a:rPr>
              <a:t>C++ </a:t>
            </a:r>
            <a:r>
              <a:rPr sz="2400" spc="-20" dirty="0">
                <a:solidFill>
                  <a:srgbClr val="073D86"/>
                </a:solidFill>
                <a:latin typeface="Arial"/>
                <a:cs typeface="Arial"/>
              </a:rPr>
              <a:t>library </a:t>
            </a:r>
            <a:r>
              <a:rPr sz="2400" spc="65" dirty="0">
                <a:solidFill>
                  <a:srgbClr val="073D86"/>
                </a:solidFill>
                <a:latin typeface="Arial"/>
                <a:cs typeface="Arial"/>
              </a:rPr>
              <a:t>for</a:t>
            </a:r>
            <a:r>
              <a:rPr sz="2400" spc="-484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 </a:t>
            </a:r>
            <a:r>
              <a:rPr sz="2400" spc="-65" dirty="0">
                <a:solidFill>
                  <a:srgbClr val="073D86"/>
                </a:solidFill>
                <a:latin typeface="Arial"/>
                <a:cs typeface="Arial"/>
              </a:rPr>
              <a:t>processing  </a:t>
            </a: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and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Arial"/>
                <a:cs typeface="Arial"/>
              </a:rPr>
              <a:t>computer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73D86"/>
                </a:solidFill>
                <a:latin typeface="Arial"/>
                <a:cs typeface="Arial"/>
              </a:rPr>
              <a:t>vision,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originally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73D86"/>
                </a:solidFill>
                <a:latin typeface="Arial"/>
                <a:cs typeface="Arial"/>
              </a:rPr>
              <a:t>developed</a:t>
            </a:r>
            <a:r>
              <a:rPr sz="2400" spc="-12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73D86"/>
                </a:solidFill>
                <a:latin typeface="Arial"/>
                <a:cs typeface="Arial"/>
              </a:rPr>
              <a:t>by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73D86"/>
                </a:solidFill>
                <a:latin typeface="Arial"/>
                <a:cs typeface="Arial"/>
              </a:rPr>
              <a:t>Intel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and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73D86"/>
                </a:solidFill>
                <a:latin typeface="Arial"/>
                <a:cs typeface="Arial"/>
              </a:rPr>
              <a:t>now 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supported </a:t>
            </a:r>
            <a:r>
              <a:rPr sz="2400" spc="-45" dirty="0">
                <a:solidFill>
                  <a:srgbClr val="073D86"/>
                </a:solidFill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Willow</a:t>
            </a:r>
            <a:r>
              <a:rPr sz="2400" spc="-38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73D86"/>
                </a:solidFill>
                <a:latin typeface="Arial"/>
                <a:cs typeface="Arial"/>
              </a:rPr>
              <a:t>Garage.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90" dirty="0">
                <a:solidFill>
                  <a:srgbClr val="073D86"/>
                </a:solidFill>
                <a:latin typeface="Arial"/>
                <a:cs typeface="Arial"/>
              </a:rPr>
              <a:t>It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is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free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73D86"/>
                </a:solidFill>
                <a:latin typeface="Arial"/>
                <a:cs typeface="Arial"/>
              </a:rPr>
              <a:t>for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73D86"/>
                </a:solidFill>
                <a:latin typeface="Arial"/>
                <a:cs typeface="Arial"/>
              </a:rPr>
              <a:t>both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73D86"/>
                </a:solidFill>
                <a:latin typeface="Arial"/>
                <a:cs typeface="Arial"/>
              </a:rPr>
              <a:t>commercial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and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73D86"/>
                </a:solidFill>
                <a:latin typeface="Arial"/>
                <a:cs typeface="Arial"/>
              </a:rPr>
              <a:t>non-commercial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use.</a:t>
            </a:r>
            <a:r>
              <a:rPr sz="24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73D86"/>
                </a:solidFill>
                <a:latin typeface="Arial"/>
                <a:cs typeface="Arial"/>
              </a:rPr>
              <a:t>It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is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73D86"/>
                </a:solidFill>
                <a:latin typeface="Arial"/>
                <a:cs typeface="Arial"/>
              </a:rPr>
              <a:t>a  </a:t>
            </a:r>
            <a:r>
              <a:rPr sz="2400" spc="-20" dirty="0">
                <a:solidFill>
                  <a:srgbClr val="073D86"/>
                </a:solidFill>
                <a:latin typeface="Arial"/>
                <a:cs typeface="Arial"/>
              </a:rPr>
              <a:t>library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073D86"/>
                </a:solidFill>
                <a:latin typeface="Arial"/>
                <a:cs typeface="Arial"/>
              </a:rPr>
              <a:t>many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inbuilt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functions </a:t>
            </a:r>
            <a:r>
              <a:rPr sz="2400" spc="-50" dirty="0">
                <a:solidFill>
                  <a:srgbClr val="073D86"/>
                </a:solidFill>
                <a:latin typeface="Arial"/>
                <a:cs typeface="Arial"/>
              </a:rPr>
              <a:t>mainly </a:t>
            </a:r>
            <a:r>
              <a:rPr sz="2400" spc="-65" dirty="0">
                <a:solidFill>
                  <a:srgbClr val="073D86"/>
                </a:solidFill>
                <a:latin typeface="Arial"/>
                <a:cs typeface="Arial"/>
              </a:rPr>
              <a:t>aimed </a:t>
            </a:r>
            <a:r>
              <a:rPr sz="2400" spc="15" dirty="0">
                <a:solidFill>
                  <a:srgbClr val="073D86"/>
                </a:solidFill>
                <a:latin typeface="Arial"/>
                <a:cs typeface="Arial"/>
              </a:rPr>
              <a:t>at </a:t>
            </a:r>
            <a:r>
              <a:rPr sz="2400" spc="-50" dirty="0">
                <a:solidFill>
                  <a:srgbClr val="073D86"/>
                </a:solidFill>
                <a:latin typeface="Arial"/>
                <a:cs typeface="Arial"/>
              </a:rPr>
              <a:t>real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time 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 </a:t>
            </a:r>
            <a:r>
              <a:rPr sz="2400" spc="-65" dirty="0">
                <a:solidFill>
                  <a:srgbClr val="073D86"/>
                </a:solidFill>
                <a:latin typeface="Arial"/>
                <a:cs typeface="Arial"/>
              </a:rPr>
              <a:t>processing.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Now </a:t>
            </a:r>
            <a:r>
              <a:rPr sz="2400" spc="90" dirty="0">
                <a:solidFill>
                  <a:srgbClr val="073D86"/>
                </a:solidFill>
                <a:latin typeface="Arial"/>
                <a:cs typeface="Arial"/>
              </a:rPr>
              <a:t>it 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has </a:t>
            </a:r>
            <a:r>
              <a:rPr sz="2400" spc="-80" dirty="0">
                <a:solidFill>
                  <a:srgbClr val="073D86"/>
                </a:solidFill>
                <a:latin typeface="Arial"/>
                <a:cs typeface="Arial"/>
              </a:rPr>
              <a:t>several </a:t>
            </a:r>
            <a:r>
              <a:rPr sz="2400" spc="-55" dirty="0">
                <a:solidFill>
                  <a:srgbClr val="073D86"/>
                </a:solidFill>
                <a:latin typeface="Arial"/>
                <a:cs typeface="Arial"/>
              </a:rPr>
              <a:t>hundreds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  </a:t>
            </a:r>
            <a:r>
              <a:rPr sz="2400" spc="-65" dirty="0">
                <a:solidFill>
                  <a:srgbClr val="073D86"/>
                </a:solidFill>
                <a:latin typeface="Arial"/>
                <a:cs typeface="Arial"/>
              </a:rPr>
              <a:t>processing </a:t>
            </a: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073D86"/>
                </a:solidFill>
                <a:latin typeface="Arial"/>
                <a:cs typeface="Arial"/>
              </a:rPr>
              <a:t>computer </a:t>
            </a:r>
            <a:r>
              <a:rPr sz="2400" spc="-55" dirty="0">
                <a:solidFill>
                  <a:srgbClr val="073D86"/>
                </a:solidFill>
                <a:latin typeface="Arial"/>
                <a:cs typeface="Arial"/>
              </a:rPr>
              <a:t>vision </a:t>
            </a:r>
            <a:r>
              <a:rPr sz="2400" spc="-20" dirty="0">
                <a:solidFill>
                  <a:srgbClr val="073D86"/>
                </a:solidFill>
                <a:latin typeface="Arial"/>
                <a:cs typeface="Arial"/>
              </a:rPr>
              <a:t>algorithms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which </a:t>
            </a:r>
            <a:r>
              <a:rPr sz="2400" spc="-85" dirty="0">
                <a:solidFill>
                  <a:srgbClr val="073D86"/>
                </a:solidFill>
                <a:latin typeface="Arial"/>
                <a:cs typeface="Arial"/>
              </a:rPr>
              <a:t>make 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developing </a:t>
            </a:r>
            <a:r>
              <a:rPr sz="2400" spc="-85" dirty="0">
                <a:solidFill>
                  <a:srgbClr val="073D86"/>
                </a:solidFill>
                <a:latin typeface="Arial"/>
                <a:cs typeface="Arial"/>
              </a:rPr>
              <a:t>advanced </a:t>
            </a:r>
            <a:r>
              <a:rPr sz="2400" spc="-10" dirty="0">
                <a:solidFill>
                  <a:srgbClr val="073D86"/>
                </a:solidFill>
                <a:latin typeface="Arial"/>
                <a:cs typeface="Arial"/>
              </a:rPr>
              <a:t>computer </a:t>
            </a:r>
            <a:r>
              <a:rPr sz="2400" spc="-50" dirty="0">
                <a:solidFill>
                  <a:srgbClr val="073D86"/>
                </a:solidFill>
                <a:latin typeface="Arial"/>
                <a:cs typeface="Arial"/>
              </a:rPr>
              <a:t>vision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applications 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easy </a:t>
            </a: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073D86"/>
                </a:solidFill>
                <a:latin typeface="Arial"/>
                <a:cs typeface="Arial"/>
              </a:rPr>
              <a:t>efficient.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3357" y="491693"/>
            <a:ext cx="572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5" dirty="0"/>
              <a:t>OpenCV </a:t>
            </a:r>
            <a:r>
              <a:rPr sz="4400" spc="-175" dirty="0"/>
              <a:t>an</a:t>
            </a:r>
            <a:r>
              <a:rPr sz="4400" spc="-254" dirty="0"/>
              <a:t> </a:t>
            </a:r>
            <a:r>
              <a:rPr sz="4400" spc="25" dirty="0"/>
              <a:t>Introduction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The </a:t>
            </a:r>
            <a:r>
              <a:rPr spc="-175" dirty="0"/>
              <a:t>OpenCV </a:t>
            </a:r>
            <a:r>
              <a:rPr spc="-20" dirty="0"/>
              <a:t>library </a:t>
            </a:r>
            <a:r>
              <a:rPr spc="-80" dirty="0"/>
              <a:t>gives </a:t>
            </a:r>
            <a:r>
              <a:rPr spc="-125" dirty="0"/>
              <a:t>us </a:t>
            </a:r>
            <a:r>
              <a:rPr spc="-160" dirty="0"/>
              <a:t>a </a:t>
            </a:r>
            <a:r>
              <a:rPr spc="-20" dirty="0"/>
              <a:t>greatly </a:t>
            </a:r>
            <a:r>
              <a:rPr spc="-10" dirty="0"/>
              <a:t>interesting</a:t>
            </a:r>
            <a:r>
              <a:rPr spc="-465" dirty="0"/>
              <a:t> </a:t>
            </a:r>
            <a:r>
              <a:rPr spc="-40" dirty="0"/>
              <a:t>demo  </a:t>
            </a:r>
            <a:r>
              <a:rPr spc="65" dirty="0"/>
              <a:t>for </a:t>
            </a:r>
            <a:r>
              <a:rPr spc="-160" dirty="0"/>
              <a:t>a </a:t>
            </a:r>
            <a:r>
              <a:rPr spc="-5" dirty="0"/>
              <a:t>object </a:t>
            </a:r>
            <a:r>
              <a:rPr spc="-10" dirty="0"/>
              <a:t>detection. </a:t>
            </a:r>
            <a:r>
              <a:rPr spc="-35" dirty="0"/>
              <a:t>Furthermore, </a:t>
            </a:r>
            <a:r>
              <a:rPr spc="90" dirty="0"/>
              <a:t>it </a:t>
            </a:r>
            <a:r>
              <a:rPr spc="-40" dirty="0"/>
              <a:t>provides </a:t>
            </a:r>
            <a:r>
              <a:rPr spc="-130" dirty="0"/>
              <a:t>us  </a:t>
            </a:r>
            <a:r>
              <a:rPr spc="-40" dirty="0"/>
              <a:t>programs </a:t>
            </a:r>
            <a:r>
              <a:rPr spc="30" dirty="0"/>
              <a:t>(or </a:t>
            </a:r>
            <a:r>
              <a:rPr spc="-10" dirty="0"/>
              <a:t>functions) </a:t>
            </a:r>
            <a:r>
              <a:rPr spc="-25" dirty="0"/>
              <a:t>which </a:t>
            </a:r>
            <a:r>
              <a:rPr spc="-10" dirty="0"/>
              <a:t>they </a:t>
            </a:r>
            <a:r>
              <a:rPr spc="-95" dirty="0"/>
              <a:t>used </a:t>
            </a:r>
            <a:r>
              <a:rPr spc="100" dirty="0"/>
              <a:t>to </a:t>
            </a:r>
            <a:r>
              <a:rPr spc="5" dirty="0"/>
              <a:t>train  </a:t>
            </a:r>
            <a:r>
              <a:rPr spc="-70" dirty="0"/>
              <a:t>classifiers </a:t>
            </a:r>
            <a:r>
              <a:rPr spc="65" dirty="0"/>
              <a:t>for </a:t>
            </a:r>
            <a:r>
              <a:rPr spc="20" dirty="0"/>
              <a:t>their </a:t>
            </a:r>
            <a:r>
              <a:rPr spc="-5" dirty="0"/>
              <a:t>object detection </a:t>
            </a:r>
            <a:r>
              <a:rPr spc="-70" dirty="0"/>
              <a:t>system </a:t>
            </a:r>
            <a:r>
              <a:rPr spc="-50" dirty="0"/>
              <a:t>(called  </a:t>
            </a:r>
            <a:r>
              <a:rPr spc="-75" dirty="0"/>
              <a:t>HaarTraining). </a:t>
            </a:r>
            <a:r>
              <a:rPr spc="-120" dirty="0"/>
              <a:t>Thus, </a:t>
            </a:r>
            <a:r>
              <a:rPr spc="-5" dirty="0"/>
              <a:t>we </a:t>
            </a:r>
            <a:r>
              <a:rPr spc="-105" dirty="0"/>
              <a:t>can </a:t>
            </a:r>
            <a:r>
              <a:rPr spc="-40" dirty="0"/>
              <a:t>create </a:t>
            </a:r>
            <a:r>
              <a:rPr dirty="0"/>
              <a:t>our </a:t>
            </a:r>
            <a:r>
              <a:rPr spc="25" dirty="0"/>
              <a:t>own </a:t>
            </a:r>
            <a:r>
              <a:rPr spc="-5" dirty="0"/>
              <a:t>object  </a:t>
            </a:r>
            <a:r>
              <a:rPr spc="-70" dirty="0"/>
              <a:t>classifiers using </a:t>
            </a:r>
            <a:r>
              <a:rPr spc="15" dirty="0"/>
              <a:t>the</a:t>
            </a:r>
            <a:r>
              <a:rPr spc="-330" dirty="0"/>
              <a:t> </a:t>
            </a:r>
            <a:r>
              <a:rPr spc="-20" dirty="0"/>
              <a:t>functions.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1329" y="580085"/>
            <a:ext cx="3103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Haa</a:t>
            </a:r>
            <a:r>
              <a:rPr sz="4400" spc="-135" dirty="0"/>
              <a:t>r</a:t>
            </a:r>
            <a:r>
              <a:rPr sz="4400" spc="-365" dirty="0"/>
              <a:t>-</a:t>
            </a:r>
            <a:r>
              <a:rPr sz="4400" spc="-10" dirty="0"/>
              <a:t>training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617" y="298145"/>
            <a:ext cx="2305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Flo</a:t>
            </a:r>
            <a:r>
              <a:rPr spc="-105" dirty="0"/>
              <a:t>w</a:t>
            </a:r>
            <a:r>
              <a:rPr spc="-325" dirty="0"/>
              <a:t>-</a:t>
            </a:r>
            <a:r>
              <a:rPr spc="-120" dirty="0"/>
              <a:t>c</a:t>
            </a:r>
            <a:r>
              <a:rPr spc="-150" dirty="0"/>
              <a:t>h</a:t>
            </a:r>
            <a:r>
              <a:rPr spc="45" dirty="0"/>
              <a:t>art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1829" y="1135062"/>
            <a:ext cx="2759075" cy="660400"/>
            <a:chOff x="871829" y="1135062"/>
            <a:chExt cx="2759075" cy="660400"/>
          </a:xfrm>
        </p:grpSpPr>
        <p:sp>
          <p:nvSpPr>
            <p:cNvPr id="4" name="object 4"/>
            <p:cNvSpPr/>
            <p:nvPr/>
          </p:nvSpPr>
          <p:spPr>
            <a:xfrm>
              <a:off x="879767" y="1143000"/>
              <a:ext cx="2743200" cy="644525"/>
            </a:xfrm>
            <a:custGeom>
              <a:avLst/>
              <a:gdLst/>
              <a:ahLst/>
              <a:cxnLst/>
              <a:rect l="l" t="t" r="r" b="b"/>
              <a:pathLst>
                <a:path w="2743200" h="644525">
                  <a:moveTo>
                    <a:pt x="2635846" y="0"/>
                  </a:moveTo>
                  <a:lnTo>
                    <a:pt x="107365" y="0"/>
                  </a:lnTo>
                  <a:lnTo>
                    <a:pt x="65574" y="8445"/>
                  </a:lnTo>
                  <a:lnTo>
                    <a:pt x="31446" y="31464"/>
                  </a:lnTo>
                  <a:lnTo>
                    <a:pt x="8437" y="65579"/>
                  </a:lnTo>
                  <a:lnTo>
                    <a:pt x="0" y="107314"/>
                  </a:lnTo>
                  <a:lnTo>
                    <a:pt x="0" y="536828"/>
                  </a:lnTo>
                  <a:lnTo>
                    <a:pt x="8437" y="578637"/>
                  </a:lnTo>
                  <a:lnTo>
                    <a:pt x="31446" y="612790"/>
                  </a:lnTo>
                  <a:lnTo>
                    <a:pt x="65574" y="635823"/>
                  </a:lnTo>
                  <a:lnTo>
                    <a:pt x="107365" y="644271"/>
                  </a:lnTo>
                  <a:lnTo>
                    <a:pt x="2635846" y="644271"/>
                  </a:lnTo>
                  <a:lnTo>
                    <a:pt x="2677635" y="635823"/>
                  </a:lnTo>
                  <a:lnTo>
                    <a:pt x="2711745" y="612790"/>
                  </a:lnTo>
                  <a:lnTo>
                    <a:pt x="2734734" y="578637"/>
                  </a:lnTo>
                  <a:lnTo>
                    <a:pt x="2743161" y="536828"/>
                  </a:lnTo>
                  <a:lnTo>
                    <a:pt x="2743161" y="107314"/>
                  </a:lnTo>
                  <a:lnTo>
                    <a:pt x="2734734" y="65579"/>
                  </a:lnTo>
                  <a:lnTo>
                    <a:pt x="2711745" y="31464"/>
                  </a:lnTo>
                  <a:lnTo>
                    <a:pt x="2677635" y="8445"/>
                  </a:lnTo>
                  <a:lnTo>
                    <a:pt x="26358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767" y="1143000"/>
              <a:ext cx="2743200" cy="644525"/>
            </a:xfrm>
            <a:custGeom>
              <a:avLst/>
              <a:gdLst/>
              <a:ahLst/>
              <a:cxnLst/>
              <a:rect l="l" t="t" r="r" b="b"/>
              <a:pathLst>
                <a:path w="2743200" h="644525">
                  <a:moveTo>
                    <a:pt x="0" y="107314"/>
                  </a:moveTo>
                  <a:lnTo>
                    <a:pt x="8437" y="65579"/>
                  </a:lnTo>
                  <a:lnTo>
                    <a:pt x="31446" y="31464"/>
                  </a:lnTo>
                  <a:lnTo>
                    <a:pt x="65574" y="8445"/>
                  </a:lnTo>
                  <a:lnTo>
                    <a:pt x="107365" y="0"/>
                  </a:lnTo>
                  <a:lnTo>
                    <a:pt x="2635846" y="0"/>
                  </a:lnTo>
                  <a:lnTo>
                    <a:pt x="2677635" y="8445"/>
                  </a:lnTo>
                  <a:lnTo>
                    <a:pt x="2711745" y="31464"/>
                  </a:lnTo>
                  <a:lnTo>
                    <a:pt x="2734734" y="65579"/>
                  </a:lnTo>
                  <a:lnTo>
                    <a:pt x="2743161" y="107314"/>
                  </a:lnTo>
                  <a:lnTo>
                    <a:pt x="2743161" y="536828"/>
                  </a:lnTo>
                  <a:lnTo>
                    <a:pt x="2734734" y="578637"/>
                  </a:lnTo>
                  <a:lnTo>
                    <a:pt x="2711745" y="612790"/>
                  </a:lnTo>
                  <a:lnTo>
                    <a:pt x="2677635" y="635823"/>
                  </a:lnTo>
                  <a:lnTo>
                    <a:pt x="2635846" y="644271"/>
                  </a:lnTo>
                  <a:lnTo>
                    <a:pt x="107365" y="644271"/>
                  </a:lnTo>
                  <a:lnTo>
                    <a:pt x="65574" y="635823"/>
                  </a:lnTo>
                  <a:lnTo>
                    <a:pt x="31446" y="612790"/>
                  </a:lnTo>
                  <a:lnTo>
                    <a:pt x="8437" y="578637"/>
                  </a:lnTo>
                  <a:lnTo>
                    <a:pt x="0" y="536828"/>
                  </a:lnTo>
                  <a:lnTo>
                    <a:pt x="0" y="107314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0319" y="1163192"/>
            <a:ext cx="192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5080" indent="-245745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Gather image </a:t>
            </a:r>
            <a:r>
              <a:rPr sz="1800" spc="-30" dirty="0">
                <a:latin typeface="Arial"/>
                <a:cs typeface="Arial"/>
              </a:rPr>
              <a:t>set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object </a:t>
            </a:r>
            <a:r>
              <a:rPr sz="1800" spc="-55" dirty="0">
                <a:latin typeface="Arial"/>
                <a:cs typeface="Arial"/>
              </a:rPr>
              <a:t>e.g.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fish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1829" y="2222690"/>
            <a:ext cx="2759075" cy="777875"/>
            <a:chOff x="871829" y="2222690"/>
            <a:chExt cx="2759075" cy="777875"/>
          </a:xfrm>
        </p:grpSpPr>
        <p:sp>
          <p:nvSpPr>
            <p:cNvPr id="8" name="object 8"/>
            <p:cNvSpPr/>
            <p:nvPr/>
          </p:nvSpPr>
          <p:spPr>
            <a:xfrm>
              <a:off x="879767" y="2230627"/>
              <a:ext cx="2743200" cy="762000"/>
            </a:xfrm>
            <a:custGeom>
              <a:avLst/>
              <a:gdLst/>
              <a:ahLst/>
              <a:cxnLst/>
              <a:rect l="l" t="t" r="r" b="b"/>
              <a:pathLst>
                <a:path w="2743200" h="762000">
                  <a:moveTo>
                    <a:pt x="2616161" y="0"/>
                  </a:moveTo>
                  <a:lnTo>
                    <a:pt x="127000" y="0"/>
                  </a:lnTo>
                  <a:lnTo>
                    <a:pt x="77565" y="9967"/>
                  </a:lnTo>
                  <a:lnTo>
                    <a:pt x="37196" y="37163"/>
                  </a:lnTo>
                  <a:lnTo>
                    <a:pt x="9980" y="7752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8"/>
                  </a:lnTo>
                  <a:lnTo>
                    <a:pt x="77565" y="752014"/>
                  </a:lnTo>
                  <a:lnTo>
                    <a:pt x="127000" y="762000"/>
                  </a:lnTo>
                  <a:lnTo>
                    <a:pt x="2616161" y="762000"/>
                  </a:lnTo>
                  <a:lnTo>
                    <a:pt x="2665634" y="752014"/>
                  </a:lnTo>
                  <a:lnTo>
                    <a:pt x="2705998" y="724788"/>
                  </a:lnTo>
                  <a:lnTo>
                    <a:pt x="2733194" y="684418"/>
                  </a:lnTo>
                  <a:lnTo>
                    <a:pt x="2743161" y="635000"/>
                  </a:lnTo>
                  <a:lnTo>
                    <a:pt x="2743161" y="127000"/>
                  </a:lnTo>
                  <a:lnTo>
                    <a:pt x="2733194" y="77527"/>
                  </a:lnTo>
                  <a:lnTo>
                    <a:pt x="2705998" y="37163"/>
                  </a:lnTo>
                  <a:lnTo>
                    <a:pt x="2665634" y="9967"/>
                  </a:lnTo>
                  <a:lnTo>
                    <a:pt x="26161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9767" y="2230627"/>
              <a:ext cx="2743200" cy="762000"/>
            </a:xfrm>
            <a:custGeom>
              <a:avLst/>
              <a:gdLst/>
              <a:ahLst/>
              <a:cxnLst/>
              <a:rect l="l" t="t" r="r" b="b"/>
              <a:pathLst>
                <a:path w="2743200" h="762000">
                  <a:moveTo>
                    <a:pt x="0" y="127000"/>
                  </a:moveTo>
                  <a:lnTo>
                    <a:pt x="9980" y="77527"/>
                  </a:lnTo>
                  <a:lnTo>
                    <a:pt x="37196" y="37163"/>
                  </a:lnTo>
                  <a:lnTo>
                    <a:pt x="77565" y="9967"/>
                  </a:lnTo>
                  <a:lnTo>
                    <a:pt x="127000" y="0"/>
                  </a:lnTo>
                  <a:lnTo>
                    <a:pt x="2616161" y="0"/>
                  </a:lnTo>
                  <a:lnTo>
                    <a:pt x="2665634" y="9967"/>
                  </a:lnTo>
                  <a:lnTo>
                    <a:pt x="2705998" y="37163"/>
                  </a:lnTo>
                  <a:lnTo>
                    <a:pt x="2733194" y="77527"/>
                  </a:lnTo>
                  <a:lnTo>
                    <a:pt x="2743161" y="127000"/>
                  </a:lnTo>
                  <a:lnTo>
                    <a:pt x="2743161" y="635000"/>
                  </a:lnTo>
                  <a:lnTo>
                    <a:pt x="2733194" y="684418"/>
                  </a:lnTo>
                  <a:lnTo>
                    <a:pt x="2705998" y="724788"/>
                  </a:lnTo>
                  <a:lnTo>
                    <a:pt x="2665634" y="752014"/>
                  </a:lnTo>
                  <a:lnTo>
                    <a:pt x="2616161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8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5844" y="2172715"/>
            <a:ext cx="2209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Gather </a:t>
            </a:r>
            <a:r>
              <a:rPr sz="1800" spc="-30" dirty="0">
                <a:latin typeface="Arial"/>
                <a:cs typeface="Arial"/>
              </a:rPr>
              <a:t>negative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image  </a:t>
            </a:r>
            <a:r>
              <a:rPr sz="1800" spc="-30" dirty="0">
                <a:latin typeface="Arial"/>
                <a:cs typeface="Arial"/>
              </a:rPr>
              <a:t>set </a:t>
            </a:r>
            <a:r>
              <a:rPr sz="1800" spc="40" dirty="0">
                <a:latin typeface="Arial"/>
                <a:cs typeface="Arial"/>
              </a:rPr>
              <a:t>without </a:t>
            </a:r>
            <a:r>
              <a:rPr sz="1800" spc="-5" dirty="0">
                <a:latin typeface="Arial"/>
                <a:cs typeface="Arial"/>
              </a:rPr>
              <a:t>object </a:t>
            </a:r>
            <a:r>
              <a:rPr sz="1800" spc="55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interest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1829" y="2992627"/>
            <a:ext cx="2759075" cy="1227455"/>
            <a:chOff x="871829" y="2992627"/>
            <a:chExt cx="2759075" cy="1227455"/>
          </a:xfrm>
        </p:grpSpPr>
        <p:sp>
          <p:nvSpPr>
            <p:cNvPr id="12" name="object 12"/>
            <p:cNvSpPr/>
            <p:nvPr/>
          </p:nvSpPr>
          <p:spPr>
            <a:xfrm>
              <a:off x="2199640" y="2992627"/>
              <a:ext cx="103505" cy="381000"/>
            </a:xfrm>
            <a:custGeom>
              <a:avLst/>
              <a:gdLst/>
              <a:ahLst/>
              <a:cxnLst/>
              <a:rect l="l" t="t" r="r" b="b"/>
              <a:pathLst>
                <a:path w="103505" h="381000">
                  <a:moveTo>
                    <a:pt x="7112" y="284988"/>
                  </a:moveTo>
                  <a:lnTo>
                    <a:pt x="4064" y="286638"/>
                  </a:lnTo>
                  <a:lnTo>
                    <a:pt x="1016" y="288417"/>
                  </a:lnTo>
                  <a:lnTo>
                    <a:pt x="0" y="292354"/>
                  </a:lnTo>
                  <a:lnTo>
                    <a:pt x="51689" y="381000"/>
                  </a:lnTo>
                  <a:lnTo>
                    <a:pt x="59020" y="368426"/>
                  </a:lnTo>
                  <a:lnTo>
                    <a:pt x="45339" y="368426"/>
                  </a:lnTo>
                  <a:lnTo>
                    <a:pt x="45339" y="344877"/>
                  </a:lnTo>
                  <a:lnTo>
                    <a:pt x="12700" y="288925"/>
                  </a:lnTo>
                  <a:lnTo>
                    <a:pt x="11049" y="286004"/>
                  </a:lnTo>
                  <a:lnTo>
                    <a:pt x="7112" y="284988"/>
                  </a:lnTo>
                  <a:close/>
                </a:path>
                <a:path w="103505" h="381000">
                  <a:moveTo>
                    <a:pt x="45339" y="344877"/>
                  </a:moveTo>
                  <a:lnTo>
                    <a:pt x="45339" y="368426"/>
                  </a:lnTo>
                  <a:lnTo>
                    <a:pt x="58039" y="368426"/>
                  </a:lnTo>
                  <a:lnTo>
                    <a:pt x="58039" y="365125"/>
                  </a:lnTo>
                  <a:lnTo>
                    <a:pt x="46228" y="365125"/>
                  </a:lnTo>
                  <a:lnTo>
                    <a:pt x="51688" y="355763"/>
                  </a:lnTo>
                  <a:lnTo>
                    <a:pt x="45339" y="344877"/>
                  </a:lnTo>
                  <a:close/>
                </a:path>
                <a:path w="103505" h="381000">
                  <a:moveTo>
                    <a:pt x="96393" y="284988"/>
                  </a:moveTo>
                  <a:lnTo>
                    <a:pt x="92456" y="286004"/>
                  </a:lnTo>
                  <a:lnTo>
                    <a:pt x="90678" y="288925"/>
                  </a:lnTo>
                  <a:lnTo>
                    <a:pt x="58039" y="344877"/>
                  </a:lnTo>
                  <a:lnTo>
                    <a:pt x="58039" y="368426"/>
                  </a:lnTo>
                  <a:lnTo>
                    <a:pt x="59020" y="368426"/>
                  </a:lnTo>
                  <a:lnTo>
                    <a:pt x="103378" y="292354"/>
                  </a:lnTo>
                  <a:lnTo>
                    <a:pt x="102362" y="288417"/>
                  </a:lnTo>
                  <a:lnTo>
                    <a:pt x="99314" y="286638"/>
                  </a:lnTo>
                  <a:lnTo>
                    <a:pt x="96393" y="284988"/>
                  </a:lnTo>
                  <a:close/>
                </a:path>
                <a:path w="103505" h="381000">
                  <a:moveTo>
                    <a:pt x="51688" y="355763"/>
                  </a:moveTo>
                  <a:lnTo>
                    <a:pt x="46228" y="365125"/>
                  </a:lnTo>
                  <a:lnTo>
                    <a:pt x="57150" y="365125"/>
                  </a:lnTo>
                  <a:lnTo>
                    <a:pt x="51688" y="355763"/>
                  </a:lnTo>
                  <a:close/>
                </a:path>
                <a:path w="103505" h="381000">
                  <a:moveTo>
                    <a:pt x="58039" y="344877"/>
                  </a:moveTo>
                  <a:lnTo>
                    <a:pt x="51688" y="355763"/>
                  </a:lnTo>
                  <a:lnTo>
                    <a:pt x="57150" y="365125"/>
                  </a:lnTo>
                  <a:lnTo>
                    <a:pt x="58039" y="365125"/>
                  </a:lnTo>
                  <a:lnTo>
                    <a:pt x="58039" y="344877"/>
                  </a:lnTo>
                  <a:close/>
                </a:path>
                <a:path w="103505" h="381000">
                  <a:moveTo>
                    <a:pt x="58039" y="0"/>
                  </a:moveTo>
                  <a:lnTo>
                    <a:pt x="45339" y="0"/>
                  </a:lnTo>
                  <a:lnTo>
                    <a:pt x="45339" y="344877"/>
                  </a:lnTo>
                  <a:lnTo>
                    <a:pt x="51688" y="355763"/>
                  </a:lnTo>
                  <a:lnTo>
                    <a:pt x="58038" y="344877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9767" y="3373627"/>
              <a:ext cx="2743200" cy="838200"/>
            </a:xfrm>
            <a:custGeom>
              <a:avLst/>
              <a:gdLst/>
              <a:ahLst/>
              <a:cxnLst/>
              <a:rect l="l" t="t" r="r" b="b"/>
              <a:pathLst>
                <a:path w="2743200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2603461" y="0"/>
                  </a:lnTo>
                  <a:lnTo>
                    <a:pt x="2647641" y="7116"/>
                  </a:lnTo>
                  <a:lnTo>
                    <a:pt x="2685993" y="26936"/>
                  </a:lnTo>
                  <a:lnTo>
                    <a:pt x="2716225" y="57168"/>
                  </a:lnTo>
                  <a:lnTo>
                    <a:pt x="2736045" y="95520"/>
                  </a:lnTo>
                  <a:lnTo>
                    <a:pt x="2743161" y="139700"/>
                  </a:lnTo>
                  <a:lnTo>
                    <a:pt x="2743161" y="698500"/>
                  </a:lnTo>
                  <a:lnTo>
                    <a:pt x="2736045" y="742630"/>
                  </a:lnTo>
                  <a:lnTo>
                    <a:pt x="2716225" y="780976"/>
                  </a:lnTo>
                  <a:lnTo>
                    <a:pt x="2685993" y="811227"/>
                  </a:lnTo>
                  <a:lnTo>
                    <a:pt x="2647641" y="831071"/>
                  </a:lnTo>
                  <a:lnTo>
                    <a:pt x="2603461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7284" y="3490925"/>
            <a:ext cx="2026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Create </a:t>
            </a:r>
            <a:r>
              <a:rPr sz="1800" spc="-5" dirty="0">
                <a:latin typeface="Arial"/>
                <a:cs typeface="Arial"/>
              </a:rPr>
              <a:t>vector </a:t>
            </a:r>
            <a:r>
              <a:rPr sz="1800" spc="-25" dirty="0">
                <a:latin typeface="Arial"/>
                <a:cs typeface="Arial"/>
              </a:rPr>
              <a:t>files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positive </a:t>
            </a:r>
            <a:r>
              <a:rPr sz="1800" spc="-55" dirty="0">
                <a:latin typeface="Arial"/>
                <a:cs typeface="Arial"/>
              </a:rPr>
              <a:t>image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1829" y="4211828"/>
            <a:ext cx="2759075" cy="1130300"/>
            <a:chOff x="871829" y="4211828"/>
            <a:chExt cx="2759075" cy="1130300"/>
          </a:xfrm>
        </p:grpSpPr>
        <p:sp>
          <p:nvSpPr>
            <p:cNvPr id="16" name="object 16"/>
            <p:cNvSpPr/>
            <p:nvPr/>
          </p:nvSpPr>
          <p:spPr>
            <a:xfrm>
              <a:off x="2199640" y="4211828"/>
              <a:ext cx="103505" cy="360680"/>
            </a:xfrm>
            <a:custGeom>
              <a:avLst/>
              <a:gdLst/>
              <a:ahLst/>
              <a:cxnLst/>
              <a:rect l="l" t="t" r="r" b="b"/>
              <a:pathLst>
                <a:path w="103505" h="360679">
                  <a:moveTo>
                    <a:pt x="7112" y="264160"/>
                  </a:moveTo>
                  <a:lnTo>
                    <a:pt x="1016" y="267716"/>
                  </a:lnTo>
                  <a:lnTo>
                    <a:pt x="0" y="271526"/>
                  </a:lnTo>
                  <a:lnTo>
                    <a:pt x="51689" y="360172"/>
                  </a:lnTo>
                  <a:lnTo>
                    <a:pt x="59020" y="347599"/>
                  </a:lnTo>
                  <a:lnTo>
                    <a:pt x="45339" y="347599"/>
                  </a:lnTo>
                  <a:lnTo>
                    <a:pt x="45339" y="324176"/>
                  </a:lnTo>
                  <a:lnTo>
                    <a:pt x="12700" y="268224"/>
                  </a:lnTo>
                  <a:lnTo>
                    <a:pt x="11049" y="265176"/>
                  </a:lnTo>
                  <a:lnTo>
                    <a:pt x="7112" y="264160"/>
                  </a:lnTo>
                  <a:close/>
                </a:path>
                <a:path w="103505" h="360679">
                  <a:moveTo>
                    <a:pt x="45339" y="324176"/>
                  </a:moveTo>
                  <a:lnTo>
                    <a:pt x="45339" y="347599"/>
                  </a:lnTo>
                  <a:lnTo>
                    <a:pt x="58039" y="347599"/>
                  </a:lnTo>
                  <a:lnTo>
                    <a:pt x="58039" y="344424"/>
                  </a:lnTo>
                  <a:lnTo>
                    <a:pt x="46228" y="344424"/>
                  </a:lnTo>
                  <a:lnTo>
                    <a:pt x="51688" y="335062"/>
                  </a:lnTo>
                  <a:lnTo>
                    <a:pt x="45339" y="324176"/>
                  </a:lnTo>
                  <a:close/>
                </a:path>
                <a:path w="103505" h="360679">
                  <a:moveTo>
                    <a:pt x="96393" y="264160"/>
                  </a:moveTo>
                  <a:lnTo>
                    <a:pt x="92456" y="265176"/>
                  </a:lnTo>
                  <a:lnTo>
                    <a:pt x="58039" y="324176"/>
                  </a:lnTo>
                  <a:lnTo>
                    <a:pt x="58039" y="347599"/>
                  </a:lnTo>
                  <a:lnTo>
                    <a:pt x="59020" y="347599"/>
                  </a:lnTo>
                  <a:lnTo>
                    <a:pt x="103378" y="271526"/>
                  </a:lnTo>
                  <a:lnTo>
                    <a:pt x="102362" y="267716"/>
                  </a:lnTo>
                  <a:lnTo>
                    <a:pt x="99314" y="265938"/>
                  </a:lnTo>
                  <a:lnTo>
                    <a:pt x="96393" y="264160"/>
                  </a:lnTo>
                  <a:close/>
                </a:path>
                <a:path w="103505" h="360679">
                  <a:moveTo>
                    <a:pt x="51688" y="335062"/>
                  </a:moveTo>
                  <a:lnTo>
                    <a:pt x="46228" y="344424"/>
                  </a:lnTo>
                  <a:lnTo>
                    <a:pt x="57150" y="344424"/>
                  </a:lnTo>
                  <a:lnTo>
                    <a:pt x="51688" y="335062"/>
                  </a:lnTo>
                  <a:close/>
                </a:path>
                <a:path w="103505" h="360679">
                  <a:moveTo>
                    <a:pt x="58039" y="324176"/>
                  </a:moveTo>
                  <a:lnTo>
                    <a:pt x="51688" y="335062"/>
                  </a:lnTo>
                  <a:lnTo>
                    <a:pt x="57150" y="344424"/>
                  </a:lnTo>
                  <a:lnTo>
                    <a:pt x="58039" y="344424"/>
                  </a:lnTo>
                  <a:lnTo>
                    <a:pt x="58039" y="324176"/>
                  </a:lnTo>
                  <a:close/>
                </a:path>
                <a:path w="103505" h="360679">
                  <a:moveTo>
                    <a:pt x="58039" y="0"/>
                  </a:moveTo>
                  <a:lnTo>
                    <a:pt x="45339" y="0"/>
                  </a:lnTo>
                  <a:lnTo>
                    <a:pt x="45339" y="324176"/>
                  </a:lnTo>
                  <a:lnTo>
                    <a:pt x="51688" y="335062"/>
                  </a:lnTo>
                  <a:lnTo>
                    <a:pt x="58038" y="324176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9767" y="4572000"/>
              <a:ext cx="2743200" cy="762000"/>
            </a:xfrm>
            <a:custGeom>
              <a:avLst/>
              <a:gdLst/>
              <a:ahLst/>
              <a:cxnLst/>
              <a:rect l="l" t="t" r="r" b="b"/>
              <a:pathLst>
                <a:path w="274320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0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2616161" y="0"/>
                  </a:lnTo>
                  <a:lnTo>
                    <a:pt x="2665634" y="9985"/>
                  </a:lnTo>
                  <a:lnTo>
                    <a:pt x="2705998" y="37211"/>
                  </a:lnTo>
                  <a:lnTo>
                    <a:pt x="2733194" y="77581"/>
                  </a:lnTo>
                  <a:lnTo>
                    <a:pt x="2743161" y="127000"/>
                  </a:lnTo>
                  <a:lnTo>
                    <a:pt x="2743161" y="635000"/>
                  </a:lnTo>
                  <a:lnTo>
                    <a:pt x="2733194" y="684418"/>
                  </a:lnTo>
                  <a:lnTo>
                    <a:pt x="2705998" y="724788"/>
                  </a:lnTo>
                  <a:lnTo>
                    <a:pt x="2665634" y="752014"/>
                  </a:lnTo>
                  <a:lnTo>
                    <a:pt x="2616161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35353" y="4651629"/>
            <a:ext cx="163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Create </a:t>
            </a:r>
            <a:r>
              <a:rPr sz="1800" spc="5" dirty="0">
                <a:latin typeface="Arial"/>
                <a:cs typeface="Arial"/>
              </a:rPr>
              <a:t>dat file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  </a:t>
            </a:r>
            <a:r>
              <a:rPr sz="1800" spc="-30" dirty="0">
                <a:latin typeface="Arial"/>
                <a:cs typeface="Arial"/>
              </a:rPr>
              <a:t>negative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one’s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1829" y="5334000"/>
            <a:ext cx="2759075" cy="1303655"/>
            <a:chOff x="871829" y="5334000"/>
            <a:chExt cx="2759075" cy="1303655"/>
          </a:xfrm>
        </p:grpSpPr>
        <p:sp>
          <p:nvSpPr>
            <p:cNvPr id="20" name="object 20"/>
            <p:cNvSpPr/>
            <p:nvPr/>
          </p:nvSpPr>
          <p:spPr>
            <a:xfrm>
              <a:off x="2199640" y="5334000"/>
              <a:ext cx="103505" cy="374650"/>
            </a:xfrm>
            <a:custGeom>
              <a:avLst/>
              <a:gdLst/>
              <a:ahLst/>
              <a:cxnLst/>
              <a:rect l="l" t="t" r="r" b="b"/>
              <a:pathLst>
                <a:path w="103505" h="374650">
                  <a:moveTo>
                    <a:pt x="7112" y="278041"/>
                  </a:moveTo>
                  <a:lnTo>
                    <a:pt x="1016" y="281584"/>
                  </a:lnTo>
                  <a:lnTo>
                    <a:pt x="0" y="285470"/>
                  </a:lnTo>
                  <a:lnTo>
                    <a:pt x="1778" y="288493"/>
                  </a:lnTo>
                  <a:lnTo>
                    <a:pt x="51689" y="374103"/>
                  </a:lnTo>
                  <a:lnTo>
                    <a:pt x="59033" y="361505"/>
                  </a:lnTo>
                  <a:lnTo>
                    <a:pt x="45339" y="361505"/>
                  </a:lnTo>
                  <a:lnTo>
                    <a:pt x="45339" y="338044"/>
                  </a:lnTo>
                  <a:lnTo>
                    <a:pt x="12700" y="282092"/>
                  </a:lnTo>
                  <a:lnTo>
                    <a:pt x="11049" y="279069"/>
                  </a:lnTo>
                  <a:lnTo>
                    <a:pt x="7112" y="278041"/>
                  </a:lnTo>
                  <a:close/>
                </a:path>
                <a:path w="103505" h="374650">
                  <a:moveTo>
                    <a:pt x="45339" y="338044"/>
                  </a:moveTo>
                  <a:lnTo>
                    <a:pt x="45339" y="361505"/>
                  </a:lnTo>
                  <a:lnTo>
                    <a:pt x="58039" y="361505"/>
                  </a:lnTo>
                  <a:lnTo>
                    <a:pt x="58039" y="358292"/>
                  </a:lnTo>
                  <a:lnTo>
                    <a:pt x="46228" y="358292"/>
                  </a:lnTo>
                  <a:lnTo>
                    <a:pt x="51689" y="348932"/>
                  </a:lnTo>
                  <a:lnTo>
                    <a:pt x="45339" y="338044"/>
                  </a:lnTo>
                  <a:close/>
                </a:path>
                <a:path w="103505" h="374650">
                  <a:moveTo>
                    <a:pt x="96393" y="278041"/>
                  </a:moveTo>
                  <a:lnTo>
                    <a:pt x="92456" y="279069"/>
                  </a:lnTo>
                  <a:lnTo>
                    <a:pt x="58042" y="338044"/>
                  </a:lnTo>
                  <a:lnTo>
                    <a:pt x="58039" y="361505"/>
                  </a:lnTo>
                  <a:lnTo>
                    <a:pt x="59033" y="361505"/>
                  </a:lnTo>
                  <a:lnTo>
                    <a:pt x="101600" y="288493"/>
                  </a:lnTo>
                  <a:lnTo>
                    <a:pt x="103378" y="285470"/>
                  </a:lnTo>
                  <a:lnTo>
                    <a:pt x="102362" y="281584"/>
                  </a:lnTo>
                  <a:lnTo>
                    <a:pt x="99314" y="279819"/>
                  </a:lnTo>
                  <a:lnTo>
                    <a:pt x="96393" y="278041"/>
                  </a:lnTo>
                  <a:close/>
                </a:path>
                <a:path w="103505" h="374650">
                  <a:moveTo>
                    <a:pt x="51689" y="348932"/>
                  </a:moveTo>
                  <a:lnTo>
                    <a:pt x="46228" y="358292"/>
                  </a:lnTo>
                  <a:lnTo>
                    <a:pt x="57150" y="358292"/>
                  </a:lnTo>
                  <a:lnTo>
                    <a:pt x="51689" y="348932"/>
                  </a:lnTo>
                  <a:close/>
                </a:path>
                <a:path w="103505" h="374650">
                  <a:moveTo>
                    <a:pt x="58039" y="338051"/>
                  </a:moveTo>
                  <a:lnTo>
                    <a:pt x="51689" y="348932"/>
                  </a:lnTo>
                  <a:lnTo>
                    <a:pt x="57150" y="358292"/>
                  </a:lnTo>
                  <a:lnTo>
                    <a:pt x="58039" y="358292"/>
                  </a:lnTo>
                  <a:lnTo>
                    <a:pt x="58039" y="338051"/>
                  </a:lnTo>
                  <a:close/>
                </a:path>
                <a:path w="103505" h="374650">
                  <a:moveTo>
                    <a:pt x="58039" y="0"/>
                  </a:moveTo>
                  <a:lnTo>
                    <a:pt x="45339" y="0"/>
                  </a:lnTo>
                  <a:lnTo>
                    <a:pt x="45342" y="338051"/>
                  </a:lnTo>
                  <a:lnTo>
                    <a:pt x="51689" y="348932"/>
                  </a:lnTo>
                  <a:lnTo>
                    <a:pt x="58039" y="338051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9767" y="5708078"/>
              <a:ext cx="2743200" cy="921385"/>
            </a:xfrm>
            <a:custGeom>
              <a:avLst/>
              <a:gdLst/>
              <a:ahLst/>
              <a:cxnLst/>
              <a:rect l="l" t="t" r="r" b="b"/>
              <a:pathLst>
                <a:path w="2743200" h="921384">
                  <a:moveTo>
                    <a:pt x="0" y="153555"/>
                  </a:moveTo>
                  <a:lnTo>
                    <a:pt x="7827" y="105018"/>
                  </a:lnTo>
                  <a:lnTo>
                    <a:pt x="29626" y="62865"/>
                  </a:lnTo>
                  <a:lnTo>
                    <a:pt x="62865" y="29626"/>
                  </a:lnTo>
                  <a:lnTo>
                    <a:pt x="105018" y="7827"/>
                  </a:lnTo>
                  <a:lnTo>
                    <a:pt x="153555" y="0"/>
                  </a:lnTo>
                  <a:lnTo>
                    <a:pt x="2589618" y="0"/>
                  </a:lnTo>
                  <a:lnTo>
                    <a:pt x="2638164" y="7827"/>
                  </a:lnTo>
                  <a:lnTo>
                    <a:pt x="2680315" y="29626"/>
                  </a:lnTo>
                  <a:lnTo>
                    <a:pt x="2713547" y="62865"/>
                  </a:lnTo>
                  <a:lnTo>
                    <a:pt x="2735337" y="105018"/>
                  </a:lnTo>
                  <a:lnTo>
                    <a:pt x="2743161" y="153555"/>
                  </a:lnTo>
                  <a:lnTo>
                    <a:pt x="2743161" y="767765"/>
                  </a:lnTo>
                  <a:lnTo>
                    <a:pt x="2735337" y="816302"/>
                  </a:lnTo>
                  <a:lnTo>
                    <a:pt x="2713547" y="858455"/>
                  </a:lnTo>
                  <a:lnTo>
                    <a:pt x="2680315" y="891695"/>
                  </a:lnTo>
                  <a:lnTo>
                    <a:pt x="2638164" y="913493"/>
                  </a:lnTo>
                  <a:lnTo>
                    <a:pt x="2589618" y="921321"/>
                  </a:lnTo>
                  <a:lnTo>
                    <a:pt x="153555" y="921321"/>
                  </a:lnTo>
                  <a:lnTo>
                    <a:pt x="105018" y="913493"/>
                  </a:lnTo>
                  <a:lnTo>
                    <a:pt x="62865" y="891695"/>
                  </a:lnTo>
                  <a:lnTo>
                    <a:pt x="29626" y="858455"/>
                  </a:lnTo>
                  <a:lnTo>
                    <a:pt x="7827" y="816302"/>
                  </a:lnTo>
                  <a:lnTo>
                    <a:pt x="0" y="767765"/>
                  </a:lnTo>
                  <a:lnTo>
                    <a:pt x="0" y="153555"/>
                  </a:lnTo>
                  <a:close/>
                </a:path>
              </a:pathLst>
            </a:custGeom>
            <a:ln w="15874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5436" y="5730341"/>
            <a:ext cx="23526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haar </a:t>
            </a:r>
            <a:r>
              <a:rPr sz="1800" spc="-5" dirty="0">
                <a:latin typeface="Arial"/>
                <a:cs typeface="Arial"/>
              </a:rPr>
              <a:t>training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positive  </a:t>
            </a:r>
            <a:r>
              <a:rPr sz="1800" spc="-55" dirty="0"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negative </a:t>
            </a:r>
            <a:r>
              <a:rPr sz="1800" spc="-55" dirty="0">
                <a:latin typeface="Arial"/>
                <a:cs typeface="Arial"/>
              </a:rPr>
              <a:t>image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sets 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generate </a:t>
            </a:r>
            <a:r>
              <a:rPr sz="1800" spc="-5" dirty="0">
                <a:latin typeface="Arial"/>
                <a:cs typeface="Arial"/>
              </a:rPr>
              <a:t>xml </a:t>
            </a:r>
            <a:r>
              <a:rPr sz="1800" spc="10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99639" y="1135062"/>
            <a:ext cx="6190615" cy="1096010"/>
            <a:chOff x="2199639" y="1135062"/>
            <a:chExt cx="6190615" cy="1096010"/>
          </a:xfrm>
        </p:grpSpPr>
        <p:sp>
          <p:nvSpPr>
            <p:cNvPr id="24" name="object 24"/>
            <p:cNvSpPr/>
            <p:nvPr/>
          </p:nvSpPr>
          <p:spPr>
            <a:xfrm>
              <a:off x="2199639" y="1787270"/>
              <a:ext cx="103505" cy="443865"/>
            </a:xfrm>
            <a:custGeom>
              <a:avLst/>
              <a:gdLst/>
              <a:ahLst/>
              <a:cxnLst/>
              <a:rect l="l" t="t" r="r" b="b"/>
              <a:pathLst>
                <a:path w="103505" h="443864">
                  <a:moveTo>
                    <a:pt x="7112" y="347344"/>
                  </a:moveTo>
                  <a:lnTo>
                    <a:pt x="4064" y="348995"/>
                  </a:lnTo>
                  <a:lnTo>
                    <a:pt x="1016" y="350774"/>
                  </a:lnTo>
                  <a:lnTo>
                    <a:pt x="0" y="354711"/>
                  </a:lnTo>
                  <a:lnTo>
                    <a:pt x="51689" y="443356"/>
                  </a:lnTo>
                  <a:lnTo>
                    <a:pt x="59020" y="430783"/>
                  </a:lnTo>
                  <a:lnTo>
                    <a:pt x="45339" y="430783"/>
                  </a:lnTo>
                  <a:lnTo>
                    <a:pt x="45339" y="407234"/>
                  </a:lnTo>
                  <a:lnTo>
                    <a:pt x="12700" y="351281"/>
                  </a:lnTo>
                  <a:lnTo>
                    <a:pt x="11049" y="348361"/>
                  </a:lnTo>
                  <a:lnTo>
                    <a:pt x="7112" y="347344"/>
                  </a:lnTo>
                  <a:close/>
                </a:path>
                <a:path w="103505" h="443864">
                  <a:moveTo>
                    <a:pt x="45339" y="407234"/>
                  </a:moveTo>
                  <a:lnTo>
                    <a:pt x="45339" y="430783"/>
                  </a:lnTo>
                  <a:lnTo>
                    <a:pt x="58039" y="430783"/>
                  </a:lnTo>
                  <a:lnTo>
                    <a:pt x="58039" y="427481"/>
                  </a:lnTo>
                  <a:lnTo>
                    <a:pt x="46228" y="427481"/>
                  </a:lnTo>
                  <a:lnTo>
                    <a:pt x="51688" y="418120"/>
                  </a:lnTo>
                  <a:lnTo>
                    <a:pt x="45339" y="407234"/>
                  </a:lnTo>
                  <a:close/>
                </a:path>
                <a:path w="103505" h="443864">
                  <a:moveTo>
                    <a:pt x="96393" y="347344"/>
                  </a:moveTo>
                  <a:lnTo>
                    <a:pt x="92456" y="348361"/>
                  </a:lnTo>
                  <a:lnTo>
                    <a:pt x="90678" y="351281"/>
                  </a:lnTo>
                  <a:lnTo>
                    <a:pt x="58039" y="407234"/>
                  </a:lnTo>
                  <a:lnTo>
                    <a:pt x="58039" y="430783"/>
                  </a:lnTo>
                  <a:lnTo>
                    <a:pt x="59020" y="430783"/>
                  </a:lnTo>
                  <a:lnTo>
                    <a:pt x="103378" y="354711"/>
                  </a:lnTo>
                  <a:lnTo>
                    <a:pt x="102362" y="350774"/>
                  </a:lnTo>
                  <a:lnTo>
                    <a:pt x="99314" y="348995"/>
                  </a:lnTo>
                  <a:lnTo>
                    <a:pt x="96393" y="347344"/>
                  </a:lnTo>
                  <a:close/>
                </a:path>
                <a:path w="103505" h="443864">
                  <a:moveTo>
                    <a:pt x="51688" y="418120"/>
                  </a:moveTo>
                  <a:lnTo>
                    <a:pt x="46228" y="427481"/>
                  </a:lnTo>
                  <a:lnTo>
                    <a:pt x="57150" y="427481"/>
                  </a:lnTo>
                  <a:lnTo>
                    <a:pt x="51688" y="418120"/>
                  </a:lnTo>
                  <a:close/>
                </a:path>
                <a:path w="103505" h="443864">
                  <a:moveTo>
                    <a:pt x="58039" y="407234"/>
                  </a:moveTo>
                  <a:lnTo>
                    <a:pt x="51688" y="418120"/>
                  </a:lnTo>
                  <a:lnTo>
                    <a:pt x="57150" y="427481"/>
                  </a:lnTo>
                  <a:lnTo>
                    <a:pt x="58039" y="427481"/>
                  </a:lnTo>
                  <a:lnTo>
                    <a:pt x="58039" y="407234"/>
                  </a:lnTo>
                  <a:close/>
                </a:path>
                <a:path w="103505" h="443864">
                  <a:moveTo>
                    <a:pt x="58039" y="0"/>
                  </a:moveTo>
                  <a:lnTo>
                    <a:pt x="45339" y="0"/>
                  </a:lnTo>
                  <a:lnTo>
                    <a:pt x="45339" y="407234"/>
                  </a:lnTo>
                  <a:lnTo>
                    <a:pt x="51688" y="418120"/>
                  </a:lnTo>
                  <a:lnTo>
                    <a:pt x="58038" y="40723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399" y="1143000"/>
              <a:ext cx="2514600" cy="644525"/>
            </a:xfrm>
            <a:custGeom>
              <a:avLst/>
              <a:gdLst/>
              <a:ahLst/>
              <a:cxnLst/>
              <a:rect l="l" t="t" r="r" b="b"/>
              <a:pathLst>
                <a:path w="2514600" h="644525">
                  <a:moveTo>
                    <a:pt x="2407284" y="0"/>
                  </a:moveTo>
                  <a:lnTo>
                    <a:pt x="107314" y="0"/>
                  </a:lnTo>
                  <a:lnTo>
                    <a:pt x="65579" y="8445"/>
                  </a:lnTo>
                  <a:lnTo>
                    <a:pt x="31464" y="31464"/>
                  </a:lnTo>
                  <a:lnTo>
                    <a:pt x="8445" y="65579"/>
                  </a:lnTo>
                  <a:lnTo>
                    <a:pt x="0" y="107314"/>
                  </a:lnTo>
                  <a:lnTo>
                    <a:pt x="0" y="536828"/>
                  </a:lnTo>
                  <a:lnTo>
                    <a:pt x="8445" y="578637"/>
                  </a:lnTo>
                  <a:lnTo>
                    <a:pt x="31464" y="612790"/>
                  </a:lnTo>
                  <a:lnTo>
                    <a:pt x="65579" y="635823"/>
                  </a:lnTo>
                  <a:lnTo>
                    <a:pt x="107314" y="644271"/>
                  </a:lnTo>
                  <a:lnTo>
                    <a:pt x="2407284" y="644271"/>
                  </a:lnTo>
                  <a:lnTo>
                    <a:pt x="2449020" y="635823"/>
                  </a:lnTo>
                  <a:lnTo>
                    <a:pt x="2483135" y="612790"/>
                  </a:lnTo>
                  <a:lnTo>
                    <a:pt x="2506154" y="578637"/>
                  </a:lnTo>
                  <a:lnTo>
                    <a:pt x="2514600" y="536828"/>
                  </a:lnTo>
                  <a:lnTo>
                    <a:pt x="2514600" y="107314"/>
                  </a:lnTo>
                  <a:lnTo>
                    <a:pt x="2506154" y="65579"/>
                  </a:lnTo>
                  <a:lnTo>
                    <a:pt x="2483135" y="31464"/>
                  </a:lnTo>
                  <a:lnTo>
                    <a:pt x="2449020" y="8445"/>
                  </a:lnTo>
                  <a:lnTo>
                    <a:pt x="2407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7399" y="1143000"/>
              <a:ext cx="2514600" cy="644525"/>
            </a:xfrm>
            <a:custGeom>
              <a:avLst/>
              <a:gdLst/>
              <a:ahLst/>
              <a:cxnLst/>
              <a:rect l="l" t="t" r="r" b="b"/>
              <a:pathLst>
                <a:path w="2514600" h="644525">
                  <a:moveTo>
                    <a:pt x="0" y="107314"/>
                  </a:moveTo>
                  <a:lnTo>
                    <a:pt x="8445" y="65579"/>
                  </a:lnTo>
                  <a:lnTo>
                    <a:pt x="31464" y="31464"/>
                  </a:lnTo>
                  <a:lnTo>
                    <a:pt x="65579" y="8445"/>
                  </a:lnTo>
                  <a:lnTo>
                    <a:pt x="107314" y="0"/>
                  </a:lnTo>
                  <a:lnTo>
                    <a:pt x="2407284" y="0"/>
                  </a:lnTo>
                  <a:lnTo>
                    <a:pt x="2449020" y="8445"/>
                  </a:lnTo>
                  <a:lnTo>
                    <a:pt x="2483135" y="31464"/>
                  </a:lnTo>
                  <a:lnTo>
                    <a:pt x="2506154" y="65579"/>
                  </a:lnTo>
                  <a:lnTo>
                    <a:pt x="2514600" y="107314"/>
                  </a:lnTo>
                  <a:lnTo>
                    <a:pt x="2514600" y="536828"/>
                  </a:lnTo>
                  <a:lnTo>
                    <a:pt x="2506154" y="578637"/>
                  </a:lnTo>
                  <a:lnTo>
                    <a:pt x="2483135" y="612790"/>
                  </a:lnTo>
                  <a:lnTo>
                    <a:pt x="2449020" y="635823"/>
                  </a:lnTo>
                  <a:lnTo>
                    <a:pt x="2407284" y="644271"/>
                  </a:lnTo>
                  <a:lnTo>
                    <a:pt x="107314" y="644271"/>
                  </a:lnTo>
                  <a:lnTo>
                    <a:pt x="65579" y="635823"/>
                  </a:lnTo>
                  <a:lnTo>
                    <a:pt x="31464" y="612790"/>
                  </a:lnTo>
                  <a:lnTo>
                    <a:pt x="8445" y="578637"/>
                  </a:lnTo>
                  <a:lnTo>
                    <a:pt x="0" y="536828"/>
                  </a:lnTo>
                  <a:lnTo>
                    <a:pt x="0" y="107314"/>
                  </a:lnTo>
                  <a:close/>
                </a:path>
              </a:pathLst>
            </a:custGeom>
            <a:ln w="15874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04890" y="1163192"/>
            <a:ext cx="203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2940" marR="5080" indent="-650875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Capture </a:t>
            </a:r>
            <a:r>
              <a:rPr sz="1800" spc="-35" dirty="0">
                <a:latin typeface="Arial"/>
                <a:cs typeface="Arial"/>
              </a:rPr>
              <a:t>stream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from  </a:t>
            </a:r>
            <a:r>
              <a:rPr sz="1800" spc="-65" dirty="0">
                <a:latin typeface="Arial"/>
                <a:cs typeface="Arial"/>
              </a:rPr>
              <a:t>camera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22928" y="1413383"/>
            <a:ext cx="4500880" cy="4761865"/>
            <a:chOff x="3622928" y="1413383"/>
            <a:chExt cx="4500880" cy="4761865"/>
          </a:xfrm>
        </p:grpSpPr>
        <p:sp>
          <p:nvSpPr>
            <p:cNvPr id="29" name="object 29"/>
            <p:cNvSpPr/>
            <p:nvPr/>
          </p:nvSpPr>
          <p:spPr>
            <a:xfrm>
              <a:off x="3622929" y="1413382"/>
              <a:ext cx="3553460" cy="4761865"/>
            </a:xfrm>
            <a:custGeom>
              <a:avLst/>
              <a:gdLst/>
              <a:ahLst/>
              <a:cxnLst/>
              <a:rect l="l" t="t" r="r" b="b"/>
              <a:pathLst>
                <a:path w="3553459" h="4761865">
                  <a:moveTo>
                    <a:pt x="2244471" y="51689"/>
                  </a:moveTo>
                  <a:lnTo>
                    <a:pt x="2233574" y="45339"/>
                  </a:lnTo>
                  <a:lnTo>
                    <a:pt x="2155825" y="0"/>
                  </a:lnTo>
                  <a:lnTo>
                    <a:pt x="2152015" y="1016"/>
                  </a:lnTo>
                  <a:lnTo>
                    <a:pt x="2148459" y="7112"/>
                  </a:lnTo>
                  <a:lnTo>
                    <a:pt x="2149475" y="11049"/>
                  </a:lnTo>
                  <a:lnTo>
                    <a:pt x="2208250" y="45339"/>
                  </a:lnTo>
                  <a:lnTo>
                    <a:pt x="1118743" y="45339"/>
                  </a:lnTo>
                  <a:lnTo>
                    <a:pt x="1115949" y="48260"/>
                  </a:lnTo>
                  <a:lnTo>
                    <a:pt x="1115949" y="4749000"/>
                  </a:lnTo>
                  <a:lnTo>
                    <a:pt x="0" y="4749000"/>
                  </a:lnTo>
                  <a:lnTo>
                    <a:pt x="0" y="4761700"/>
                  </a:lnTo>
                  <a:lnTo>
                    <a:pt x="1125728" y="4761700"/>
                  </a:lnTo>
                  <a:lnTo>
                    <a:pt x="1128649" y="4758855"/>
                  </a:lnTo>
                  <a:lnTo>
                    <a:pt x="1128649" y="4755350"/>
                  </a:lnTo>
                  <a:lnTo>
                    <a:pt x="1128649" y="4749000"/>
                  </a:lnTo>
                  <a:lnTo>
                    <a:pt x="1128649" y="58039"/>
                  </a:lnTo>
                  <a:lnTo>
                    <a:pt x="2208466" y="58039"/>
                  </a:lnTo>
                  <a:lnTo>
                    <a:pt x="2149475" y="92456"/>
                  </a:lnTo>
                  <a:lnTo>
                    <a:pt x="2148459" y="96393"/>
                  </a:lnTo>
                  <a:lnTo>
                    <a:pt x="2150237" y="99441"/>
                  </a:lnTo>
                  <a:lnTo>
                    <a:pt x="2152015" y="102362"/>
                  </a:lnTo>
                  <a:lnTo>
                    <a:pt x="2155825" y="103378"/>
                  </a:lnTo>
                  <a:lnTo>
                    <a:pt x="2158873" y="101727"/>
                  </a:lnTo>
                  <a:lnTo>
                    <a:pt x="2233599" y="58039"/>
                  </a:lnTo>
                  <a:lnTo>
                    <a:pt x="2244471" y="51689"/>
                  </a:lnTo>
                  <a:close/>
                </a:path>
                <a:path w="3553459" h="4761865">
                  <a:moveTo>
                    <a:pt x="3553460" y="2127885"/>
                  </a:moveTo>
                  <a:lnTo>
                    <a:pt x="3552444" y="2124087"/>
                  </a:lnTo>
                  <a:lnTo>
                    <a:pt x="3546348" y="2120519"/>
                  </a:lnTo>
                  <a:lnTo>
                    <a:pt x="3542538" y="2121535"/>
                  </a:lnTo>
                  <a:lnTo>
                    <a:pt x="3508121" y="2180539"/>
                  </a:lnTo>
                  <a:lnTo>
                    <a:pt x="3508121" y="1835531"/>
                  </a:lnTo>
                  <a:lnTo>
                    <a:pt x="3495421" y="1835531"/>
                  </a:lnTo>
                  <a:lnTo>
                    <a:pt x="3495421" y="2180539"/>
                  </a:lnTo>
                  <a:lnTo>
                    <a:pt x="3461004" y="2121535"/>
                  </a:lnTo>
                  <a:lnTo>
                    <a:pt x="3457194" y="2120519"/>
                  </a:lnTo>
                  <a:lnTo>
                    <a:pt x="3451098" y="2124087"/>
                  </a:lnTo>
                  <a:lnTo>
                    <a:pt x="3450082" y="2127885"/>
                  </a:lnTo>
                  <a:lnTo>
                    <a:pt x="3501771" y="2216531"/>
                  </a:lnTo>
                  <a:lnTo>
                    <a:pt x="3509099" y="2203958"/>
                  </a:lnTo>
                  <a:lnTo>
                    <a:pt x="3553460" y="2127885"/>
                  </a:lnTo>
                  <a:close/>
                </a:path>
                <a:path w="3553459" h="4761865">
                  <a:moveTo>
                    <a:pt x="3553460" y="728599"/>
                  </a:moveTo>
                  <a:lnTo>
                    <a:pt x="3552444" y="724662"/>
                  </a:lnTo>
                  <a:lnTo>
                    <a:pt x="3549396" y="722884"/>
                  </a:lnTo>
                  <a:lnTo>
                    <a:pt x="3546348" y="721233"/>
                  </a:lnTo>
                  <a:lnTo>
                    <a:pt x="3542538" y="722249"/>
                  </a:lnTo>
                  <a:lnTo>
                    <a:pt x="3540760" y="725170"/>
                  </a:lnTo>
                  <a:lnTo>
                    <a:pt x="3508121" y="781126"/>
                  </a:lnTo>
                  <a:lnTo>
                    <a:pt x="3508121" y="373888"/>
                  </a:lnTo>
                  <a:lnTo>
                    <a:pt x="3495421" y="373888"/>
                  </a:lnTo>
                  <a:lnTo>
                    <a:pt x="3495421" y="781126"/>
                  </a:lnTo>
                  <a:lnTo>
                    <a:pt x="3462782" y="725170"/>
                  </a:lnTo>
                  <a:lnTo>
                    <a:pt x="3461004" y="722249"/>
                  </a:lnTo>
                  <a:lnTo>
                    <a:pt x="3457194" y="721233"/>
                  </a:lnTo>
                  <a:lnTo>
                    <a:pt x="3454146" y="722884"/>
                  </a:lnTo>
                  <a:lnTo>
                    <a:pt x="3451098" y="724662"/>
                  </a:lnTo>
                  <a:lnTo>
                    <a:pt x="3450082" y="728599"/>
                  </a:lnTo>
                  <a:lnTo>
                    <a:pt x="3501771" y="817245"/>
                  </a:lnTo>
                  <a:lnTo>
                    <a:pt x="3509099" y="804672"/>
                  </a:lnTo>
                  <a:lnTo>
                    <a:pt x="3553460" y="728599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4099" y="2265172"/>
              <a:ext cx="1981200" cy="973455"/>
            </a:xfrm>
            <a:custGeom>
              <a:avLst/>
              <a:gdLst/>
              <a:ahLst/>
              <a:cxnLst/>
              <a:rect l="l" t="t" r="r" b="b"/>
              <a:pathLst>
                <a:path w="1981200" h="973455">
                  <a:moveTo>
                    <a:pt x="990600" y="0"/>
                  </a:moveTo>
                  <a:lnTo>
                    <a:pt x="0" y="486663"/>
                  </a:lnTo>
                  <a:lnTo>
                    <a:pt x="990600" y="973327"/>
                  </a:lnTo>
                  <a:lnTo>
                    <a:pt x="1981200" y="486663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4099" y="2265172"/>
              <a:ext cx="1981200" cy="973455"/>
            </a:xfrm>
            <a:custGeom>
              <a:avLst/>
              <a:gdLst/>
              <a:ahLst/>
              <a:cxnLst/>
              <a:rect l="l" t="t" r="r" b="b"/>
              <a:pathLst>
                <a:path w="1981200" h="973455">
                  <a:moveTo>
                    <a:pt x="0" y="486663"/>
                  </a:moveTo>
                  <a:lnTo>
                    <a:pt x="990600" y="0"/>
                  </a:lnTo>
                  <a:lnTo>
                    <a:pt x="1981200" y="486663"/>
                  </a:lnTo>
                  <a:lnTo>
                    <a:pt x="990600" y="973327"/>
                  </a:lnTo>
                  <a:lnTo>
                    <a:pt x="0" y="486663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40143" y="2450084"/>
            <a:ext cx="771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While  </a:t>
            </a:r>
            <a:r>
              <a:rPr sz="1800" spc="-100" dirty="0">
                <a:latin typeface="Arial"/>
                <a:cs typeface="Arial"/>
              </a:rPr>
              <a:t>c</a:t>
            </a:r>
            <a:r>
              <a:rPr sz="1800" spc="-105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ptu</a:t>
            </a:r>
            <a:r>
              <a:rPr sz="1800" spc="-20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707062" y="5334000"/>
            <a:ext cx="2911475" cy="1075055"/>
            <a:chOff x="5707062" y="5334000"/>
            <a:chExt cx="2911475" cy="1075055"/>
          </a:xfrm>
        </p:grpSpPr>
        <p:sp>
          <p:nvSpPr>
            <p:cNvPr id="34" name="object 34"/>
            <p:cNvSpPr/>
            <p:nvPr/>
          </p:nvSpPr>
          <p:spPr>
            <a:xfrm>
              <a:off x="7073011" y="5334000"/>
              <a:ext cx="103505" cy="374650"/>
            </a:xfrm>
            <a:custGeom>
              <a:avLst/>
              <a:gdLst/>
              <a:ahLst/>
              <a:cxnLst/>
              <a:rect l="l" t="t" r="r" b="b"/>
              <a:pathLst>
                <a:path w="103504" h="374650">
                  <a:moveTo>
                    <a:pt x="7112" y="278041"/>
                  </a:moveTo>
                  <a:lnTo>
                    <a:pt x="1016" y="281584"/>
                  </a:lnTo>
                  <a:lnTo>
                    <a:pt x="0" y="285470"/>
                  </a:lnTo>
                  <a:lnTo>
                    <a:pt x="1778" y="288493"/>
                  </a:lnTo>
                  <a:lnTo>
                    <a:pt x="51689" y="374103"/>
                  </a:lnTo>
                  <a:lnTo>
                    <a:pt x="59033" y="361505"/>
                  </a:lnTo>
                  <a:lnTo>
                    <a:pt x="45339" y="361505"/>
                  </a:lnTo>
                  <a:lnTo>
                    <a:pt x="45339" y="338051"/>
                  </a:lnTo>
                  <a:lnTo>
                    <a:pt x="10922" y="279069"/>
                  </a:lnTo>
                  <a:lnTo>
                    <a:pt x="7112" y="278041"/>
                  </a:lnTo>
                  <a:close/>
                </a:path>
                <a:path w="103504" h="374650">
                  <a:moveTo>
                    <a:pt x="45339" y="338051"/>
                  </a:moveTo>
                  <a:lnTo>
                    <a:pt x="45339" y="361505"/>
                  </a:lnTo>
                  <a:lnTo>
                    <a:pt x="58039" y="361505"/>
                  </a:lnTo>
                  <a:lnTo>
                    <a:pt x="58039" y="358292"/>
                  </a:lnTo>
                  <a:lnTo>
                    <a:pt x="46228" y="358292"/>
                  </a:lnTo>
                  <a:lnTo>
                    <a:pt x="51689" y="348933"/>
                  </a:lnTo>
                  <a:lnTo>
                    <a:pt x="45339" y="338051"/>
                  </a:lnTo>
                  <a:close/>
                </a:path>
                <a:path w="103504" h="374650">
                  <a:moveTo>
                    <a:pt x="96266" y="278041"/>
                  </a:moveTo>
                  <a:lnTo>
                    <a:pt x="92456" y="279069"/>
                  </a:lnTo>
                  <a:lnTo>
                    <a:pt x="58039" y="338051"/>
                  </a:lnTo>
                  <a:lnTo>
                    <a:pt x="58039" y="361505"/>
                  </a:lnTo>
                  <a:lnTo>
                    <a:pt x="59033" y="361505"/>
                  </a:lnTo>
                  <a:lnTo>
                    <a:pt x="101600" y="288493"/>
                  </a:lnTo>
                  <a:lnTo>
                    <a:pt x="103378" y="285470"/>
                  </a:lnTo>
                  <a:lnTo>
                    <a:pt x="102362" y="281584"/>
                  </a:lnTo>
                  <a:lnTo>
                    <a:pt x="96266" y="278041"/>
                  </a:lnTo>
                  <a:close/>
                </a:path>
                <a:path w="103504" h="374650">
                  <a:moveTo>
                    <a:pt x="51689" y="348933"/>
                  </a:moveTo>
                  <a:lnTo>
                    <a:pt x="46228" y="358292"/>
                  </a:lnTo>
                  <a:lnTo>
                    <a:pt x="57150" y="358292"/>
                  </a:lnTo>
                  <a:lnTo>
                    <a:pt x="51689" y="348933"/>
                  </a:lnTo>
                  <a:close/>
                </a:path>
                <a:path w="103504" h="374650">
                  <a:moveTo>
                    <a:pt x="58039" y="338051"/>
                  </a:moveTo>
                  <a:lnTo>
                    <a:pt x="51689" y="348933"/>
                  </a:lnTo>
                  <a:lnTo>
                    <a:pt x="57150" y="358292"/>
                  </a:lnTo>
                  <a:lnTo>
                    <a:pt x="58039" y="358292"/>
                  </a:lnTo>
                  <a:lnTo>
                    <a:pt x="58039" y="338051"/>
                  </a:lnTo>
                  <a:close/>
                </a:path>
                <a:path w="103504" h="374650">
                  <a:moveTo>
                    <a:pt x="58039" y="0"/>
                  </a:moveTo>
                  <a:lnTo>
                    <a:pt x="45339" y="0"/>
                  </a:lnTo>
                  <a:lnTo>
                    <a:pt x="45339" y="338051"/>
                  </a:lnTo>
                  <a:lnTo>
                    <a:pt x="51689" y="348933"/>
                  </a:lnTo>
                  <a:lnTo>
                    <a:pt x="58039" y="338051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15000" y="5708078"/>
              <a:ext cx="2895600" cy="692785"/>
            </a:xfrm>
            <a:custGeom>
              <a:avLst/>
              <a:gdLst/>
              <a:ahLst/>
              <a:cxnLst/>
              <a:rect l="l" t="t" r="r" b="b"/>
              <a:pathLst>
                <a:path w="2895600" h="692785">
                  <a:moveTo>
                    <a:pt x="2780156" y="0"/>
                  </a:moveTo>
                  <a:lnTo>
                    <a:pt x="115442" y="0"/>
                  </a:lnTo>
                  <a:lnTo>
                    <a:pt x="70508" y="9072"/>
                  </a:lnTo>
                  <a:lnTo>
                    <a:pt x="33813" y="33815"/>
                  </a:lnTo>
                  <a:lnTo>
                    <a:pt x="9072" y="70514"/>
                  </a:lnTo>
                  <a:lnTo>
                    <a:pt x="0" y="115455"/>
                  </a:lnTo>
                  <a:lnTo>
                    <a:pt x="0" y="577265"/>
                  </a:lnTo>
                  <a:lnTo>
                    <a:pt x="9072" y="622207"/>
                  </a:lnTo>
                  <a:lnTo>
                    <a:pt x="33813" y="658906"/>
                  </a:lnTo>
                  <a:lnTo>
                    <a:pt x="70508" y="683648"/>
                  </a:lnTo>
                  <a:lnTo>
                    <a:pt x="115442" y="692721"/>
                  </a:lnTo>
                  <a:lnTo>
                    <a:pt x="2780156" y="692721"/>
                  </a:lnTo>
                  <a:lnTo>
                    <a:pt x="2825091" y="683648"/>
                  </a:lnTo>
                  <a:lnTo>
                    <a:pt x="2861786" y="658906"/>
                  </a:lnTo>
                  <a:lnTo>
                    <a:pt x="2886527" y="622207"/>
                  </a:lnTo>
                  <a:lnTo>
                    <a:pt x="2895600" y="577265"/>
                  </a:lnTo>
                  <a:lnTo>
                    <a:pt x="2895600" y="115455"/>
                  </a:lnTo>
                  <a:lnTo>
                    <a:pt x="2886527" y="70514"/>
                  </a:lnTo>
                  <a:lnTo>
                    <a:pt x="2861786" y="33815"/>
                  </a:lnTo>
                  <a:lnTo>
                    <a:pt x="2825091" y="9072"/>
                  </a:lnTo>
                  <a:lnTo>
                    <a:pt x="2780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5000" y="5708078"/>
              <a:ext cx="2895600" cy="692785"/>
            </a:xfrm>
            <a:custGeom>
              <a:avLst/>
              <a:gdLst/>
              <a:ahLst/>
              <a:cxnLst/>
              <a:rect l="l" t="t" r="r" b="b"/>
              <a:pathLst>
                <a:path w="2895600" h="692785">
                  <a:moveTo>
                    <a:pt x="0" y="115455"/>
                  </a:moveTo>
                  <a:lnTo>
                    <a:pt x="9072" y="70514"/>
                  </a:lnTo>
                  <a:lnTo>
                    <a:pt x="33813" y="33815"/>
                  </a:lnTo>
                  <a:lnTo>
                    <a:pt x="70508" y="9072"/>
                  </a:lnTo>
                  <a:lnTo>
                    <a:pt x="115442" y="0"/>
                  </a:lnTo>
                  <a:lnTo>
                    <a:pt x="2780156" y="0"/>
                  </a:lnTo>
                  <a:lnTo>
                    <a:pt x="2825091" y="9072"/>
                  </a:lnTo>
                  <a:lnTo>
                    <a:pt x="2861786" y="33815"/>
                  </a:lnTo>
                  <a:lnTo>
                    <a:pt x="2886527" y="70514"/>
                  </a:lnTo>
                  <a:lnTo>
                    <a:pt x="2895600" y="115455"/>
                  </a:lnTo>
                  <a:lnTo>
                    <a:pt x="2895600" y="577265"/>
                  </a:lnTo>
                  <a:lnTo>
                    <a:pt x="2886527" y="622207"/>
                  </a:lnTo>
                  <a:lnTo>
                    <a:pt x="2861786" y="658906"/>
                  </a:lnTo>
                  <a:lnTo>
                    <a:pt x="2825091" y="683648"/>
                  </a:lnTo>
                  <a:lnTo>
                    <a:pt x="2780156" y="692721"/>
                  </a:lnTo>
                  <a:lnTo>
                    <a:pt x="115442" y="692721"/>
                  </a:lnTo>
                  <a:lnTo>
                    <a:pt x="70508" y="683648"/>
                  </a:lnTo>
                  <a:lnTo>
                    <a:pt x="33813" y="658906"/>
                  </a:lnTo>
                  <a:lnTo>
                    <a:pt x="9072" y="622207"/>
                  </a:lnTo>
                  <a:lnTo>
                    <a:pt x="0" y="577265"/>
                  </a:lnTo>
                  <a:lnTo>
                    <a:pt x="0" y="115455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90665" y="5753201"/>
            <a:ext cx="2145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Apply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histogram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30" dirty="0">
                <a:latin typeface="Arial"/>
                <a:cs typeface="Arial"/>
              </a:rPr>
              <a:t>equalization 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34291" y="4716462"/>
            <a:ext cx="2911475" cy="625475"/>
            <a:chOff x="5634291" y="4716462"/>
            <a:chExt cx="2911475" cy="625475"/>
          </a:xfrm>
        </p:grpSpPr>
        <p:sp>
          <p:nvSpPr>
            <p:cNvPr id="39" name="object 39"/>
            <p:cNvSpPr/>
            <p:nvPr/>
          </p:nvSpPr>
          <p:spPr>
            <a:xfrm>
              <a:off x="5642228" y="4724400"/>
              <a:ext cx="2895600" cy="609600"/>
            </a:xfrm>
            <a:custGeom>
              <a:avLst/>
              <a:gdLst/>
              <a:ahLst/>
              <a:cxnLst/>
              <a:rect l="l" t="t" r="r" b="b"/>
              <a:pathLst>
                <a:path w="2895600" h="609600">
                  <a:moveTo>
                    <a:pt x="27940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2794000" y="609600"/>
                  </a:lnTo>
                  <a:lnTo>
                    <a:pt x="2833556" y="601618"/>
                  </a:lnTo>
                  <a:lnTo>
                    <a:pt x="2865850" y="579850"/>
                  </a:lnTo>
                  <a:lnTo>
                    <a:pt x="2887618" y="547556"/>
                  </a:lnTo>
                  <a:lnTo>
                    <a:pt x="2895600" y="508000"/>
                  </a:lnTo>
                  <a:lnTo>
                    <a:pt x="2895600" y="101600"/>
                  </a:lnTo>
                  <a:lnTo>
                    <a:pt x="2887618" y="62043"/>
                  </a:lnTo>
                  <a:lnTo>
                    <a:pt x="2865850" y="29749"/>
                  </a:lnTo>
                  <a:lnTo>
                    <a:pt x="2833556" y="7981"/>
                  </a:lnTo>
                  <a:lnTo>
                    <a:pt x="279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2228" y="4724400"/>
              <a:ext cx="2895600" cy="609600"/>
            </a:xfrm>
            <a:custGeom>
              <a:avLst/>
              <a:gdLst/>
              <a:ahLst/>
              <a:cxnLst/>
              <a:rect l="l" t="t" r="r" b="b"/>
              <a:pathLst>
                <a:path w="28956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2794000" y="0"/>
                  </a:lnTo>
                  <a:lnTo>
                    <a:pt x="2833556" y="7981"/>
                  </a:lnTo>
                  <a:lnTo>
                    <a:pt x="2865850" y="29749"/>
                  </a:lnTo>
                  <a:lnTo>
                    <a:pt x="2887618" y="62043"/>
                  </a:lnTo>
                  <a:lnTo>
                    <a:pt x="2895600" y="101600"/>
                  </a:lnTo>
                  <a:lnTo>
                    <a:pt x="2895600" y="508000"/>
                  </a:lnTo>
                  <a:lnTo>
                    <a:pt x="2887618" y="547556"/>
                  </a:lnTo>
                  <a:lnTo>
                    <a:pt x="2865850" y="579850"/>
                  </a:lnTo>
                  <a:lnTo>
                    <a:pt x="2833556" y="601618"/>
                  </a:lnTo>
                  <a:lnTo>
                    <a:pt x="27940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000115" y="4727829"/>
            <a:ext cx="2179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7540" marR="5080" indent="-62547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Convert </a:t>
            </a:r>
            <a:r>
              <a:rPr sz="1800" spc="-80" dirty="0">
                <a:latin typeface="Arial"/>
                <a:cs typeface="Arial"/>
              </a:rPr>
              <a:t>each </a:t>
            </a:r>
            <a:r>
              <a:rPr sz="1800" spc="-15" dirty="0">
                <a:latin typeface="Arial"/>
                <a:cs typeface="Arial"/>
              </a:rPr>
              <a:t>frame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  </a:t>
            </a:r>
            <a:r>
              <a:rPr sz="1800" spc="-65" dirty="0">
                <a:latin typeface="Arial"/>
                <a:cs typeface="Arial"/>
              </a:rPr>
              <a:t>grayscale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24791" y="3601148"/>
            <a:ext cx="2530475" cy="777875"/>
            <a:chOff x="5824791" y="3601148"/>
            <a:chExt cx="2530475" cy="777875"/>
          </a:xfrm>
        </p:grpSpPr>
        <p:sp>
          <p:nvSpPr>
            <p:cNvPr id="43" name="object 43"/>
            <p:cNvSpPr/>
            <p:nvPr/>
          </p:nvSpPr>
          <p:spPr>
            <a:xfrm>
              <a:off x="5832728" y="3609085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23876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2387600" y="762000"/>
                  </a:lnTo>
                  <a:lnTo>
                    <a:pt x="2437072" y="752014"/>
                  </a:lnTo>
                  <a:lnTo>
                    <a:pt x="2477436" y="724788"/>
                  </a:lnTo>
                  <a:lnTo>
                    <a:pt x="2504632" y="684418"/>
                  </a:lnTo>
                  <a:lnTo>
                    <a:pt x="2514600" y="635000"/>
                  </a:lnTo>
                  <a:lnTo>
                    <a:pt x="2514600" y="127000"/>
                  </a:lnTo>
                  <a:lnTo>
                    <a:pt x="2504632" y="77581"/>
                  </a:lnTo>
                  <a:lnTo>
                    <a:pt x="2477436" y="37211"/>
                  </a:lnTo>
                  <a:lnTo>
                    <a:pt x="2437072" y="9985"/>
                  </a:lnTo>
                  <a:lnTo>
                    <a:pt x="238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32728" y="3609085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0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2387600" y="0"/>
                  </a:lnTo>
                  <a:lnTo>
                    <a:pt x="2437072" y="9985"/>
                  </a:lnTo>
                  <a:lnTo>
                    <a:pt x="2477436" y="37211"/>
                  </a:lnTo>
                  <a:lnTo>
                    <a:pt x="2504632" y="77581"/>
                  </a:lnTo>
                  <a:lnTo>
                    <a:pt x="2514600" y="127000"/>
                  </a:lnTo>
                  <a:lnTo>
                    <a:pt x="2514600" y="635000"/>
                  </a:lnTo>
                  <a:lnTo>
                    <a:pt x="2504632" y="684418"/>
                  </a:lnTo>
                  <a:lnTo>
                    <a:pt x="2477436" y="724788"/>
                  </a:lnTo>
                  <a:lnTo>
                    <a:pt x="2437072" y="752014"/>
                  </a:lnTo>
                  <a:lnTo>
                    <a:pt x="23876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018657" y="3825697"/>
            <a:ext cx="2142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Query </a:t>
            </a:r>
            <a:r>
              <a:rPr sz="1800" spc="-15" dirty="0">
                <a:latin typeface="Arial"/>
                <a:cs typeface="Arial"/>
              </a:rPr>
              <a:t>frame </a:t>
            </a:r>
            <a:r>
              <a:rPr sz="1800" spc="-35" dirty="0">
                <a:latin typeface="Arial"/>
                <a:cs typeface="Arial"/>
              </a:rPr>
              <a:t>by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38340" y="4371085"/>
            <a:ext cx="130810" cy="2487295"/>
            <a:chOff x="7038340" y="4371085"/>
            <a:chExt cx="130810" cy="2487295"/>
          </a:xfrm>
        </p:grpSpPr>
        <p:sp>
          <p:nvSpPr>
            <p:cNvPr id="47" name="object 47"/>
            <p:cNvSpPr/>
            <p:nvPr/>
          </p:nvSpPr>
          <p:spPr>
            <a:xfrm>
              <a:off x="7038340" y="4371085"/>
              <a:ext cx="103505" cy="353695"/>
            </a:xfrm>
            <a:custGeom>
              <a:avLst/>
              <a:gdLst/>
              <a:ahLst/>
              <a:cxnLst/>
              <a:rect l="l" t="t" r="r" b="b"/>
              <a:pathLst>
                <a:path w="103504" h="353695">
                  <a:moveTo>
                    <a:pt x="7111" y="257301"/>
                  </a:moveTo>
                  <a:lnTo>
                    <a:pt x="1015" y="260857"/>
                  </a:lnTo>
                  <a:lnTo>
                    <a:pt x="0" y="264668"/>
                  </a:lnTo>
                  <a:lnTo>
                    <a:pt x="51688" y="353313"/>
                  </a:lnTo>
                  <a:lnTo>
                    <a:pt x="59020" y="340740"/>
                  </a:lnTo>
                  <a:lnTo>
                    <a:pt x="45338" y="340740"/>
                  </a:lnTo>
                  <a:lnTo>
                    <a:pt x="45338" y="317318"/>
                  </a:lnTo>
                  <a:lnTo>
                    <a:pt x="12700" y="261365"/>
                  </a:lnTo>
                  <a:lnTo>
                    <a:pt x="11049" y="258318"/>
                  </a:lnTo>
                  <a:lnTo>
                    <a:pt x="7111" y="257301"/>
                  </a:lnTo>
                  <a:close/>
                </a:path>
                <a:path w="103504" h="353695">
                  <a:moveTo>
                    <a:pt x="45339" y="317318"/>
                  </a:moveTo>
                  <a:lnTo>
                    <a:pt x="45338" y="340740"/>
                  </a:lnTo>
                  <a:lnTo>
                    <a:pt x="58038" y="340740"/>
                  </a:lnTo>
                  <a:lnTo>
                    <a:pt x="58038" y="337565"/>
                  </a:lnTo>
                  <a:lnTo>
                    <a:pt x="46227" y="337565"/>
                  </a:lnTo>
                  <a:lnTo>
                    <a:pt x="51688" y="328204"/>
                  </a:lnTo>
                  <a:lnTo>
                    <a:pt x="45339" y="317318"/>
                  </a:lnTo>
                  <a:close/>
                </a:path>
                <a:path w="103504" h="353695">
                  <a:moveTo>
                    <a:pt x="96392" y="257301"/>
                  </a:moveTo>
                  <a:lnTo>
                    <a:pt x="92455" y="258318"/>
                  </a:lnTo>
                  <a:lnTo>
                    <a:pt x="58038" y="317318"/>
                  </a:lnTo>
                  <a:lnTo>
                    <a:pt x="58038" y="340740"/>
                  </a:lnTo>
                  <a:lnTo>
                    <a:pt x="59020" y="340740"/>
                  </a:lnTo>
                  <a:lnTo>
                    <a:pt x="103377" y="264668"/>
                  </a:lnTo>
                  <a:lnTo>
                    <a:pt x="102361" y="260857"/>
                  </a:lnTo>
                  <a:lnTo>
                    <a:pt x="99313" y="259080"/>
                  </a:lnTo>
                  <a:lnTo>
                    <a:pt x="96392" y="257301"/>
                  </a:lnTo>
                  <a:close/>
                </a:path>
                <a:path w="103504" h="353695">
                  <a:moveTo>
                    <a:pt x="51688" y="328204"/>
                  </a:moveTo>
                  <a:lnTo>
                    <a:pt x="46227" y="337565"/>
                  </a:lnTo>
                  <a:lnTo>
                    <a:pt x="57150" y="337565"/>
                  </a:lnTo>
                  <a:lnTo>
                    <a:pt x="51688" y="328204"/>
                  </a:lnTo>
                  <a:close/>
                </a:path>
                <a:path w="103504" h="353695">
                  <a:moveTo>
                    <a:pt x="58038" y="317318"/>
                  </a:moveTo>
                  <a:lnTo>
                    <a:pt x="51688" y="328204"/>
                  </a:lnTo>
                  <a:lnTo>
                    <a:pt x="57150" y="337565"/>
                  </a:lnTo>
                  <a:lnTo>
                    <a:pt x="58038" y="337565"/>
                  </a:lnTo>
                  <a:lnTo>
                    <a:pt x="58038" y="317318"/>
                  </a:lnTo>
                  <a:close/>
                </a:path>
                <a:path w="103504" h="353695">
                  <a:moveTo>
                    <a:pt x="58038" y="0"/>
                  </a:moveTo>
                  <a:lnTo>
                    <a:pt x="45338" y="0"/>
                  </a:lnTo>
                  <a:lnTo>
                    <a:pt x="45339" y="317318"/>
                  </a:lnTo>
                  <a:lnTo>
                    <a:pt x="51688" y="328204"/>
                  </a:lnTo>
                  <a:lnTo>
                    <a:pt x="58038" y="317318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2800" y="64008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12700">
              <a:solidFill>
                <a:srgbClr val="30B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279005" y="3211779"/>
            <a:ext cx="345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64262" y="304800"/>
            <a:ext cx="1997075" cy="1227455"/>
            <a:chOff x="6164262" y="304800"/>
            <a:chExt cx="1997075" cy="1227455"/>
          </a:xfrm>
        </p:grpSpPr>
        <p:sp>
          <p:nvSpPr>
            <p:cNvPr id="3" name="object 3"/>
            <p:cNvSpPr/>
            <p:nvPr/>
          </p:nvSpPr>
          <p:spPr>
            <a:xfrm>
              <a:off x="7034911" y="304800"/>
              <a:ext cx="103505" cy="381000"/>
            </a:xfrm>
            <a:custGeom>
              <a:avLst/>
              <a:gdLst/>
              <a:ahLst/>
              <a:cxnLst/>
              <a:rect l="l" t="t" r="r" b="b"/>
              <a:pathLst>
                <a:path w="103504" h="381000">
                  <a:moveTo>
                    <a:pt x="7112" y="284988"/>
                  </a:moveTo>
                  <a:lnTo>
                    <a:pt x="1016" y="288544"/>
                  </a:lnTo>
                  <a:lnTo>
                    <a:pt x="0" y="292353"/>
                  </a:lnTo>
                  <a:lnTo>
                    <a:pt x="51689" y="381000"/>
                  </a:lnTo>
                  <a:lnTo>
                    <a:pt x="59020" y="368426"/>
                  </a:lnTo>
                  <a:lnTo>
                    <a:pt x="45339" y="368426"/>
                  </a:lnTo>
                  <a:lnTo>
                    <a:pt x="45339" y="345004"/>
                  </a:lnTo>
                  <a:lnTo>
                    <a:pt x="10922" y="286003"/>
                  </a:lnTo>
                  <a:lnTo>
                    <a:pt x="7112" y="284988"/>
                  </a:lnTo>
                  <a:close/>
                </a:path>
                <a:path w="103504" h="381000">
                  <a:moveTo>
                    <a:pt x="45339" y="345004"/>
                  </a:moveTo>
                  <a:lnTo>
                    <a:pt x="45339" y="368426"/>
                  </a:lnTo>
                  <a:lnTo>
                    <a:pt x="58039" y="368426"/>
                  </a:lnTo>
                  <a:lnTo>
                    <a:pt x="58039" y="365251"/>
                  </a:lnTo>
                  <a:lnTo>
                    <a:pt x="46228" y="365251"/>
                  </a:lnTo>
                  <a:lnTo>
                    <a:pt x="51689" y="355890"/>
                  </a:lnTo>
                  <a:lnTo>
                    <a:pt x="45339" y="345004"/>
                  </a:lnTo>
                  <a:close/>
                </a:path>
                <a:path w="103504" h="381000">
                  <a:moveTo>
                    <a:pt x="96266" y="284988"/>
                  </a:moveTo>
                  <a:lnTo>
                    <a:pt x="92456" y="286003"/>
                  </a:lnTo>
                  <a:lnTo>
                    <a:pt x="58039" y="345004"/>
                  </a:lnTo>
                  <a:lnTo>
                    <a:pt x="58039" y="368426"/>
                  </a:lnTo>
                  <a:lnTo>
                    <a:pt x="59020" y="368426"/>
                  </a:lnTo>
                  <a:lnTo>
                    <a:pt x="103378" y="292353"/>
                  </a:lnTo>
                  <a:lnTo>
                    <a:pt x="102362" y="288544"/>
                  </a:lnTo>
                  <a:lnTo>
                    <a:pt x="96266" y="284988"/>
                  </a:lnTo>
                  <a:close/>
                </a:path>
                <a:path w="103504" h="381000">
                  <a:moveTo>
                    <a:pt x="51689" y="355890"/>
                  </a:moveTo>
                  <a:lnTo>
                    <a:pt x="46228" y="365251"/>
                  </a:lnTo>
                  <a:lnTo>
                    <a:pt x="57150" y="365251"/>
                  </a:lnTo>
                  <a:lnTo>
                    <a:pt x="51689" y="355890"/>
                  </a:lnTo>
                  <a:close/>
                </a:path>
                <a:path w="103504" h="381000">
                  <a:moveTo>
                    <a:pt x="58039" y="345004"/>
                  </a:moveTo>
                  <a:lnTo>
                    <a:pt x="51689" y="355890"/>
                  </a:lnTo>
                  <a:lnTo>
                    <a:pt x="57150" y="365251"/>
                  </a:lnTo>
                  <a:lnTo>
                    <a:pt x="58039" y="365251"/>
                  </a:lnTo>
                  <a:lnTo>
                    <a:pt x="58039" y="345004"/>
                  </a:lnTo>
                  <a:close/>
                </a:path>
                <a:path w="103504" h="381000">
                  <a:moveTo>
                    <a:pt x="58039" y="0"/>
                  </a:moveTo>
                  <a:lnTo>
                    <a:pt x="45339" y="0"/>
                  </a:lnTo>
                  <a:lnTo>
                    <a:pt x="45339" y="345004"/>
                  </a:lnTo>
                  <a:lnTo>
                    <a:pt x="51689" y="355890"/>
                  </a:lnTo>
                  <a:lnTo>
                    <a:pt x="58039" y="34500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0" y="685800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18415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841500" y="838200"/>
                  </a:lnTo>
                  <a:lnTo>
                    <a:pt x="1885679" y="831083"/>
                  </a:lnTo>
                  <a:lnTo>
                    <a:pt x="1924031" y="811263"/>
                  </a:lnTo>
                  <a:lnTo>
                    <a:pt x="1954263" y="781031"/>
                  </a:lnTo>
                  <a:lnTo>
                    <a:pt x="1974083" y="742679"/>
                  </a:lnTo>
                  <a:lnTo>
                    <a:pt x="1981200" y="698500"/>
                  </a:lnTo>
                  <a:lnTo>
                    <a:pt x="1981200" y="139700"/>
                  </a:lnTo>
                  <a:lnTo>
                    <a:pt x="1974083" y="95520"/>
                  </a:lnTo>
                  <a:lnTo>
                    <a:pt x="1954263" y="57168"/>
                  </a:lnTo>
                  <a:lnTo>
                    <a:pt x="1924031" y="26936"/>
                  </a:lnTo>
                  <a:lnTo>
                    <a:pt x="1885679" y="7116"/>
                  </a:lnTo>
                  <a:lnTo>
                    <a:pt x="184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2200" y="685800"/>
              <a:ext cx="1981200" cy="838200"/>
            </a:xfrm>
            <a:custGeom>
              <a:avLst/>
              <a:gdLst/>
              <a:ahLst/>
              <a:cxnLst/>
              <a:rect l="l" t="t" r="r" b="b"/>
              <a:pathLst>
                <a:path w="19812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841500" y="0"/>
                  </a:lnTo>
                  <a:lnTo>
                    <a:pt x="1885679" y="7116"/>
                  </a:lnTo>
                  <a:lnTo>
                    <a:pt x="1924031" y="26936"/>
                  </a:lnTo>
                  <a:lnTo>
                    <a:pt x="1954263" y="57168"/>
                  </a:lnTo>
                  <a:lnTo>
                    <a:pt x="1974083" y="95520"/>
                  </a:lnTo>
                  <a:lnTo>
                    <a:pt x="1981200" y="139700"/>
                  </a:lnTo>
                  <a:lnTo>
                    <a:pt x="1981200" y="698500"/>
                  </a:lnTo>
                  <a:lnTo>
                    <a:pt x="1974083" y="742679"/>
                  </a:lnTo>
                  <a:lnTo>
                    <a:pt x="1954263" y="781031"/>
                  </a:lnTo>
                  <a:lnTo>
                    <a:pt x="1924031" y="811263"/>
                  </a:lnTo>
                  <a:lnTo>
                    <a:pt x="1885679" y="831083"/>
                  </a:lnTo>
                  <a:lnTo>
                    <a:pt x="18415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93205" y="802894"/>
            <a:ext cx="113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000000"/>
                </a:solidFill>
              </a:rPr>
              <a:t>Load </a:t>
            </a:r>
            <a:r>
              <a:rPr sz="1800" spc="-60" dirty="0">
                <a:solidFill>
                  <a:srgbClr val="000000"/>
                </a:solidFill>
              </a:rPr>
              <a:t>haar  </a:t>
            </a:r>
            <a:r>
              <a:rPr sz="1800" spc="-95" dirty="0">
                <a:solidFill>
                  <a:srgbClr val="000000"/>
                </a:solidFill>
              </a:rPr>
              <a:t>cascade</a:t>
            </a:r>
            <a:r>
              <a:rPr sz="1800" spc="-204" dirty="0">
                <a:solidFill>
                  <a:srgbClr val="000000"/>
                </a:solidFill>
              </a:rPr>
              <a:t> </a:t>
            </a:r>
            <a:r>
              <a:rPr sz="1800" spc="5" dirty="0">
                <a:solidFill>
                  <a:srgbClr val="000000"/>
                </a:solidFill>
              </a:rPr>
              <a:t>file</a:t>
            </a:r>
            <a:endParaRPr sz="1800"/>
          </a:p>
        </p:txBody>
      </p:sp>
      <p:grpSp>
        <p:nvGrpSpPr>
          <p:cNvPr id="7" name="object 7"/>
          <p:cNvGrpSpPr/>
          <p:nvPr/>
        </p:nvGrpSpPr>
        <p:grpSpPr>
          <a:xfrm>
            <a:off x="5638800" y="1524000"/>
            <a:ext cx="3048000" cy="1295400"/>
            <a:chOff x="5638800" y="1524000"/>
            <a:chExt cx="3048000" cy="1295400"/>
          </a:xfrm>
        </p:grpSpPr>
        <p:sp>
          <p:nvSpPr>
            <p:cNvPr id="8" name="object 8"/>
            <p:cNvSpPr/>
            <p:nvPr/>
          </p:nvSpPr>
          <p:spPr>
            <a:xfrm>
              <a:off x="7111111" y="1524000"/>
              <a:ext cx="103505" cy="381000"/>
            </a:xfrm>
            <a:custGeom>
              <a:avLst/>
              <a:gdLst/>
              <a:ahLst/>
              <a:cxnLst/>
              <a:rect l="l" t="t" r="r" b="b"/>
              <a:pathLst>
                <a:path w="103504" h="381000">
                  <a:moveTo>
                    <a:pt x="7112" y="284988"/>
                  </a:moveTo>
                  <a:lnTo>
                    <a:pt x="1016" y="288544"/>
                  </a:lnTo>
                  <a:lnTo>
                    <a:pt x="0" y="292353"/>
                  </a:lnTo>
                  <a:lnTo>
                    <a:pt x="51689" y="381000"/>
                  </a:lnTo>
                  <a:lnTo>
                    <a:pt x="59020" y="368426"/>
                  </a:lnTo>
                  <a:lnTo>
                    <a:pt x="45339" y="368426"/>
                  </a:lnTo>
                  <a:lnTo>
                    <a:pt x="45339" y="345004"/>
                  </a:lnTo>
                  <a:lnTo>
                    <a:pt x="10922" y="286003"/>
                  </a:lnTo>
                  <a:lnTo>
                    <a:pt x="7112" y="284988"/>
                  </a:lnTo>
                  <a:close/>
                </a:path>
                <a:path w="103504" h="381000">
                  <a:moveTo>
                    <a:pt x="45339" y="345004"/>
                  </a:moveTo>
                  <a:lnTo>
                    <a:pt x="45339" y="368426"/>
                  </a:lnTo>
                  <a:lnTo>
                    <a:pt x="58039" y="368426"/>
                  </a:lnTo>
                  <a:lnTo>
                    <a:pt x="58039" y="365251"/>
                  </a:lnTo>
                  <a:lnTo>
                    <a:pt x="46228" y="365251"/>
                  </a:lnTo>
                  <a:lnTo>
                    <a:pt x="51689" y="355890"/>
                  </a:lnTo>
                  <a:lnTo>
                    <a:pt x="45339" y="345004"/>
                  </a:lnTo>
                  <a:close/>
                </a:path>
                <a:path w="103504" h="381000">
                  <a:moveTo>
                    <a:pt x="96266" y="284988"/>
                  </a:moveTo>
                  <a:lnTo>
                    <a:pt x="92456" y="286003"/>
                  </a:lnTo>
                  <a:lnTo>
                    <a:pt x="58039" y="345004"/>
                  </a:lnTo>
                  <a:lnTo>
                    <a:pt x="58039" y="368426"/>
                  </a:lnTo>
                  <a:lnTo>
                    <a:pt x="59020" y="368426"/>
                  </a:lnTo>
                  <a:lnTo>
                    <a:pt x="103378" y="292353"/>
                  </a:lnTo>
                  <a:lnTo>
                    <a:pt x="102362" y="288544"/>
                  </a:lnTo>
                  <a:lnTo>
                    <a:pt x="96266" y="284988"/>
                  </a:lnTo>
                  <a:close/>
                </a:path>
                <a:path w="103504" h="381000">
                  <a:moveTo>
                    <a:pt x="51689" y="355890"/>
                  </a:moveTo>
                  <a:lnTo>
                    <a:pt x="46228" y="365251"/>
                  </a:lnTo>
                  <a:lnTo>
                    <a:pt x="57150" y="365251"/>
                  </a:lnTo>
                  <a:lnTo>
                    <a:pt x="51689" y="355890"/>
                  </a:lnTo>
                  <a:close/>
                </a:path>
                <a:path w="103504" h="381000">
                  <a:moveTo>
                    <a:pt x="58039" y="345004"/>
                  </a:moveTo>
                  <a:lnTo>
                    <a:pt x="51689" y="355890"/>
                  </a:lnTo>
                  <a:lnTo>
                    <a:pt x="57150" y="365251"/>
                  </a:lnTo>
                  <a:lnTo>
                    <a:pt x="58039" y="365251"/>
                  </a:lnTo>
                  <a:lnTo>
                    <a:pt x="58039" y="345004"/>
                  </a:lnTo>
                  <a:close/>
                </a:path>
                <a:path w="103504" h="381000">
                  <a:moveTo>
                    <a:pt x="58039" y="0"/>
                  </a:moveTo>
                  <a:lnTo>
                    <a:pt x="45339" y="0"/>
                  </a:lnTo>
                  <a:lnTo>
                    <a:pt x="45339" y="345004"/>
                  </a:lnTo>
                  <a:lnTo>
                    <a:pt x="51689" y="355890"/>
                  </a:lnTo>
                  <a:lnTo>
                    <a:pt x="58039" y="34500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38800" y="1905000"/>
              <a:ext cx="3048000" cy="914400"/>
            </a:xfrm>
            <a:custGeom>
              <a:avLst/>
              <a:gdLst/>
              <a:ahLst/>
              <a:cxnLst/>
              <a:rect l="l" t="t" r="r" b="b"/>
              <a:pathLst>
                <a:path w="3048000" h="914400">
                  <a:moveTo>
                    <a:pt x="3048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048000" y="9144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38800" y="1905000"/>
            <a:ext cx="3048000" cy="914400"/>
          </a:xfrm>
          <a:prstGeom prst="rect">
            <a:avLst/>
          </a:prstGeom>
          <a:ln w="15875">
            <a:solidFill>
              <a:srgbClr val="039E9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71145" marR="262890" algn="ctr">
              <a:lnSpc>
                <a:spcPct val="100000"/>
              </a:lnSpc>
              <a:spcBef>
                <a:spcPts val="240"/>
              </a:spcBef>
            </a:pPr>
            <a:r>
              <a:rPr sz="1800" spc="-35" dirty="0">
                <a:latin typeface="Arial"/>
                <a:cs typeface="Arial"/>
              </a:rPr>
              <a:t>Store </a:t>
            </a:r>
            <a:r>
              <a:rPr sz="1800" spc="-25" dirty="0">
                <a:latin typeface="Arial"/>
                <a:cs typeface="Arial"/>
              </a:rPr>
              <a:t>objects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variable  </a:t>
            </a:r>
            <a:r>
              <a:rPr sz="1800" spc="-65" dirty="0">
                <a:latin typeface="Arial"/>
                <a:cs typeface="Arial"/>
              </a:rPr>
              <a:t>faces </a:t>
            </a:r>
            <a:r>
              <a:rPr sz="1800" spc="-10" dirty="0">
                <a:latin typeface="Arial"/>
                <a:cs typeface="Arial"/>
              </a:rPr>
              <a:t>while </a:t>
            </a:r>
            <a:r>
              <a:rPr sz="1800" spc="-50" dirty="0">
                <a:latin typeface="Arial"/>
                <a:cs typeface="Arial"/>
              </a:rPr>
              <a:t>using  </a:t>
            </a:r>
            <a:r>
              <a:rPr sz="1800" spc="-25" dirty="0">
                <a:latin typeface="Arial"/>
                <a:cs typeface="Arial"/>
              </a:rPr>
              <a:t>detectMultiScale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10541" y="2819400"/>
            <a:ext cx="2105025" cy="3056255"/>
            <a:chOff x="6110541" y="2819400"/>
            <a:chExt cx="2105025" cy="3056255"/>
          </a:xfrm>
        </p:grpSpPr>
        <p:sp>
          <p:nvSpPr>
            <p:cNvPr id="12" name="object 12"/>
            <p:cNvSpPr/>
            <p:nvPr/>
          </p:nvSpPr>
          <p:spPr>
            <a:xfrm>
              <a:off x="7111110" y="2819400"/>
              <a:ext cx="103505" cy="533400"/>
            </a:xfrm>
            <a:custGeom>
              <a:avLst/>
              <a:gdLst/>
              <a:ahLst/>
              <a:cxnLst/>
              <a:rect l="l" t="t" r="r" b="b"/>
              <a:pathLst>
                <a:path w="103504" h="533400">
                  <a:moveTo>
                    <a:pt x="7112" y="437388"/>
                  </a:moveTo>
                  <a:lnTo>
                    <a:pt x="1016" y="440944"/>
                  </a:lnTo>
                  <a:lnTo>
                    <a:pt x="0" y="444753"/>
                  </a:lnTo>
                  <a:lnTo>
                    <a:pt x="51689" y="533400"/>
                  </a:lnTo>
                  <a:lnTo>
                    <a:pt x="59020" y="520826"/>
                  </a:lnTo>
                  <a:lnTo>
                    <a:pt x="45339" y="520826"/>
                  </a:lnTo>
                  <a:lnTo>
                    <a:pt x="45339" y="497404"/>
                  </a:lnTo>
                  <a:lnTo>
                    <a:pt x="10922" y="438403"/>
                  </a:lnTo>
                  <a:lnTo>
                    <a:pt x="7112" y="437388"/>
                  </a:lnTo>
                  <a:close/>
                </a:path>
                <a:path w="103504" h="533400">
                  <a:moveTo>
                    <a:pt x="45339" y="497404"/>
                  </a:moveTo>
                  <a:lnTo>
                    <a:pt x="45339" y="520826"/>
                  </a:lnTo>
                  <a:lnTo>
                    <a:pt x="58039" y="520826"/>
                  </a:lnTo>
                  <a:lnTo>
                    <a:pt x="58039" y="517651"/>
                  </a:lnTo>
                  <a:lnTo>
                    <a:pt x="46228" y="517651"/>
                  </a:lnTo>
                  <a:lnTo>
                    <a:pt x="51689" y="508290"/>
                  </a:lnTo>
                  <a:lnTo>
                    <a:pt x="45339" y="497404"/>
                  </a:lnTo>
                  <a:close/>
                </a:path>
                <a:path w="103504" h="533400">
                  <a:moveTo>
                    <a:pt x="96266" y="437388"/>
                  </a:moveTo>
                  <a:lnTo>
                    <a:pt x="92456" y="438403"/>
                  </a:lnTo>
                  <a:lnTo>
                    <a:pt x="58039" y="497404"/>
                  </a:lnTo>
                  <a:lnTo>
                    <a:pt x="58039" y="520826"/>
                  </a:lnTo>
                  <a:lnTo>
                    <a:pt x="59020" y="520826"/>
                  </a:lnTo>
                  <a:lnTo>
                    <a:pt x="103378" y="444753"/>
                  </a:lnTo>
                  <a:lnTo>
                    <a:pt x="102362" y="440944"/>
                  </a:lnTo>
                  <a:lnTo>
                    <a:pt x="96266" y="437388"/>
                  </a:lnTo>
                  <a:close/>
                </a:path>
                <a:path w="103504" h="533400">
                  <a:moveTo>
                    <a:pt x="51689" y="508290"/>
                  </a:moveTo>
                  <a:lnTo>
                    <a:pt x="46228" y="517651"/>
                  </a:lnTo>
                  <a:lnTo>
                    <a:pt x="57150" y="517651"/>
                  </a:lnTo>
                  <a:lnTo>
                    <a:pt x="51689" y="508290"/>
                  </a:lnTo>
                  <a:close/>
                </a:path>
                <a:path w="103504" h="533400">
                  <a:moveTo>
                    <a:pt x="58039" y="497404"/>
                  </a:moveTo>
                  <a:lnTo>
                    <a:pt x="51689" y="508290"/>
                  </a:lnTo>
                  <a:lnTo>
                    <a:pt x="57150" y="517651"/>
                  </a:lnTo>
                  <a:lnTo>
                    <a:pt x="58039" y="517651"/>
                  </a:lnTo>
                  <a:lnTo>
                    <a:pt x="58039" y="497404"/>
                  </a:lnTo>
                  <a:close/>
                </a:path>
                <a:path w="103504" h="533400">
                  <a:moveTo>
                    <a:pt x="58039" y="0"/>
                  </a:moveTo>
                  <a:lnTo>
                    <a:pt x="45339" y="0"/>
                  </a:lnTo>
                  <a:lnTo>
                    <a:pt x="45339" y="497404"/>
                  </a:lnTo>
                  <a:lnTo>
                    <a:pt x="51689" y="508290"/>
                  </a:lnTo>
                  <a:lnTo>
                    <a:pt x="58039" y="49740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3484" y="3390900"/>
              <a:ext cx="1738630" cy="1181100"/>
            </a:xfrm>
            <a:custGeom>
              <a:avLst/>
              <a:gdLst/>
              <a:ahLst/>
              <a:cxnLst/>
              <a:rect l="l" t="t" r="r" b="b"/>
              <a:pathLst>
                <a:path w="1738629" h="1181100">
                  <a:moveTo>
                    <a:pt x="0" y="590550"/>
                  </a:moveTo>
                  <a:lnTo>
                    <a:pt x="869314" y="0"/>
                  </a:lnTo>
                  <a:lnTo>
                    <a:pt x="1738630" y="590550"/>
                  </a:lnTo>
                  <a:lnTo>
                    <a:pt x="869314" y="1181100"/>
                  </a:lnTo>
                  <a:lnTo>
                    <a:pt x="0" y="59055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11110" y="4572000"/>
              <a:ext cx="103505" cy="381000"/>
            </a:xfrm>
            <a:custGeom>
              <a:avLst/>
              <a:gdLst/>
              <a:ahLst/>
              <a:cxnLst/>
              <a:rect l="l" t="t" r="r" b="b"/>
              <a:pathLst>
                <a:path w="103504" h="381000">
                  <a:moveTo>
                    <a:pt x="7112" y="284988"/>
                  </a:moveTo>
                  <a:lnTo>
                    <a:pt x="1016" y="288544"/>
                  </a:lnTo>
                  <a:lnTo>
                    <a:pt x="0" y="292354"/>
                  </a:lnTo>
                  <a:lnTo>
                    <a:pt x="51689" y="381000"/>
                  </a:lnTo>
                  <a:lnTo>
                    <a:pt x="59020" y="368426"/>
                  </a:lnTo>
                  <a:lnTo>
                    <a:pt x="45339" y="368426"/>
                  </a:lnTo>
                  <a:lnTo>
                    <a:pt x="45339" y="345004"/>
                  </a:lnTo>
                  <a:lnTo>
                    <a:pt x="10922" y="286004"/>
                  </a:lnTo>
                  <a:lnTo>
                    <a:pt x="7112" y="284988"/>
                  </a:lnTo>
                  <a:close/>
                </a:path>
                <a:path w="103504" h="381000">
                  <a:moveTo>
                    <a:pt x="45339" y="345004"/>
                  </a:moveTo>
                  <a:lnTo>
                    <a:pt x="45339" y="368426"/>
                  </a:lnTo>
                  <a:lnTo>
                    <a:pt x="58039" y="368426"/>
                  </a:lnTo>
                  <a:lnTo>
                    <a:pt x="58039" y="365251"/>
                  </a:lnTo>
                  <a:lnTo>
                    <a:pt x="46228" y="365251"/>
                  </a:lnTo>
                  <a:lnTo>
                    <a:pt x="51689" y="355890"/>
                  </a:lnTo>
                  <a:lnTo>
                    <a:pt x="45339" y="345004"/>
                  </a:lnTo>
                  <a:close/>
                </a:path>
                <a:path w="103504" h="381000">
                  <a:moveTo>
                    <a:pt x="96266" y="284988"/>
                  </a:moveTo>
                  <a:lnTo>
                    <a:pt x="92456" y="286004"/>
                  </a:lnTo>
                  <a:lnTo>
                    <a:pt x="58039" y="345004"/>
                  </a:lnTo>
                  <a:lnTo>
                    <a:pt x="58039" y="368426"/>
                  </a:lnTo>
                  <a:lnTo>
                    <a:pt x="59020" y="368426"/>
                  </a:lnTo>
                  <a:lnTo>
                    <a:pt x="103378" y="292354"/>
                  </a:lnTo>
                  <a:lnTo>
                    <a:pt x="102362" y="288544"/>
                  </a:lnTo>
                  <a:lnTo>
                    <a:pt x="96266" y="284988"/>
                  </a:lnTo>
                  <a:close/>
                </a:path>
                <a:path w="103504" h="381000">
                  <a:moveTo>
                    <a:pt x="51689" y="355890"/>
                  </a:moveTo>
                  <a:lnTo>
                    <a:pt x="46228" y="365251"/>
                  </a:lnTo>
                  <a:lnTo>
                    <a:pt x="57150" y="365251"/>
                  </a:lnTo>
                  <a:lnTo>
                    <a:pt x="51689" y="355890"/>
                  </a:lnTo>
                  <a:close/>
                </a:path>
                <a:path w="103504" h="381000">
                  <a:moveTo>
                    <a:pt x="58039" y="345004"/>
                  </a:moveTo>
                  <a:lnTo>
                    <a:pt x="51689" y="355890"/>
                  </a:lnTo>
                  <a:lnTo>
                    <a:pt x="57150" y="365251"/>
                  </a:lnTo>
                  <a:lnTo>
                    <a:pt x="58039" y="365251"/>
                  </a:lnTo>
                  <a:lnTo>
                    <a:pt x="58039" y="345004"/>
                  </a:lnTo>
                  <a:close/>
                </a:path>
                <a:path w="103504" h="381000">
                  <a:moveTo>
                    <a:pt x="58039" y="0"/>
                  </a:moveTo>
                  <a:lnTo>
                    <a:pt x="45339" y="0"/>
                  </a:lnTo>
                  <a:lnTo>
                    <a:pt x="45339" y="345004"/>
                  </a:lnTo>
                  <a:lnTo>
                    <a:pt x="51689" y="355890"/>
                  </a:lnTo>
                  <a:lnTo>
                    <a:pt x="58039" y="345004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30B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8478" y="4953000"/>
              <a:ext cx="2089150" cy="914400"/>
            </a:xfrm>
            <a:custGeom>
              <a:avLst/>
              <a:gdLst/>
              <a:ahLst/>
              <a:cxnLst/>
              <a:rect l="l" t="t" r="r" b="b"/>
              <a:pathLst>
                <a:path w="2089150" h="914400">
                  <a:moveTo>
                    <a:pt x="0" y="152400"/>
                  </a:moveTo>
                  <a:lnTo>
                    <a:pt x="7778" y="104217"/>
                  </a:lnTo>
                  <a:lnTo>
                    <a:pt x="29431" y="62380"/>
                  </a:lnTo>
                  <a:lnTo>
                    <a:pt x="62435" y="29394"/>
                  </a:lnTo>
                  <a:lnTo>
                    <a:pt x="104265" y="7766"/>
                  </a:lnTo>
                  <a:lnTo>
                    <a:pt x="152400" y="0"/>
                  </a:lnTo>
                  <a:lnTo>
                    <a:pt x="1936242" y="0"/>
                  </a:lnTo>
                  <a:lnTo>
                    <a:pt x="1984376" y="7766"/>
                  </a:lnTo>
                  <a:lnTo>
                    <a:pt x="2026206" y="29394"/>
                  </a:lnTo>
                  <a:lnTo>
                    <a:pt x="2059210" y="62380"/>
                  </a:lnTo>
                  <a:lnTo>
                    <a:pt x="2080863" y="104217"/>
                  </a:lnTo>
                  <a:lnTo>
                    <a:pt x="2088642" y="152400"/>
                  </a:lnTo>
                  <a:lnTo>
                    <a:pt x="2088642" y="762000"/>
                  </a:lnTo>
                  <a:lnTo>
                    <a:pt x="2080863" y="810168"/>
                  </a:lnTo>
                  <a:lnTo>
                    <a:pt x="2059210" y="852003"/>
                  </a:lnTo>
                  <a:lnTo>
                    <a:pt x="2026206" y="884994"/>
                  </a:lnTo>
                  <a:lnTo>
                    <a:pt x="1984376" y="906630"/>
                  </a:lnTo>
                  <a:lnTo>
                    <a:pt x="1936242" y="914400"/>
                  </a:lnTo>
                  <a:lnTo>
                    <a:pt x="152400" y="914400"/>
                  </a:lnTo>
                  <a:lnTo>
                    <a:pt x="104265" y="906630"/>
                  </a:lnTo>
                  <a:lnTo>
                    <a:pt x="62435" y="884994"/>
                  </a:lnTo>
                  <a:lnTo>
                    <a:pt x="29431" y="852003"/>
                  </a:lnTo>
                  <a:lnTo>
                    <a:pt x="7778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5875">
              <a:solidFill>
                <a:srgbClr val="039E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83273" y="3679952"/>
            <a:ext cx="1559560" cy="200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marR="498475" algn="ctr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While  </a:t>
            </a:r>
            <a:r>
              <a:rPr sz="1800" spc="-65" dirty="0">
                <a:latin typeface="Arial"/>
                <a:cs typeface="Arial"/>
              </a:rPr>
              <a:t>faces</a:t>
            </a:r>
            <a:endParaRPr sz="1800">
              <a:latin typeface="Arial"/>
              <a:cs typeface="Arial"/>
            </a:endParaRPr>
          </a:p>
          <a:p>
            <a:pPr marL="12700" marR="5080" indent="1087755">
              <a:lnSpc>
                <a:spcPts val="4680"/>
              </a:lnSpc>
              <a:spcBef>
                <a:spcPts val="305"/>
              </a:spcBef>
            </a:pPr>
            <a:r>
              <a:rPr sz="1800" spc="-100" dirty="0">
                <a:latin typeface="Arial"/>
                <a:cs typeface="Arial"/>
              </a:rPr>
              <a:t>yes  </a:t>
            </a:r>
            <a:r>
              <a:rPr sz="1800" spc="-40" dirty="0">
                <a:latin typeface="Arial"/>
                <a:cs typeface="Arial"/>
              </a:rPr>
              <a:t>Draw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Rectangle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ts val="1585"/>
              </a:lnSpc>
            </a:pPr>
            <a:r>
              <a:rPr sz="1800" spc="-15" dirty="0">
                <a:latin typeface="Arial"/>
                <a:cs typeface="Arial"/>
              </a:rPr>
              <a:t>on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" y="2377439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440" y="2816351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" y="3255264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" y="3694429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" y="4499102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" y="5743041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740" y="2293112"/>
            <a:ext cx="782828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74495">
              <a:lnSpc>
                <a:spcPct val="120000"/>
              </a:lnSpc>
              <a:spcBef>
                <a:spcPts val="100"/>
              </a:spcBef>
            </a:pP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Collect</a:t>
            </a:r>
            <a:r>
              <a:rPr sz="24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set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73D86"/>
                </a:solidFill>
                <a:latin typeface="Arial"/>
                <a:cs typeface="Arial"/>
              </a:rPr>
              <a:t>particular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object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e.g.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fish  </a:t>
            </a:r>
            <a:r>
              <a:rPr sz="2400" spc="-95" dirty="0">
                <a:solidFill>
                  <a:srgbClr val="073D86"/>
                </a:solidFill>
                <a:latin typeface="Arial"/>
                <a:cs typeface="Arial"/>
              </a:rPr>
              <a:t>Crop</a:t>
            </a:r>
            <a:r>
              <a:rPr sz="24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73D86"/>
                </a:solidFill>
                <a:latin typeface="Arial"/>
                <a:cs typeface="Arial"/>
              </a:rPr>
              <a:t>these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images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73D86"/>
                </a:solidFill>
                <a:latin typeface="Arial"/>
                <a:cs typeface="Arial"/>
              </a:rPr>
              <a:t>for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73D86"/>
                </a:solidFill>
                <a:latin typeface="Arial"/>
                <a:cs typeface="Arial"/>
              </a:rPr>
              <a:t>better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haarCascade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75"/>
              </a:spcBef>
            </a:pP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Collect</a:t>
            </a:r>
            <a:r>
              <a:rPr sz="2400" spc="-16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negative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set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which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doesn’t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contain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286385" marR="5080">
              <a:lnSpc>
                <a:spcPct val="100000"/>
              </a:lnSpc>
              <a:spcBef>
                <a:spcPts val="575"/>
              </a:spcBef>
            </a:pP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Use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openCV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createsamples</a:t>
            </a:r>
            <a:r>
              <a:rPr sz="24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73D86"/>
                </a:solidFill>
                <a:latin typeface="Arial"/>
                <a:cs typeface="Arial"/>
              </a:rPr>
              <a:t>utility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generate</a:t>
            </a:r>
            <a:r>
              <a:rPr sz="2400" spc="-12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positive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.vec 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file</a:t>
            </a:r>
            <a:r>
              <a:rPr sz="2400" spc="-16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73D86"/>
                </a:solidFill>
                <a:latin typeface="Arial"/>
                <a:cs typeface="Arial"/>
              </a:rPr>
              <a:t>for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73D86"/>
                </a:solidFill>
                <a:latin typeface="Arial"/>
                <a:cs typeface="Arial"/>
              </a:rPr>
              <a:t>generating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variations</a:t>
            </a:r>
            <a:r>
              <a:rPr sz="2400" spc="-17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  <a:p>
            <a:pPr marL="286385" marR="409575">
              <a:lnSpc>
                <a:spcPct val="100000"/>
              </a:lnSpc>
              <a:spcBef>
                <a:spcPts val="580"/>
              </a:spcBef>
            </a:pPr>
            <a:r>
              <a:rPr sz="2400" spc="-95" dirty="0">
                <a:solidFill>
                  <a:srgbClr val="073D86"/>
                </a:solidFill>
                <a:latin typeface="Arial"/>
                <a:cs typeface="Arial"/>
              </a:rPr>
              <a:t>Create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collection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file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73D86"/>
                </a:solidFill>
                <a:latin typeface="Arial"/>
                <a:cs typeface="Arial"/>
              </a:rPr>
              <a:t>format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.dat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file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73D86"/>
                </a:solidFill>
                <a:latin typeface="Arial"/>
                <a:cs typeface="Arial"/>
              </a:rPr>
              <a:t>negative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images  </a:t>
            </a:r>
            <a:r>
              <a:rPr sz="2400" spc="-65" dirty="0">
                <a:solidFill>
                  <a:srgbClr val="073D86"/>
                </a:solidFill>
                <a:latin typeface="Arial"/>
                <a:cs typeface="Arial"/>
              </a:rPr>
              <a:t>using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this</a:t>
            </a:r>
            <a:r>
              <a:rPr sz="2400" spc="-2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70" dirty="0">
                <a:solidFill>
                  <a:srgbClr val="073D86"/>
                </a:solidFill>
                <a:latin typeface="Arial"/>
                <a:cs typeface="Arial"/>
              </a:rPr>
              <a:t>$ </a:t>
            </a:r>
            <a:r>
              <a:rPr sz="2400" b="1" spc="-75" dirty="0">
                <a:solidFill>
                  <a:srgbClr val="073D86"/>
                </a:solidFill>
                <a:latin typeface="Arial"/>
                <a:cs typeface="Arial"/>
              </a:rPr>
              <a:t>find </a:t>
            </a:r>
            <a:r>
              <a:rPr sz="2400" b="1" spc="-100" dirty="0">
                <a:solidFill>
                  <a:srgbClr val="073D86"/>
                </a:solidFill>
                <a:latin typeface="Arial"/>
                <a:cs typeface="Arial"/>
              </a:rPr>
              <a:t>[image </a:t>
            </a:r>
            <a:r>
              <a:rPr sz="2400" b="1" spc="-50" dirty="0">
                <a:solidFill>
                  <a:srgbClr val="073D86"/>
                </a:solidFill>
                <a:latin typeface="Arial"/>
                <a:cs typeface="Arial"/>
              </a:rPr>
              <a:t>dir] </a:t>
            </a:r>
            <a:r>
              <a:rPr sz="2400" b="1" spc="-155" dirty="0">
                <a:solidFill>
                  <a:srgbClr val="073D86"/>
                </a:solidFill>
                <a:latin typeface="Arial"/>
                <a:cs typeface="Arial"/>
              </a:rPr>
              <a:t>-name </a:t>
            </a:r>
            <a:r>
              <a:rPr sz="2400" b="1" spc="-40" dirty="0">
                <a:solidFill>
                  <a:srgbClr val="073D86"/>
                </a:solidFill>
                <a:latin typeface="Arial"/>
                <a:cs typeface="Arial"/>
              </a:rPr>
              <a:t>'*.[image </a:t>
            </a:r>
            <a:r>
              <a:rPr sz="2400" b="1" spc="-15" dirty="0">
                <a:solidFill>
                  <a:srgbClr val="073D86"/>
                </a:solidFill>
                <a:latin typeface="Arial"/>
                <a:cs typeface="Arial"/>
              </a:rPr>
              <a:t>ext]' </a:t>
            </a:r>
            <a:r>
              <a:rPr sz="2400" b="1" spc="-195" dirty="0">
                <a:solidFill>
                  <a:srgbClr val="073D86"/>
                </a:solidFill>
                <a:latin typeface="Arial"/>
                <a:cs typeface="Arial"/>
              </a:rPr>
              <a:t>&gt; </a:t>
            </a:r>
            <a:r>
              <a:rPr sz="2400" b="1" spc="-110" dirty="0">
                <a:solidFill>
                  <a:srgbClr val="073D86"/>
                </a:solidFill>
                <a:latin typeface="Arial"/>
                <a:cs typeface="Arial"/>
              </a:rPr>
              <a:t>[description</a:t>
            </a:r>
            <a:r>
              <a:rPr sz="2400" b="1" spc="-3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73D86"/>
                </a:solidFill>
                <a:latin typeface="Arial"/>
                <a:cs typeface="Arial"/>
              </a:rPr>
              <a:t>file]</a:t>
            </a:r>
            <a:endParaRPr sz="2400">
              <a:latin typeface="Arial"/>
              <a:cs typeface="Arial"/>
            </a:endParaRPr>
          </a:p>
          <a:p>
            <a:pPr marL="286385" marR="110489">
              <a:lnSpc>
                <a:spcPct val="100000"/>
              </a:lnSpc>
              <a:spcBef>
                <a:spcPts val="580"/>
              </a:spcBef>
            </a:pP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Using</a:t>
            </a:r>
            <a:r>
              <a:rPr sz="24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openCV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73D86"/>
                </a:solidFill>
                <a:latin typeface="Arial"/>
                <a:cs typeface="Arial"/>
              </a:rPr>
              <a:t>haartraining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73D86"/>
                </a:solidFill>
                <a:latin typeface="Arial"/>
                <a:cs typeface="Arial"/>
              </a:rPr>
              <a:t>utility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we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73D86"/>
                </a:solidFill>
                <a:latin typeface="Arial"/>
                <a:cs typeface="Arial"/>
              </a:rPr>
              <a:t>will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generate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xml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file 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which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is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73D86"/>
                </a:solidFill>
                <a:latin typeface="Arial"/>
                <a:cs typeface="Arial"/>
              </a:rPr>
              <a:t>called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73D86"/>
                </a:solidFill>
                <a:latin typeface="Arial"/>
                <a:cs typeface="Arial"/>
              </a:rPr>
              <a:t>cascade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classifier</a:t>
            </a:r>
            <a:r>
              <a:rPr sz="2400" spc="-16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file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73D86"/>
                </a:solidFill>
                <a:latin typeface="Arial"/>
                <a:cs typeface="Arial"/>
              </a:rPr>
              <a:t>detect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30448" y="615137"/>
            <a:ext cx="3483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Algorithm</a:t>
            </a:r>
            <a:r>
              <a:rPr spc="-295" dirty="0"/>
              <a:t> </a:t>
            </a:r>
            <a:r>
              <a:rPr spc="-170" dirty="0"/>
              <a:t>part-1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2692019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" y="3496690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935857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4740528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5545531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259" y="2680842"/>
            <a:ext cx="645922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325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Use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073D86"/>
                </a:solidFill>
                <a:latin typeface="Arial"/>
                <a:cs typeface="Arial"/>
              </a:rPr>
              <a:t>OpenCV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73D86"/>
                </a:solidFill>
                <a:latin typeface="Arial"/>
                <a:cs typeface="Arial"/>
              </a:rPr>
              <a:t>for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3D86"/>
                </a:solidFill>
                <a:latin typeface="Arial"/>
                <a:cs typeface="Arial"/>
              </a:rPr>
              <a:t>performing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73D86"/>
                </a:solidFill>
                <a:latin typeface="Arial"/>
                <a:cs typeface="Arial"/>
              </a:rPr>
              <a:t>real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time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detection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in 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video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Use</a:t>
            </a:r>
            <a:r>
              <a:rPr sz="24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cvCaptureFromCAM</a:t>
            </a:r>
            <a:r>
              <a:rPr sz="2400" spc="-16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73D86"/>
                </a:solidFill>
                <a:latin typeface="Arial"/>
                <a:cs typeface="Arial"/>
              </a:rPr>
              <a:t>capture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73D86"/>
                </a:solidFill>
                <a:latin typeface="Arial"/>
                <a:cs typeface="Arial"/>
              </a:rPr>
              <a:t>from</a:t>
            </a:r>
            <a:r>
              <a:rPr sz="24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camera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290"/>
              </a:spcBef>
            </a:pP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Use </a:t>
            </a:r>
            <a:r>
              <a:rPr sz="2400" spc="-95" dirty="0">
                <a:solidFill>
                  <a:srgbClr val="073D86"/>
                </a:solidFill>
                <a:latin typeface="Arial"/>
                <a:cs typeface="Arial"/>
              </a:rPr>
              <a:t>cvQueryFrame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quering </a:t>
            </a:r>
            <a:r>
              <a:rPr sz="2400" spc="-20" dirty="0">
                <a:solidFill>
                  <a:srgbClr val="073D86"/>
                </a:solidFill>
                <a:latin typeface="Arial"/>
                <a:cs typeface="Arial"/>
              </a:rPr>
              <a:t>frame </a:t>
            </a:r>
            <a:r>
              <a:rPr sz="2400" spc="-50" dirty="0">
                <a:solidFill>
                  <a:srgbClr val="073D86"/>
                </a:solidFill>
                <a:latin typeface="Arial"/>
                <a:cs typeface="Arial"/>
              </a:rPr>
              <a:t>by </a:t>
            </a:r>
            <a:r>
              <a:rPr sz="2400" spc="-20" dirty="0">
                <a:solidFill>
                  <a:srgbClr val="073D86"/>
                </a:solidFill>
                <a:latin typeface="Arial"/>
                <a:cs typeface="Arial"/>
              </a:rPr>
              <a:t>frame </a:t>
            </a:r>
            <a:r>
              <a:rPr sz="2400" spc="65" dirty="0">
                <a:solidFill>
                  <a:srgbClr val="073D86"/>
                </a:solidFill>
                <a:latin typeface="Arial"/>
                <a:cs typeface="Arial"/>
              </a:rPr>
              <a:t>for  </a:t>
            </a:r>
            <a:r>
              <a:rPr sz="2400" spc="-65" dirty="0">
                <a:solidFill>
                  <a:srgbClr val="073D86"/>
                </a:solidFill>
                <a:latin typeface="Arial"/>
                <a:cs typeface="Arial"/>
              </a:rPr>
              <a:t>processing</a:t>
            </a:r>
            <a:r>
              <a:rPr sz="2400" spc="-17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images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73D86"/>
                </a:solidFill>
                <a:latin typeface="Arial"/>
                <a:cs typeface="Arial"/>
              </a:rPr>
              <a:t>get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73D86"/>
                </a:solidFill>
                <a:latin typeface="Arial"/>
                <a:cs typeface="Arial"/>
              </a:rPr>
              <a:t>ROI(Reason</a:t>
            </a:r>
            <a:r>
              <a:rPr sz="2400" spc="-16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Interest).  </a:t>
            </a:r>
            <a:r>
              <a:rPr sz="2400" spc="-55" dirty="0">
                <a:solidFill>
                  <a:srgbClr val="073D86"/>
                </a:solidFill>
                <a:latin typeface="Arial"/>
                <a:cs typeface="Arial"/>
              </a:rPr>
              <a:t>Convert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400" spc="-459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73D86"/>
                </a:solidFill>
                <a:latin typeface="Arial"/>
                <a:cs typeface="Arial"/>
              </a:rPr>
              <a:t>grayscale </a:t>
            </a:r>
            <a:r>
              <a:rPr sz="2400" spc="-70" dirty="0">
                <a:solidFill>
                  <a:srgbClr val="073D86"/>
                </a:solidFill>
                <a:latin typeface="Arial"/>
                <a:cs typeface="Arial"/>
              </a:rPr>
              <a:t>image using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60" dirty="0">
                <a:solidFill>
                  <a:srgbClr val="073D86"/>
                </a:solidFill>
                <a:latin typeface="Arial"/>
                <a:cs typeface="Arial"/>
              </a:rPr>
              <a:t>COLOR_BGR2GRAY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Imgproc</a:t>
            </a:r>
            <a:r>
              <a:rPr sz="2400" spc="-2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 marR="608965">
              <a:lnSpc>
                <a:spcPct val="100000"/>
              </a:lnSpc>
              <a:spcBef>
                <a:spcPts val="580"/>
              </a:spcBef>
            </a:pP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Use</a:t>
            </a:r>
            <a:r>
              <a:rPr sz="2400" spc="-16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Histogram</a:t>
            </a:r>
            <a:r>
              <a:rPr sz="2400" spc="-16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Equalization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3D86"/>
                </a:solidFill>
                <a:latin typeface="Arial"/>
                <a:cs typeface="Arial"/>
              </a:rPr>
              <a:t>method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73D86"/>
                </a:solidFill>
                <a:latin typeface="Arial"/>
                <a:cs typeface="Arial"/>
              </a:rPr>
              <a:t>for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73D86"/>
                </a:solidFill>
                <a:latin typeface="Arial"/>
                <a:cs typeface="Arial"/>
              </a:rPr>
              <a:t>more  </a:t>
            </a:r>
            <a:r>
              <a:rPr sz="2400" spc="-95" dirty="0">
                <a:solidFill>
                  <a:srgbClr val="073D86"/>
                </a:solidFill>
                <a:latin typeface="Arial"/>
                <a:cs typeface="Arial"/>
              </a:rPr>
              <a:t>accuracy.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1492" y="615137"/>
            <a:ext cx="3540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Algorithm</a:t>
            </a:r>
            <a:r>
              <a:rPr spc="-295" dirty="0"/>
              <a:t> </a:t>
            </a:r>
            <a:r>
              <a:rPr spc="-95" dirty="0"/>
              <a:t>part-2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2768219"/>
            <a:ext cx="30480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" y="3572890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4377816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4816728"/>
            <a:ext cx="304800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259" y="2757042"/>
            <a:ext cx="6767830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4970" algn="just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Using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cascadeClassifier 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class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 </a:t>
            </a:r>
            <a:r>
              <a:rPr sz="2400" spc="-175" dirty="0">
                <a:solidFill>
                  <a:srgbClr val="073D86"/>
                </a:solidFill>
                <a:latin typeface="Arial"/>
                <a:cs typeface="Arial"/>
              </a:rPr>
              <a:t>OpenCV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load</a:t>
            </a:r>
            <a:r>
              <a:rPr sz="2400" spc="-50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73D86"/>
                </a:solidFill>
                <a:latin typeface="Arial"/>
                <a:cs typeface="Arial"/>
              </a:rPr>
              <a:t>haar  </a:t>
            </a:r>
            <a:r>
              <a:rPr sz="2400" spc="-125" dirty="0">
                <a:solidFill>
                  <a:srgbClr val="073D86"/>
                </a:solidFill>
                <a:latin typeface="Arial"/>
                <a:cs typeface="Arial"/>
              </a:rPr>
              <a:t>cascade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xml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file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generated</a:t>
            </a:r>
            <a:r>
              <a:rPr sz="2400" spc="-12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in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73D86"/>
                </a:solidFill>
                <a:latin typeface="Arial"/>
                <a:cs typeface="Arial"/>
              </a:rPr>
              <a:t>part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00" dirty="0">
                <a:solidFill>
                  <a:srgbClr val="073D86"/>
                </a:solidFill>
                <a:latin typeface="Arial"/>
                <a:cs typeface="Arial"/>
              </a:rPr>
              <a:t>1</a:t>
            </a:r>
            <a:r>
              <a:rPr sz="2400" spc="-48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12700" marR="346710" algn="just">
              <a:lnSpc>
                <a:spcPct val="110000"/>
              </a:lnSpc>
              <a:spcBef>
                <a:spcPts val="285"/>
              </a:spcBef>
            </a:pP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Use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detectMultiScale </a:t>
            </a:r>
            <a:r>
              <a:rPr sz="2400" dirty="0">
                <a:solidFill>
                  <a:srgbClr val="073D86"/>
                </a:solidFill>
                <a:latin typeface="Arial"/>
                <a:cs typeface="Arial"/>
              </a:rPr>
              <a:t>method </a:t>
            </a:r>
            <a:r>
              <a:rPr sz="2400" spc="75" dirty="0">
                <a:solidFill>
                  <a:srgbClr val="073D86"/>
                </a:solidFill>
                <a:latin typeface="Arial"/>
                <a:cs typeface="Arial"/>
              </a:rPr>
              <a:t>of</a:t>
            </a:r>
            <a:r>
              <a:rPr sz="2400" spc="-40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cascadeClassifier  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class</a:t>
            </a:r>
            <a:r>
              <a:rPr sz="2400" spc="-17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73D86"/>
                </a:solidFill>
                <a:latin typeface="Arial"/>
                <a:cs typeface="Arial"/>
              </a:rPr>
              <a:t>detect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objects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73D86"/>
                </a:solidFill>
                <a:latin typeface="Arial"/>
                <a:cs typeface="Arial"/>
              </a:rPr>
              <a:t>and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Arial"/>
                <a:cs typeface="Arial"/>
              </a:rPr>
              <a:t>store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3D86"/>
                </a:solidFill>
                <a:latin typeface="Arial"/>
                <a:cs typeface="Arial"/>
              </a:rPr>
              <a:t>them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73D86"/>
                </a:solidFill>
                <a:latin typeface="Arial"/>
                <a:cs typeface="Arial"/>
              </a:rPr>
              <a:t>in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variable.  </a:t>
            </a:r>
            <a:r>
              <a:rPr sz="2400" spc="5" dirty="0">
                <a:solidFill>
                  <a:srgbClr val="073D86"/>
                </a:solidFill>
                <a:latin typeface="Arial"/>
                <a:cs typeface="Arial"/>
              </a:rPr>
              <a:t>Iterate</a:t>
            </a:r>
            <a:r>
              <a:rPr sz="2400" spc="-14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73D86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73D86"/>
                </a:solidFill>
                <a:latin typeface="Arial"/>
                <a:cs typeface="Arial"/>
              </a:rPr>
              <a:t>variable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73D86"/>
                </a:solidFill>
                <a:latin typeface="Arial"/>
                <a:cs typeface="Arial"/>
              </a:rPr>
              <a:t>so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Arial"/>
                <a:cs typeface="Arial"/>
              </a:rPr>
              <a:t>we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73D86"/>
                </a:solidFill>
                <a:latin typeface="Arial"/>
                <a:cs typeface="Arial"/>
              </a:rPr>
              <a:t>can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73D86"/>
                </a:solidFill>
                <a:latin typeface="Arial"/>
                <a:cs typeface="Arial"/>
              </a:rPr>
              <a:t>get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73D86"/>
                </a:solidFill>
                <a:latin typeface="Arial"/>
                <a:cs typeface="Arial"/>
              </a:rPr>
              <a:t>all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73D86"/>
                </a:solidFill>
                <a:latin typeface="Arial"/>
                <a:cs typeface="Arial"/>
              </a:rPr>
              <a:t>ROI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Use</a:t>
            </a:r>
            <a:r>
              <a:rPr sz="2400" spc="-16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rectangle</a:t>
            </a:r>
            <a:r>
              <a:rPr sz="2400" spc="-14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Arial"/>
                <a:cs typeface="Arial"/>
              </a:rPr>
              <a:t>function</a:t>
            </a:r>
            <a:r>
              <a:rPr sz="2400" spc="-13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73D86"/>
                </a:solidFill>
                <a:latin typeface="Arial"/>
                <a:cs typeface="Arial"/>
              </a:rPr>
              <a:t>to</a:t>
            </a:r>
            <a:r>
              <a:rPr sz="2400" spc="-150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73D86"/>
                </a:solidFill>
                <a:latin typeface="Arial"/>
                <a:cs typeface="Arial"/>
              </a:rPr>
              <a:t>generate</a:t>
            </a:r>
            <a:r>
              <a:rPr sz="2400" spc="-13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73D86"/>
                </a:solidFill>
                <a:latin typeface="Arial"/>
                <a:cs typeface="Arial"/>
              </a:rPr>
              <a:t>rectangle</a:t>
            </a:r>
            <a:r>
              <a:rPr sz="2400" spc="-12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73D86"/>
                </a:solidFill>
                <a:latin typeface="Arial"/>
                <a:cs typeface="Arial"/>
              </a:rPr>
              <a:t>on</a:t>
            </a:r>
            <a:r>
              <a:rPr sz="2400" spc="-155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73D86"/>
                </a:solidFill>
                <a:latin typeface="Arial"/>
                <a:cs typeface="Arial"/>
              </a:rPr>
              <a:t>ROI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1492" y="615137"/>
            <a:ext cx="3540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Algorithm</a:t>
            </a:r>
            <a:r>
              <a:rPr spc="-295" dirty="0"/>
              <a:t> </a:t>
            </a:r>
            <a:r>
              <a:rPr spc="-95" dirty="0"/>
              <a:t>part-2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620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Object-Detection</vt:lpstr>
      <vt:lpstr>Content</vt:lpstr>
      <vt:lpstr>OpenCV an Introduction</vt:lpstr>
      <vt:lpstr>Haar-training</vt:lpstr>
      <vt:lpstr>Flow-chart</vt:lpstr>
      <vt:lpstr>Load haar  cascade file</vt:lpstr>
      <vt:lpstr>Algorithm part-1</vt:lpstr>
      <vt:lpstr>Algorithm part-2</vt:lpstr>
      <vt:lpstr>Algorithm part-2</vt:lpstr>
      <vt:lpstr>Implementation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Object-Detection</dc:title>
  <cp:lastModifiedBy>sagar miraje</cp:lastModifiedBy>
  <cp:revision>1</cp:revision>
  <dcterms:created xsi:type="dcterms:W3CDTF">2020-05-17T06:41:44Z</dcterms:created>
  <dcterms:modified xsi:type="dcterms:W3CDTF">2020-05-17T06:48:01Z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2020-05-17T00:00:00Z</vt:filetime>
  </property>
</Properties>
</file>