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14 </a:t>
            </a:r>
            <a:br>
              <a:rPr lang="en-GB" dirty="0" smtClean="0"/>
            </a:br>
            <a:r>
              <a:rPr lang="en-GB" dirty="0" smtClean="0"/>
              <a:t>AI Coursework 2 </a:t>
            </a:r>
            <a:br>
              <a:rPr lang="en-GB" dirty="0" smtClean="0"/>
            </a:br>
            <a:r>
              <a:rPr lang="en-GB" dirty="0" smtClean="0"/>
              <a:t>(Group Task)</a:t>
            </a:r>
            <a:endParaRPr lang="en-GB" dirty="0"/>
          </a:p>
        </p:txBody>
      </p:sp>
      <p:sp>
        <p:nvSpPr>
          <p:cNvPr id="3" name="Subtitle 2"/>
          <p:cNvSpPr>
            <a:spLocks noGrp="1"/>
          </p:cNvSpPr>
          <p:nvPr>
            <p:ph type="subTitle" idx="1"/>
          </p:nvPr>
        </p:nvSpPr>
        <p:spPr>
          <a:xfrm>
            <a:off x="1876424" y="3602037"/>
            <a:ext cx="9120439" cy="2670425"/>
          </a:xfrm>
        </p:spPr>
        <p:txBody>
          <a:bodyPr>
            <a:normAutofit fontScale="92500" lnSpcReduction="10000"/>
          </a:bodyPr>
          <a:lstStyle/>
          <a:p>
            <a:r>
              <a:rPr lang="en-GB" dirty="0" smtClean="0"/>
              <a:t>Authors:</a:t>
            </a:r>
          </a:p>
          <a:p>
            <a:pPr algn="just"/>
            <a:r>
              <a:rPr lang="en-GB" dirty="0" smtClean="0"/>
              <a:t>Shimizu </a:t>
            </a:r>
            <a:r>
              <a:rPr lang="en-GB" dirty="0" err="1" smtClean="0"/>
              <a:t>Felisberto</a:t>
            </a:r>
            <a:r>
              <a:rPr lang="en-GB" dirty="0" smtClean="0"/>
              <a:t>, Matheus</a:t>
            </a:r>
          </a:p>
          <a:p>
            <a:pPr algn="just"/>
            <a:r>
              <a:rPr lang="en-GB" dirty="0" smtClean="0"/>
              <a:t>Ali, Hasan</a:t>
            </a:r>
          </a:p>
          <a:p>
            <a:pPr algn="just"/>
            <a:r>
              <a:rPr lang="en-GB" dirty="0" smtClean="0"/>
              <a:t>Zhang, Yufei</a:t>
            </a:r>
          </a:p>
          <a:p>
            <a:pPr algn="just"/>
            <a:r>
              <a:rPr lang="en-GB" dirty="0" smtClean="0"/>
              <a:t>Mahmood, Abdul-Wahab</a:t>
            </a:r>
          </a:p>
          <a:p>
            <a:pPr algn="just"/>
            <a:r>
              <a:rPr lang="en-GB" dirty="0" smtClean="0"/>
              <a:t>Hussain, Jumail</a:t>
            </a:r>
            <a:endParaRPr lang="en-GB" dirty="0"/>
          </a:p>
          <a:p>
            <a:endParaRPr lang="en-GB" dirty="0"/>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Jumail</a:t>
            </a:r>
          </a:p>
          <a:p>
            <a:r>
              <a:rPr lang="en-GB" dirty="0" smtClean="0"/>
              <a:t>Uniform Cost: Matheus and Abdul-Wahab</a:t>
            </a:r>
          </a:p>
          <a:p>
            <a:pPr algn="just"/>
            <a:r>
              <a:rPr lang="en-GB" dirty="0" smtClean="0"/>
              <a:t>Best-First: Hasan and Yufei</a:t>
            </a:r>
          </a:p>
          <a:p>
            <a:pPr marL="0" indent="0" algn="just">
              <a:buNone/>
            </a:pPr>
            <a:endParaRPr lang="en-GB" dirty="0" smtClean="0"/>
          </a:p>
          <a:p>
            <a:pPr algn="just"/>
            <a:r>
              <a:rPr lang="en-GB" dirty="0" smtClean="0"/>
              <a:t>Research For tasks: (ID)Jumail, (UC)Abdul-Wahab, </a:t>
            </a:r>
          </a:p>
          <a:p>
            <a:pPr algn="just"/>
            <a:r>
              <a:rPr lang="en-GB" dirty="0" smtClean="0"/>
              <a:t>Code for tasks: (BF)Yufei, </a:t>
            </a:r>
            <a:r>
              <a:rPr lang="en-GB" dirty="0"/>
              <a:t>(UC)</a:t>
            </a:r>
            <a:r>
              <a:rPr lang="en-GB" dirty="0" smtClean="0"/>
              <a:t>Matheus, </a:t>
            </a:r>
            <a:r>
              <a:rPr lang="en-GB" dirty="0"/>
              <a:t>(UC)</a:t>
            </a:r>
            <a:r>
              <a:rPr lang="en-GB" dirty="0" smtClean="0"/>
              <a:t>Abdul-Wahab</a:t>
            </a:r>
            <a:endParaRPr lang="en-GB" dirty="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is </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Deepening: </a:t>
            </a:r>
            <a:r>
              <a:rPr lang="en-GB" dirty="0" smtClean="0"/>
              <a:t>Results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Insert code results</a:t>
            </a:r>
            <a:endParaRPr lang="en-GB" dirty="0"/>
          </a:p>
        </p:txBody>
      </p:sp>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DFS(Depth First Search) and BFS(Breath First Search</a:t>
            </a:r>
            <a:r>
              <a:rPr lang="en-GB" dirty="0" smtClean="0"/>
              <a:t>).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sp>
        <p:nvSpPr>
          <p:cNvPr id="3" name="Content Placeholder 2"/>
          <p:cNvSpPr>
            <a:spLocks noGrp="1"/>
          </p:cNvSpPr>
          <p:nvPr>
            <p:ph idx="1"/>
          </p:nvPr>
        </p:nvSpPr>
        <p:spPr/>
        <p:txBody>
          <a:bodyPr/>
          <a:lstStyle/>
          <a:p>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6094411" y="3945424"/>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167813" y="1585607"/>
            <a:ext cx="5780172" cy="4133205"/>
          </a:xfrm>
          <a:prstGeom prst="rect">
            <a:avLst/>
          </a:prstGeom>
        </p:spPr>
      </p:pic>
      <p:pic>
        <p:nvPicPr>
          <p:cNvPr id="7" name="Picture 6"/>
          <p:cNvPicPr>
            <a:picLocks noChangeAspect="1"/>
          </p:cNvPicPr>
          <p:nvPr/>
        </p:nvPicPr>
        <p:blipFill rotWithShape="1">
          <a:blip r:embed="rId3"/>
          <a:srcRect l="11836" t="57344" r="68756" b="22879"/>
          <a:stretch/>
        </p:blipFill>
        <p:spPr>
          <a:xfrm>
            <a:off x="6094411" y="1585606"/>
            <a:ext cx="3564218" cy="2200275"/>
          </a:xfrm>
          <a:prstGeom prst="rect">
            <a:avLst/>
          </a:prstGeom>
        </p:spPr>
      </p:pic>
      <p:pic>
        <p:nvPicPr>
          <p:cNvPr id="4" name="Picture 3" descr="https://lh5.googleusercontent.com/rsnLqapq_9NIyNaHieP90gSdiaLdqB9irPhWS6PAl5zj2wJ211RWVyV-Tr5l1OlAPjhxPgJZQ5AQdY8H7zADar8bdC09ilMH-zwe015dWwXBR8tX_NzjepCM8KFhAmCG0TOV2ioq"/>
          <p:cNvPicPr/>
          <p:nvPr/>
        </p:nvPicPr>
        <p:blipFill>
          <a:blip r:embed="rId4">
            <a:extLst>
              <a:ext uri="{28A0092B-C50C-407E-A947-70E740481C1C}">
                <a14:useLocalDpi xmlns:a14="http://schemas.microsoft.com/office/drawing/2010/main" val="0"/>
              </a:ext>
            </a:extLst>
          </a:blip>
          <a:srcRect/>
          <a:stretch>
            <a:fillRect/>
          </a:stretch>
        </p:blipFill>
        <p:spPr bwMode="auto">
          <a:xfrm>
            <a:off x="512762" y="3023237"/>
            <a:ext cx="3095625" cy="2695575"/>
          </a:xfrm>
          <a:prstGeom prst="rect">
            <a:avLst/>
          </a:prstGeom>
          <a:noFill/>
          <a:ln>
            <a:noFill/>
          </a:ln>
        </p:spPr>
      </p:pic>
    </p:spTree>
    <p:extLst>
      <p:ext uri="{BB962C8B-B14F-4D97-AF65-F5344CB8AC3E}">
        <p14:creationId xmlns:p14="http://schemas.microsoft.com/office/powerpoint/2010/main" val="39232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a:t>
            </a:r>
            <a:r>
              <a:rPr lang="en-GB" dirty="0" smtClean="0"/>
              <a:t>WhatsApp </a:t>
            </a:r>
            <a:r>
              <a:rPr lang="en-GB" dirty="0" smtClean="0"/>
              <a:t>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377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Group 14  AI Coursework 2  (Group Task)</vt:lpstr>
      <vt:lpstr>Roles:</vt:lpstr>
      <vt:lpstr>Iterative Deepening: Implementation  </vt:lpstr>
      <vt:lpstr>Iterative Deepening: Results </vt:lpstr>
      <vt:lpstr>Uniform Cost: Implementation</vt:lpstr>
      <vt:lpstr>Uniform Cost: Results</vt:lpstr>
      <vt:lpstr>Best-First: Implementation</vt:lpstr>
      <vt:lpstr>Best-First: Results</vt:lpstr>
      <vt:lpstr>Evidence of Group Work</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14</cp:revision>
  <dcterms:created xsi:type="dcterms:W3CDTF">2019-03-29T12:02:34Z</dcterms:created>
  <dcterms:modified xsi:type="dcterms:W3CDTF">2019-04-01T11:09:49Z</dcterms:modified>
</cp:coreProperties>
</file>