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9" r:id="rId1"/>
  </p:sldMasterIdLst>
  <p:sldIdLst>
    <p:sldId id="256" r:id="rId2"/>
    <p:sldId id="257" r:id="rId3"/>
    <p:sldId id="258" r:id="rId4"/>
    <p:sldId id="259" r:id="rId5"/>
    <p:sldId id="268" r:id="rId6"/>
    <p:sldId id="260" r:id="rId7"/>
    <p:sldId id="261" r:id="rId8"/>
    <p:sldId id="267" r:id="rId9"/>
    <p:sldId id="262" r:id="rId10"/>
    <p:sldId id="263" r:id="rId11"/>
    <p:sldId id="266"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9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30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091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78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9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6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4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3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2048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2993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5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6136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3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3743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a:bodyPr>
          <a:lstStyle/>
          <a:p>
            <a:r>
              <a:rPr lang="en-GB" dirty="0" smtClean="0"/>
              <a:t>Authors:</a:t>
            </a:r>
          </a:p>
          <a:p>
            <a:pPr algn="just"/>
            <a:r>
              <a:rPr lang="en-GB" dirty="0"/>
              <a:t>Ali, Hasan</a:t>
            </a:r>
          </a:p>
          <a:p>
            <a:pPr algn="just"/>
            <a:r>
              <a:rPr lang="en-GB" dirty="0"/>
              <a:t>Hussain, Jumail</a:t>
            </a:r>
          </a:p>
          <a:p>
            <a:r>
              <a:rPr lang="en-GB" dirty="0"/>
              <a:t>Mahmood, Abdul-Wahab</a:t>
            </a:r>
          </a:p>
          <a:p>
            <a:pPr algn="just"/>
            <a:r>
              <a:rPr lang="en-GB" dirty="0" smtClean="0"/>
              <a:t>Shimizu </a:t>
            </a:r>
            <a:r>
              <a:rPr lang="en-GB" dirty="0" err="1" smtClean="0"/>
              <a:t>Felisberto</a:t>
            </a:r>
            <a:r>
              <a:rPr lang="en-GB" dirty="0" smtClean="0"/>
              <a:t>, Matheus</a:t>
            </a:r>
          </a:p>
          <a:p>
            <a:pPr algn="just"/>
            <a:r>
              <a:rPr lang="en-GB" dirty="0" smtClean="0"/>
              <a:t>Zhang, Yufei</a:t>
            </a:r>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2024724" y="4735811"/>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2024724" y="1476427"/>
            <a:ext cx="4384097" cy="3088105"/>
          </a:xfrm>
          <a:prstGeom prst="rect">
            <a:avLst/>
          </a:prstGeom>
        </p:spPr>
      </p:pic>
      <p:pic>
        <p:nvPicPr>
          <p:cNvPr id="7" name="Picture 6"/>
          <p:cNvPicPr>
            <a:picLocks noChangeAspect="1"/>
          </p:cNvPicPr>
          <p:nvPr/>
        </p:nvPicPr>
        <p:blipFill rotWithShape="1">
          <a:blip r:embed="rId3"/>
          <a:srcRect l="11836" t="57344" r="68756" b="22879"/>
          <a:stretch/>
        </p:blipFill>
        <p:spPr>
          <a:xfrm>
            <a:off x="6512221" y="1476427"/>
            <a:ext cx="3564218" cy="2200275"/>
          </a:xfrm>
          <a:prstGeom prst="rect">
            <a:avLst/>
          </a:prstGeom>
        </p:spPr>
      </p:pic>
    </p:spTree>
    <p:extLst>
      <p:ext uri="{BB962C8B-B14F-4D97-AF65-F5344CB8AC3E}">
        <p14:creationId xmlns:p14="http://schemas.microsoft.com/office/powerpoint/2010/main" val="392327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Best-First: 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4287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End</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Jumail</a:t>
            </a:r>
          </a:p>
          <a:p>
            <a:r>
              <a:rPr lang="en-GB" dirty="0" smtClean="0"/>
              <a:t>Uniform Cost:                Matheus and Abdul-Wahab</a:t>
            </a:r>
          </a:p>
          <a:p>
            <a:pPr algn="just"/>
            <a:r>
              <a:rPr lang="en-GB" dirty="0" smtClean="0"/>
              <a:t>Best-First:                        Hasan and Yufei</a:t>
            </a:r>
          </a:p>
          <a:p>
            <a:pPr marL="0" indent="0" algn="just">
              <a:buNone/>
            </a:pPr>
            <a:endParaRPr lang="en-GB" dirty="0" smtClean="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depth-first search is a state space/graph searching strategy in which a limited version of the DFS is run over and over again while increasing the depth limits until the eventual goal is found. The search start is just as optimal as breadth-first search, however it uses less memory and at every iteration, each node within the search tree is visited the same as DFS, but the increasing order is which the nodes are visited one by one is breadth-first as its most effective.</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592925" y="1904999"/>
            <a:ext cx="5155412"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5776912" y="4430473"/>
            <a:ext cx="5727700" cy="1561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Deepening: </a:t>
            </a:r>
            <a:r>
              <a:rPr lang="en-GB" dirty="0"/>
              <a:t>Analysis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50053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DFS(Depth-first Search) and BFS(Breadth-first Search).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a:t>
            </a:r>
            <a:r>
              <a:rPr lang="en-GB" dirty="0"/>
              <a:t>Analysis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8890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75</TotalTime>
  <Words>449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Group 14  AI Coursework 2  (Group Task)</vt:lpstr>
      <vt:lpstr>Roles:</vt:lpstr>
      <vt:lpstr>Iterative Deepening: Implementation  </vt:lpstr>
      <vt:lpstr>Iterative Deepening: Results </vt:lpstr>
      <vt:lpstr>Iterative Deepening: Analysis</vt:lpstr>
      <vt:lpstr>Uniform Cost: Implementation</vt:lpstr>
      <vt:lpstr>Uniform Cost: Results</vt:lpstr>
      <vt:lpstr>Uniform Cost: Analysis</vt:lpstr>
      <vt:lpstr>Best-First: Implementation</vt:lpstr>
      <vt:lpstr>Best-First: Results</vt:lpstr>
      <vt:lpstr>Best-First: Analysis</vt:lpstr>
      <vt:lpstr>Evidence of Group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Jumail Hussain</cp:lastModifiedBy>
  <cp:revision>26</cp:revision>
  <dcterms:created xsi:type="dcterms:W3CDTF">2019-03-29T12:02:34Z</dcterms:created>
  <dcterms:modified xsi:type="dcterms:W3CDTF">2019-04-03T16:33:48Z</dcterms:modified>
</cp:coreProperties>
</file>