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259" r:id="rId4"/>
    <p:sldId id="260" r:id="rId5"/>
    <p:sldId id="261" r:id="rId6"/>
    <p:sldId id="262" r:id="rId7"/>
    <p:sldId id="263" r:id="rId8"/>
    <p:sldId id="297" r:id="rId9"/>
    <p:sldId id="298" r:id="rId10"/>
    <p:sldId id="299" r:id="rId11"/>
    <p:sldId id="264" r:id="rId12"/>
    <p:sldId id="300" r:id="rId13"/>
    <p:sldId id="265" r:id="rId14"/>
  </p:sldIdLst>
  <p:sldSz cx="9144000" cy="5143500" type="screen16x9"/>
  <p:notesSz cx="6858000" cy="9144000"/>
  <p:embeddedFontLst>
    <p:embeddedFont>
      <p:font typeface="Anaheim" panose="020B0604020202020204" charset="0"/>
      <p:regular r:id="rId16"/>
      <p:bold r:id="rId17"/>
    </p:embeddedFont>
    <p:embeddedFont>
      <p:font typeface="Nunito Light" pitchFamily="2" charset="0"/>
      <p:regular r:id="rId18"/>
      <p:italic r:id="rId19"/>
    </p:embeddedFont>
    <p:embeddedFont>
      <p:font typeface="Poppins" panose="00000500000000000000" pitchFamily="2" charset="0"/>
      <p:regular r:id="rId20"/>
      <p:bold r:id="rId21"/>
      <p:italic r:id="rId22"/>
      <p:boldItalic r:id="rId23"/>
    </p:embeddedFont>
    <p:embeddedFont>
      <p:font typeface="PT Sans" panose="020B05030202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9FEE36-722E-413E-86A6-2CA8ABBBDBA9}">
  <a:tblStyle styleId="{AF9FEE36-722E-413E-86A6-2CA8ABBBDB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A76830-2EFB-447C-A03D-D0B51FCCE86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5" d="100"/>
          <a:sy n="105" d="100"/>
        </p:scale>
        <p:origin x="16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a:extLst>
            <a:ext uri="{FF2B5EF4-FFF2-40B4-BE49-F238E27FC236}">
              <a16:creationId xmlns:a16="http://schemas.microsoft.com/office/drawing/2014/main" id="{939807ED-6924-1C30-B7FC-09203E1E4B59}"/>
            </a:ext>
          </a:extLst>
        </p:cNvPr>
        <p:cNvGrpSpPr/>
        <p:nvPr/>
      </p:nvGrpSpPr>
      <p:grpSpPr>
        <a:xfrm>
          <a:off x="0" y="0"/>
          <a:ext cx="0" cy="0"/>
          <a:chOff x="0" y="0"/>
          <a:chExt cx="0" cy="0"/>
        </a:xfrm>
      </p:grpSpPr>
      <p:sp>
        <p:nvSpPr>
          <p:cNvPr id="412" name="Google Shape;412;g184d99d1a72_0_57:notes">
            <a:extLst>
              <a:ext uri="{FF2B5EF4-FFF2-40B4-BE49-F238E27FC236}">
                <a16:creationId xmlns:a16="http://schemas.microsoft.com/office/drawing/2014/main" id="{C6922FB2-E440-0E64-31D9-65B780B23A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84d99d1a72_0_57:notes">
            <a:extLst>
              <a:ext uri="{FF2B5EF4-FFF2-40B4-BE49-F238E27FC236}">
                <a16:creationId xmlns:a16="http://schemas.microsoft.com/office/drawing/2014/main" id="{7F1EE6F3-07CC-D95C-BF66-51F0427787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2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5308F896-8F25-0A37-C11D-F2B32717E2C1}"/>
            </a:ext>
          </a:extLst>
        </p:cNvPr>
        <p:cNvGrpSpPr/>
        <p:nvPr/>
      </p:nvGrpSpPr>
      <p:grpSpPr>
        <a:xfrm>
          <a:off x="0" y="0"/>
          <a:ext cx="0" cy="0"/>
          <a:chOff x="0" y="0"/>
          <a:chExt cx="0" cy="0"/>
        </a:xfrm>
      </p:grpSpPr>
      <p:sp>
        <p:nvSpPr>
          <p:cNvPr id="425" name="Google Shape;425;g184d99d1a72_0_2:notes">
            <a:extLst>
              <a:ext uri="{FF2B5EF4-FFF2-40B4-BE49-F238E27FC236}">
                <a16:creationId xmlns:a16="http://schemas.microsoft.com/office/drawing/2014/main" id="{257D06F1-B8C8-2DA6-DD72-CC1032F22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a:extLst>
              <a:ext uri="{FF2B5EF4-FFF2-40B4-BE49-F238E27FC236}">
                <a16:creationId xmlns:a16="http://schemas.microsoft.com/office/drawing/2014/main" id="{CB1FC8EA-3DDC-EC8D-5D59-C1D616D6BF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368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a:extLst>
            <a:ext uri="{FF2B5EF4-FFF2-40B4-BE49-F238E27FC236}">
              <a16:creationId xmlns:a16="http://schemas.microsoft.com/office/drawing/2014/main" id="{E8261B18-F973-6EC0-EEC4-AC80FAACCCF8}"/>
            </a:ext>
          </a:extLst>
        </p:cNvPr>
        <p:cNvGrpSpPr/>
        <p:nvPr/>
      </p:nvGrpSpPr>
      <p:grpSpPr>
        <a:xfrm>
          <a:off x="0" y="0"/>
          <a:ext cx="0" cy="0"/>
          <a:chOff x="0" y="0"/>
          <a:chExt cx="0" cy="0"/>
        </a:xfrm>
      </p:grpSpPr>
      <p:sp>
        <p:nvSpPr>
          <p:cNvPr id="412" name="Google Shape;412;g184d99d1a72_0_57:notes">
            <a:extLst>
              <a:ext uri="{FF2B5EF4-FFF2-40B4-BE49-F238E27FC236}">
                <a16:creationId xmlns:a16="http://schemas.microsoft.com/office/drawing/2014/main" id="{81DCBC8E-7382-15D6-2EA7-B8B91BEA71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84d99d1a72_0_57:notes">
            <a:extLst>
              <a:ext uri="{FF2B5EF4-FFF2-40B4-BE49-F238E27FC236}">
                <a16:creationId xmlns:a16="http://schemas.microsoft.com/office/drawing/2014/main" id="{1676D2DF-3A0F-E790-76FE-E99CF084C8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77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a:extLst>
            <a:ext uri="{FF2B5EF4-FFF2-40B4-BE49-F238E27FC236}">
              <a16:creationId xmlns:a16="http://schemas.microsoft.com/office/drawing/2014/main" id="{E0930B0B-0EA2-20DA-A68A-E976DA406510}"/>
            </a:ext>
          </a:extLst>
        </p:cNvPr>
        <p:cNvGrpSpPr/>
        <p:nvPr/>
      </p:nvGrpSpPr>
      <p:grpSpPr>
        <a:xfrm>
          <a:off x="0" y="0"/>
          <a:ext cx="0" cy="0"/>
          <a:chOff x="0" y="0"/>
          <a:chExt cx="0" cy="0"/>
        </a:xfrm>
      </p:grpSpPr>
      <p:sp>
        <p:nvSpPr>
          <p:cNvPr id="412" name="Google Shape;412;g184d99d1a72_0_57:notes">
            <a:extLst>
              <a:ext uri="{FF2B5EF4-FFF2-40B4-BE49-F238E27FC236}">
                <a16:creationId xmlns:a16="http://schemas.microsoft.com/office/drawing/2014/main" id="{426A0BDB-24FF-2B6C-805A-EE8C0FAE54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84d99d1a72_0_57:notes">
            <a:extLst>
              <a:ext uri="{FF2B5EF4-FFF2-40B4-BE49-F238E27FC236}">
                <a16:creationId xmlns:a16="http://schemas.microsoft.com/office/drawing/2014/main" id="{A17BBCC1-B17F-77EA-32FB-2E4BB4B1E2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528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1"/>
        <p:cNvGrpSpPr/>
        <p:nvPr/>
      </p:nvGrpSpPr>
      <p:grpSpPr>
        <a:xfrm>
          <a:off x="0" y="0"/>
          <a:ext cx="0" cy="0"/>
          <a:chOff x="0" y="0"/>
          <a:chExt cx="0" cy="0"/>
        </a:xfrm>
      </p:grpSpPr>
      <p:pic>
        <p:nvPicPr>
          <p:cNvPr id="152" name="Google Shape;152;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53" name="Google Shape;153;p17"/>
          <p:cNvSpPr txBox="1">
            <a:spLocks noGrp="1"/>
          </p:cNvSpPr>
          <p:nvPr>
            <p:ph type="title"/>
          </p:nvPr>
        </p:nvSpPr>
        <p:spPr>
          <a:xfrm>
            <a:off x="720000" y="53849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17"/>
          <p:cNvSpPr txBox="1">
            <a:spLocks noGrp="1"/>
          </p:cNvSpPr>
          <p:nvPr>
            <p:ph type="subTitle" idx="1"/>
          </p:nvPr>
        </p:nvSpPr>
        <p:spPr>
          <a:xfrm>
            <a:off x="709750" y="2636600"/>
            <a:ext cx="2225700" cy="19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7"/>
          <p:cNvSpPr txBox="1">
            <a:spLocks noGrp="1"/>
          </p:cNvSpPr>
          <p:nvPr>
            <p:ph type="subTitle" idx="2"/>
          </p:nvPr>
        </p:nvSpPr>
        <p:spPr>
          <a:xfrm>
            <a:off x="3457413" y="2636600"/>
            <a:ext cx="2225700" cy="19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7"/>
          <p:cNvSpPr txBox="1">
            <a:spLocks noGrp="1"/>
          </p:cNvSpPr>
          <p:nvPr>
            <p:ph type="subTitle" idx="3"/>
          </p:nvPr>
        </p:nvSpPr>
        <p:spPr>
          <a:xfrm>
            <a:off x="6205076" y="2636600"/>
            <a:ext cx="2225700" cy="19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7"/>
          <p:cNvSpPr txBox="1">
            <a:spLocks noGrp="1"/>
          </p:cNvSpPr>
          <p:nvPr>
            <p:ph type="subTitle" idx="4"/>
          </p:nvPr>
        </p:nvSpPr>
        <p:spPr>
          <a:xfrm>
            <a:off x="709758" y="2073291"/>
            <a:ext cx="222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58" name="Google Shape;158;p17"/>
          <p:cNvSpPr txBox="1">
            <a:spLocks noGrp="1"/>
          </p:cNvSpPr>
          <p:nvPr>
            <p:ph type="subTitle" idx="5"/>
          </p:nvPr>
        </p:nvSpPr>
        <p:spPr>
          <a:xfrm>
            <a:off x="3459159" y="2073291"/>
            <a:ext cx="222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59" name="Google Shape;159;p17"/>
          <p:cNvSpPr txBox="1">
            <a:spLocks noGrp="1"/>
          </p:cNvSpPr>
          <p:nvPr>
            <p:ph type="subTitle" idx="6"/>
          </p:nvPr>
        </p:nvSpPr>
        <p:spPr>
          <a:xfrm>
            <a:off x="6205085" y="2073291"/>
            <a:ext cx="222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pic>
        <p:nvPicPr>
          <p:cNvPr id="160" name="Google Shape;160;p17"/>
          <p:cNvPicPr preferRelativeResize="0"/>
          <p:nvPr/>
        </p:nvPicPr>
        <p:blipFill>
          <a:blip r:embed="rId3">
            <a:alphaModFix/>
          </a:blip>
          <a:stretch>
            <a:fillRect/>
          </a:stretch>
        </p:blipFill>
        <p:spPr>
          <a:xfrm rot="5400000">
            <a:off x="8171200" y="4170725"/>
            <a:ext cx="972775" cy="972775"/>
          </a:xfrm>
          <a:prstGeom prst="rect">
            <a:avLst/>
          </a:prstGeom>
          <a:noFill/>
          <a:ln>
            <a:noFill/>
          </a:ln>
        </p:spPr>
      </p:pic>
      <p:grpSp>
        <p:nvGrpSpPr>
          <p:cNvPr id="161" name="Google Shape;161;p17"/>
          <p:cNvGrpSpPr/>
          <p:nvPr/>
        </p:nvGrpSpPr>
        <p:grpSpPr>
          <a:xfrm flipH="1">
            <a:off x="2620475" y="0"/>
            <a:ext cx="6523526" cy="369900"/>
            <a:chOff x="0" y="0"/>
            <a:chExt cx="6523526" cy="369900"/>
          </a:xfrm>
        </p:grpSpPr>
        <p:pic>
          <p:nvPicPr>
            <p:cNvPr id="162" name="Google Shape;162;p17"/>
            <p:cNvPicPr preferRelativeResize="0"/>
            <p:nvPr/>
          </p:nvPicPr>
          <p:blipFill>
            <a:blip r:embed="rId4">
              <a:alphaModFix/>
            </a:blip>
            <a:stretch>
              <a:fillRect/>
            </a:stretch>
          </p:blipFill>
          <p:spPr>
            <a:xfrm>
              <a:off x="0" y="0"/>
              <a:ext cx="6523526" cy="369900"/>
            </a:xfrm>
            <a:prstGeom prst="rect">
              <a:avLst/>
            </a:prstGeom>
            <a:noFill/>
            <a:ln>
              <a:noFill/>
            </a:ln>
          </p:spPr>
        </p:pic>
        <p:pic>
          <p:nvPicPr>
            <p:cNvPr id="163" name="Google Shape;163;p17"/>
            <p:cNvPicPr preferRelativeResize="0"/>
            <p:nvPr/>
          </p:nvPicPr>
          <p:blipFill>
            <a:blip r:embed="rId5">
              <a:alphaModFix/>
            </a:blip>
            <a:stretch>
              <a:fillRect/>
            </a:stretch>
          </p:blipFill>
          <p:spPr>
            <a:xfrm>
              <a:off x="265125" y="150455"/>
              <a:ext cx="1585464" cy="6900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4"/>
        <p:cNvGrpSpPr/>
        <p:nvPr/>
      </p:nvGrpSpPr>
      <p:grpSpPr>
        <a:xfrm>
          <a:off x="0" y="0"/>
          <a:ext cx="0" cy="0"/>
          <a:chOff x="0" y="0"/>
          <a:chExt cx="0" cy="0"/>
        </a:xfrm>
      </p:grpSpPr>
      <p:pic>
        <p:nvPicPr>
          <p:cNvPr id="165" name="Google Shape;165;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6" name="Google Shape;166;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18"/>
          <p:cNvSpPr txBox="1">
            <a:spLocks noGrp="1"/>
          </p:cNvSpPr>
          <p:nvPr>
            <p:ph type="subTitle" idx="1"/>
          </p:nvPr>
        </p:nvSpPr>
        <p:spPr>
          <a:xfrm>
            <a:off x="720000"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8"/>
          <p:cNvSpPr txBox="1">
            <a:spLocks noGrp="1"/>
          </p:cNvSpPr>
          <p:nvPr>
            <p:ph type="subTitle" idx="2"/>
          </p:nvPr>
        </p:nvSpPr>
        <p:spPr>
          <a:xfrm>
            <a:off x="4881166"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8"/>
          <p:cNvSpPr txBox="1">
            <a:spLocks noGrp="1"/>
          </p:cNvSpPr>
          <p:nvPr>
            <p:ph type="subTitle" idx="3"/>
          </p:nvPr>
        </p:nvSpPr>
        <p:spPr>
          <a:xfrm>
            <a:off x="720000"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8"/>
          <p:cNvSpPr txBox="1">
            <a:spLocks noGrp="1"/>
          </p:cNvSpPr>
          <p:nvPr>
            <p:ph type="subTitle" idx="4"/>
          </p:nvPr>
        </p:nvSpPr>
        <p:spPr>
          <a:xfrm>
            <a:off x="4881166"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5"/>
          </p:nvPr>
        </p:nvSpPr>
        <p:spPr>
          <a:xfrm>
            <a:off x="720000"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2" name="Google Shape;172;p18"/>
          <p:cNvSpPr txBox="1">
            <a:spLocks noGrp="1"/>
          </p:cNvSpPr>
          <p:nvPr>
            <p:ph type="subTitle" idx="6"/>
          </p:nvPr>
        </p:nvSpPr>
        <p:spPr>
          <a:xfrm>
            <a:off x="72000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3" name="Google Shape;173;p18"/>
          <p:cNvSpPr txBox="1">
            <a:spLocks noGrp="1"/>
          </p:cNvSpPr>
          <p:nvPr>
            <p:ph type="subTitle" idx="7"/>
          </p:nvPr>
        </p:nvSpPr>
        <p:spPr>
          <a:xfrm>
            <a:off x="4881127"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4" name="Google Shape;174;p18"/>
          <p:cNvSpPr txBox="1">
            <a:spLocks noGrp="1"/>
          </p:cNvSpPr>
          <p:nvPr>
            <p:ph type="subTitle" idx="8"/>
          </p:nvPr>
        </p:nvSpPr>
        <p:spPr>
          <a:xfrm>
            <a:off x="488113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grpSp>
        <p:nvGrpSpPr>
          <p:cNvPr id="175" name="Google Shape;175;p18"/>
          <p:cNvGrpSpPr/>
          <p:nvPr/>
        </p:nvGrpSpPr>
        <p:grpSpPr>
          <a:xfrm>
            <a:off x="-1" y="-4719"/>
            <a:ext cx="9144001" cy="5148207"/>
            <a:chOff x="-1" y="-4719"/>
            <a:chExt cx="9144001" cy="5148207"/>
          </a:xfrm>
        </p:grpSpPr>
        <p:pic>
          <p:nvPicPr>
            <p:cNvPr id="176" name="Google Shape;176;p18"/>
            <p:cNvPicPr preferRelativeResize="0"/>
            <p:nvPr/>
          </p:nvPicPr>
          <p:blipFill>
            <a:blip r:embed="rId3">
              <a:alphaModFix/>
            </a:blip>
            <a:stretch>
              <a:fillRect/>
            </a:stretch>
          </p:blipFill>
          <p:spPr>
            <a:xfrm rot="5400000" flipH="1">
              <a:off x="8171225" y="-4719"/>
              <a:ext cx="972775" cy="972775"/>
            </a:xfrm>
            <a:prstGeom prst="rect">
              <a:avLst/>
            </a:prstGeom>
            <a:noFill/>
            <a:ln>
              <a:noFill/>
            </a:ln>
          </p:spPr>
        </p:pic>
        <p:pic>
          <p:nvPicPr>
            <p:cNvPr id="177" name="Google Shape;177;p18"/>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178" name="Google Shape;178;p18"/>
          <p:cNvGrpSpPr/>
          <p:nvPr/>
        </p:nvGrpSpPr>
        <p:grpSpPr>
          <a:xfrm rot="10800000">
            <a:off x="0" y="-4719"/>
            <a:ext cx="4881173" cy="365700"/>
            <a:chOff x="4261050" y="4610675"/>
            <a:chExt cx="4881173" cy="365700"/>
          </a:xfrm>
        </p:grpSpPr>
        <p:pic>
          <p:nvPicPr>
            <p:cNvPr id="179" name="Google Shape;179;p18"/>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180" name="Google Shape;180;p18"/>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1"/>
        <p:cNvGrpSpPr/>
        <p:nvPr/>
      </p:nvGrpSpPr>
      <p:grpSpPr>
        <a:xfrm>
          <a:off x="0" y="0"/>
          <a:ext cx="0" cy="0"/>
          <a:chOff x="0" y="0"/>
          <a:chExt cx="0" cy="0"/>
        </a:xfrm>
      </p:grpSpPr>
      <p:pic>
        <p:nvPicPr>
          <p:cNvPr id="182" name="Google Shape;182;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83" name="Google Shape;183;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4" name="Google Shape;184;p19"/>
          <p:cNvSpPr txBox="1">
            <a:spLocks noGrp="1"/>
          </p:cNvSpPr>
          <p:nvPr>
            <p:ph type="subTitle" idx="1"/>
          </p:nvPr>
        </p:nvSpPr>
        <p:spPr>
          <a:xfrm>
            <a:off x="720075" y="1682496"/>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subTitle" idx="2"/>
          </p:nvPr>
        </p:nvSpPr>
        <p:spPr>
          <a:xfrm>
            <a:off x="3393880" y="1682496"/>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9"/>
          <p:cNvSpPr txBox="1">
            <a:spLocks noGrp="1"/>
          </p:cNvSpPr>
          <p:nvPr>
            <p:ph type="subTitle" idx="3"/>
          </p:nvPr>
        </p:nvSpPr>
        <p:spPr>
          <a:xfrm>
            <a:off x="720075" y="3398557"/>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4"/>
          </p:nvPr>
        </p:nvSpPr>
        <p:spPr>
          <a:xfrm>
            <a:off x="3393880" y="3398557"/>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9"/>
          <p:cNvSpPr txBox="1">
            <a:spLocks noGrp="1"/>
          </p:cNvSpPr>
          <p:nvPr>
            <p:ph type="subTitle" idx="5"/>
          </p:nvPr>
        </p:nvSpPr>
        <p:spPr>
          <a:xfrm>
            <a:off x="6067686" y="1682496"/>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19"/>
          <p:cNvSpPr txBox="1">
            <a:spLocks noGrp="1"/>
          </p:cNvSpPr>
          <p:nvPr>
            <p:ph type="subTitle" idx="6"/>
          </p:nvPr>
        </p:nvSpPr>
        <p:spPr>
          <a:xfrm>
            <a:off x="6067686" y="3398557"/>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0" name="Google Shape;190;p19"/>
          <p:cNvSpPr txBox="1">
            <a:spLocks noGrp="1"/>
          </p:cNvSpPr>
          <p:nvPr>
            <p:ph type="subTitle" idx="7"/>
          </p:nvPr>
        </p:nvSpPr>
        <p:spPr>
          <a:xfrm>
            <a:off x="720075" y="1426464"/>
            <a:ext cx="2363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91" name="Google Shape;191;p19"/>
          <p:cNvSpPr txBox="1">
            <a:spLocks noGrp="1"/>
          </p:cNvSpPr>
          <p:nvPr>
            <p:ph type="subTitle" idx="8"/>
          </p:nvPr>
        </p:nvSpPr>
        <p:spPr>
          <a:xfrm>
            <a:off x="3395380" y="1426464"/>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92" name="Google Shape;192;p19"/>
          <p:cNvSpPr txBox="1">
            <a:spLocks noGrp="1"/>
          </p:cNvSpPr>
          <p:nvPr>
            <p:ph type="subTitle" idx="9"/>
          </p:nvPr>
        </p:nvSpPr>
        <p:spPr>
          <a:xfrm>
            <a:off x="6067686" y="1426464"/>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93" name="Google Shape;193;p19"/>
          <p:cNvSpPr txBox="1">
            <a:spLocks noGrp="1"/>
          </p:cNvSpPr>
          <p:nvPr>
            <p:ph type="subTitle" idx="13"/>
          </p:nvPr>
        </p:nvSpPr>
        <p:spPr>
          <a:xfrm>
            <a:off x="720075" y="3145536"/>
            <a:ext cx="2363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94" name="Google Shape;194;p19"/>
          <p:cNvSpPr txBox="1">
            <a:spLocks noGrp="1"/>
          </p:cNvSpPr>
          <p:nvPr>
            <p:ph type="subTitle" idx="14"/>
          </p:nvPr>
        </p:nvSpPr>
        <p:spPr>
          <a:xfrm>
            <a:off x="3393880" y="3145541"/>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95" name="Google Shape;195;p19"/>
          <p:cNvSpPr txBox="1">
            <a:spLocks noGrp="1"/>
          </p:cNvSpPr>
          <p:nvPr>
            <p:ph type="subTitle" idx="15"/>
          </p:nvPr>
        </p:nvSpPr>
        <p:spPr>
          <a:xfrm>
            <a:off x="6067686" y="3145541"/>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pic>
        <p:nvPicPr>
          <p:cNvPr id="196" name="Google Shape;196;p19"/>
          <p:cNvPicPr preferRelativeResize="0"/>
          <p:nvPr/>
        </p:nvPicPr>
        <p:blipFill rotWithShape="1">
          <a:blip r:embed="rId3">
            <a:alphaModFix/>
          </a:blip>
          <a:srcRect l="68148" b="22414"/>
          <a:stretch/>
        </p:blipFill>
        <p:spPr>
          <a:xfrm rot="10800000">
            <a:off x="8580849" y="64376"/>
            <a:ext cx="563126" cy="1047824"/>
          </a:xfrm>
          <a:prstGeom prst="rect">
            <a:avLst/>
          </a:prstGeom>
          <a:noFill/>
          <a:ln>
            <a:noFill/>
          </a:ln>
        </p:spPr>
      </p:pic>
      <p:pic>
        <p:nvPicPr>
          <p:cNvPr id="197" name="Google Shape;197;p19"/>
          <p:cNvPicPr preferRelativeResize="0"/>
          <p:nvPr/>
        </p:nvPicPr>
        <p:blipFill>
          <a:blip r:embed="rId4">
            <a:alphaModFix/>
          </a:blip>
          <a:stretch>
            <a:fillRect/>
          </a:stretch>
        </p:blipFill>
        <p:spPr>
          <a:xfrm rot="5400000">
            <a:off x="8171225" y="4170725"/>
            <a:ext cx="972775" cy="9727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98"/>
        <p:cNvGrpSpPr/>
        <p:nvPr/>
      </p:nvGrpSpPr>
      <p:grpSpPr>
        <a:xfrm>
          <a:off x="0" y="0"/>
          <a:ext cx="0" cy="0"/>
          <a:chOff x="0" y="0"/>
          <a:chExt cx="0" cy="0"/>
        </a:xfrm>
      </p:grpSpPr>
      <p:pic>
        <p:nvPicPr>
          <p:cNvPr id="199" name="Google Shape;199;p20"/>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00" name="Google Shape;200;p20"/>
          <p:cNvSpPr txBox="1">
            <a:spLocks noGrp="1"/>
          </p:cNvSpPr>
          <p:nvPr>
            <p:ph type="title" hasCustomPrompt="1"/>
          </p:nvPr>
        </p:nvSpPr>
        <p:spPr>
          <a:xfrm>
            <a:off x="3099888" y="2045129"/>
            <a:ext cx="2944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1" name="Google Shape;201;p20"/>
          <p:cNvSpPr txBox="1">
            <a:spLocks noGrp="1"/>
          </p:cNvSpPr>
          <p:nvPr>
            <p:ph type="subTitle" idx="1"/>
          </p:nvPr>
        </p:nvSpPr>
        <p:spPr>
          <a:xfrm>
            <a:off x="3099898" y="2737825"/>
            <a:ext cx="29442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02" name="Google Shape;202;p20"/>
          <p:cNvSpPr txBox="1">
            <a:spLocks noGrp="1"/>
          </p:cNvSpPr>
          <p:nvPr>
            <p:ph type="title" idx="2" hasCustomPrompt="1"/>
          </p:nvPr>
        </p:nvSpPr>
        <p:spPr>
          <a:xfrm>
            <a:off x="3099904" y="669938"/>
            <a:ext cx="2944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3" name="Google Shape;203;p20"/>
          <p:cNvSpPr txBox="1">
            <a:spLocks noGrp="1"/>
          </p:cNvSpPr>
          <p:nvPr>
            <p:ph type="subTitle" idx="3"/>
          </p:nvPr>
        </p:nvSpPr>
        <p:spPr>
          <a:xfrm>
            <a:off x="3099904" y="1362646"/>
            <a:ext cx="29442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04" name="Google Shape;204;p20"/>
          <p:cNvSpPr txBox="1">
            <a:spLocks noGrp="1"/>
          </p:cNvSpPr>
          <p:nvPr>
            <p:ph type="title" idx="4" hasCustomPrompt="1"/>
          </p:nvPr>
        </p:nvSpPr>
        <p:spPr>
          <a:xfrm>
            <a:off x="3099896" y="3420317"/>
            <a:ext cx="2944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5" name="Google Shape;205;p20"/>
          <p:cNvSpPr txBox="1">
            <a:spLocks noGrp="1"/>
          </p:cNvSpPr>
          <p:nvPr>
            <p:ph type="subTitle" idx="5"/>
          </p:nvPr>
        </p:nvSpPr>
        <p:spPr>
          <a:xfrm>
            <a:off x="3099906" y="4113013"/>
            <a:ext cx="29442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206" name="Google Shape;206;p20"/>
          <p:cNvGrpSpPr/>
          <p:nvPr/>
        </p:nvGrpSpPr>
        <p:grpSpPr>
          <a:xfrm>
            <a:off x="0" y="0"/>
            <a:ext cx="9149044" cy="5153909"/>
            <a:chOff x="0" y="0"/>
            <a:chExt cx="9149044" cy="5153909"/>
          </a:xfrm>
        </p:grpSpPr>
        <p:grpSp>
          <p:nvGrpSpPr>
            <p:cNvPr id="207" name="Google Shape;207;p20"/>
            <p:cNvGrpSpPr/>
            <p:nvPr/>
          </p:nvGrpSpPr>
          <p:grpSpPr>
            <a:xfrm>
              <a:off x="2633519" y="4796608"/>
              <a:ext cx="6515525" cy="357300"/>
              <a:chOff x="2633519" y="4796608"/>
              <a:chExt cx="6515525" cy="357300"/>
            </a:xfrm>
          </p:grpSpPr>
          <p:pic>
            <p:nvPicPr>
              <p:cNvPr id="208" name="Google Shape;208;p20"/>
              <p:cNvPicPr preferRelativeResize="0"/>
              <p:nvPr/>
            </p:nvPicPr>
            <p:blipFill>
              <a:blip r:embed="rId3">
                <a:alphaModFix/>
              </a:blip>
              <a:stretch>
                <a:fillRect/>
              </a:stretch>
            </p:blipFill>
            <p:spPr>
              <a:xfrm rot="10800000">
                <a:off x="2633519" y="4796608"/>
                <a:ext cx="6515525" cy="357300"/>
              </a:xfrm>
              <a:prstGeom prst="rect">
                <a:avLst/>
              </a:prstGeom>
              <a:noFill/>
              <a:ln>
                <a:noFill/>
              </a:ln>
            </p:spPr>
          </p:pic>
          <p:pic>
            <p:nvPicPr>
              <p:cNvPr id="209" name="Google Shape;209;p20"/>
              <p:cNvPicPr preferRelativeResize="0"/>
              <p:nvPr/>
            </p:nvPicPr>
            <p:blipFill>
              <a:blip r:embed="rId4">
                <a:alphaModFix/>
              </a:blip>
              <a:stretch>
                <a:fillRect/>
              </a:stretch>
            </p:blipFill>
            <p:spPr>
              <a:xfrm rot="10800000">
                <a:off x="7293388" y="4940768"/>
                <a:ext cx="1585464" cy="69000"/>
              </a:xfrm>
              <a:prstGeom prst="rect">
                <a:avLst/>
              </a:prstGeom>
              <a:noFill/>
              <a:ln>
                <a:noFill/>
              </a:ln>
            </p:spPr>
          </p:pic>
        </p:grpSp>
        <p:grpSp>
          <p:nvGrpSpPr>
            <p:cNvPr id="210" name="Google Shape;210;p20"/>
            <p:cNvGrpSpPr/>
            <p:nvPr/>
          </p:nvGrpSpPr>
          <p:grpSpPr>
            <a:xfrm>
              <a:off x="0" y="0"/>
              <a:ext cx="6523526" cy="359400"/>
              <a:chOff x="0" y="0"/>
              <a:chExt cx="6523526" cy="359400"/>
            </a:xfrm>
          </p:grpSpPr>
          <p:pic>
            <p:nvPicPr>
              <p:cNvPr id="211" name="Google Shape;211;p20"/>
              <p:cNvPicPr preferRelativeResize="0"/>
              <p:nvPr/>
            </p:nvPicPr>
            <p:blipFill>
              <a:blip r:embed="rId5">
                <a:alphaModFix/>
              </a:blip>
              <a:stretch>
                <a:fillRect/>
              </a:stretch>
            </p:blipFill>
            <p:spPr>
              <a:xfrm>
                <a:off x="0" y="0"/>
                <a:ext cx="6523526" cy="359400"/>
              </a:xfrm>
              <a:prstGeom prst="rect">
                <a:avLst/>
              </a:prstGeom>
              <a:noFill/>
              <a:ln>
                <a:noFill/>
              </a:ln>
            </p:spPr>
          </p:pic>
          <p:pic>
            <p:nvPicPr>
              <p:cNvPr id="212" name="Google Shape;212;p20"/>
              <p:cNvPicPr preferRelativeResize="0"/>
              <p:nvPr/>
            </p:nvPicPr>
            <p:blipFill>
              <a:blip r:embed="rId4">
                <a:alphaModFix/>
              </a:blip>
              <a:stretch>
                <a:fillRect/>
              </a:stretch>
            </p:blipFill>
            <p:spPr>
              <a:xfrm>
                <a:off x="265125" y="145205"/>
                <a:ext cx="1585464" cy="69000"/>
              </a:xfrm>
              <a:prstGeom prst="rect">
                <a:avLst/>
              </a:prstGeom>
              <a:noFill/>
              <a:ln>
                <a:noFill/>
              </a:ln>
            </p:spPr>
          </p:pic>
        </p:grpSp>
      </p:grpSp>
      <p:pic>
        <p:nvPicPr>
          <p:cNvPr id="213" name="Google Shape;213;p20"/>
          <p:cNvPicPr preferRelativeResize="0"/>
          <p:nvPr/>
        </p:nvPicPr>
        <p:blipFill rotWithShape="1">
          <a:blip r:embed="rId6">
            <a:alphaModFix/>
          </a:blip>
          <a:srcRect t="129" b="129"/>
          <a:stretch/>
        </p:blipFill>
        <p:spPr>
          <a:xfrm rot="5400000">
            <a:off x="-128174" y="3562553"/>
            <a:ext cx="1716695" cy="130794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pic>
        <p:nvPicPr>
          <p:cNvPr id="279" name="Google Shape;279;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0" name="Google Shape;280;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1" name="Google Shape;281;p28"/>
          <p:cNvPicPr preferRelativeResize="0"/>
          <p:nvPr/>
        </p:nvPicPr>
        <p:blipFill rotWithShape="1">
          <a:blip r:embed="rId3">
            <a:alphaModFix/>
          </a:blip>
          <a:srcRect t="129" b="129"/>
          <a:stretch/>
        </p:blipFill>
        <p:spPr>
          <a:xfrm rot="-5400000">
            <a:off x="-145124" y="3582752"/>
            <a:ext cx="1716695" cy="1307947"/>
          </a:xfrm>
          <a:prstGeom prst="rect">
            <a:avLst/>
          </a:prstGeom>
          <a:noFill/>
          <a:ln>
            <a:noFill/>
          </a:ln>
        </p:spPr>
      </p:pic>
      <p:pic>
        <p:nvPicPr>
          <p:cNvPr id="282" name="Google Shape;282;p28"/>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283" name="Google Shape;283;p28"/>
          <p:cNvGrpSpPr/>
          <p:nvPr/>
        </p:nvGrpSpPr>
        <p:grpSpPr>
          <a:xfrm>
            <a:off x="0" y="-13638"/>
            <a:ext cx="8878852" cy="4923618"/>
            <a:chOff x="0" y="-13638"/>
            <a:chExt cx="8878852" cy="4923618"/>
          </a:xfrm>
        </p:grpSpPr>
        <p:pic>
          <p:nvPicPr>
            <p:cNvPr id="284" name="Google Shape;284;p28"/>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285" name="Google Shape;285;p28"/>
            <p:cNvGrpSpPr/>
            <p:nvPr/>
          </p:nvGrpSpPr>
          <p:grpSpPr>
            <a:xfrm>
              <a:off x="0" y="-13638"/>
              <a:ext cx="6523526" cy="536050"/>
              <a:chOff x="0" y="-13638"/>
              <a:chExt cx="6523526" cy="536050"/>
            </a:xfrm>
          </p:grpSpPr>
          <p:pic>
            <p:nvPicPr>
              <p:cNvPr id="286" name="Google Shape;286;p28"/>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287" name="Google Shape;287;p28"/>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8"/>
        <p:cNvGrpSpPr/>
        <p:nvPr/>
      </p:nvGrpSpPr>
      <p:grpSpPr>
        <a:xfrm>
          <a:off x="0" y="0"/>
          <a:ext cx="0" cy="0"/>
          <a:chOff x="0" y="0"/>
          <a:chExt cx="0" cy="0"/>
        </a:xfrm>
      </p:grpSpPr>
      <p:pic>
        <p:nvPicPr>
          <p:cNvPr id="289" name="Google Shape;289;p29"/>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90" name="Google Shape;290;p29"/>
          <p:cNvPicPr preferRelativeResize="0"/>
          <p:nvPr/>
        </p:nvPicPr>
        <p:blipFill rotWithShape="1">
          <a:blip r:embed="rId3">
            <a:alphaModFix/>
          </a:blip>
          <a:srcRect l="73637" t="129" b="129"/>
          <a:stretch/>
        </p:blipFill>
        <p:spPr>
          <a:xfrm>
            <a:off x="8632789" y="38875"/>
            <a:ext cx="452574" cy="1307951"/>
          </a:xfrm>
          <a:prstGeom prst="rect">
            <a:avLst/>
          </a:prstGeom>
          <a:noFill/>
          <a:ln>
            <a:noFill/>
          </a:ln>
        </p:spPr>
      </p:pic>
      <p:grpSp>
        <p:nvGrpSpPr>
          <p:cNvPr id="291" name="Google Shape;291;p29"/>
          <p:cNvGrpSpPr/>
          <p:nvPr/>
        </p:nvGrpSpPr>
        <p:grpSpPr>
          <a:xfrm>
            <a:off x="-26" y="-20456"/>
            <a:ext cx="972776" cy="5162894"/>
            <a:chOff x="-26" y="-20456"/>
            <a:chExt cx="972776" cy="5162894"/>
          </a:xfrm>
        </p:grpSpPr>
        <p:pic>
          <p:nvPicPr>
            <p:cNvPr id="292" name="Google Shape;292;p29"/>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293" name="Google Shape;293;p29"/>
            <p:cNvPicPr preferRelativeResize="0"/>
            <p:nvPr/>
          </p:nvPicPr>
          <p:blipFill>
            <a:blip r:embed="rId5">
              <a:alphaModFix/>
            </a:blip>
            <a:stretch>
              <a:fillRect/>
            </a:stretch>
          </p:blipFill>
          <p:spPr>
            <a:xfrm rot="5400000" flipH="1">
              <a:off x="-26" y="4169663"/>
              <a:ext cx="972775" cy="972775"/>
            </a:xfrm>
            <a:prstGeom prst="rect">
              <a:avLst/>
            </a:prstGeom>
            <a:noFill/>
            <a:ln>
              <a:noFill/>
            </a:ln>
          </p:spPr>
        </p:pic>
      </p:grpSp>
      <p:grpSp>
        <p:nvGrpSpPr>
          <p:cNvPr id="294" name="Google Shape;294;p29"/>
          <p:cNvGrpSpPr/>
          <p:nvPr/>
        </p:nvGrpSpPr>
        <p:grpSpPr>
          <a:xfrm rot="10800000">
            <a:off x="5368113" y="4784100"/>
            <a:ext cx="3789523" cy="359400"/>
            <a:chOff x="-13638" y="0"/>
            <a:chExt cx="3789523" cy="359400"/>
          </a:xfrm>
        </p:grpSpPr>
        <p:pic>
          <p:nvPicPr>
            <p:cNvPr id="295" name="Google Shape;295;p29"/>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296" name="Google Shape;296;p29"/>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4" name="Google Shape;24;p3"/>
          <p:cNvPicPr preferRelativeResize="0"/>
          <p:nvPr/>
        </p:nvPicPr>
        <p:blipFill>
          <a:blip r:embed="rId3">
            <a:alphaModFix/>
          </a:blip>
          <a:stretch>
            <a:fillRect/>
          </a:stretch>
        </p:blipFill>
        <p:spPr>
          <a:xfrm>
            <a:off x="8171225" y="0"/>
            <a:ext cx="972775" cy="972775"/>
          </a:xfrm>
          <a:prstGeom prst="rect">
            <a:avLst/>
          </a:prstGeom>
          <a:noFill/>
          <a:ln>
            <a:noFill/>
          </a:ln>
        </p:spPr>
      </p:pic>
      <p:grpSp>
        <p:nvGrpSpPr>
          <p:cNvPr id="25" name="Google Shape;25;p3"/>
          <p:cNvGrpSpPr/>
          <p:nvPr/>
        </p:nvGrpSpPr>
        <p:grpSpPr>
          <a:xfrm>
            <a:off x="4303195" y="4617494"/>
            <a:ext cx="4845850" cy="529600"/>
            <a:chOff x="4296376" y="4610675"/>
            <a:chExt cx="4845850" cy="529600"/>
          </a:xfrm>
        </p:grpSpPr>
        <p:pic>
          <p:nvPicPr>
            <p:cNvPr id="26" name="Google Shape;26;p3"/>
            <p:cNvPicPr preferRelativeResize="0"/>
            <p:nvPr/>
          </p:nvPicPr>
          <p:blipFill>
            <a:blip r:embed="rId4">
              <a:alphaModFix/>
            </a:blip>
            <a:stretch>
              <a:fillRect/>
            </a:stretch>
          </p:blipFill>
          <p:spPr>
            <a:xfrm rot="10800000">
              <a:off x="4296376" y="4610675"/>
              <a:ext cx="4845850" cy="529600"/>
            </a:xfrm>
            <a:prstGeom prst="rect">
              <a:avLst/>
            </a:prstGeom>
            <a:noFill/>
            <a:ln>
              <a:noFill/>
            </a:ln>
          </p:spPr>
        </p:pic>
        <p:pic>
          <p:nvPicPr>
            <p:cNvPr id="27" name="Google Shape;27;p3"/>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sp>
        <p:nvSpPr>
          <p:cNvPr id="28" name="Google Shape;28;p3"/>
          <p:cNvSpPr txBox="1">
            <a:spLocks noGrp="1"/>
          </p:cNvSpPr>
          <p:nvPr>
            <p:ph type="title"/>
          </p:nvPr>
        </p:nvSpPr>
        <p:spPr>
          <a:xfrm>
            <a:off x="4047175" y="2409650"/>
            <a:ext cx="4383600" cy="1391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5690275" y="1037350"/>
            <a:ext cx="1097400" cy="1097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a:spLocks noGrp="1"/>
          </p:cNvSpPr>
          <p:nvPr>
            <p:ph type="pic" idx="3"/>
          </p:nvPr>
        </p:nvSpPr>
        <p:spPr>
          <a:xfrm>
            <a:off x="713225" y="539500"/>
            <a:ext cx="2760600" cy="4064400"/>
          </a:xfrm>
          <a:prstGeom prst="round2DiagRect">
            <a:avLst>
              <a:gd name="adj1" fmla="val 16667"/>
              <a:gd name="adj2" fmla="val 0"/>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2" name="Google Shape;4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5"/>
          <p:cNvSpPr txBox="1">
            <a:spLocks noGrp="1"/>
          </p:cNvSpPr>
          <p:nvPr>
            <p:ph type="subTitle" idx="1"/>
          </p:nvPr>
        </p:nvSpPr>
        <p:spPr>
          <a:xfrm>
            <a:off x="3553500" y="3054555"/>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2"/>
          </p:nvPr>
        </p:nvSpPr>
        <p:spPr>
          <a:xfrm>
            <a:off x="3553500" y="1649136"/>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3"/>
          </p:nvPr>
        </p:nvSpPr>
        <p:spPr>
          <a:xfrm>
            <a:off x="1859700" y="1649136"/>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6" name="Google Shape;46;p5"/>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alphaModFix/>
          </a:blip>
          <a:stretch>
            <a:fillRect/>
          </a:stretch>
        </p:blipFill>
        <p:spPr>
          <a:xfrm>
            <a:off x="0" y="4170737"/>
            <a:ext cx="972775" cy="972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9" name="Google Shape;69;p8"/>
          <p:cNvPicPr preferRelativeResize="0"/>
          <p:nvPr/>
        </p:nvPicPr>
        <p:blipFill rotWithShape="1">
          <a:blip r:embed="rId3">
            <a:alphaModFix/>
          </a:blip>
          <a:srcRect b="2242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5" name="Google Shape;105;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3"/>
          <p:cNvSpPr txBox="1">
            <a:spLocks noGrp="1"/>
          </p:cNvSpPr>
          <p:nvPr>
            <p:ph type="title" idx="2" hasCustomPrompt="1"/>
          </p:nvPr>
        </p:nvSpPr>
        <p:spPr>
          <a:xfrm>
            <a:off x="3759205" y="1699096"/>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4690005" y="1699096"/>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3759193" y="2781754"/>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5" hasCustomPrompt="1"/>
          </p:nvPr>
        </p:nvSpPr>
        <p:spPr>
          <a:xfrm>
            <a:off x="4689993" y="2781754"/>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6" hasCustomPrompt="1"/>
          </p:nvPr>
        </p:nvSpPr>
        <p:spPr>
          <a:xfrm>
            <a:off x="3759207" y="3864413"/>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7" hasCustomPrompt="1"/>
          </p:nvPr>
        </p:nvSpPr>
        <p:spPr>
          <a:xfrm>
            <a:off x="4690007" y="3864413"/>
            <a:ext cx="694800" cy="69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
          </p:nvPr>
        </p:nvSpPr>
        <p:spPr>
          <a:xfrm>
            <a:off x="1280600" y="1699100"/>
            <a:ext cx="2288100" cy="69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13" name="Google Shape;113;p13"/>
          <p:cNvSpPr txBox="1">
            <a:spLocks noGrp="1"/>
          </p:cNvSpPr>
          <p:nvPr>
            <p:ph type="subTitle" idx="8"/>
          </p:nvPr>
        </p:nvSpPr>
        <p:spPr>
          <a:xfrm>
            <a:off x="1280600" y="2781762"/>
            <a:ext cx="2288100" cy="69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14" name="Google Shape;114;p13"/>
          <p:cNvSpPr txBox="1">
            <a:spLocks noGrp="1"/>
          </p:cNvSpPr>
          <p:nvPr>
            <p:ph type="subTitle" idx="9"/>
          </p:nvPr>
        </p:nvSpPr>
        <p:spPr>
          <a:xfrm>
            <a:off x="1280600" y="3864423"/>
            <a:ext cx="2288100" cy="69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15" name="Google Shape;115;p13"/>
          <p:cNvSpPr txBox="1">
            <a:spLocks noGrp="1"/>
          </p:cNvSpPr>
          <p:nvPr>
            <p:ph type="subTitle" idx="13"/>
          </p:nvPr>
        </p:nvSpPr>
        <p:spPr>
          <a:xfrm>
            <a:off x="5575300" y="1699096"/>
            <a:ext cx="2288100" cy="69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16" name="Google Shape;116;p13"/>
          <p:cNvSpPr txBox="1">
            <a:spLocks noGrp="1"/>
          </p:cNvSpPr>
          <p:nvPr>
            <p:ph type="subTitle" idx="14"/>
          </p:nvPr>
        </p:nvSpPr>
        <p:spPr>
          <a:xfrm>
            <a:off x="5575300" y="2781754"/>
            <a:ext cx="2288100" cy="69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17" name="Google Shape;117;p13"/>
          <p:cNvSpPr txBox="1">
            <a:spLocks noGrp="1"/>
          </p:cNvSpPr>
          <p:nvPr>
            <p:ph type="subTitle" idx="15"/>
          </p:nvPr>
        </p:nvSpPr>
        <p:spPr>
          <a:xfrm>
            <a:off x="5575300" y="3864413"/>
            <a:ext cx="2288100" cy="69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grpSp>
        <p:nvGrpSpPr>
          <p:cNvPr id="118" name="Google Shape;118;p13"/>
          <p:cNvGrpSpPr/>
          <p:nvPr/>
        </p:nvGrpSpPr>
        <p:grpSpPr>
          <a:xfrm flipH="1">
            <a:off x="2620475" y="0"/>
            <a:ext cx="6523526" cy="369900"/>
            <a:chOff x="0" y="0"/>
            <a:chExt cx="6523526" cy="369900"/>
          </a:xfrm>
        </p:grpSpPr>
        <p:pic>
          <p:nvPicPr>
            <p:cNvPr id="119" name="Google Shape;119;p13"/>
            <p:cNvPicPr preferRelativeResize="0"/>
            <p:nvPr/>
          </p:nvPicPr>
          <p:blipFill>
            <a:blip r:embed="rId3">
              <a:alphaModFix/>
            </a:blip>
            <a:stretch>
              <a:fillRect/>
            </a:stretch>
          </p:blipFill>
          <p:spPr>
            <a:xfrm>
              <a:off x="0" y="0"/>
              <a:ext cx="6523526" cy="369900"/>
            </a:xfrm>
            <a:prstGeom prst="rect">
              <a:avLst/>
            </a:prstGeom>
            <a:noFill/>
            <a:ln>
              <a:noFill/>
            </a:ln>
          </p:spPr>
        </p:pic>
        <p:pic>
          <p:nvPicPr>
            <p:cNvPr id="120" name="Google Shape;120;p13"/>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121" name="Google Shape;121;p13"/>
          <p:cNvGrpSpPr/>
          <p:nvPr/>
        </p:nvGrpSpPr>
        <p:grpSpPr>
          <a:xfrm flipH="1">
            <a:off x="0" y="0"/>
            <a:ext cx="9144000" cy="5143512"/>
            <a:chOff x="0" y="0"/>
            <a:chExt cx="9144000" cy="5143512"/>
          </a:xfrm>
        </p:grpSpPr>
        <p:pic>
          <p:nvPicPr>
            <p:cNvPr id="122" name="Google Shape;122;p13"/>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123" name="Google Shape;123;p13"/>
            <p:cNvPicPr preferRelativeResize="0"/>
            <p:nvPr/>
          </p:nvPicPr>
          <p:blipFill>
            <a:blip r:embed="rId6">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3" r:id="rId10"/>
    <p:sldLayoutId id="2147483664" r:id="rId11"/>
    <p:sldLayoutId id="2147483665" r:id="rId12"/>
    <p:sldLayoutId id="2147483666"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3"/>
          <p:cNvSpPr txBox="1">
            <a:spLocks noGrp="1"/>
          </p:cNvSpPr>
          <p:nvPr>
            <p:ph type="ctrTitle"/>
          </p:nvPr>
        </p:nvSpPr>
        <p:spPr>
          <a:xfrm>
            <a:off x="972300" y="1766579"/>
            <a:ext cx="7199400" cy="147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INVENTORY MANAGEMENT SYSTEM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a:extLst>
            <a:ext uri="{FF2B5EF4-FFF2-40B4-BE49-F238E27FC236}">
              <a16:creationId xmlns:a16="http://schemas.microsoft.com/office/drawing/2014/main" id="{A578139F-E3C1-4FB1-DA91-35DA9FD01402}"/>
            </a:ext>
          </a:extLst>
        </p:cNvPr>
        <p:cNvGrpSpPr/>
        <p:nvPr/>
      </p:nvGrpSpPr>
      <p:grpSpPr>
        <a:xfrm>
          <a:off x="0" y="0"/>
          <a:ext cx="0" cy="0"/>
          <a:chOff x="0" y="0"/>
          <a:chExt cx="0" cy="0"/>
        </a:xfrm>
      </p:grpSpPr>
      <p:sp>
        <p:nvSpPr>
          <p:cNvPr id="416" name="Google Shape;416;p40">
            <a:extLst>
              <a:ext uri="{FF2B5EF4-FFF2-40B4-BE49-F238E27FC236}">
                <a16:creationId xmlns:a16="http://schemas.microsoft.com/office/drawing/2014/main" id="{4F859692-C4AF-C309-9F11-E42EBA366F11}"/>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FEATURES</a:t>
            </a:r>
            <a:endParaRPr sz="2000" dirty="0"/>
          </a:p>
        </p:txBody>
      </p:sp>
      <p:sp>
        <p:nvSpPr>
          <p:cNvPr id="13" name="Subtitle 12">
            <a:extLst>
              <a:ext uri="{FF2B5EF4-FFF2-40B4-BE49-F238E27FC236}">
                <a16:creationId xmlns:a16="http://schemas.microsoft.com/office/drawing/2014/main" id="{844D8F48-03A9-342C-D33E-98F60FE183FA}"/>
              </a:ext>
            </a:extLst>
          </p:cNvPr>
          <p:cNvSpPr>
            <a:spLocks noGrp="1"/>
          </p:cNvSpPr>
          <p:nvPr>
            <p:ph type="subTitle" idx="5"/>
          </p:nvPr>
        </p:nvSpPr>
        <p:spPr>
          <a:xfrm>
            <a:off x="0" y="2384250"/>
            <a:ext cx="3839472" cy="375000"/>
          </a:xfrm>
        </p:spPr>
        <p:txBody>
          <a:bodyPr/>
          <a:lstStyle/>
          <a:p>
            <a:r>
              <a:rPr lang="en-US" dirty="0"/>
              <a:t>INVOICE GENERATION (BILLER)</a:t>
            </a:r>
            <a:endParaRPr lang="en-IN" dirty="0"/>
          </a:p>
        </p:txBody>
      </p:sp>
      <p:pic>
        <p:nvPicPr>
          <p:cNvPr id="3" name="Picture 2">
            <a:extLst>
              <a:ext uri="{FF2B5EF4-FFF2-40B4-BE49-F238E27FC236}">
                <a16:creationId xmlns:a16="http://schemas.microsoft.com/office/drawing/2014/main" id="{68DBCA9F-7CC9-7E02-BA88-07F6F8020D65}"/>
              </a:ext>
            </a:extLst>
          </p:cNvPr>
          <p:cNvPicPr>
            <a:picLocks noChangeAspect="1"/>
          </p:cNvPicPr>
          <p:nvPr/>
        </p:nvPicPr>
        <p:blipFill>
          <a:blip r:embed="rId3"/>
          <a:stretch>
            <a:fillRect/>
          </a:stretch>
        </p:blipFill>
        <p:spPr>
          <a:xfrm>
            <a:off x="3989102" y="1178979"/>
            <a:ext cx="4374859" cy="3160542"/>
          </a:xfrm>
          <a:prstGeom prst="rect">
            <a:avLst/>
          </a:prstGeom>
        </p:spPr>
      </p:pic>
    </p:spTree>
    <p:extLst>
      <p:ext uri="{BB962C8B-B14F-4D97-AF65-F5344CB8AC3E}">
        <p14:creationId xmlns:p14="http://schemas.microsoft.com/office/powerpoint/2010/main" val="293475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br>
              <a:rPr lang="en" dirty="0"/>
            </a:br>
            <a:endParaRPr dirty="0"/>
          </a:p>
        </p:txBody>
      </p:sp>
      <p:sp>
        <p:nvSpPr>
          <p:cNvPr id="26" name="Google Shape;448;p42">
            <a:extLst>
              <a:ext uri="{FF2B5EF4-FFF2-40B4-BE49-F238E27FC236}">
                <a16:creationId xmlns:a16="http://schemas.microsoft.com/office/drawing/2014/main" id="{2E4CE5C5-CB13-086F-7E00-BA25881774B8}"/>
              </a:ext>
            </a:extLst>
          </p:cNvPr>
          <p:cNvSpPr txBox="1">
            <a:spLocks/>
          </p:cNvSpPr>
          <p:nvPr/>
        </p:nvSpPr>
        <p:spPr>
          <a:xfrm>
            <a:off x="546664" y="1203641"/>
            <a:ext cx="8050672" cy="3276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algn="l" fontAlgn="base">
              <a:lnSpc>
                <a:spcPts val="1800"/>
              </a:lnSpc>
              <a:buFont typeface="Arial" panose="020B0604020202020204" pitchFamily="34" charset="0"/>
              <a:buChar char="•"/>
            </a:pPr>
            <a:r>
              <a:rPr lang="en-US" sz="1600" b="1" i="0" dirty="0">
                <a:effectLst/>
                <a:latin typeface="Poppins" panose="00000500000000000000" pitchFamily="2" charset="0"/>
                <a:cs typeface="Poppins" panose="00000500000000000000" pitchFamily="2" charset="0"/>
              </a:rPr>
              <a:t>Requirements Gathering</a:t>
            </a:r>
            <a:r>
              <a:rPr lang="en-US" sz="1600" b="0" i="0" dirty="0">
                <a:effectLst/>
                <a:latin typeface="Poppins" panose="00000500000000000000" pitchFamily="2" charset="0"/>
                <a:cs typeface="Poppins" panose="00000500000000000000" pitchFamily="2" charset="0"/>
              </a:rPr>
              <a:t>: We have taken reference about some research papers and learn about their inventory usages and how to implement in a management system.</a:t>
            </a:r>
          </a:p>
          <a:p>
            <a:pPr marL="152400" indent="0" algn="l" fontAlgn="base">
              <a:lnSpc>
                <a:spcPts val="1800"/>
              </a:lnSpc>
            </a:pPr>
            <a:endParaRPr lang="en-US" sz="1600" b="0" i="0" dirty="0">
              <a:effectLst/>
              <a:latin typeface="Poppins" panose="00000500000000000000" pitchFamily="2" charset="0"/>
              <a:cs typeface="Poppins" panose="00000500000000000000" pitchFamily="2" charset="0"/>
            </a:endParaRPr>
          </a:p>
          <a:p>
            <a:pPr algn="l" fontAlgn="base">
              <a:lnSpc>
                <a:spcPts val="1800"/>
              </a:lnSpc>
              <a:buFont typeface="Arial" panose="020B0604020202020204" pitchFamily="34" charset="0"/>
              <a:buChar char="•"/>
            </a:pPr>
            <a:r>
              <a:rPr lang="en-US" sz="1600" b="1" i="0" dirty="0">
                <a:effectLst/>
                <a:latin typeface="Poppins" panose="00000500000000000000" pitchFamily="2" charset="0"/>
                <a:cs typeface="Poppins" panose="00000500000000000000" pitchFamily="2" charset="0"/>
              </a:rPr>
              <a:t>System Design</a:t>
            </a:r>
            <a:r>
              <a:rPr lang="en-US" sz="1600" b="0" i="0" dirty="0">
                <a:effectLst/>
                <a:latin typeface="Poppins" panose="00000500000000000000" pitchFamily="2" charset="0"/>
                <a:cs typeface="Poppins" panose="00000500000000000000" pitchFamily="2" charset="0"/>
              </a:rPr>
              <a:t>: We planned a easy-to-use system with features like real-time tracking, order management, and reporting to solve these problems.</a:t>
            </a:r>
          </a:p>
          <a:p>
            <a:pPr marL="152400" indent="0" algn="l" fontAlgn="base">
              <a:lnSpc>
                <a:spcPts val="1800"/>
              </a:lnSpc>
            </a:pPr>
            <a:endParaRPr lang="en-US" sz="1600" b="0" i="0" dirty="0">
              <a:effectLst/>
              <a:latin typeface="Poppins" panose="00000500000000000000" pitchFamily="2" charset="0"/>
              <a:cs typeface="Poppins" panose="00000500000000000000" pitchFamily="2" charset="0"/>
            </a:endParaRPr>
          </a:p>
          <a:p>
            <a:pPr algn="l" fontAlgn="base">
              <a:lnSpc>
                <a:spcPts val="1800"/>
              </a:lnSpc>
              <a:buFont typeface="Arial" panose="020B0604020202020204" pitchFamily="34" charset="0"/>
              <a:buChar char="•"/>
            </a:pPr>
            <a:r>
              <a:rPr lang="en-US" sz="1600" b="1" i="0" dirty="0">
                <a:effectLst/>
                <a:latin typeface="Poppins" panose="00000500000000000000" pitchFamily="2" charset="0"/>
                <a:cs typeface="Poppins" panose="00000500000000000000" pitchFamily="2" charset="0"/>
              </a:rPr>
              <a:t>Development</a:t>
            </a:r>
            <a:r>
              <a:rPr lang="en-US" sz="1600" b="0" i="0" dirty="0">
                <a:effectLst/>
                <a:latin typeface="Poppins" panose="00000500000000000000" pitchFamily="2" charset="0"/>
                <a:cs typeface="Poppins" panose="00000500000000000000" pitchFamily="2" charset="0"/>
              </a:rPr>
              <a:t>: We created the system using Python for the interface and MySQL for storing data, making sure it's simple to use.</a:t>
            </a:r>
          </a:p>
          <a:p>
            <a:pPr marL="152400" indent="0" algn="l" fontAlgn="base">
              <a:lnSpc>
                <a:spcPts val="1800"/>
              </a:lnSpc>
            </a:pPr>
            <a:endParaRPr lang="en-US" sz="1600" b="0" i="0" dirty="0">
              <a:effectLst/>
              <a:latin typeface="Poppins" panose="00000500000000000000" pitchFamily="2" charset="0"/>
              <a:cs typeface="Poppins" panose="00000500000000000000" pitchFamily="2" charset="0"/>
            </a:endParaRPr>
          </a:p>
          <a:p>
            <a:pPr algn="l" fontAlgn="base">
              <a:lnSpc>
                <a:spcPts val="1800"/>
              </a:lnSpc>
              <a:buFont typeface="Arial" panose="020B0604020202020204" pitchFamily="34" charset="0"/>
              <a:buChar char="•"/>
            </a:pPr>
            <a:r>
              <a:rPr lang="en-US" sz="1600" b="1" i="0" dirty="0">
                <a:effectLst/>
                <a:latin typeface="Poppins" panose="00000500000000000000" pitchFamily="2" charset="0"/>
                <a:cs typeface="Poppins" panose="00000500000000000000" pitchFamily="2" charset="0"/>
              </a:rPr>
              <a:t>Testing</a:t>
            </a:r>
            <a:r>
              <a:rPr lang="en-US" sz="1600" b="0" i="0" dirty="0">
                <a:effectLst/>
                <a:latin typeface="Poppins" panose="00000500000000000000" pitchFamily="2" charset="0"/>
                <a:cs typeface="Poppins" panose="00000500000000000000" pitchFamily="2" charset="0"/>
              </a:rPr>
              <a:t>: We carefully tested the system to make sure all features work properly and made improvement based on project requirement.</a:t>
            </a:r>
          </a:p>
          <a:p>
            <a:pPr marL="152400" indent="0" algn="l" fontAlgn="base">
              <a:lnSpc>
                <a:spcPts val="1800"/>
              </a:lnSpc>
            </a:pPr>
            <a:endParaRPr lang="en-US" sz="1800" b="0" i="0" dirty="0">
              <a:effectLst/>
              <a:latin typeface="Poppins" panose="00000500000000000000" pitchFamily="2" charset="0"/>
              <a:cs typeface="Poppins" panose="000005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BA8BBF82-0984-74F9-9EC3-E22575D29553}"/>
            </a:ext>
          </a:extLst>
        </p:cNvPr>
        <p:cNvGrpSpPr/>
        <p:nvPr/>
      </p:nvGrpSpPr>
      <p:grpSpPr>
        <a:xfrm>
          <a:off x="0" y="0"/>
          <a:ext cx="0" cy="0"/>
          <a:chOff x="0" y="0"/>
          <a:chExt cx="0" cy="0"/>
        </a:xfrm>
      </p:grpSpPr>
      <p:sp>
        <p:nvSpPr>
          <p:cNvPr id="428" name="Google Shape;428;p41">
            <a:extLst>
              <a:ext uri="{FF2B5EF4-FFF2-40B4-BE49-F238E27FC236}">
                <a16:creationId xmlns:a16="http://schemas.microsoft.com/office/drawing/2014/main" id="{06CD3E54-4B2F-57B9-021F-FFB52C40E378}"/>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TECHNOLOGY USED</a:t>
            </a:r>
            <a:endParaRPr dirty="0"/>
          </a:p>
        </p:txBody>
      </p:sp>
      <p:pic>
        <p:nvPicPr>
          <p:cNvPr id="62" name="Picture Placeholder 54">
            <a:extLst>
              <a:ext uri="{FF2B5EF4-FFF2-40B4-BE49-F238E27FC236}">
                <a16:creationId xmlns:a16="http://schemas.microsoft.com/office/drawing/2014/main" id="{D4D32E66-F52B-4813-0F52-75D319AA6E78}"/>
              </a:ext>
            </a:extLst>
          </p:cNvPr>
          <p:cNvPicPr>
            <a:picLocks noChangeAspect="1"/>
          </p:cNvPicPr>
          <p:nvPr/>
        </p:nvPicPr>
        <p:blipFill>
          <a:blip r:embed="rId3"/>
          <a:srcRect/>
          <a:stretch/>
        </p:blipFill>
        <p:spPr>
          <a:xfrm>
            <a:off x="1093966" y="1488825"/>
            <a:ext cx="1793892" cy="1592475"/>
          </a:xfrm>
          <a:prstGeom prst="hexagon">
            <a:avLst>
              <a:gd name="adj" fmla="val 28349"/>
              <a:gd name="vf" fmla="val 115470"/>
            </a:avLst>
          </a:prstGeom>
        </p:spPr>
      </p:pic>
      <p:pic>
        <p:nvPicPr>
          <p:cNvPr id="63" name="Picture Placeholder 51">
            <a:extLst>
              <a:ext uri="{FF2B5EF4-FFF2-40B4-BE49-F238E27FC236}">
                <a16:creationId xmlns:a16="http://schemas.microsoft.com/office/drawing/2014/main" id="{894FE4FB-6BAD-1C35-381D-87695B607B97}"/>
              </a:ext>
            </a:extLst>
          </p:cNvPr>
          <p:cNvPicPr>
            <a:picLocks noChangeAspect="1"/>
          </p:cNvPicPr>
          <p:nvPr/>
        </p:nvPicPr>
        <p:blipFill>
          <a:blip r:embed="rId4"/>
          <a:srcRect/>
          <a:stretch/>
        </p:blipFill>
        <p:spPr>
          <a:xfrm>
            <a:off x="3485164" y="1594943"/>
            <a:ext cx="1776046" cy="1576633"/>
          </a:xfrm>
          <a:prstGeom prst="hexagon">
            <a:avLst>
              <a:gd name="adj" fmla="val 28349"/>
              <a:gd name="vf" fmla="val 115470"/>
            </a:avLst>
          </a:prstGeom>
        </p:spPr>
      </p:pic>
      <p:sp>
        <p:nvSpPr>
          <p:cNvPr id="384" name="Text Placeholder 8">
            <a:extLst>
              <a:ext uri="{FF2B5EF4-FFF2-40B4-BE49-F238E27FC236}">
                <a16:creationId xmlns:a16="http://schemas.microsoft.com/office/drawing/2014/main" id="{75A5E3A0-CEEE-DFA2-745F-B2B74515E8AB}"/>
              </a:ext>
            </a:extLst>
          </p:cNvPr>
          <p:cNvSpPr txBox="1">
            <a:spLocks/>
          </p:cNvSpPr>
          <p:nvPr/>
        </p:nvSpPr>
        <p:spPr>
          <a:xfrm>
            <a:off x="3814980" y="3367969"/>
            <a:ext cx="2064219"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1"/>
                </a:solidFill>
                <a:latin typeface="Poppins" panose="00000500000000000000" pitchFamily="2" charset="0"/>
                <a:cs typeface="Poppins" panose="00000500000000000000" pitchFamily="2" charset="0"/>
              </a:rPr>
              <a:t>CUSTOM TKINTER (GUI)</a:t>
            </a:r>
          </a:p>
        </p:txBody>
      </p:sp>
      <p:sp>
        <p:nvSpPr>
          <p:cNvPr id="385" name="Text Placeholder 25">
            <a:extLst>
              <a:ext uri="{FF2B5EF4-FFF2-40B4-BE49-F238E27FC236}">
                <a16:creationId xmlns:a16="http://schemas.microsoft.com/office/drawing/2014/main" id="{413F1970-258D-32CF-C8FA-B950CF540370}"/>
              </a:ext>
            </a:extLst>
          </p:cNvPr>
          <p:cNvSpPr txBox="1">
            <a:spLocks/>
          </p:cNvSpPr>
          <p:nvPr/>
        </p:nvSpPr>
        <p:spPr>
          <a:xfrm>
            <a:off x="6476506" y="3034375"/>
            <a:ext cx="1573529" cy="3797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pic>
        <p:nvPicPr>
          <p:cNvPr id="386" name="Picture Placeholder 14">
            <a:extLst>
              <a:ext uri="{FF2B5EF4-FFF2-40B4-BE49-F238E27FC236}">
                <a16:creationId xmlns:a16="http://schemas.microsoft.com/office/drawing/2014/main" id="{24282EEC-49E6-8882-4C65-A57AC5DA968D}"/>
              </a:ext>
            </a:extLst>
          </p:cNvPr>
          <p:cNvPicPr>
            <a:picLocks noChangeAspect="1"/>
          </p:cNvPicPr>
          <p:nvPr/>
        </p:nvPicPr>
        <p:blipFill>
          <a:blip r:embed="rId5"/>
          <a:srcRect l="-797" t="15916" r="797" b="-4656"/>
          <a:stretch/>
        </p:blipFill>
        <p:spPr>
          <a:xfrm>
            <a:off x="5801962" y="1594943"/>
            <a:ext cx="1776046" cy="1576633"/>
          </a:xfrm>
          <a:prstGeom prst="hexagon">
            <a:avLst>
              <a:gd name="adj" fmla="val 28349"/>
              <a:gd name="vf" fmla="val 115470"/>
            </a:avLst>
          </a:prstGeom>
        </p:spPr>
      </p:pic>
      <p:sp>
        <p:nvSpPr>
          <p:cNvPr id="388" name="Text Placeholder 8">
            <a:extLst>
              <a:ext uri="{FF2B5EF4-FFF2-40B4-BE49-F238E27FC236}">
                <a16:creationId xmlns:a16="http://schemas.microsoft.com/office/drawing/2014/main" id="{0ACBE20A-3854-B765-D2B4-4B3316C8805E}"/>
              </a:ext>
            </a:extLst>
          </p:cNvPr>
          <p:cNvSpPr txBox="1">
            <a:spLocks/>
          </p:cNvSpPr>
          <p:nvPr/>
        </p:nvSpPr>
        <p:spPr>
          <a:xfrm>
            <a:off x="1421084" y="3457926"/>
            <a:ext cx="1466774" cy="317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1"/>
                </a:solidFill>
                <a:latin typeface="Poppins" panose="00000500000000000000" pitchFamily="2" charset="0"/>
                <a:cs typeface="Poppins" panose="00000500000000000000" pitchFamily="2" charset="0"/>
              </a:rPr>
              <a:t>PYTHON</a:t>
            </a:r>
          </a:p>
        </p:txBody>
      </p:sp>
      <p:sp>
        <p:nvSpPr>
          <p:cNvPr id="389" name="Text Placeholder 8">
            <a:extLst>
              <a:ext uri="{FF2B5EF4-FFF2-40B4-BE49-F238E27FC236}">
                <a16:creationId xmlns:a16="http://schemas.microsoft.com/office/drawing/2014/main" id="{5FE9972C-04E3-8E9C-A889-997FA71354B8}"/>
              </a:ext>
            </a:extLst>
          </p:cNvPr>
          <p:cNvSpPr txBox="1">
            <a:spLocks/>
          </p:cNvSpPr>
          <p:nvPr/>
        </p:nvSpPr>
        <p:spPr>
          <a:xfrm>
            <a:off x="6109986" y="3384139"/>
            <a:ext cx="2064219"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1"/>
                </a:solidFill>
                <a:latin typeface="Poppins" panose="00000500000000000000" pitchFamily="2" charset="0"/>
                <a:cs typeface="Poppins" panose="00000500000000000000" pitchFamily="2" charset="0"/>
              </a:rPr>
              <a:t>MYSQL (DATABASE)</a:t>
            </a:r>
          </a:p>
        </p:txBody>
      </p:sp>
    </p:spTree>
    <p:extLst>
      <p:ext uri="{BB962C8B-B14F-4D97-AF65-F5344CB8AC3E}">
        <p14:creationId xmlns:p14="http://schemas.microsoft.com/office/powerpoint/2010/main" val="86629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14" name="Google Shape;428;p41">
            <a:extLst>
              <a:ext uri="{FF2B5EF4-FFF2-40B4-BE49-F238E27FC236}">
                <a16:creationId xmlns:a16="http://schemas.microsoft.com/office/drawing/2014/main" id="{D5435ED9-BC4E-E268-52C2-6413E9D87F15}"/>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CONCLUSION</a:t>
            </a:r>
            <a:endParaRPr sz="3000" dirty="0"/>
          </a:p>
        </p:txBody>
      </p:sp>
      <p:sp>
        <p:nvSpPr>
          <p:cNvPr id="17" name="Google Shape;448;p42">
            <a:extLst>
              <a:ext uri="{FF2B5EF4-FFF2-40B4-BE49-F238E27FC236}">
                <a16:creationId xmlns:a16="http://schemas.microsoft.com/office/drawing/2014/main" id="{7C45852C-4962-C990-89F1-09EBC7F1E2A3}"/>
              </a:ext>
            </a:extLst>
          </p:cNvPr>
          <p:cNvSpPr txBox="1">
            <a:spLocks/>
          </p:cNvSpPr>
          <p:nvPr/>
        </p:nvSpPr>
        <p:spPr>
          <a:xfrm>
            <a:off x="546664" y="1199627"/>
            <a:ext cx="8050672" cy="2172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152400" indent="0" algn="l" fontAlgn="base">
              <a:lnSpc>
                <a:spcPts val="1800"/>
              </a:lnSpc>
            </a:pPr>
            <a:endParaRPr lang="en-US" sz="1600" b="1" dirty="0">
              <a:latin typeface="Poppins" panose="00000500000000000000" pitchFamily="2" charset="0"/>
              <a:cs typeface="Poppins" panose="00000500000000000000" pitchFamily="2" charset="0"/>
            </a:endParaRPr>
          </a:p>
          <a:p>
            <a:pPr marL="152400" indent="0" algn="l" fontAlgn="base">
              <a:lnSpc>
                <a:spcPts val="1800"/>
              </a:lnSpc>
            </a:pPr>
            <a:r>
              <a:rPr lang="en-US" sz="1600" b="1" dirty="0">
                <a:latin typeface="Poppins" panose="00000500000000000000" pitchFamily="2" charset="0"/>
                <a:cs typeface="Poppins" panose="00000500000000000000" pitchFamily="2" charset="0"/>
              </a:rPr>
              <a:t>The Inventory Management System efficiently tracks stock, manages orders, and provides valuable insights to help businesses operate more effectively and economically, and we are committed to making this system available for academic projects in the coming year to support learning and innovation in inventory management solutions.</a:t>
            </a:r>
            <a:endParaRPr lang="en-US" sz="1800" b="0" i="0" dirty="0">
              <a:effectLst/>
              <a:latin typeface="Poppins" panose="00000500000000000000" pitchFamily="2" charset="0"/>
              <a:cs typeface="Poppins"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323" name="Google Shape;323;p35"/>
          <p:cNvSpPr txBox="1">
            <a:spLocks noGrp="1"/>
          </p:cNvSpPr>
          <p:nvPr>
            <p:ph type="title" idx="2"/>
          </p:nvPr>
        </p:nvSpPr>
        <p:spPr>
          <a:xfrm>
            <a:off x="2689231" y="1112200"/>
            <a:ext cx="694800" cy="3950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 dirty="0"/>
            </a:br>
            <a:r>
              <a:rPr lang="en" dirty="0"/>
              <a:t>1</a:t>
            </a:r>
            <a:br>
              <a:rPr lang="en" dirty="0"/>
            </a:br>
            <a:r>
              <a:rPr lang="en" dirty="0"/>
              <a:t>2</a:t>
            </a:r>
            <a:br>
              <a:rPr lang="en" dirty="0"/>
            </a:br>
            <a:r>
              <a:rPr lang="en" dirty="0"/>
              <a:t>3</a:t>
            </a:r>
            <a:br>
              <a:rPr lang="en" dirty="0"/>
            </a:br>
            <a:r>
              <a:rPr lang="en" dirty="0"/>
              <a:t>4</a:t>
            </a:r>
            <a:br>
              <a:rPr lang="en" dirty="0"/>
            </a:br>
            <a:r>
              <a:rPr lang="en" dirty="0"/>
              <a:t>5</a:t>
            </a:r>
            <a:br>
              <a:rPr lang="en" dirty="0"/>
            </a:br>
            <a:r>
              <a:rPr lang="en" dirty="0"/>
              <a:t>6</a:t>
            </a:r>
            <a:br>
              <a:rPr lang="en" dirty="0"/>
            </a:br>
            <a:r>
              <a:rPr lang="en" dirty="0"/>
              <a:t>7</a:t>
            </a:r>
            <a:br>
              <a:rPr lang="en" dirty="0"/>
            </a:br>
            <a:endParaRPr dirty="0"/>
          </a:p>
        </p:txBody>
      </p:sp>
      <p:sp>
        <p:nvSpPr>
          <p:cNvPr id="332" name="Google Shape;332;p35"/>
          <p:cNvSpPr txBox="1">
            <a:spLocks noGrp="1"/>
          </p:cNvSpPr>
          <p:nvPr>
            <p:ph type="subTitle" idx="13"/>
          </p:nvPr>
        </p:nvSpPr>
        <p:spPr>
          <a:xfrm>
            <a:off x="3551005" y="2412125"/>
            <a:ext cx="1657921" cy="43870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OBJECTIVES</a:t>
            </a:r>
          </a:p>
        </p:txBody>
      </p:sp>
      <p:pic>
        <p:nvPicPr>
          <p:cNvPr id="335" name="Google Shape;335;p35"/>
          <p:cNvPicPr preferRelativeResize="0"/>
          <p:nvPr/>
        </p:nvPicPr>
        <p:blipFill>
          <a:blip r:embed="rId3">
            <a:alphaModFix/>
          </a:blip>
          <a:stretch>
            <a:fillRect/>
          </a:stretch>
        </p:blipFill>
        <p:spPr>
          <a:xfrm>
            <a:off x="76200" y="3712050"/>
            <a:ext cx="1768000" cy="1350575"/>
          </a:xfrm>
          <a:prstGeom prst="rect">
            <a:avLst/>
          </a:prstGeom>
          <a:noFill/>
          <a:ln>
            <a:noFill/>
          </a:ln>
        </p:spPr>
      </p:pic>
      <p:sp>
        <p:nvSpPr>
          <p:cNvPr id="24" name="Google Shape;332;p35">
            <a:extLst>
              <a:ext uri="{FF2B5EF4-FFF2-40B4-BE49-F238E27FC236}">
                <a16:creationId xmlns:a16="http://schemas.microsoft.com/office/drawing/2014/main" id="{623F7CCB-30F3-1582-7DE5-ABDD2D348CFC}"/>
              </a:ext>
            </a:extLst>
          </p:cNvPr>
          <p:cNvSpPr txBox="1">
            <a:spLocks/>
          </p:cNvSpPr>
          <p:nvPr/>
        </p:nvSpPr>
        <p:spPr>
          <a:xfrm>
            <a:off x="3551006" y="1973417"/>
            <a:ext cx="2061517" cy="438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US" dirty="0"/>
              <a:t>I</a:t>
            </a:r>
            <a:r>
              <a:rPr lang="en-IN" dirty="0"/>
              <a:t>NTRODUCTION</a:t>
            </a:r>
          </a:p>
        </p:txBody>
      </p:sp>
      <p:sp>
        <p:nvSpPr>
          <p:cNvPr id="25" name="Google Shape;332;p35">
            <a:extLst>
              <a:ext uri="{FF2B5EF4-FFF2-40B4-BE49-F238E27FC236}">
                <a16:creationId xmlns:a16="http://schemas.microsoft.com/office/drawing/2014/main" id="{EDB34629-65F8-A65B-CC34-B35303792375}"/>
              </a:ext>
            </a:extLst>
          </p:cNvPr>
          <p:cNvSpPr txBox="1">
            <a:spLocks/>
          </p:cNvSpPr>
          <p:nvPr/>
        </p:nvSpPr>
        <p:spPr>
          <a:xfrm>
            <a:off x="3551004" y="1514168"/>
            <a:ext cx="1481346" cy="438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IN" dirty="0"/>
              <a:t>ABOUT US</a:t>
            </a:r>
          </a:p>
        </p:txBody>
      </p:sp>
      <p:sp>
        <p:nvSpPr>
          <p:cNvPr id="26" name="Google Shape;332;p35">
            <a:extLst>
              <a:ext uri="{FF2B5EF4-FFF2-40B4-BE49-F238E27FC236}">
                <a16:creationId xmlns:a16="http://schemas.microsoft.com/office/drawing/2014/main" id="{C5383619-93A2-7344-62C3-A79125970C83}"/>
              </a:ext>
            </a:extLst>
          </p:cNvPr>
          <p:cNvSpPr txBox="1">
            <a:spLocks/>
          </p:cNvSpPr>
          <p:nvPr/>
        </p:nvSpPr>
        <p:spPr>
          <a:xfrm>
            <a:off x="3551005" y="2891916"/>
            <a:ext cx="2105663" cy="438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IN" dirty="0"/>
              <a:t>PROJECT SCOPE</a:t>
            </a:r>
          </a:p>
        </p:txBody>
      </p:sp>
      <p:sp>
        <p:nvSpPr>
          <p:cNvPr id="27" name="Google Shape;332;p35">
            <a:extLst>
              <a:ext uri="{FF2B5EF4-FFF2-40B4-BE49-F238E27FC236}">
                <a16:creationId xmlns:a16="http://schemas.microsoft.com/office/drawing/2014/main" id="{3751BB5C-0793-EE0B-EEF7-A5FBCA3AA98C}"/>
              </a:ext>
            </a:extLst>
          </p:cNvPr>
          <p:cNvSpPr txBox="1">
            <a:spLocks/>
          </p:cNvSpPr>
          <p:nvPr/>
        </p:nvSpPr>
        <p:spPr>
          <a:xfrm>
            <a:off x="3551005" y="3371707"/>
            <a:ext cx="2105663" cy="438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IN" dirty="0"/>
              <a:t>FEATURES</a:t>
            </a:r>
          </a:p>
        </p:txBody>
      </p:sp>
      <p:sp>
        <p:nvSpPr>
          <p:cNvPr id="28" name="Google Shape;332;p35">
            <a:extLst>
              <a:ext uri="{FF2B5EF4-FFF2-40B4-BE49-F238E27FC236}">
                <a16:creationId xmlns:a16="http://schemas.microsoft.com/office/drawing/2014/main" id="{4DC09DEC-CC34-19A8-4DD9-1B194DC541CD}"/>
              </a:ext>
            </a:extLst>
          </p:cNvPr>
          <p:cNvSpPr txBox="1">
            <a:spLocks/>
          </p:cNvSpPr>
          <p:nvPr/>
        </p:nvSpPr>
        <p:spPr>
          <a:xfrm>
            <a:off x="3551004" y="3851498"/>
            <a:ext cx="2105663" cy="438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IN" dirty="0"/>
              <a:t>METHODOLOGY</a:t>
            </a:r>
          </a:p>
        </p:txBody>
      </p:sp>
      <p:sp>
        <p:nvSpPr>
          <p:cNvPr id="29" name="Google Shape;332;p35">
            <a:extLst>
              <a:ext uri="{FF2B5EF4-FFF2-40B4-BE49-F238E27FC236}">
                <a16:creationId xmlns:a16="http://schemas.microsoft.com/office/drawing/2014/main" id="{4D95F096-0FCF-2D47-C7DB-BAC0A1D37CCF}"/>
              </a:ext>
            </a:extLst>
          </p:cNvPr>
          <p:cNvSpPr txBox="1">
            <a:spLocks/>
          </p:cNvSpPr>
          <p:nvPr/>
        </p:nvSpPr>
        <p:spPr>
          <a:xfrm>
            <a:off x="3551004" y="4290206"/>
            <a:ext cx="2105663" cy="438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IN"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36"/>
          <p:cNvSpPr txBox="1">
            <a:spLocks noGrp="1"/>
          </p:cNvSpPr>
          <p:nvPr>
            <p:ph type="title"/>
          </p:nvPr>
        </p:nvSpPr>
        <p:spPr>
          <a:xfrm>
            <a:off x="454670" y="775662"/>
            <a:ext cx="4294800" cy="561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US</a:t>
            </a:r>
            <a:endParaRPr dirty="0"/>
          </a:p>
        </p:txBody>
      </p:sp>
      <p:sp>
        <p:nvSpPr>
          <p:cNvPr id="342" name="Google Shape;342;p36"/>
          <p:cNvSpPr txBox="1">
            <a:spLocks noGrp="1"/>
          </p:cNvSpPr>
          <p:nvPr>
            <p:ph type="subTitle" idx="1"/>
          </p:nvPr>
        </p:nvSpPr>
        <p:spPr>
          <a:xfrm>
            <a:off x="454670" y="1460124"/>
            <a:ext cx="4294800" cy="263260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 sz="1800" b="1" dirty="0"/>
              <a:t>GROUP MEMBERS</a:t>
            </a:r>
          </a:p>
          <a:p>
            <a:pPr marL="171450" lvl="0" indent="-171450" algn="l" rtl="0">
              <a:spcBef>
                <a:spcPts val="0"/>
              </a:spcBef>
              <a:spcAft>
                <a:spcPts val="0"/>
              </a:spcAft>
              <a:buClr>
                <a:schemeClr val="dk1"/>
              </a:buClr>
              <a:buSzPts val="1100"/>
              <a:buFont typeface="Wingdings" panose="05000000000000000000" pitchFamily="2" charset="2"/>
              <a:buChar char="q"/>
            </a:pPr>
            <a:r>
              <a:rPr lang="en" sz="1800" b="1" dirty="0"/>
              <a:t> PRATHAMESH BHUSHAN GAWAS</a:t>
            </a:r>
          </a:p>
          <a:p>
            <a:pPr marL="171450" lvl="0" indent="-171450" algn="l" rtl="0">
              <a:spcBef>
                <a:spcPts val="0"/>
              </a:spcBef>
              <a:spcAft>
                <a:spcPts val="0"/>
              </a:spcAft>
              <a:buClr>
                <a:schemeClr val="dk1"/>
              </a:buClr>
              <a:buSzPts val="1100"/>
              <a:buFont typeface="Wingdings" panose="05000000000000000000" pitchFamily="2" charset="2"/>
              <a:buChar char="q"/>
            </a:pPr>
            <a:r>
              <a:rPr lang="en" sz="1800" b="1" dirty="0"/>
              <a:t>SOHAM SHRIDHAR KADAM</a:t>
            </a:r>
          </a:p>
          <a:p>
            <a:pPr marL="171450" lvl="0" indent="-171450" algn="l" rtl="0">
              <a:spcBef>
                <a:spcPts val="0"/>
              </a:spcBef>
              <a:spcAft>
                <a:spcPts val="0"/>
              </a:spcAft>
              <a:buClr>
                <a:schemeClr val="dk1"/>
              </a:buClr>
              <a:buSzPts val="1100"/>
              <a:buFont typeface="Wingdings" panose="05000000000000000000" pitchFamily="2" charset="2"/>
              <a:buChar char="q"/>
            </a:pPr>
            <a:r>
              <a:rPr lang="en" sz="1800" b="1" dirty="0"/>
              <a:t>PARAS AJIT KADAM</a:t>
            </a:r>
          </a:p>
          <a:p>
            <a:pPr marL="171450" lvl="0" indent="-171450" algn="l" rtl="0">
              <a:spcBef>
                <a:spcPts val="0"/>
              </a:spcBef>
              <a:spcAft>
                <a:spcPts val="0"/>
              </a:spcAft>
              <a:buClr>
                <a:schemeClr val="dk1"/>
              </a:buClr>
              <a:buSzPts val="1100"/>
              <a:buFont typeface="Wingdings" panose="05000000000000000000" pitchFamily="2" charset="2"/>
              <a:buChar char="q"/>
            </a:pPr>
            <a:endParaRPr lang="en" sz="1800" b="1" dirty="0"/>
          </a:p>
          <a:p>
            <a:pPr marL="171450" lvl="0" indent="-171450" algn="l" rtl="0">
              <a:spcBef>
                <a:spcPts val="0"/>
              </a:spcBef>
              <a:spcAft>
                <a:spcPts val="0"/>
              </a:spcAft>
              <a:buClr>
                <a:schemeClr val="dk1"/>
              </a:buClr>
              <a:buSzPts val="1100"/>
              <a:buFont typeface="Wingdings" panose="05000000000000000000" pitchFamily="2" charset="2"/>
              <a:buChar char="q"/>
            </a:pPr>
            <a:endParaRPr lang="en" sz="1800" b="1" dirty="0"/>
          </a:p>
          <a:p>
            <a:pPr marL="171450" lvl="0" indent="-171450" algn="l" rtl="0">
              <a:spcBef>
                <a:spcPts val="0"/>
              </a:spcBef>
              <a:spcAft>
                <a:spcPts val="0"/>
              </a:spcAft>
              <a:buClr>
                <a:schemeClr val="dk1"/>
              </a:buClr>
              <a:buSzPts val="1100"/>
              <a:buFont typeface="Arial" panose="020B0604020202020204" pitchFamily="34" charset="0"/>
              <a:buChar char="•"/>
            </a:pPr>
            <a:r>
              <a:rPr lang="en" sz="1800" b="1" dirty="0"/>
              <a:t>PROJECT GUIDE:-</a:t>
            </a:r>
          </a:p>
          <a:p>
            <a:pPr marL="171450" lvl="0" indent="-171450" algn="l" rtl="0">
              <a:spcBef>
                <a:spcPts val="0"/>
              </a:spcBef>
              <a:spcAft>
                <a:spcPts val="0"/>
              </a:spcAft>
              <a:buClr>
                <a:schemeClr val="dk1"/>
              </a:buClr>
              <a:buSzPts val="1100"/>
              <a:buFont typeface="Wingdings" panose="05000000000000000000" pitchFamily="2" charset="2"/>
              <a:buChar char="q"/>
            </a:pPr>
            <a:r>
              <a:rPr lang="en" sz="1800" b="1" dirty="0"/>
              <a:t>PROF. OMKAR DIKE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37"/>
          <p:cNvSpPr txBox="1">
            <a:spLocks noGrp="1"/>
          </p:cNvSpPr>
          <p:nvPr>
            <p:ph type="title"/>
          </p:nvPr>
        </p:nvSpPr>
        <p:spPr>
          <a:xfrm>
            <a:off x="-339814" y="588680"/>
            <a:ext cx="4383600" cy="7623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INTRODUCTION</a:t>
            </a:r>
            <a:endParaRPr sz="2000" dirty="0"/>
          </a:p>
        </p:txBody>
      </p:sp>
      <p:sp>
        <p:nvSpPr>
          <p:cNvPr id="8" name="Google Shape;378;p39">
            <a:extLst>
              <a:ext uri="{FF2B5EF4-FFF2-40B4-BE49-F238E27FC236}">
                <a16:creationId xmlns:a16="http://schemas.microsoft.com/office/drawing/2014/main" id="{806B3332-F957-31C2-FEE5-B3AAF77DB4B6}"/>
              </a:ext>
            </a:extLst>
          </p:cNvPr>
          <p:cNvSpPr txBox="1">
            <a:spLocks/>
          </p:cNvSpPr>
          <p:nvPr/>
        </p:nvSpPr>
        <p:spPr>
          <a:xfrm>
            <a:off x="584486" y="969866"/>
            <a:ext cx="6918601" cy="10146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The Inventory Management System helps businesses keep track of their stock, manage orders, and analyze sales more easily.</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It includes useful features like product catalog management, automatic alerts for restocking, order tracking, and detailed reports.</a:t>
            </a:r>
          </a:p>
        </p:txBody>
      </p:sp>
      <p:sp>
        <p:nvSpPr>
          <p:cNvPr id="12" name="Google Shape;348;p37">
            <a:extLst>
              <a:ext uri="{FF2B5EF4-FFF2-40B4-BE49-F238E27FC236}">
                <a16:creationId xmlns:a16="http://schemas.microsoft.com/office/drawing/2014/main" id="{6D88854F-0A38-D8E2-7DBB-37777ACB8B68}"/>
              </a:ext>
            </a:extLst>
          </p:cNvPr>
          <p:cNvSpPr txBox="1">
            <a:spLocks/>
          </p:cNvSpPr>
          <p:nvPr/>
        </p:nvSpPr>
        <p:spPr>
          <a:xfrm>
            <a:off x="0" y="2145863"/>
            <a:ext cx="2997955" cy="645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ppins"/>
              <a:buNone/>
              <a:defRPr sz="4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en-IN" sz="2000" dirty="0"/>
              <a:t>PURPOSE</a:t>
            </a:r>
          </a:p>
        </p:txBody>
      </p:sp>
      <p:sp>
        <p:nvSpPr>
          <p:cNvPr id="13" name="Google Shape;378;p39">
            <a:extLst>
              <a:ext uri="{FF2B5EF4-FFF2-40B4-BE49-F238E27FC236}">
                <a16:creationId xmlns:a16="http://schemas.microsoft.com/office/drawing/2014/main" id="{9F5FE7ED-A81A-0424-0138-FF8D124D71FB}"/>
              </a:ext>
            </a:extLst>
          </p:cNvPr>
          <p:cNvSpPr txBox="1">
            <a:spLocks/>
          </p:cNvSpPr>
          <p:nvPr/>
        </p:nvSpPr>
        <p:spPr>
          <a:xfrm>
            <a:off x="584486" y="2544808"/>
            <a:ext cx="6918601" cy="4932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Helps businesses keep track of what's in stock, handle orders, and look at sales numbers right away</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 Makes it easier to watch inventory with automatic warnings when items need to be restocked</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 Gives simple reports and easy-to-read screens to help make better business choices</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 Makes the whole order process smoother, from when an order is placed to when it's delivered</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 Helps small and medium businesses work better and spend less money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8"/>
          <p:cNvSpPr/>
          <p:nvPr/>
        </p:nvSpPr>
        <p:spPr>
          <a:xfrm>
            <a:off x="803400" y="1649136"/>
            <a:ext cx="903900" cy="90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56" name="Google Shape;356;p38"/>
          <p:cNvSpPr/>
          <p:nvPr/>
        </p:nvSpPr>
        <p:spPr>
          <a:xfrm>
            <a:off x="803402" y="3054549"/>
            <a:ext cx="903900" cy="90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57" name="Google Shape;357;p38"/>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GOAL</a:t>
            </a:r>
            <a:endParaRPr/>
          </a:p>
        </p:txBody>
      </p:sp>
      <p:sp>
        <p:nvSpPr>
          <p:cNvPr id="358" name="Google Shape;358;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359" name="Google Shape;359;p38"/>
          <p:cNvSpPr txBox="1">
            <a:spLocks noGrp="1"/>
          </p:cNvSpPr>
          <p:nvPr>
            <p:ph type="subTitle" idx="1"/>
          </p:nvPr>
        </p:nvSpPr>
        <p:spPr>
          <a:xfrm>
            <a:off x="3553500" y="3054555"/>
            <a:ext cx="4787100" cy="9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 enhance business efficiency, prevent stock issues, and improve customer satisfaction.</a:t>
            </a:r>
            <a:endParaRPr dirty="0"/>
          </a:p>
        </p:txBody>
      </p:sp>
      <p:sp>
        <p:nvSpPr>
          <p:cNvPr id="360" name="Google Shape;360;p38"/>
          <p:cNvSpPr txBox="1">
            <a:spLocks noGrp="1"/>
          </p:cNvSpPr>
          <p:nvPr>
            <p:ph type="subTitle" idx="2"/>
          </p:nvPr>
        </p:nvSpPr>
        <p:spPr>
          <a:xfrm>
            <a:off x="3636900" y="1651024"/>
            <a:ext cx="4787100" cy="9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 simplify stock management and reduce errors by automating inventory processes.</a:t>
            </a:r>
            <a:endParaRPr dirty="0"/>
          </a:p>
        </p:txBody>
      </p:sp>
      <p:sp>
        <p:nvSpPr>
          <p:cNvPr id="361" name="Google Shape;361;p38"/>
          <p:cNvSpPr txBox="1">
            <a:spLocks noGrp="1"/>
          </p:cNvSpPr>
          <p:nvPr>
            <p:ph type="subTitle" idx="3"/>
          </p:nvPr>
        </p:nvSpPr>
        <p:spPr>
          <a:xfrm>
            <a:off x="1859700" y="1649136"/>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AIM</a:t>
            </a:r>
            <a:endParaRPr dirty="0"/>
          </a:p>
        </p:txBody>
      </p:sp>
      <p:grpSp>
        <p:nvGrpSpPr>
          <p:cNvPr id="362" name="Google Shape;362;p38"/>
          <p:cNvGrpSpPr/>
          <p:nvPr/>
        </p:nvGrpSpPr>
        <p:grpSpPr>
          <a:xfrm>
            <a:off x="1044915" y="1890632"/>
            <a:ext cx="420881" cy="420913"/>
            <a:chOff x="4792819" y="2090612"/>
            <a:chExt cx="376762" cy="376791"/>
          </a:xfrm>
        </p:grpSpPr>
        <p:sp>
          <p:nvSpPr>
            <p:cNvPr id="363" name="Google Shape;363;p38"/>
            <p:cNvSpPr/>
            <p:nvPr/>
          </p:nvSpPr>
          <p:spPr>
            <a:xfrm>
              <a:off x="4992193" y="2179659"/>
              <a:ext cx="66298" cy="66270"/>
            </a:xfrm>
            <a:custGeom>
              <a:avLst/>
              <a:gdLst/>
              <a:ahLst/>
              <a:cxnLst/>
              <a:rect l="l" t="t" r="r" b="b"/>
              <a:pathLst>
                <a:path w="2346" h="2345" extrusionOk="0">
                  <a:moveTo>
                    <a:pt x="1173" y="781"/>
                  </a:moveTo>
                  <a:cubicBezTo>
                    <a:pt x="1389" y="781"/>
                    <a:pt x="1564" y="956"/>
                    <a:pt x="1564" y="1172"/>
                  </a:cubicBezTo>
                  <a:cubicBezTo>
                    <a:pt x="1564" y="1388"/>
                    <a:pt x="1389" y="1563"/>
                    <a:pt x="1173" y="1563"/>
                  </a:cubicBezTo>
                  <a:cubicBezTo>
                    <a:pt x="957" y="1563"/>
                    <a:pt x="782" y="1388"/>
                    <a:pt x="782" y="1172"/>
                  </a:cubicBezTo>
                  <a:cubicBezTo>
                    <a:pt x="782" y="956"/>
                    <a:pt x="957" y="781"/>
                    <a:pt x="1173" y="781"/>
                  </a:cubicBezTo>
                  <a:close/>
                  <a:moveTo>
                    <a:pt x="1173" y="1"/>
                  </a:moveTo>
                  <a:cubicBezTo>
                    <a:pt x="527" y="1"/>
                    <a:pt x="1" y="526"/>
                    <a:pt x="1" y="1172"/>
                  </a:cubicBezTo>
                  <a:cubicBezTo>
                    <a:pt x="1" y="1818"/>
                    <a:pt x="527" y="2344"/>
                    <a:pt x="1173" y="2344"/>
                  </a:cubicBezTo>
                  <a:cubicBezTo>
                    <a:pt x="1819" y="2344"/>
                    <a:pt x="2345" y="1818"/>
                    <a:pt x="2345" y="1172"/>
                  </a:cubicBezTo>
                  <a:cubicBezTo>
                    <a:pt x="2345" y="526"/>
                    <a:pt x="1819" y="1"/>
                    <a:pt x="1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4859767" y="2378327"/>
              <a:ext cx="22099" cy="22099"/>
            </a:xfrm>
            <a:custGeom>
              <a:avLst/>
              <a:gdLst/>
              <a:ahLst/>
              <a:cxnLst/>
              <a:rect l="l" t="t" r="r" b="b"/>
              <a:pathLst>
                <a:path w="782" h="782" extrusionOk="0">
                  <a:moveTo>
                    <a:pt x="391" y="0"/>
                  </a:moveTo>
                  <a:cubicBezTo>
                    <a:pt x="175" y="0"/>
                    <a:pt x="0" y="175"/>
                    <a:pt x="0" y="391"/>
                  </a:cubicBezTo>
                  <a:cubicBezTo>
                    <a:pt x="0" y="607"/>
                    <a:pt x="175" y="782"/>
                    <a:pt x="391" y="782"/>
                  </a:cubicBezTo>
                  <a:cubicBezTo>
                    <a:pt x="607" y="782"/>
                    <a:pt x="782" y="607"/>
                    <a:pt x="782" y="391"/>
                  </a:cubicBezTo>
                  <a:cubicBezTo>
                    <a:pt x="782" y="175"/>
                    <a:pt x="607"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4792819" y="2090612"/>
              <a:ext cx="376762" cy="376791"/>
            </a:xfrm>
            <a:custGeom>
              <a:avLst/>
              <a:gdLst/>
              <a:ahLst/>
              <a:cxnLst/>
              <a:rect l="l" t="t" r="r" b="b"/>
              <a:pathLst>
                <a:path w="13332" h="13333" extrusionOk="0">
                  <a:moveTo>
                    <a:pt x="8229" y="1589"/>
                  </a:moveTo>
                  <a:cubicBezTo>
                    <a:pt x="8444" y="1589"/>
                    <a:pt x="8619" y="1764"/>
                    <a:pt x="8619" y="1980"/>
                  </a:cubicBezTo>
                  <a:lnTo>
                    <a:pt x="8619" y="2410"/>
                  </a:lnTo>
                  <a:cubicBezTo>
                    <a:pt x="8867" y="2461"/>
                    <a:pt x="9099" y="2560"/>
                    <a:pt x="9303" y="2696"/>
                  </a:cubicBezTo>
                  <a:lnTo>
                    <a:pt x="9602" y="2398"/>
                  </a:lnTo>
                  <a:cubicBezTo>
                    <a:pt x="9680" y="2319"/>
                    <a:pt x="9785" y="2277"/>
                    <a:pt x="9890" y="2277"/>
                  </a:cubicBezTo>
                  <a:cubicBezTo>
                    <a:pt x="9974" y="2277"/>
                    <a:pt x="10058" y="2304"/>
                    <a:pt x="10128" y="2360"/>
                  </a:cubicBezTo>
                  <a:cubicBezTo>
                    <a:pt x="10313" y="2509"/>
                    <a:pt x="10323" y="2780"/>
                    <a:pt x="10162" y="2942"/>
                  </a:cubicBezTo>
                  <a:lnTo>
                    <a:pt x="9855" y="3248"/>
                  </a:lnTo>
                  <a:cubicBezTo>
                    <a:pt x="9991" y="3452"/>
                    <a:pt x="10090" y="3684"/>
                    <a:pt x="10141" y="3932"/>
                  </a:cubicBezTo>
                  <a:lnTo>
                    <a:pt x="10561" y="3932"/>
                  </a:lnTo>
                  <a:cubicBezTo>
                    <a:pt x="10762" y="3932"/>
                    <a:pt x="10939" y="4079"/>
                    <a:pt x="10959" y="4279"/>
                  </a:cubicBezTo>
                  <a:cubicBezTo>
                    <a:pt x="10985" y="4515"/>
                    <a:pt x="10802" y="4714"/>
                    <a:pt x="10571" y="4714"/>
                  </a:cubicBezTo>
                  <a:lnTo>
                    <a:pt x="10141" y="4714"/>
                  </a:lnTo>
                  <a:cubicBezTo>
                    <a:pt x="10090" y="4963"/>
                    <a:pt x="9991" y="5193"/>
                    <a:pt x="9855" y="5399"/>
                  </a:cubicBezTo>
                  <a:lnTo>
                    <a:pt x="10154" y="5696"/>
                  </a:lnTo>
                  <a:cubicBezTo>
                    <a:pt x="10296" y="5839"/>
                    <a:pt x="10316" y="6067"/>
                    <a:pt x="10191" y="6223"/>
                  </a:cubicBezTo>
                  <a:cubicBezTo>
                    <a:pt x="10112" y="6321"/>
                    <a:pt x="9998" y="6371"/>
                    <a:pt x="9885" y="6371"/>
                  </a:cubicBezTo>
                  <a:cubicBezTo>
                    <a:pt x="9785" y="6371"/>
                    <a:pt x="9685" y="6333"/>
                    <a:pt x="9609" y="6256"/>
                  </a:cubicBezTo>
                  <a:lnTo>
                    <a:pt x="9304" y="5951"/>
                  </a:lnTo>
                  <a:cubicBezTo>
                    <a:pt x="9099" y="6087"/>
                    <a:pt x="8868" y="6186"/>
                    <a:pt x="8619" y="6237"/>
                  </a:cubicBezTo>
                  <a:lnTo>
                    <a:pt x="8619" y="6657"/>
                  </a:lnTo>
                  <a:cubicBezTo>
                    <a:pt x="8619" y="6857"/>
                    <a:pt x="8472" y="7033"/>
                    <a:pt x="8272" y="7055"/>
                  </a:cubicBezTo>
                  <a:cubicBezTo>
                    <a:pt x="8258" y="7057"/>
                    <a:pt x="8243" y="7057"/>
                    <a:pt x="8229" y="7057"/>
                  </a:cubicBezTo>
                  <a:cubicBezTo>
                    <a:pt x="8014" y="7057"/>
                    <a:pt x="7837" y="6882"/>
                    <a:pt x="7837" y="6666"/>
                  </a:cubicBezTo>
                  <a:lnTo>
                    <a:pt x="7837" y="6236"/>
                  </a:lnTo>
                  <a:cubicBezTo>
                    <a:pt x="7588" y="6186"/>
                    <a:pt x="7358" y="6087"/>
                    <a:pt x="7153" y="5950"/>
                  </a:cubicBezTo>
                  <a:cubicBezTo>
                    <a:pt x="7093" y="5980"/>
                    <a:pt x="6842" y="6377"/>
                    <a:pt x="6553" y="6377"/>
                  </a:cubicBezTo>
                  <a:cubicBezTo>
                    <a:pt x="6466" y="6377"/>
                    <a:pt x="6376" y="6341"/>
                    <a:pt x="6286" y="6247"/>
                  </a:cubicBezTo>
                  <a:cubicBezTo>
                    <a:pt x="6142" y="6097"/>
                    <a:pt x="6150" y="5848"/>
                    <a:pt x="6298" y="5701"/>
                  </a:cubicBezTo>
                  <a:lnTo>
                    <a:pt x="6601" y="5399"/>
                  </a:lnTo>
                  <a:cubicBezTo>
                    <a:pt x="6465" y="5193"/>
                    <a:pt x="6365" y="4963"/>
                    <a:pt x="6315" y="4714"/>
                  </a:cubicBezTo>
                  <a:lnTo>
                    <a:pt x="5895" y="4714"/>
                  </a:lnTo>
                  <a:cubicBezTo>
                    <a:pt x="5694" y="4714"/>
                    <a:pt x="5517" y="4566"/>
                    <a:pt x="5497" y="4367"/>
                  </a:cubicBezTo>
                  <a:cubicBezTo>
                    <a:pt x="5471" y="4132"/>
                    <a:pt x="5655" y="3933"/>
                    <a:pt x="5885" y="3933"/>
                  </a:cubicBezTo>
                  <a:lnTo>
                    <a:pt x="6315" y="3933"/>
                  </a:lnTo>
                  <a:cubicBezTo>
                    <a:pt x="6366" y="3684"/>
                    <a:pt x="6465" y="3452"/>
                    <a:pt x="6601" y="3248"/>
                  </a:cubicBezTo>
                  <a:lnTo>
                    <a:pt x="6302" y="2949"/>
                  </a:lnTo>
                  <a:cubicBezTo>
                    <a:pt x="6161" y="2808"/>
                    <a:pt x="6140" y="2580"/>
                    <a:pt x="6265" y="2423"/>
                  </a:cubicBezTo>
                  <a:cubicBezTo>
                    <a:pt x="6345" y="2325"/>
                    <a:pt x="6458" y="2276"/>
                    <a:pt x="6571" y="2276"/>
                  </a:cubicBezTo>
                  <a:cubicBezTo>
                    <a:pt x="6671" y="2276"/>
                    <a:pt x="6771" y="2314"/>
                    <a:pt x="6847" y="2391"/>
                  </a:cubicBezTo>
                  <a:lnTo>
                    <a:pt x="7152" y="2696"/>
                  </a:lnTo>
                  <a:cubicBezTo>
                    <a:pt x="7358" y="2560"/>
                    <a:pt x="7588" y="2461"/>
                    <a:pt x="7837" y="2410"/>
                  </a:cubicBezTo>
                  <a:lnTo>
                    <a:pt x="7837" y="1990"/>
                  </a:lnTo>
                  <a:cubicBezTo>
                    <a:pt x="7837" y="1790"/>
                    <a:pt x="7985" y="1614"/>
                    <a:pt x="8184" y="1592"/>
                  </a:cubicBezTo>
                  <a:cubicBezTo>
                    <a:pt x="8199" y="1590"/>
                    <a:pt x="8214" y="1589"/>
                    <a:pt x="8229" y="1589"/>
                  </a:cubicBezTo>
                  <a:close/>
                  <a:moveTo>
                    <a:pt x="2760" y="9401"/>
                  </a:moveTo>
                  <a:cubicBezTo>
                    <a:pt x="3406" y="9401"/>
                    <a:pt x="3933" y="9926"/>
                    <a:pt x="3933" y="10572"/>
                  </a:cubicBezTo>
                  <a:cubicBezTo>
                    <a:pt x="3933" y="11218"/>
                    <a:pt x="3406" y="11744"/>
                    <a:pt x="2760" y="11744"/>
                  </a:cubicBezTo>
                  <a:cubicBezTo>
                    <a:pt x="2114" y="11744"/>
                    <a:pt x="1588" y="11218"/>
                    <a:pt x="1588" y="10572"/>
                  </a:cubicBezTo>
                  <a:cubicBezTo>
                    <a:pt x="1588" y="9926"/>
                    <a:pt x="2114" y="9401"/>
                    <a:pt x="2760" y="9401"/>
                  </a:cubicBezTo>
                  <a:close/>
                  <a:moveTo>
                    <a:pt x="11353" y="10963"/>
                  </a:moveTo>
                  <a:cubicBezTo>
                    <a:pt x="11569" y="10963"/>
                    <a:pt x="11744" y="11138"/>
                    <a:pt x="11744" y="11354"/>
                  </a:cubicBezTo>
                  <a:cubicBezTo>
                    <a:pt x="11744" y="11570"/>
                    <a:pt x="11569" y="11744"/>
                    <a:pt x="11353" y="11744"/>
                  </a:cubicBezTo>
                  <a:cubicBezTo>
                    <a:pt x="11137" y="11744"/>
                    <a:pt x="10962" y="11570"/>
                    <a:pt x="10962" y="11354"/>
                  </a:cubicBezTo>
                  <a:cubicBezTo>
                    <a:pt x="10962" y="11138"/>
                    <a:pt x="11137" y="10963"/>
                    <a:pt x="11353" y="10963"/>
                  </a:cubicBezTo>
                  <a:close/>
                  <a:moveTo>
                    <a:pt x="3950" y="4676"/>
                  </a:moveTo>
                  <a:cubicBezTo>
                    <a:pt x="4129" y="6880"/>
                    <a:pt x="5978" y="8620"/>
                    <a:pt x="8228" y="8620"/>
                  </a:cubicBezTo>
                  <a:cubicBezTo>
                    <a:pt x="9847" y="8620"/>
                    <a:pt x="11258" y="7720"/>
                    <a:pt x="11990" y="6395"/>
                  </a:cubicBezTo>
                  <a:lnTo>
                    <a:pt x="12375" y="9684"/>
                  </a:lnTo>
                  <a:cubicBezTo>
                    <a:pt x="12083" y="9508"/>
                    <a:pt x="11719" y="9401"/>
                    <a:pt x="11353" y="9401"/>
                  </a:cubicBezTo>
                  <a:cubicBezTo>
                    <a:pt x="10277" y="9401"/>
                    <a:pt x="9400" y="10278"/>
                    <a:pt x="9400" y="11354"/>
                  </a:cubicBezTo>
                  <a:cubicBezTo>
                    <a:pt x="9400" y="11796"/>
                    <a:pt x="9552" y="12224"/>
                    <a:pt x="9800" y="12552"/>
                  </a:cubicBezTo>
                  <a:lnTo>
                    <a:pt x="4667" y="12552"/>
                  </a:lnTo>
                  <a:cubicBezTo>
                    <a:pt x="5176" y="12055"/>
                    <a:pt x="5494" y="11338"/>
                    <a:pt x="5494" y="10572"/>
                  </a:cubicBezTo>
                  <a:cubicBezTo>
                    <a:pt x="5494" y="9066"/>
                    <a:pt x="4268" y="7838"/>
                    <a:pt x="2760" y="7838"/>
                  </a:cubicBezTo>
                  <a:cubicBezTo>
                    <a:pt x="2506" y="7838"/>
                    <a:pt x="2266" y="7885"/>
                    <a:pt x="2034" y="7949"/>
                  </a:cubicBezTo>
                  <a:lnTo>
                    <a:pt x="3950" y="4676"/>
                  </a:lnTo>
                  <a:close/>
                  <a:moveTo>
                    <a:pt x="8228" y="1"/>
                  </a:moveTo>
                  <a:cubicBezTo>
                    <a:pt x="6656" y="1"/>
                    <a:pt x="5283" y="877"/>
                    <a:pt x="4533" y="2141"/>
                  </a:cubicBezTo>
                  <a:cubicBezTo>
                    <a:pt x="4490" y="2207"/>
                    <a:pt x="389" y="9153"/>
                    <a:pt x="350" y="9260"/>
                  </a:cubicBezTo>
                  <a:cubicBezTo>
                    <a:pt x="134" y="9652"/>
                    <a:pt x="0" y="10094"/>
                    <a:pt x="0" y="10572"/>
                  </a:cubicBezTo>
                  <a:cubicBezTo>
                    <a:pt x="0" y="12080"/>
                    <a:pt x="1253" y="13332"/>
                    <a:pt x="2760" y="13332"/>
                  </a:cubicBezTo>
                  <a:lnTo>
                    <a:pt x="11353" y="13332"/>
                  </a:lnTo>
                  <a:cubicBezTo>
                    <a:pt x="12430" y="13332"/>
                    <a:pt x="13331" y="12430"/>
                    <a:pt x="13331" y="11354"/>
                  </a:cubicBezTo>
                  <a:cubicBezTo>
                    <a:pt x="13331" y="11194"/>
                    <a:pt x="12508" y="3929"/>
                    <a:pt x="12499" y="3855"/>
                  </a:cubicBezTo>
                  <a:lnTo>
                    <a:pt x="12499" y="3855"/>
                  </a:lnTo>
                  <a:cubicBezTo>
                    <a:pt x="12499" y="3852"/>
                    <a:pt x="12497" y="3850"/>
                    <a:pt x="12496" y="3847"/>
                  </a:cubicBezTo>
                  <a:cubicBezTo>
                    <a:pt x="12258" y="1701"/>
                    <a:pt x="10436" y="1"/>
                    <a:pt x="8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8"/>
          <p:cNvGrpSpPr/>
          <p:nvPr/>
        </p:nvGrpSpPr>
        <p:grpSpPr>
          <a:xfrm>
            <a:off x="1069253" y="3296046"/>
            <a:ext cx="372328" cy="420913"/>
            <a:chOff x="2353331" y="2090612"/>
            <a:chExt cx="333298" cy="376791"/>
          </a:xfrm>
        </p:grpSpPr>
        <p:sp>
          <p:nvSpPr>
            <p:cNvPr id="367" name="Google Shape;367;p38"/>
            <p:cNvSpPr/>
            <p:nvPr/>
          </p:nvSpPr>
          <p:spPr>
            <a:xfrm>
              <a:off x="2353331" y="2098864"/>
              <a:ext cx="123298" cy="184623"/>
            </a:xfrm>
            <a:custGeom>
              <a:avLst/>
              <a:gdLst/>
              <a:ahLst/>
              <a:cxnLst/>
              <a:rect l="l" t="t" r="r" b="b"/>
              <a:pathLst>
                <a:path w="4363" h="6533" extrusionOk="0">
                  <a:moveTo>
                    <a:pt x="2318" y="1"/>
                  </a:moveTo>
                  <a:lnTo>
                    <a:pt x="153" y="2167"/>
                  </a:lnTo>
                  <a:cubicBezTo>
                    <a:pt x="20" y="2299"/>
                    <a:pt x="0" y="2504"/>
                    <a:pt x="104" y="2660"/>
                  </a:cubicBezTo>
                  <a:lnTo>
                    <a:pt x="2668" y="6533"/>
                  </a:lnTo>
                  <a:cubicBezTo>
                    <a:pt x="2824" y="6339"/>
                    <a:pt x="3037" y="6193"/>
                    <a:pt x="3279" y="6129"/>
                  </a:cubicBezTo>
                  <a:cubicBezTo>
                    <a:pt x="3379" y="6102"/>
                    <a:pt x="3481" y="6089"/>
                    <a:pt x="3582" y="6089"/>
                  </a:cubicBezTo>
                  <a:cubicBezTo>
                    <a:pt x="3712" y="6089"/>
                    <a:pt x="3841" y="6111"/>
                    <a:pt x="3965" y="6154"/>
                  </a:cubicBezTo>
                  <a:cubicBezTo>
                    <a:pt x="4017" y="5884"/>
                    <a:pt x="4161" y="5649"/>
                    <a:pt x="4363" y="5480"/>
                  </a:cubicBezTo>
                  <a:lnTo>
                    <a:pt x="2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2563303" y="2098864"/>
              <a:ext cx="123327" cy="184623"/>
            </a:xfrm>
            <a:custGeom>
              <a:avLst/>
              <a:gdLst/>
              <a:ahLst/>
              <a:cxnLst/>
              <a:rect l="l" t="t" r="r" b="b"/>
              <a:pathLst>
                <a:path w="4364" h="6533" extrusionOk="0">
                  <a:moveTo>
                    <a:pt x="2045" y="1"/>
                  </a:moveTo>
                  <a:lnTo>
                    <a:pt x="1" y="5480"/>
                  </a:lnTo>
                  <a:cubicBezTo>
                    <a:pt x="202" y="5649"/>
                    <a:pt x="348" y="5884"/>
                    <a:pt x="399" y="6154"/>
                  </a:cubicBezTo>
                  <a:cubicBezTo>
                    <a:pt x="524" y="6110"/>
                    <a:pt x="655" y="6089"/>
                    <a:pt x="783" y="6089"/>
                  </a:cubicBezTo>
                  <a:cubicBezTo>
                    <a:pt x="885" y="6089"/>
                    <a:pt x="986" y="6102"/>
                    <a:pt x="1082" y="6128"/>
                  </a:cubicBezTo>
                  <a:cubicBezTo>
                    <a:pt x="1326" y="6193"/>
                    <a:pt x="1539" y="6339"/>
                    <a:pt x="1695" y="6533"/>
                  </a:cubicBezTo>
                  <a:lnTo>
                    <a:pt x="4260" y="2659"/>
                  </a:lnTo>
                  <a:cubicBezTo>
                    <a:pt x="4363" y="2504"/>
                    <a:pt x="4343" y="2299"/>
                    <a:pt x="4212" y="2167"/>
                  </a:cubicBezTo>
                  <a:lnTo>
                    <a:pt x="2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2439326" y="2090612"/>
              <a:ext cx="161308" cy="66270"/>
            </a:xfrm>
            <a:custGeom>
              <a:avLst/>
              <a:gdLst/>
              <a:ahLst/>
              <a:cxnLst/>
              <a:rect l="l" t="t" r="r" b="b"/>
              <a:pathLst>
                <a:path w="5708" h="2345" extrusionOk="0">
                  <a:moveTo>
                    <a:pt x="0" y="1"/>
                  </a:moveTo>
                  <a:lnTo>
                    <a:pt x="879" y="2344"/>
                  </a:lnTo>
                  <a:lnTo>
                    <a:pt x="4829" y="2344"/>
                  </a:lnTo>
                  <a:lnTo>
                    <a:pt x="5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2419827" y="2267972"/>
              <a:ext cx="200279" cy="199431"/>
            </a:xfrm>
            <a:custGeom>
              <a:avLst/>
              <a:gdLst/>
              <a:ahLst/>
              <a:cxnLst/>
              <a:rect l="l" t="t" r="r" b="b"/>
              <a:pathLst>
                <a:path w="7087" h="7057" extrusionOk="0">
                  <a:moveTo>
                    <a:pt x="3544" y="2344"/>
                  </a:moveTo>
                  <a:cubicBezTo>
                    <a:pt x="4190" y="2344"/>
                    <a:pt x="4716" y="2869"/>
                    <a:pt x="4716" y="3516"/>
                  </a:cubicBezTo>
                  <a:cubicBezTo>
                    <a:pt x="4716" y="4162"/>
                    <a:pt x="4190" y="4687"/>
                    <a:pt x="3544" y="4687"/>
                  </a:cubicBezTo>
                  <a:cubicBezTo>
                    <a:pt x="2898" y="4687"/>
                    <a:pt x="2371" y="4162"/>
                    <a:pt x="2371" y="3516"/>
                  </a:cubicBezTo>
                  <a:cubicBezTo>
                    <a:pt x="2371" y="2869"/>
                    <a:pt x="2898" y="2344"/>
                    <a:pt x="3544" y="2344"/>
                  </a:cubicBezTo>
                  <a:close/>
                  <a:moveTo>
                    <a:pt x="2762" y="1"/>
                  </a:moveTo>
                  <a:cubicBezTo>
                    <a:pt x="2546" y="1"/>
                    <a:pt x="2371" y="176"/>
                    <a:pt x="2371" y="391"/>
                  </a:cubicBezTo>
                  <a:lnTo>
                    <a:pt x="2371" y="1056"/>
                  </a:lnTo>
                  <a:cubicBezTo>
                    <a:pt x="2243" y="1118"/>
                    <a:pt x="2119" y="1190"/>
                    <a:pt x="2001" y="1272"/>
                  </a:cubicBezTo>
                  <a:lnTo>
                    <a:pt x="1424" y="938"/>
                  </a:lnTo>
                  <a:cubicBezTo>
                    <a:pt x="1363" y="904"/>
                    <a:pt x="1295" y="886"/>
                    <a:pt x="1226" y="886"/>
                  </a:cubicBezTo>
                  <a:cubicBezTo>
                    <a:pt x="1193" y="886"/>
                    <a:pt x="1160" y="890"/>
                    <a:pt x="1128" y="899"/>
                  </a:cubicBezTo>
                  <a:cubicBezTo>
                    <a:pt x="1027" y="927"/>
                    <a:pt x="942" y="992"/>
                    <a:pt x="890" y="1081"/>
                  </a:cubicBezTo>
                  <a:lnTo>
                    <a:pt x="108" y="2434"/>
                  </a:lnTo>
                  <a:cubicBezTo>
                    <a:pt x="0" y="2621"/>
                    <a:pt x="65" y="2860"/>
                    <a:pt x="253" y="2968"/>
                  </a:cubicBezTo>
                  <a:lnTo>
                    <a:pt x="820" y="3296"/>
                  </a:lnTo>
                  <a:cubicBezTo>
                    <a:pt x="813" y="3369"/>
                    <a:pt x="810" y="3442"/>
                    <a:pt x="810" y="3516"/>
                  </a:cubicBezTo>
                  <a:cubicBezTo>
                    <a:pt x="810" y="3589"/>
                    <a:pt x="813" y="3663"/>
                    <a:pt x="820" y="3735"/>
                  </a:cubicBezTo>
                  <a:lnTo>
                    <a:pt x="253" y="4063"/>
                  </a:lnTo>
                  <a:cubicBezTo>
                    <a:pt x="65" y="4171"/>
                    <a:pt x="0" y="4410"/>
                    <a:pt x="108" y="4597"/>
                  </a:cubicBezTo>
                  <a:lnTo>
                    <a:pt x="890" y="5950"/>
                  </a:lnTo>
                  <a:cubicBezTo>
                    <a:pt x="963" y="6076"/>
                    <a:pt x="1094" y="6144"/>
                    <a:pt x="1228" y="6144"/>
                  </a:cubicBezTo>
                  <a:cubicBezTo>
                    <a:pt x="1295" y="6144"/>
                    <a:pt x="1362" y="6127"/>
                    <a:pt x="1424" y="6093"/>
                  </a:cubicBezTo>
                  <a:lnTo>
                    <a:pt x="2001" y="5760"/>
                  </a:lnTo>
                  <a:cubicBezTo>
                    <a:pt x="2119" y="5842"/>
                    <a:pt x="2243" y="5913"/>
                    <a:pt x="2371" y="5974"/>
                  </a:cubicBezTo>
                  <a:lnTo>
                    <a:pt x="2371" y="6667"/>
                  </a:lnTo>
                  <a:cubicBezTo>
                    <a:pt x="2371" y="6883"/>
                    <a:pt x="2546" y="7056"/>
                    <a:pt x="2762" y="7056"/>
                  </a:cubicBezTo>
                  <a:lnTo>
                    <a:pt x="4325" y="7056"/>
                  </a:lnTo>
                  <a:cubicBezTo>
                    <a:pt x="4541" y="7056"/>
                    <a:pt x="4716" y="6883"/>
                    <a:pt x="4716" y="6667"/>
                  </a:cubicBezTo>
                  <a:lnTo>
                    <a:pt x="4716" y="5974"/>
                  </a:lnTo>
                  <a:cubicBezTo>
                    <a:pt x="4844" y="5913"/>
                    <a:pt x="4968" y="5842"/>
                    <a:pt x="5086" y="5760"/>
                  </a:cubicBezTo>
                  <a:lnTo>
                    <a:pt x="5664" y="6093"/>
                  </a:lnTo>
                  <a:cubicBezTo>
                    <a:pt x="5725" y="6128"/>
                    <a:pt x="5792" y="6145"/>
                    <a:pt x="5859" y="6145"/>
                  </a:cubicBezTo>
                  <a:cubicBezTo>
                    <a:pt x="5992" y="6145"/>
                    <a:pt x="6124" y="6077"/>
                    <a:pt x="6197" y="5950"/>
                  </a:cubicBezTo>
                  <a:lnTo>
                    <a:pt x="6979" y="4597"/>
                  </a:lnTo>
                  <a:cubicBezTo>
                    <a:pt x="7087" y="4410"/>
                    <a:pt x="7023" y="4171"/>
                    <a:pt x="6836" y="4063"/>
                  </a:cubicBezTo>
                  <a:lnTo>
                    <a:pt x="6267" y="3735"/>
                  </a:lnTo>
                  <a:cubicBezTo>
                    <a:pt x="6275" y="3663"/>
                    <a:pt x="6278" y="3589"/>
                    <a:pt x="6278" y="3516"/>
                  </a:cubicBezTo>
                  <a:cubicBezTo>
                    <a:pt x="6278" y="3442"/>
                    <a:pt x="6275" y="3369"/>
                    <a:pt x="6267" y="3296"/>
                  </a:cubicBezTo>
                  <a:lnTo>
                    <a:pt x="6836" y="2968"/>
                  </a:lnTo>
                  <a:cubicBezTo>
                    <a:pt x="7023" y="2860"/>
                    <a:pt x="7087" y="2622"/>
                    <a:pt x="6979" y="2434"/>
                  </a:cubicBezTo>
                  <a:lnTo>
                    <a:pt x="6197" y="1081"/>
                  </a:lnTo>
                  <a:cubicBezTo>
                    <a:pt x="6124" y="955"/>
                    <a:pt x="5993" y="886"/>
                    <a:pt x="5858" y="886"/>
                  </a:cubicBezTo>
                  <a:cubicBezTo>
                    <a:pt x="5792" y="886"/>
                    <a:pt x="5725" y="903"/>
                    <a:pt x="5664" y="938"/>
                  </a:cubicBezTo>
                  <a:lnTo>
                    <a:pt x="5086" y="1272"/>
                  </a:lnTo>
                  <a:cubicBezTo>
                    <a:pt x="4968" y="1190"/>
                    <a:pt x="4844" y="1118"/>
                    <a:pt x="4716" y="1056"/>
                  </a:cubicBezTo>
                  <a:lnTo>
                    <a:pt x="4716" y="391"/>
                  </a:lnTo>
                  <a:cubicBezTo>
                    <a:pt x="4716" y="176"/>
                    <a:pt x="4541" y="1"/>
                    <a:pt x="4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xfrm>
            <a:off x="778189" y="5800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SCOPE</a:t>
            </a:r>
            <a:endParaRPr dirty="0"/>
          </a:p>
        </p:txBody>
      </p:sp>
      <p:sp>
        <p:nvSpPr>
          <p:cNvPr id="23" name="TextBox 22">
            <a:extLst>
              <a:ext uri="{FF2B5EF4-FFF2-40B4-BE49-F238E27FC236}">
                <a16:creationId xmlns:a16="http://schemas.microsoft.com/office/drawing/2014/main" id="{7EE88D68-CB73-4DB1-CD77-964066572295}"/>
              </a:ext>
            </a:extLst>
          </p:cNvPr>
          <p:cNvSpPr txBox="1"/>
          <p:nvPr/>
        </p:nvSpPr>
        <p:spPr>
          <a:xfrm>
            <a:off x="720000" y="1365532"/>
            <a:ext cx="6432114" cy="2462213"/>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Real-time Tracking:</a:t>
            </a:r>
            <a:r>
              <a:rPr kumimoji="0" lang="en-US" altLang="en-US" sz="1400" b="0" i="0" u="none" strike="noStrike" cap="none" normalizeH="0" baseline="0" dirty="0">
                <a:ln>
                  <a:noFill/>
                </a:ln>
                <a:solidFill>
                  <a:schemeClr val="tx1"/>
                </a:solidFill>
                <a:effectLst/>
                <a:latin typeface="Arial" panose="020B0604020202020204" pitchFamily="34" charset="0"/>
              </a:rPr>
              <a:t> The system shows what’s in stock at any time, helping avoid running out of items or having too much.</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Order Management:</a:t>
            </a:r>
            <a:r>
              <a:rPr kumimoji="0" lang="en-US" altLang="en-US" sz="1400" b="0" i="0" u="none" strike="noStrike" cap="none" normalizeH="0" baseline="0" dirty="0">
                <a:ln>
                  <a:noFill/>
                </a:ln>
                <a:solidFill>
                  <a:schemeClr val="tx1"/>
                </a:solidFill>
                <a:effectLst/>
                <a:latin typeface="Arial" panose="020B0604020202020204" pitchFamily="34" charset="0"/>
              </a:rPr>
              <a:t> It takes care of orders from start to finish, making the process easier.</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Simple Reporting:</a:t>
            </a:r>
            <a:r>
              <a:rPr kumimoji="0" lang="en-US" altLang="en-US" sz="1400" b="0" i="0" u="none" strike="noStrike" cap="none" normalizeH="0" baseline="0" dirty="0">
                <a:ln>
                  <a:noFill/>
                </a:ln>
                <a:solidFill>
                  <a:schemeClr val="tx1"/>
                </a:solidFill>
                <a:effectLst/>
                <a:latin typeface="Arial" panose="020B0604020202020204" pitchFamily="34" charset="0"/>
              </a:rPr>
              <a:t> The system gives clear reports and visual charts to help make better decisions.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Cost Savings:</a:t>
            </a:r>
            <a:r>
              <a:rPr kumimoji="0" lang="en-US" altLang="en-US" sz="1400" b="0" i="0" u="none" strike="noStrike" cap="none" normalizeH="0" baseline="0" dirty="0">
                <a:ln>
                  <a:noFill/>
                </a:ln>
                <a:solidFill>
                  <a:schemeClr val="tx1"/>
                </a:solidFill>
                <a:effectLst/>
                <a:latin typeface="Arial" panose="020B0604020202020204" pitchFamily="34" charset="0"/>
              </a:rPr>
              <a:t> Better inventory management helps reduce waste and save money.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FEATURES</a:t>
            </a:r>
            <a:endParaRPr sz="2000" dirty="0"/>
          </a:p>
        </p:txBody>
      </p:sp>
      <p:sp>
        <p:nvSpPr>
          <p:cNvPr id="13" name="Subtitle 12">
            <a:extLst>
              <a:ext uri="{FF2B5EF4-FFF2-40B4-BE49-F238E27FC236}">
                <a16:creationId xmlns:a16="http://schemas.microsoft.com/office/drawing/2014/main" id="{029C87DF-134F-5AAB-380A-BA022AA2DF44}"/>
              </a:ext>
            </a:extLst>
          </p:cNvPr>
          <p:cNvSpPr>
            <a:spLocks noGrp="1"/>
          </p:cNvSpPr>
          <p:nvPr>
            <p:ph type="subTitle" idx="5"/>
          </p:nvPr>
        </p:nvSpPr>
        <p:spPr>
          <a:xfrm>
            <a:off x="429055" y="2384250"/>
            <a:ext cx="3549600" cy="375000"/>
          </a:xfrm>
        </p:spPr>
        <p:txBody>
          <a:bodyPr/>
          <a:lstStyle/>
          <a:p>
            <a:r>
              <a:rPr lang="en-US" dirty="0"/>
              <a:t>DASHBOARD</a:t>
            </a:r>
            <a:endParaRPr lang="en-IN" dirty="0"/>
          </a:p>
        </p:txBody>
      </p:sp>
      <p:pic>
        <p:nvPicPr>
          <p:cNvPr id="23" name="Picture 22">
            <a:extLst>
              <a:ext uri="{FF2B5EF4-FFF2-40B4-BE49-F238E27FC236}">
                <a16:creationId xmlns:a16="http://schemas.microsoft.com/office/drawing/2014/main" id="{7F401199-ED79-E693-8910-4C0385AC0F61}"/>
              </a:ext>
            </a:extLst>
          </p:cNvPr>
          <p:cNvPicPr>
            <a:picLocks noChangeAspect="1"/>
          </p:cNvPicPr>
          <p:nvPr/>
        </p:nvPicPr>
        <p:blipFill>
          <a:blip r:embed="rId3"/>
          <a:stretch>
            <a:fillRect/>
          </a:stretch>
        </p:blipFill>
        <p:spPr>
          <a:xfrm>
            <a:off x="2657917" y="1258148"/>
            <a:ext cx="5549952" cy="36139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a:extLst>
            <a:ext uri="{FF2B5EF4-FFF2-40B4-BE49-F238E27FC236}">
              <a16:creationId xmlns:a16="http://schemas.microsoft.com/office/drawing/2014/main" id="{3FC80C88-911F-8F81-7E5C-EFCFC95390BB}"/>
            </a:ext>
          </a:extLst>
        </p:cNvPr>
        <p:cNvGrpSpPr/>
        <p:nvPr/>
      </p:nvGrpSpPr>
      <p:grpSpPr>
        <a:xfrm>
          <a:off x="0" y="0"/>
          <a:ext cx="0" cy="0"/>
          <a:chOff x="0" y="0"/>
          <a:chExt cx="0" cy="0"/>
        </a:xfrm>
      </p:grpSpPr>
      <p:sp>
        <p:nvSpPr>
          <p:cNvPr id="416" name="Google Shape;416;p40">
            <a:extLst>
              <a:ext uri="{FF2B5EF4-FFF2-40B4-BE49-F238E27FC236}">
                <a16:creationId xmlns:a16="http://schemas.microsoft.com/office/drawing/2014/main" id="{7CF959C0-FD46-896E-BE38-71084730BE35}"/>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FEATURES</a:t>
            </a:r>
            <a:endParaRPr sz="2000" dirty="0"/>
          </a:p>
        </p:txBody>
      </p:sp>
      <p:sp>
        <p:nvSpPr>
          <p:cNvPr id="13" name="Subtitle 12">
            <a:extLst>
              <a:ext uri="{FF2B5EF4-FFF2-40B4-BE49-F238E27FC236}">
                <a16:creationId xmlns:a16="http://schemas.microsoft.com/office/drawing/2014/main" id="{52E22C98-DAD1-E019-E7FA-E5827246C4D1}"/>
              </a:ext>
            </a:extLst>
          </p:cNvPr>
          <p:cNvSpPr>
            <a:spLocks noGrp="1"/>
          </p:cNvSpPr>
          <p:nvPr>
            <p:ph type="subTitle" idx="5"/>
          </p:nvPr>
        </p:nvSpPr>
        <p:spPr>
          <a:xfrm>
            <a:off x="379178" y="2513370"/>
            <a:ext cx="3549600" cy="375000"/>
          </a:xfrm>
        </p:spPr>
        <p:txBody>
          <a:bodyPr/>
          <a:lstStyle/>
          <a:p>
            <a:r>
              <a:rPr lang="en-US" dirty="0"/>
              <a:t>ADD ITEM (ADMIN)</a:t>
            </a:r>
            <a:endParaRPr lang="en-IN" dirty="0"/>
          </a:p>
        </p:txBody>
      </p:sp>
      <p:pic>
        <p:nvPicPr>
          <p:cNvPr id="3" name="Picture 2">
            <a:extLst>
              <a:ext uri="{FF2B5EF4-FFF2-40B4-BE49-F238E27FC236}">
                <a16:creationId xmlns:a16="http://schemas.microsoft.com/office/drawing/2014/main" id="{71138561-ADD8-BCF7-B436-3A64FAF16E38}"/>
              </a:ext>
            </a:extLst>
          </p:cNvPr>
          <p:cNvPicPr>
            <a:picLocks noChangeAspect="1"/>
          </p:cNvPicPr>
          <p:nvPr/>
        </p:nvPicPr>
        <p:blipFill>
          <a:blip r:embed="rId3"/>
          <a:stretch>
            <a:fillRect/>
          </a:stretch>
        </p:blipFill>
        <p:spPr>
          <a:xfrm>
            <a:off x="3192352" y="1175020"/>
            <a:ext cx="5231648" cy="3817247"/>
          </a:xfrm>
          <a:prstGeom prst="rect">
            <a:avLst/>
          </a:prstGeom>
        </p:spPr>
      </p:pic>
    </p:spTree>
    <p:extLst>
      <p:ext uri="{BB962C8B-B14F-4D97-AF65-F5344CB8AC3E}">
        <p14:creationId xmlns:p14="http://schemas.microsoft.com/office/powerpoint/2010/main" val="226441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a:extLst>
            <a:ext uri="{FF2B5EF4-FFF2-40B4-BE49-F238E27FC236}">
              <a16:creationId xmlns:a16="http://schemas.microsoft.com/office/drawing/2014/main" id="{2859C18C-D9F3-9D13-EF38-58B4FA4957E9}"/>
            </a:ext>
          </a:extLst>
        </p:cNvPr>
        <p:cNvGrpSpPr/>
        <p:nvPr/>
      </p:nvGrpSpPr>
      <p:grpSpPr>
        <a:xfrm>
          <a:off x="0" y="0"/>
          <a:ext cx="0" cy="0"/>
          <a:chOff x="0" y="0"/>
          <a:chExt cx="0" cy="0"/>
        </a:xfrm>
      </p:grpSpPr>
      <p:sp>
        <p:nvSpPr>
          <p:cNvPr id="416" name="Google Shape;416;p40">
            <a:extLst>
              <a:ext uri="{FF2B5EF4-FFF2-40B4-BE49-F238E27FC236}">
                <a16:creationId xmlns:a16="http://schemas.microsoft.com/office/drawing/2014/main" id="{4B48FE38-BE69-F6F3-E3DC-E398F9D71C49}"/>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FEATURES</a:t>
            </a:r>
            <a:endParaRPr sz="2000" dirty="0"/>
          </a:p>
        </p:txBody>
      </p:sp>
      <p:sp>
        <p:nvSpPr>
          <p:cNvPr id="13" name="Subtitle 12">
            <a:extLst>
              <a:ext uri="{FF2B5EF4-FFF2-40B4-BE49-F238E27FC236}">
                <a16:creationId xmlns:a16="http://schemas.microsoft.com/office/drawing/2014/main" id="{D5B09B9A-9AC8-6FFE-C2F6-078B174A4CE6}"/>
              </a:ext>
            </a:extLst>
          </p:cNvPr>
          <p:cNvSpPr>
            <a:spLocks noGrp="1"/>
          </p:cNvSpPr>
          <p:nvPr>
            <p:ph type="subTitle" idx="5"/>
          </p:nvPr>
        </p:nvSpPr>
        <p:spPr>
          <a:xfrm>
            <a:off x="520495" y="2295600"/>
            <a:ext cx="3549600" cy="375000"/>
          </a:xfrm>
        </p:spPr>
        <p:txBody>
          <a:bodyPr/>
          <a:lstStyle/>
          <a:p>
            <a:r>
              <a:rPr lang="en-US" dirty="0"/>
              <a:t>SELL ITEM (BILLER)</a:t>
            </a:r>
            <a:endParaRPr lang="en-IN" dirty="0"/>
          </a:p>
        </p:txBody>
      </p:sp>
      <p:pic>
        <p:nvPicPr>
          <p:cNvPr id="4" name="Picture 3">
            <a:extLst>
              <a:ext uri="{FF2B5EF4-FFF2-40B4-BE49-F238E27FC236}">
                <a16:creationId xmlns:a16="http://schemas.microsoft.com/office/drawing/2014/main" id="{06A1F7F1-6461-4637-B373-B251A14671BA}"/>
              </a:ext>
            </a:extLst>
          </p:cNvPr>
          <p:cNvPicPr>
            <a:picLocks noChangeAspect="1"/>
          </p:cNvPicPr>
          <p:nvPr/>
        </p:nvPicPr>
        <p:blipFill>
          <a:blip r:embed="rId3"/>
          <a:stretch>
            <a:fillRect/>
          </a:stretch>
        </p:blipFill>
        <p:spPr>
          <a:xfrm>
            <a:off x="3352352" y="1112200"/>
            <a:ext cx="3443110" cy="3491800"/>
          </a:xfrm>
          <a:prstGeom prst="rect">
            <a:avLst/>
          </a:prstGeom>
        </p:spPr>
      </p:pic>
    </p:spTree>
    <p:extLst>
      <p:ext uri="{BB962C8B-B14F-4D97-AF65-F5344CB8AC3E}">
        <p14:creationId xmlns:p14="http://schemas.microsoft.com/office/powerpoint/2010/main" val="4582002"/>
      </p:ext>
    </p:extLst>
  </p:cSld>
  <p:clrMapOvr>
    <a:masterClrMapping/>
  </p:clrMapOvr>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 dockstate="right" visibility="0" width="525" row="4">
    <wetp:webextensionref xmlns:r="http://schemas.openxmlformats.org/officeDocument/2006/relationships" r:id="rId3"/>
  </wetp:taskpane>
  <wetp:taskpane dockstate="right" visibility="0" width="525" row="6">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FA20E261-6EC2-432D-8399-6C5718993AC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1CDFB70-E2B2-46AE-93C4-5EE1D364993B}">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D63E3E3-6440-4147-9365-BB20B99306A9}">
  <we:reference id="wa200006038" version="1.0.0.3" store="en-IN" storeType="OMEX"/>
  <we:alternateReferences>
    <we:reference id="WA200006038" version="1.0.0.3" store="WA200006038"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ppt/webextensions/webextension4.xml><?xml version="1.0" encoding="utf-8"?>
<we:webextension xmlns:we="http://schemas.microsoft.com/office/webextensions/webextension/2010/11" id="{1412B888-E266-46A7-B668-9AFC112B4C99}">
  <we:reference id="wa200003891" version="1.0.0.1" store="en-US" storeType="OMEX"/>
  <we:alternateReferences>
    <we:reference id="WA200003891" version="1.0.0.1" store="WA20000389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165</TotalTime>
  <Words>458</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vt:lpstr>
      <vt:lpstr>Nunito Light</vt:lpstr>
      <vt:lpstr>Arial</vt:lpstr>
      <vt:lpstr>Poppins</vt:lpstr>
      <vt:lpstr>Anaheim</vt:lpstr>
      <vt:lpstr>PT Sans</vt:lpstr>
      <vt:lpstr>Industrial Preliminary Project by Slidesgo</vt:lpstr>
      <vt:lpstr>INVENTORY MANAGEMENT SYSTEM</vt:lpstr>
      <vt:lpstr>CONTENTS</vt:lpstr>
      <vt:lpstr>ABOUT US</vt:lpstr>
      <vt:lpstr>INTRODUCTION</vt:lpstr>
      <vt:lpstr>OBJECTIVES</vt:lpstr>
      <vt:lpstr>PROJECT SCOPE</vt:lpstr>
      <vt:lpstr>FEATURES</vt:lpstr>
      <vt:lpstr>FEATURES</vt:lpstr>
      <vt:lpstr>FEATURES</vt:lpstr>
      <vt:lpstr>FEATURES</vt:lpstr>
      <vt:lpstr>METHODOLOGY </vt:lpstr>
      <vt:lpstr>TECHNOLOGY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Prathamesh Gawas</cp:lastModifiedBy>
  <cp:revision>12</cp:revision>
  <dcterms:modified xsi:type="dcterms:W3CDTF">2025-03-28T10:13:23Z</dcterms:modified>
</cp:coreProperties>
</file>