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2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A772-82F2-AA40-8402-8481BEE966FE}" type="datetimeFigureOut">
              <a:rPr lang="en-US" smtClean="0"/>
              <a:t>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2E43-CA3F-D144-A9CE-9D5E1676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9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A772-82F2-AA40-8402-8481BEE966FE}" type="datetimeFigureOut">
              <a:rPr lang="en-US" smtClean="0"/>
              <a:t>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2E43-CA3F-D144-A9CE-9D5E1676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5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A772-82F2-AA40-8402-8481BEE966FE}" type="datetimeFigureOut">
              <a:rPr lang="en-US" smtClean="0"/>
              <a:t>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2E43-CA3F-D144-A9CE-9D5E1676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A772-82F2-AA40-8402-8481BEE966FE}" type="datetimeFigureOut">
              <a:rPr lang="en-US" smtClean="0"/>
              <a:t>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2E43-CA3F-D144-A9CE-9D5E1676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7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A772-82F2-AA40-8402-8481BEE966FE}" type="datetimeFigureOut">
              <a:rPr lang="en-US" smtClean="0"/>
              <a:t>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2E43-CA3F-D144-A9CE-9D5E1676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A772-82F2-AA40-8402-8481BEE966FE}" type="datetimeFigureOut">
              <a:rPr lang="en-US" smtClean="0"/>
              <a:t>5/08/16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2E43-CA3F-D144-A9CE-9D5E1676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1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A772-82F2-AA40-8402-8481BEE966FE}" type="datetimeFigureOut">
              <a:rPr lang="en-US" smtClean="0"/>
              <a:t>5/08/16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2E43-CA3F-D144-A9CE-9D5E1676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0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A772-82F2-AA40-8402-8481BEE966FE}" type="datetimeFigureOut">
              <a:rPr lang="en-US" smtClean="0"/>
              <a:t>5/08/16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2E43-CA3F-D144-A9CE-9D5E1676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4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A772-82F2-AA40-8402-8481BEE966FE}" type="datetimeFigureOut">
              <a:rPr lang="en-US" smtClean="0"/>
              <a:t>5/08/16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2E43-CA3F-D144-A9CE-9D5E1676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A772-82F2-AA40-8402-8481BEE966FE}" type="datetimeFigureOut">
              <a:rPr lang="en-US" smtClean="0"/>
              <a:t>5/08/16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2E43-CA3F-D144-A9CE-9D5E1676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0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A772-82F2-AA40-8402-8481BEE966FE}" type="datetimeFigureOut">
              <a:rPr lang="en-US" smtClean="0"/>
              <a:t>5/08/16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2E43-CA3F-D144-A9CE-9D5E1676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1A772-82F2-AA40-8402-8481BEE966FE}" type="datetimeFigureOut">
              <a:rPr lang="en-US" smtClean="0"/>
              <a:t>5/08/16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C2E43-CA3F-D144-A9CE-9D5E16760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AutoShape 7"/>
          <p:cNvCxnSpPr>
            <a:cxnSpLocks noChangeShapeType="1"/>
          </p:cNvCxnSpPr>
          <p:nvPr/>
        </p:nvCxnSpPr>
        <p:spPr bwMode="auto">
          <a:xfrm>
            <a:off x="1778000" y="3865563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AutoShape 9"/>
          <p:cNvCxnSpPr>
            <a:cxnSpLocks noChangeShapeType="1"/>
          </p:cNvCxnSpPr>
          <p:nvPr/>
        </p:nvCxnSpPr>
        <p:spPr bwMode="auto">
          <a:xfrm>
            <a:off x="1600200" y="1676400"/>
            <a:ext cx="1588" cy="441960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AutoShape 10"/>
          <p:cNvCxnSpPr>
            <a:cxnSpLocks noChangeShapeType="1"/>
          </p:cNvCxnSpPr>
          <p:nvPr/>
        </p:nvCxnSpPr>
        <p:spPr bwMode="auto">
          <a:xfrm flipH="1">
            <a:off x="1600200" y="6096000"/>
            <a:ext cx="6705600" cy="1588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1828800" y="3048000"/>
            <a:ext cx="6629400" cy="0"/>
          </a:xfrm>
          <a:prstGeom prst="line">
            <a:avLst/>
          </a:prstGeom>
          <a:noFill/>
          <a:ln w="63500">
            <a:solidFill>
              <a:srgbClr val="FF0000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7010400" y="2209800"/>
            <a:ext cx="1905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</a:rPr>
              <a:t>Who was at the high end</a:t>
            </a:r>
            <a:endParaRPr lang="en-US" sz="1000" b="1" dirty="0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4419600" y="4953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CC00"/>
                </a:solidFill>
              </a:rPr>
              <a:t>New performance trajectory</a:t>
            </a:r>
            <a:r>
              <a:rPr lang="en-US" sz="900" b="1"/>
              <a:t> 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 rot="16200000">
            <a:off x="133186" y="3261748"/>
            <a:ext cx="198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 dirty="0" smtClean="0"/>
              <a:t>PERFORMANCE (what is your metric?)</a:t>
            </a:r>
            <a:endParaRPr lang="en-US" sz="1400" b="1" dirty="0"/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4190999" y="6172200"/>
            <a:ext cx="22964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 smtClean="0"/>
              <a:t>TIME (put years in)</a:t>
            </a:r>
            <a:endParaRPr lang="en-US" sz="1400" b="1" dirty="0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flipV="1">
            <a:off x="1828800" y="4876800"/>
            <a:ext cx="6629400" cy="0"/>
          </a:xfrm>
          <a:prstGeom prst="line">
            <a:avLst/>
          </a:prstGeom>
          <a:noFill/>
          <a:ln w="63500">
            <a:solidFill>
              <a:srgbClr val="FF00FF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6096000" y="5257800"/>
            <a:ext cx="2286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00" b="1" dirty="0" smtClean="0">
                <a:solidFill>
                  <a:srgbClr val="FF00FF"/>
                </a:solidFill>
              </a:rPr>
              <a:t>Who was at the low end</a:t>
            </a:r>
            <a:endParaRPr lang="en-US" sz="1000" b="1" dirty="0">
              <a:solidFill>
                <a:srgbClr val="FF00FF"/>
              </a:solidFill>
            </a:endParaRPr>
          </a:p>
        </p:txBody>
      </p:sp>
      <p:cxnSp>
        <p:nvCxnSpPr>
          <p:cNvPr id="15" name="AutoShape 26"/>
          <p:cNvCxnSpPr>
            <a:cxnSpLocks noChangeShapeType="1"/>
            <a:stCxn id="14" idx="0"/>
          </p:cNvCxnSpPr>
          <p:nvPr/>
        </p:nvCxnSpPr>
        <p:spPr bwMode="auto">
          <a:xfrm rot="5400000" flipH="1" flipV="1">
            <a:off x="7200900" y="4914900"/>
            <a:ext cx="381000" cy="3048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27"/>
          <p:cNvCxnSpPr>
            <a:cxnSpLocks noChangeShapeType="1"/>
            <a:stCxn id="8" idx="2"/>
          </p:cNvCxnSpPr>
          <p:nvPr/>
        </p:nvCxnSpPr>
        <p:spPr bwMode="auto">
          <a:xfrm rot="16200000" flipH="1">
            <a:off x="7762161" y="2656760"/>
            <a:ext cx="515779" cy="1143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AutoShape 28"/>
          <p:cNvSpPr>
            <a:spLocks noChangeArrowheads="1"/>
          </p:cNvSpPr>
          <p:nvPr/>
        </p:nvSpPr>
        <p:spPr bwMode="auto">
          <a:xfrm rot="3691073">
            <a:off x="3962400" y="533400"/>
            <a:ext cx="381000" cy="5105400"/>
          </a:xfrm>
          <a:prstGeom prst="upArrow">
            <a:avLst>
              <a:gd name="adj1" fmla="val 50000"/>
              <a:gd name="adj2" fmla="val 33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r>
              <a:rPr lang="en-US" sz="1600" b="1" dirty="0"/>
              <a:t>Established Market Technology Trajectory</a:t>
            </a:r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 rot="2644714">
            <a:off x="5257800" y="1066800"/>
            <a:ext cx="381000" cy="5105400"/>
          </a:xfrm>
          <a:prstGeom prst="upArrow">
            <a:avLst>
              <a:gd name="adj1" fmla="val 50000"/>
              <a:gd name="adj2" fmla="val 33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600" b="1" dirty="0"/>
              <a:t>Emerging  Market Technology Trajectory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385396" y="303036"/>
            <a:ext cx="0" cy="5869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85396" y="6172200"/>
            <a:ext cx="7072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rved Up Arrow 25"/>
          <p:cNvSpPr/>
          <p:nvPr/>
        </p:nvSpPr>
        <p:spPr>
          <a:xfrm>
            <a:off x="4069612" y="3477702"/>
            <a:ext cx="779288" cy="649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94400" y="375188"/>
            <a:ext cx="171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8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Belinda Barnet</dc:creator>
  <cp:lastModifiedBy>Belinda Barnet</cp:lastModifiedBy>
  <cp:revision>1</cp:revision>
  <dcterms:created xsi:type="dcterms:W3CDTF">2016-08-05T01:01:21Z</dcterms:created>
  <dcterms:modified xsi:type="dcterms:W3CDTF">2016-08-05T01:09:19Z</dcterms:modified>
</cp:coreProperties>
</file>