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57" r:id="rId2"/>
    <p:sldId id="366" r:id="rId3"/>
    <p:sldId id="372" r:id="rId4"/>
    <p:sldId id="369" r:id="rId5"/>
    <p:sldId id="328" r:id="rId6"/>
    <p:sldId id="264" r:id="rId7"/>
    <p:sldId id="379" r:id="rId8"/>
    <p:sldId id="380" r:id="rId9"/>
    <p:sldId id="330" r:id="rId10"/>
    <p:sldId id="382" r:id="rId11"/>
    <p:sldId id="383" r:id="rId12"/>
    <p:sldId id="384" r:id="rId13"/>
    <p:sldId id="386" r:id="rId14"/>
    <p:sldId id="334" r:id="rId15"/>
    <p:sldId id="381" r:id="rId16"/>
    <p:sldId id="336" r:id="rId17"/>
    <p:sldId id="337" r:id="rId18"/>
    <p:sldId id="33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D35B1F"/>
    <a:srgbClr val="E88A5C"/>
    <a:srgbClr val="D35A1E"/>
    <a:srgbClr val="7FC97F"/>
    <a:srgbClr val="367EB8"/>
    <a:srgbClr val="FEF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341"/>
    <p:restoredTop sz="91118"/>
  </p:normalViewPr>
  <p:slideViewPr>
    <p:cSldViewPr snapToGrid="0" snapToObjects="1">
      <p:cViewPr varScale="1">
        <p:scale>
          <a:sx n="64" d="100"/>
          <a:sy n="64" d="100"/>
        </p:scale>
        <p:origin x="184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 Yan" userId="4cadadb171bb72f1" providerId="LiveId" clId="{BA520EBE-B7B1-234A-AFAA-74311A9915C8}"/>
  </pc:docChgLst>
  <pc:docChgLst>
    <pc:chgData name="Zi Yan" userId="4cadadb171bb72f1" providerId="LiveId" clId="{1AF305BE-B320-4549-B798-41F0F04D1C11}"/>
  </pc:docChgLst>
  <pc:docChgLst>
    <pc:chgData name="Zi Yan" userId="4cadadb171bb72f1" providerId="LiveId" clId="{28C721F9-F28F-5444-BE58-DE1E8E748EE1}"/>
  </pc:docChgLst>
  <pc:docChgLst>
    <pc:chgData name="Zi Yan" userId="4cadadb171bb72f1" providerId="LiveId" clId="{85CFC631-3496-40B5-B537-CAD99926376A}"/>
  </pc:docChgLst>
  <pc:docChgLst>
    <pc:chgData name="Zi Yan" userId="4cadadb171bb72f1" providerId="LiveId" clId="{0EC667FB-C316-8046-B4BF-3D010863405A}"/>
  </pc:docChgLst>
  <pc:docChgLst>
    <pc:chgData name="Zi Yan" userId="4cadadb171bb72f1" providerId="LiveId" clId="{2051764F-A4E0-4EDF-AB27-DA02CD4EEF75}"/>
  </pc:docChgLst>
  <pc:docChgLst>
    <pc:chgData name="Zi Yan" userId="4cadadb171bb72f1" providerId="LiveId" clId="{E6736C77-540B-4311-9970-57A3E8395961}"/>
  </pc:docChgLst>
  <pc:docChgLst>
    <pc:chgData name="Zi Yan" userId="4cadadb171bb72f1" providerId="LiveId" clId="{C1C9DB00-8064-4B59-B30F-85F9C57363C2}"/>
    <pc:docChg chg="undo modSld">
      <pc:chgData name="Zi Yan" userId="4cadadb171bb72f1" providerId="LiveId" clId="{C1C9DB00-8064-4B59-B30F-85F9C57363C2}" dt="2019-03-25T01:18:25.568" v="256"/>
      <pc:docMkLst>
        <pc:docMk/>
      </pc:docMkLst>
      <pc:sldChg chg="addSp delSp modSp modTransition modAnim">
        <pc:chgData name="Zi Yan" userId="4cadadb171bb72f1" providerId="LiveId" clId="{C1C9DB00-8064-4B59-B30F-85F9C57363C2}" dt="2019-03-25T01:18:25.568" v="256"/>
        <pc:sldMkLst>
          <pc:docMk/>
          <pc:sldMk cId="808052273" sldId="257"/>
        </pc:sldMkLst>
        <pc:picChg chg="add del mod">
          <ac:chgData name="Zi Yan" userId="4cadadb171bb72f1" providerId="LiveId" clId="{C1C9DB00-8064-4B59-B30F-85F9C57363C2}" dt="2019-03-25T00:11:51.144" v="1"/>
          <ac:picMkLst>
            <pc:docMk/>
            <pc:sldMk cId="808052273" sldId="257"/>
            <ac:picMk id="2" creationId="{066FFFBD-9406-4892-8EDC-7D92162C0A18}"/>
          </ac:picMkLst>
        </pc:picChg>
        <pc:picChg chg="add del mod">
          <ac:chgData name="Zi Yan" userId="4cadadb171bb72f1" providerId="LiveId" clId="{C1C9DB00-8064-4B59-B30F-85F9C57363C2}" dt="2019-03-25T00:13:20.895" v="3"/>
          <ac:picMkLst>
            <pc:docMk/>
            <pc:sldMk cId="808052273" sldId="257"/>
            <ac:picMk id="3" creationId="{E07E1E13-EE24-4024-973D-D4AE4858D5B9}"/>
          </ac:picMkLst>
        </pc:picChg>
        <pc:picChg chg="add del mod">
          <ac:chgData name="Zi Yan" userId="4cadadb171bb72f1" providerId="LiveId" clId="{C1C9DB00-8064-4B59-B30F-85F9C57363C2}" dt="2019-03-25T00:15:30.934" v="5"/>
          <ac:picMkLst>
            <pc:docMk/>
            <pc:sldMk cId="808052273" sldId="257"/>
            <ac:picMk id="6" creationId="{B004DA47-0369-470B-85F1-24067AB2967F}"/>
          </ac:picMkLst>
        </pc:picChg>
        <pc:picChg chg="add del mod">
          <ac:chgData name="Zi Yan" userId="4cadadb171bb72f1" providerId="LiveId" clId="{C1C9DB00-8064-4B59-B30F-85F9C57363C2}" dt="2019-03-25T00:19:04.392" v="7"/>
          <ac:picMkLst>
            <pc:docMk/>
            <pc:sldMk cId="808052273" sldId="257"/>
            <ac:picMk id="7" creationId="{AB703440-831F-493A-B69B-C07A5EA0B003}"/>
          </ac:picMkLst>
        </pc:picChg>
        <pc:picChg chg="add del mod">
          <ac:chgData name="Zi Yan" userId="4cadadb171bb72f1" providerId="LiveId" clId="{C1C9DB00-8064-4B59-B30F-85F9C57363C2}" dt="2019-03-25T00:28:02.330" v="61"/>
          <ac:picMkLst>
            <pc:docMk/>
            <pc:sldMk cId="808052273" sldId="257"/>
            <ac:picMk id="9" creationId="{80E44F2D-2711-4FA8-A4CF-1CFD6BFD0A54}"/>
          </ac:picMkLst>
        </pc:picChg>
        <pc:picChg chg="add del mod">
          <ac:chgData name="Zi Yan" userId="4cadadb171bb72f1" providerId="LiveId" clId="{C1C9DB00-8064-4B59-B30F-85F9C57363C2}" dt="2019-03-25T00:29:20.266" v="63"/>
          <ac:picMkLst>
            <pc:docMk/>
            <pc:sldMk cId="808052273" sldId="257"/>
            <ac:picMk id="10" creationId="{7986D54F-A3D3-4537-A596-86C176311F3C}"/>
          </ac:picMkLst>
        </pc:picChg>
        <pc:picChg chg="add del mod">
          <ac:chgData name="Zi Yan" userId="4cadadb171bb72f1" providerId="LiveId" clId="{C1C9DB00-8064-4B59-B30F-85F9C57363C2}" dt="2019-03-25T00:40:33.791" v="65"/>
          <ac:picMkLst>
            <pc:docMk/>
            <pc:sldMk cId="808052273" sldId="257"/>
            <ac:picMk id="11" creationId="{70E6A857-6BCB-4DA1-BDDB-0DAE3F9B4964}"/>
          </ac:picMkLst>
        </pc:picChg>
        <pc:picChg chg="add del mod">
          <ac:chgData name="Zi Yan" userId="4cadadb171bb72f1" providerId="LiveId" clId="{C1C9DB00-8064-4B59-B30F-85F9C57363C2}" dt="2019-03-25T00:48:52.863" v="96"/>
          <ac:picMkLst>
            <pc:docMk/>
            <pc:sldMk cId="808052273" sldId="257"/>
            <ac:picMk id="12" creationId="{789CBB16-78EE-40F7-AD4B-970BA3E609B5}"/>
          </ac:picMkLst>
        </pc:picChg>
        <pc:picChg chg="add del mod">
          <ac:chgData name="Zi Yan" userId="4cadadb171bb72f1" providerId="LiveId" clId="{C1C9DB00-8064-4B59-B30F-85F9C57363C2}" dt="2019-03-25T00:54:12.525" v="116"/>
          <ac:picMkLst>
            <pc:docMk/>
            <pc:sldMk cId="808052273" sldId="257"/>
            <ac:picMk id="13" creationId="{F8AA2BD1-464E-4C15-A68E-324C3E5368AD}"/>
          </ac:picMkLst>
        </pc:picChg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808052273" sldId="257"/>
            <ac:picMk id="14" creationId="{1140B9B0-F5CE-4A91-892C-5EB466C59437}"/>
          </ac:picMkLst>
        </pc:picChg>
      </pc:sldChg>
      <pc:sldChg chg="addSp delSp modSp modTransition modAnim">
        <pc:chgData name="Zi Yan" userId="4cadadb171bb72f1" providerId="LiveId" clId="{C1C9DB00-8064-4B59-B30F-85F9C57363C2}" dt="2019-03-25T01:18:25.568" v="256"/>
        <pc:sldMkLst>
          <pc:docMk/>
          <pc:sldMk cId="2633567631" sldId="264"/>
        </pc:sldMkLst>
        <pc:picChg chg="add del mod">
          <ac:chgData name="Zi Yan" userId="4cadadb171bb72f1" providerId="LiveId" clId="{C1C9DB00-8064-4B59-B30F-85F9C57363C2}" dt="2019-03-25T00:40:33.791" v="65"/>
          <ac:picMkLst>
            <pc:docMk/>
            <pc:sldMk cId="2633567631" sldId="264"/>
            <ac:picMk id="3" creationId="{C9A31C1D-006C-4394-BCB6-007A69B8DB26}"/>
          </ac:picMkLst>
        </pc:picChg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2633567631" sldId="264"/>
            <ac:picMk id="4" creationId="{E83184EE-590E-42C2-96FF-4D321A78B17A}"/>
          </ac:picMkLst>
        </pc:picChg>
      </pc:sldChg>
      <pc:sldChg chg="addSp delSp modSp modTransition modAnim">
        <pc:chgData name="Zi Yan" userId="4cadadb171bb72f1" providerId="LiveId" clId="{C1C9DB00-8064-4B59-B30F-85F9C57363C2}" dt="2019-03-25T01:18:25.568" v="256"/>
        <pc:sldMkLst>
          <pc:docMk/>
          <pc:sldMk cId="3099524102" sldId="328"/>
        </pc:sldMkLst>
        <pc:picChg chg="add del mod">
          <ac:chgData name="Zi Yan" userId="4cadadb171bb72f1" providerId="LiveId" clId="{C1C9DB00-8064-4B59-B30F-85F9C57363C2}" dt="2019-03-25T00:40:33.791" v="65"/>
          <ac:picMkLst>
            <pc:docMk/>
            <pc:sldMk cId="3099524102" sldId="328"/>
            <ac:picMk id="24" creationId="{DA5F37E4-3CB8-4304-8398-BCEB5494A113}"/>
          </ac:picMkLst>
        </pc:picChg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3099524102" sldId="328"/>
            <ac:picMk id="25" creationId="{1185B259-5313-4C1D-BF43-60C4817FD8F3}"/>
          </ac:picMkLst>
        </pc:picChg>
      </pc:sldChg>
      <pc:sldChg chg="addSp delSp modSp modTransition modAnim">
        <pc:chgData name="Zi Yan" userId="4cadadb171bb72f1" providerId="LiveId" clId="{C1C9DB00-8064-4B59-B30F-85F9C57363C2}" dt="2019-03-25T01:18:25.568" v="256"/>
        <pc:sldMkLst>
          <pc:docMk/>
          <pc:sldMk cId="3715869586" sldId="330"/>
        </pc:sldMkLst>
        <pc:picChg chg="add del mod">
          <ac:chgData name="Zi Yan" userId="4cadadb171bb72f1" providerId="LiveId" clId="{C1C9DB00-8064-4B59-B30F-85F9C57363C2}" dt="2019-03-25T00:40:33.791" v="65"/>
          <ac:picMkLst>
            <pc:docMk/>
            <pc:sldMk cId="3715869586" sldId="330"/>
            <ac:picMk id="2" creationId="{07B3BE5F-0486-4B06-BBF2-37A16A81D3A3}"/>
          </ac:picMkLst>
        </pc:picChg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3715869586" sldId="330"/>
            <ac:picMk id="3" creationId="{25907D86-A19F-4C40-9B49-B7A690AF94FC}"/>
          </ac:picMkLst>
        </pc:picChg>
      </pc:sldChg>
      <pc:sldChg chg="addSp delSp modSp modTransition modAnim">
        <pc:chgData name="Zi Yan" userId="4cadadb171bb72f1" providerId="LiveId" clId="{C1C9DB00-8064-4B59-B30F-85F9C57363C2}" dt="2019-03-25T01:18:25.568" v="256"/>
        <pc:sldMkLst>
          <pc:docMk/>
          <pc:sldMk cId="1072234046" sldId="334"/>
        </pc:sldMkLst>
        <pc:spChg chg="mod">
          <ac:chgData name="Zi Yan" userId="4cadadb171bb72f1" providerId="LiveId" clId="{C1C9DB00-8064-4B59-B30F-85F9C57363C2}" dt="2019-03-25T00:26:13.342" v="52" actId="1076"/>
          <ac:spMkLst>
            <pc:docMk/>
            <pc:sldMk cId="1072234046" sldId="334"/>
            <ac:spMk id="8" creationId="{CB837DB8-0AFA-FC4D-840F-3B47F4E47A88}"/>
          </ac:spMkLst>
        </pc:spChg>
        <pc:picChg chg="add del mod">
          <ac:chgData name="Zi Yan" userId="4cadadb171bb72f1" providerId="LiveId" clId="{C1C9DB00-8064-4B59-B30F-85F9C57363C2}" dt="2019-03-25T00:40:33.791" v="65"/>
          <ac:picMkLst>
            <pc:docMk/>
            <pc:sldMk cId="1072234046" sldId="334"/>
            <ac:picMk id="2" creationId="{996F96F1-31FB-4C6A-9A02-4062A091A719}"/>
          </ac:picMkLst>
        </pc:picChg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1072234046" sldId="334"/>
            <ac:picMk id="3" creationId="{8C8349CF-D3BF-4F51-9A94-D7DF8CA83033}"/>
          </ac:picMkLst>
        </pc:picChg>
      </pc:sldChg>
      <pc:sldChg chg="addSp delSp modSp mod modTransition modAnim">
        <pc:chgData name="Zi Yan" userId="4cadadb171bb72f1" providerId="LiveId" clId="{C1C9DB00-8064-4B59-B30F-85F9C57363C2}" dt="2019-03-25T01:18:25.568" v="256"/>
        <pc:sldMkLst>
          <pc:docMk/>
          <pc:sldMk cId="3786661960" sldId="336"/>
        </pc:sldMkLst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3786661960" sldId="336"/>
            <ac:picMk id="6" creationId="{138F6BDB-612A-4256-8C55-27FA1F9C2298}"/>
          </ac:picMkLst>
        </pc:picChg>
      </pc:sldChg>
      <pc:sldChg chg="addSp delSp modSp modTransition modAnim">
        <pc:chgData name="Zi Yan" userId="4cadadb171bb72f1" providerId="LiveId" clId="{C1C9DB00-8064-4B59-B30F-85F9C57363C2}" dt="2019-03-25T01:18:25.568" v="256"/>
        <pc:sldMkLst>
          <pc:docMk/>
          <pc:sldMk cId="519840859" sldId="337"/>
        </pc:sldMkLst>
        <pc:spChg chg="mod">
          <ac:chgData name="Zi Yan" userId="4cadadb171bb72f1" providerId="LiveId" clId="{C1C9DB00-8064-4B59-B30F-85F9C57363C2}" dt="2019-03-25T00:26:49.733" v="55" actId="1076"/>
          <ac:spMkLst>
            <pc:docMk/>
            <pc:sldMk cId="519840859" sldId="337"/>
            <ac:spMk id="6" creationId="{794E6590-1D94-3040-8D46-80297D14570C}"/>
          </ac:spMkLst>
        </pc:spChg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519840859" sldId="337"/>
            <ac:picMk id="2" creationId="{AA6A352D-3A1F-4AB9-ADC5-DBFA0F90604A}"/>
          </ac:picMkLst>
        </pc:picChg>
      </pc:sldChg>
      <pc:sldChg chg="addSp delSp modSp modTransition modAnim">
        <pc:chgData name="Zi Yan" userId="4cadadb171bb72f1" providerId="LiveId" clId="{C1C9DB00-8064-4B59-B30F-85F9C57363C2}" dt="2019-03-25T01:18:25.568" v="256"/>
        <pc:sldMkLst>
          <pc:docMk/>
          <pc:sldMk cId="2096600365" sldId="338"/>
        </pc:sldMkLst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2096600365" sldId="338"/>
            <ac:picMk id="2" creationId="{D6D6E195-C407-4A4A-81E1-73D71F0272BA}"/>
          </ac:picMkLst>
        </pc:picChg>
      </pc:sldChg>
      <pc:sldChg chg="addSp delSp modSp modTransition modAnim">
        <pc:chgData name="Zi Yan" userId="4cadadb171bb72f1" providerId="LiveId" clId="{C1C9DB00-8064-4B59-B30F-85F9C57363C2}" dt="2019-03-25T01:18:25.568" v="256"/>
        <pc:sldMkLst>
          <pc:docMk/>
          <pc:sldMk cId="4265336171" sldId="366"/>
        </pc:sldMkLst>
        <pc:picChg chg="add del mod">
          <ac:chgData name="Zi Yan" userId="4cadadb171bb72f1" providerId="LiveId" clId="{C1C9DB00-8064-4B59-B30F-85F9C57363C2}" dt="2019-03-25T00:11:51.144" v="1"/>
          <ac:picMkLst>
            <pc:docMk/>
            <pc:sldMk cId="4265336171" sldId="366"/>
            <ac:picMk id="3" creationId="{8F799EEA-8129-46AB-A3B9-D83A88EBF963}"/>
          </ac:picMkLst>
        </pc:picChg>
        <pc:picChg chg="add del mod">
          <ac:chgData name="Zi Yan" userId="4cadadb171bb72f1" providerId="LiveId" clId="{C1C9DB00-8064-4B59-B30F-85F9C57363C2}" dt="2019-03-25T00:13:20.895" v="3"/>
          <ac:picMkLst>
            <pc:docMk/>
            <pc:sldMk cId="4265336171" sldId="366"/>
            <ac:picMk id="4" creationId="{2F45C84D-E46C-4EE4-AAEA-12EA54DFE307}"/>
          </ac:picMkLst>
        </pc:picChg>
        <pc:picChg chg="add del mod">
          <ac:chgData name="Zi Yan" userId="4cadadb171bb72f1" providerId="LiveId" clId="{C1C9DB00-8064-4B59-B30F-85F9C57363C2}" dt="2019-03-25T00:15:30.934" v="5"/>
          <ac:picMkLst>
            <pc:docMk/>
            <pc:sldMk cId="4265336171" sldId="366"/>
            <ac:picMk id="5" creationId="{CD07E0D3-B454-44FB-A9F8-2379B6E2E68A}"/>
          </ac:picMkLst>
        </pc:picChg>
        <pc:picChg chg="add del mod">
          <ac:chgData name="Zi Yan" userId="4cadadb171bb72f1" providerId="LiveId" clId="{C1C9DB00-8064-4B59-B30F-85F9C57363C2}" dt="2019-03-25T00:19:04.392" v="7"/>
          <ac:picMkLst>
            <pc:docMk/>
            <pc:sldMk cId="4265336171" sldId="366"/>
            <ac:picMk id="17" creationId="{63277475-FAFC-435F-9D06-27FEC37EF09F}"/>
          </ac:picMkLst>
        </pc:picChg>
        <pc:picChg chg="add del mod">
          <ac:chgData name="Zi Yan" userId="4cadadb171bb72f1" providerId="LiveId" clId="{C1C9DB00-8064-4B59-B30F-85F9C57363C2}" dt="2019-03-25T00:29:20.266" v="63"/>
          <ac:picMkLst>
            <pc:docMk/>
            <pc:sldMk cId="4265336171" sldId="366"/>
            <ac:picMk id="28" creationId="{06CB61B4-BBD6-47BA-90D4-51310856C644}"/>
          </ac:picMkLst>
        </pc:picChg>
        <pc:picChg chg="add del mod">
          <ac:chgData name="Zi Yan" userId="4cadadb171bb72f1" providerId="LiveId" clId="{C1C9DB00-8064-4B59-B30F-85F9C57363C2}" dt="2019-03-25T00:40:33.791" v="65"/>
          <ac:picMkLst>
            <pc:docMk/>
            <pc:sldMk cId="4265336171" sldId="366"/>
            <ac:picMk id="29" creationId="{6372221F-59AA-442A-B3D6-F971CA55447E}"/>
          </ac:picMkLst>
        </pc:picChg>
        <pc:picChg chg="add del mod">
          <ac:chgData name="Zi Yan" userId="4cadadb171bb72f1" providerId="LiveId" clId="{C1C9DB00-8064-4B59-B30F-85F9C57363C2}" dt="2019-03-25T00:48:52.863" v="96"/>
          <ac:picMkLst>
            <pc:docMk/>
            <pc:sldMk cId="4265336171" sldId="366"/>
            <ac:picMk id="30" creationId="{18516D81-8278-4D3E-8806-3FF2EF3BF359}"/>
          </ac:picMkLst>
        </pc:picChg>
        <pc:picChg chg="add del mod">
          <ac:chgData name="Zi Yan" userId="4cadadb171bb72f1" providerId="LiveId" clId="{C1C9DB00-8064-4B59-B30F-85F9C57363C2}" dt="2019-03-25T00:54:12.525" v="116"/>
          <ac:picMkLst>
            <pc:docMk/>
            <pc:sldMk cId="4265336171" sldId="366"/>
            <ac:picMk id="31" creationId="{A90293A1-07C6-42D7-B7DD-2FFE026E7FAF}"/>
          </ac:picMkLst>
        </pc:picChg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4265336171" sldId="366"/>
            <ac:picMk id="32" creationId="{3A28F4C4-AAC4-4CC2-AC51-9D4CF10F2EEA}"/>
          </ac:picMkLst>
        </pc:picChg>
      </pc:sldChg>
      <pc:sldChg chg="addSp delSp modSp mod modTransition modAnim">
        <pc:chgData name="Zi Yan" userId="4cadadb171bb72f1" providerId="LiveId" clId="{C1C9DB00-8064-4B59-B30F-85F9C57363C2}" dt="2019-03-25T01:18:25.568" v="256"/>
        <pc:sldMkLst>
          <pc:docMk/>
          <pc:sldMk cId="2439535573" sldId="369"/>
        </pc:sldMkLst>
        <pc:spChg chg="mod">
          <ac:chgData name="Zi Yan" userId="4cadadb171bb72f1" providerId="LiveId" clId="{C1C9DB00-8064-4B59-B30F-85F9C57363C2}" dt="2019-03-25T01:14:23.528" v="236" actId="20577"/>
          <ac:spMkLst>
            <pc:docMk/>
            <pc:sldMk cId="2439535573" sldId="369"/>
            <ac:spMk id="4" creationId="{E7E94DBB-559F-7E49-A2A5-C7A5CF19FE35}"/>
          </ac:spMkLst>
        </pc:spChg>
        <pc:spChg chg="add del mod">
          <ac:chgData name="Zi Yan" userId="4cadadb171bb72f1" providerId="LiveId" clId="{C1C9DB00-8064-4B59-B30F-85F9C57363C2}" dt="2019-03-25T00:49:25.084" v="98"/>
          <ac:spMkLst>
            <pc:docMk/>
            <pc:sldMk cId="2439535573" sldId="369"/>
            <ac:spMk id="17" creationId="{66C6E875-D291-40B6-BB7F-8C3F96B9ED3A}"/>
          </ac:spMkLst>
        </pc:spChg>
        <pc:grpChg chg="mod">
          <ac:chgData name="Zi Yan" userId="4cadadb171bb72f1" providerId="LiveId" clId="{C1C9DB00-8064-4B59-B30F-85F9C57363C2}" dt="2019-03-25T01:14:39.231" v="238" actId="1076"/>
          <ac:grpSpMkLst>
            <pc:docMk/>
            <pc:sldMk cId="2439535573" sldId="369"/>
            <ac:grpSpMk id="6" creationId="{B1397540-FC7C-4B94-BCB4-4BCD09E22435}"/>
          </ac:grpSpMkLst>
        </pc:grpChg>
        <pc:graphicFrameChg chg="add del mod">
          <ac:chgData name="Zi Yan" userId="4cadadb171bb72f1" providerId="LiveId" clId="{C1C9DB00-8064-4B59-B30F-85F9C57363C2}" dt="2019-03-25T00:42:22.503" v="82" actId="478"/>
          <ac:graphicFrameMkLst>
            <pc:docMk/>
            <pc:sldMk cId="2439535573" sldId="369"/>
            <ac:graphicFrameMk id="16" creationId="{FAA95E5F-7B80-4DB4-A371-0613EE4854A5}"/>
          </ac:graphicFrameMkLst>
        </pc:graphicFrameChg>
        <pc:graphicFrameChg chg="add del mod">
          <ac:chgData name="Zi Yan" userId="4cadadb171bb72f1" providerId="LiveId" clId="{C1C9DB00-8064-4B59-B30F-85F9C57363C2}" dt="2019-03-25T00:49:01.788" v="97" actId="478"/>
          <ac:graphicFrameMkLst>
            <pc:docMk/>
            <pc:sldMk cId="2439535573" sldId="369"/>
            <ac:graphicFrameMk id="19" creationId="{C47064D7-436C-4570-BC70-94221A807A8D}"/>
          </ac:graphicFrameMkLst>
        </pc:graphicFrameChg>
        <pc:graphicFrameChg chg="add mod">
          <ac:chgData name="Zi Yan" userId="4cadadb171bb72f1" providerId="LiveId" clId="{C1C9DB00-8064-4B59-B30F-85F9C57363C2}" dt="2019-03-25T01:14:34.373" v="237" actId="1076"/>
          <ac:graphicFrameMkLst>
            <pc:docMk/>
            <pc:sldMk cId="2439535573" sldId="369"/>
            <ac:graphicFrameMk id="22" creationId="{8F2A63E9-F08A-49F9-A990-51C6800085EC}"/>
          </ac:graphicFrameMkLst>
        </pc:graphicFrameChg>
        <pc:picChg chg="add del mod">
          <ac:chgData name="Zi Yan" userId="4cadadb171bb72f1" providerId="LiveId" clId="{C1C9DB00-8064-4B59-B30F-85F9C57363C2}" dt="2019-03-25T00:19:04.392" v="7"/>
          <ac:picMkLst>
            <pc:docMk/>
            <pc:sldMk cId="2439535573" sldId="369"/>
            <ac:picMk id="7" creationId="{3A0A9EF9-9C07-4449-B81D-45E8BF94CAFB}"/>
          </ac:picMkLst>
        </pc:picChg>
        <pc:picChg chg="add del mod">
          <ac:chgData name="Zi Yan" userId="4cadadb171bb72f1" providerId="LiveId" clId="{C1C9DB00-8064-4B59-B30F-85F9C57363C2}" dt="2019-03-25T00:40:33.791" v="65"/>
          <ac:picMkLst>
            <pc:docMk/>
            <pc:sldMk cId="2439535573" sldId="369"/>
            <ac:picMk id="8" creationId="{FBEE17E7-5ED8-4594-940C-C2C006661973}"/>
          </ac:picMkLst>
        </pc:picChg>
        <pc:picChg chg="add del mod">
          <ac:chgData name="Zi Yan" userId="4cadadb171bb72f1" providerId="LiveId" clId="{C1C9DB00-8064-4B59-B30F-85F9C57363C2}" dt="2019-03-25T00:48:52.863" v="96"/>
          <ac:picMkLst>
            <pc:docMk/>
            <pc:sldMk cId="2439535573" sldId="369"/>
            <ac:picMk id="9" creationId="{A249713A-125D-445D-ABCD-B129F014BBF2}"/>
          </ac:picMkLst>
        </pc:picChg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2439535573" sldId="369"/>
            <ac:picMk id="20" creationId="{5CC54D49-DBD2-43CD-BE59-218E81FBA18F}"/>
          </ac:picMkLst>
        </pc:picChg>
      </pc:sldChg>
      <pc:sldChg chg="addSp delSp modSp modTransition modAnim">
        <pc:chgData name="Zi Yan" userId="4cadadb171bb72f1" providerId="LiveId" clId="{C1C9DB00-8064-4B59-B30F-85F9C57363C2}" dt="2019-03-25T01:18:25.568" v="256"/>
        <pc:sldMkLst>
          <pc:docMk/>
          <pc:sldMk cId="3267791212" sldId="372"/>
        </pc:sldMkLst>
        <pc:spChg chg="mod">
          <ac:chgData name="Zi Yan" userId="4cadadb171bb72f1" providerId="LiveId" clId="{C1C9DB00-8064-4B59-B30F-85F9C57363C2}" dt="2019-03-25T01:13:36.795" v="177" actId="1076"/>
          <ac:spMkLst>
            <pc:docMk/>
            <pc:sldMk cId="3267791212" sldId="372"/>
            <ac:spMk id="3" creationId="{237995F3-855E-4BCB-8F74-AE693519B96F}"/>
          </ac:spMkLst>
        </pc:spChg>
        <pc:spChg chg="mod">
          <ac:chgData name="Zi Yan" userId="4cadadb171bb72f1" providerId="LiveId" clId="{C1C9DB00-8064-4B59-B30F-85F9C57363C2}" dt="2019-03-25T01:13:28.576" v="176" actId="20577"/>
          <ac:spMkLst>
            <pc:docMk/>
            <pc:sldMk cId="3267791212" sldId="372"/>
            <ac:spMk id="5" creationId="{7D6F4DFA-3CBE-8047-B897-B3E5067C888C}"/>
          </ac:spMkLst>
        </pc:spChg>
        <pc:spChg chg="mod">
          <ac:chgData name="Zi Yan" userId="4cadadb171bb72f1" providerId="LiveId" clId="{C1C9DB00-8064-4B59-B30F-85F9C57363C2}" dt="2019-03-25T01:13:13.216" v="156" actId="20577"/>
          <ac:spMkLst>
            <pc:docMk/>
            <pc:sldMk cId="3267791212" sldId="372"/>
            <ac:spMk id="28" creationId="{3C7E4365-F558-47C6-88D9-3B6EA1169F1C}"/>
          </ac:spMkLst>
        </pc:spChg>
        <pc:spChg chg="mod">
          <ac:chgData name="Zi Yan" userId="4cadadb171bb72f1" providerId="LiveId" clId="{C1C9DB00-8064-4B59-B30F-85F9C57363C2}" dt="2019-03-25T01:13:10.528" v="152" actId="20577"/>
          <ac:spMkLst>
            <pc:docMk/>
            <pc:sldMk cId="3267791212" sldId="372"/>
            <ac:spMk id="29" creationId="{59BDAB08-3154-4EEE-974F-097BE13CB678}"/>
          </ac:spMkLst>
        </pc:spChg>
        <pc:spChg chg="mod">
          <ac:chgData name="Zi Yan" userId="4cadadb171bb72f1" providerId="LiveId" clId="{C1C9DB00-8064-4B59-B30F-85F9C57363C2}" dt="2019-03-25T01:13:06.778" v="148" actId="20577"/>
          <ac:spMkLst>
            <pc:docMk/>
            <pc:sldMk cId="3267791212" sldId="372"/>
            <ac:spMk id="30" creationId="{79CD88F7-8004-4F33-85FB-FF203B0AFB5A}"/>
          </ac:spMkLst>
        </pc:spChg>
        <pc:picChg chg="add del mod">
          <ac:chgData name="Zi Yan" userId="4cadadb171bb72f1" providerId="LiveId" clId="{C1C9DB00-8064-4B59-B30F-85F9C57363C2}" dt="2019-03-25T00:11:51.144" v="1"/>
          <ac:picMkLst>
            <pc:docMk/>
            <pc:sldMk cId="3267791212" sldId="372"/>
            <ac:picMk id="17" creationId="{1F1CE8CC-0FAE-4D92-88B4-1F7A7B90D42B}"/>
          </ac:picMkLst>
        </pc:picChg>
        <pc:picChg chg="add del mod">
          <ac:chgData name="Zi Yan" userId="4cadadb171bb72f1" providerId="LiveId" clId="{C1C9DB00-8064-4B59-B30F-85F9C57363C2}" dt="2019-03-25T00:15:30.934" v="5"/>
          <ac:picMkLst>
            <pc:docMk/>
            <pc:sldMk cId="3267791212" sldId="372"/>
            <ac:picMk id="31" creationId="{9EF17D0E-A441-40A2-BF8B-62553391DE8A}"/>
          </ac:picMkLst>
        </pc:picChg>
        <pc:picChg chg="add del mod">
          <ac:chgData name="Zi Yan" userId="4cadadb171bb72f1" providerId="LiveId" clId="{C1C9DB00-8064-4B59-B30F-85F9C57363C2}" dt="2019-03-25T00:19:04.392" v="7"/>
          <ac:picMkLst>
            <pc:docMk/>
            <pc:sldMk cId="3267791212" sldId="372"/>
            <ac:picMk id="32" creationId="{7BB163E9-14C2-496B-AD0E-43329F90639D}"/>
          </ac:picMkLst>
        </pc:picChg>
        <pc:picChg chg="add del mod">
          <ac:chgData name="Zi Yan" userId="4cadadb171bb72f1" providerId="LiveId" clId="{C1C9DB00-8064-4B59-B30F-85F9C57363C2}" dt="2019-03-25T00:40:33.791" v="65"/>
          <ac:picMkLst>
            <pc:docMk/>
            <pc:sldMk cId="3267791212" sldId="372"/>
            <ac:picMk id="33" creationId="{E923E6B0-5C83-4B0D-9F99-5E1B70361F63}"/>
          </ac:picMkLst>
        </pc:picChg>
        <pc:picChg chg="add del mod">
          <ac:chgData name="Zi Yan" userId="4cadadb171bb72f1" providerId="LiveId" clId="{C1C9DB00-8064-4B59-B30F-85F9C57363C2}" dt="2019-03-25T00:48:52.863" v="96"/>
          <ac:picMkLst>
            <pc:docMk/>
            <pc:sldMk cId="3267791212" sldId="372"/>
            <ac:picMk id="34" creationId="{29EF3D5E-216F-4B0A-9C24-76F98F435D57}"/>
          </ac:picMkLst>
        </pc:picChg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3267791212" sldId="372"/>
            <ac:picMk id="35" creationId="{B1B3CE94-2E0F-4DF2-8018-B701CC99BAA9}"/>
          </ac:picMkLst>
        </pc:picChg>
      </pc:sldChg>
      <pc:sldChg chg="addSp delSp modSp modTransition modAnim">
        <pc:chgData name="Zi Yan" userId="4cadadb171bb72f1" providerId="LiveId" clId="{C1C9DB00-8064-4B59-B30F-85F9C57363C2}" dt="2019-03-25T01:18:25.568" v="256"/>
        <pc:sldMkLst>
          <pc:docMk/>
          <pc:sldMk cId="2097474630" sldId="379"/>
        </pc:sldMkLst>
        <pc:spChg chg="mod">
          <ac:chgData name="Zi Yan" userId="4cadadb171bb72f1" providerId="LiveId" clId="{C1C9DB00-8064-4B59-B30F-85F9C57363C2}" dt="2019-03-25T00:23:09.936" v="8" actId="20577"/>
          <ac:spMkLst>
            <pc:docMk/>
            <pc:sldMk cId="2097474630" sldId="379"/>
            <ac:spMk id="3" creationId="{317E0721-BB29-4A56-A930-0509198BF6B8}"/>
          </ac:spMkLst>
        </pc:spChg>
        <pc:picChg chg="add del mod">
          <ac:chgData name="Zi Yan" userId="4cadadb171bb72f1" providerId="LiveId" clId="{C1C9DB00-8064-4B59-B30F-85F9C57363C2}" dt="2019-03-25T00:40:33.791" v="65"/>
          <ac:picMkLst>
            <pc:docMk/>
            <pc:sldMk cId="2097474630" sldId="379"/>
            <ac:picMk id="5" creationId="{F062C222-0AD2-400F-BC95-A57060AD930A}"/>
          </ac:picMkLst>
        </pc:picChg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2097474630" sldId="379"/>
            <ac:picMk id="6" creationId="{0CA49D95-F821-4096-8EA4-9EFB79B2344C}"/>
          </ac:picMkLst>
        </pc:picChg>
      </pc:sldChg>
      <pc:sldChg chg="addSp delSp modSp modTransition modAnim">
        <pc:chgData name="Zi Yan" userId="4cadadb171bb72f1" providerId="LiveId" clId="{C1C9DB00-8064-4B59-B30F-85F9C57363C2}" dt="2019-03-25T01:18:25.568" v="256"/>
        <pc:sldMkLst>
          <pc:docMk/>
          <pc:sldMk cId="4078768208" sldId="380"/>
        </pc:sldMkLst>
        <pc:picChg chg="add del mod">
          <ac:chgData name="Zi Yan" userId="4cadadb171bb72f1" providerId="LiveId" clId="{C1C9DB00-8064-4B59-B30F-85F9C57363C2}" dt="2019-03-25T00:40:33.791" v="65"/>
          <ac:picMkLst>
            <pc:docMk/>
            <pc:sldMk cId="4078768208" sldId="380"/>
            <ac:picMk id="6" creationId="{E18174C3-F8E1-48F9-BAE6-4774F15A9469}"/>
          </ac:picMkLst>
        </pc:picChg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4078768208" sldId="380"/>
            <ac:picMk id="8" creationId="{82170CD4-41CD-414B-94C0-08FEC346BB19}"/>
          </ac:picMkLst>
        </pc:picChg>
      </pc:sldChg>
      <pc:sldChg chg="addSp delSp modSp mod modTransition modAnim">
        <pc:chgData name="Zi Yan" userId="4cadadb171bb72f1" providerId="LiveId" clId="{C1C9DB00-8064-4B59-B30F-85F9C57363C2}" dt="2019-03-25T01:18:25.568" v="256"/>
        <pc:sldMkLst>
          <pc:docMk/>
          <pc:sldMk cId="1968979007" sldId="381"/>
        </pc:sldMkLst>
        <pc:spChg chg="mod">
          <ac:chgData name="Zi Yan" userId="4cadadb171bb72f1" providerId="LiveId" clId="{C1C9DB00-8064-4B59-B30F-85F9C57363C2}" dt="2019-03-25T01:18:01.350" v="254" actId="1076"/>
          <ac:spMkLst>
            <pc:docMk/>
            <pc:sldMk cId="1968979007" sldId="381"/>
            <ac:spMk id="18" creationId="{5D4BD6AA-53AE-784B-B9B3-9D87D2B74B5F}"/>
          </ac:spMkLst>
        </pc:spChg>
        <pc:spChg chg="mod">
          <ac:chgData name="Zi Yan" userId="4cadadb171bb72f1" providerId="LiveId" clId="{C1C9DB00-8064-4B59-B30F-85F9C57363C2}" dt="2019-03-25T01:18:01.350" v="254" actId="1076"/>
          <ac:spMkLst>
            <pc:docMk/>
            <pc:sldMk cId="1968979007" sldId="381"/>
            <ac:spMk id="21" creationId="{E4F4766C-CE2F-F24D-A68C-42DB751638A8}"/>
          </ac:spMkLst>
        </pc:spChg>
        <pc:picChg chg="add del mod">
          <ac:chgData name="Zi Yan" userId="4cadadb171bb72f1" providerId="LiveId" clId="{C1C9DB00-8064-4B59-B30F-85F9C57363C2}" dt="2019-03-25T00:40:33.791" v="65"/>
          <ac:picMkLst>
            <pc:docMk/>
            <pc:sldMk cId="1968979007" sldId="381"/>
            <ac:picMk id="3" creationId="{6C215941-E495-4BAB-AB7E-5D5AEF76EFAD}"/>
          </ac:picMkLst>
        </pc:picChg>
        <pc:picChg chg="add del mod">
          <ac:chgData name="Zi Yan" userId="4cadadb171bb72f1" providerId="LiveId" clId="{C1C9DB00-8064-4B59-B30F-85F9C57363C2}" dt="2019-03-25T01:18:25.568" v="256"/>
          <ac:picMkLst>
            <pc:docMk/>
            <pc:sldMk cId="1968979007" sldId="381"/>
            <ac:picMk id="4" creationId="{DEC17B8D-9D4D-44C7-A449-6A35C6748A61}"/>
          </ac:picMkLst>
        </pc:picChg>
      </pc:sldChg>
    </pc:docChg>
  </pc:docChgLst>
  <pc:docChgLst>
    <pc:chgData name="Zi Yan" userId="4cadadb171bb72f1" providerId="LiveId" clId="{29532682-AB6C-40DA-9D8B-60CC73E4F165}"/>
    <pc:docChg chg="undo custSel addSld delSld modSld sldOrd">
      <pc:chgData name="Zi Yan" userId="4cadadb171bb72f1" providerId="LiveId" clId="{29532682-AB6C-40DA-9D8B-60CC73E4F165}" dt="2019-03-25T00:06:51.315" v="1453"/>
      <pc:docMkLst>
        <pc:docMk/>
      </pc:docMkLst>
      <pc:sldChg chg="modSp modAnim">
        <pc:chgData name="Zi Yan" userId="4cadadb171bb72f1" providerId="LiveId" clId="{29532682-AB6C-40DA-9D8B-60CC73E4F165}" dt="2019-03-24T22:29:10.490" v="315" actId="1076"/>
        <pc:sldMkLst>
          <pc:docMk/>
          <pc:sldMk cId="2633567631" sldId="264"/>
        </pc:sldMkLst>
        <pc:spChg chg="mod">
          <ac:chgData name="Zi Yan" userId="4cadadb171bb72f1" providerId="LiveId" clId="{29532682-AB6C-40DA-9D8B-60CC73E4F165}" dt="2019-03-24T22:29:03.943" v="314" actId="1076"/>
          <ac:spMkLst>
            <pc:docMk/>
            <pc:sldMk cId="2633567631" sldId="264"/>
            <ac:spMk id="7" creationId="{07C27464-0C37-1D4A-B843-3CD35F1E44DB}"/>
          </ac:spMkLst>
        </pc:spChg>
        <pc:graphicFrameChg chg="mod">
          <ac:chgData name="Zi Yan" userId="4cadadb171bb72f1" providerId="LiveId" clId="{29532682-AB6C-40DA-9D8B-60CC73E4F165}" dt="2019-03-24T22:29:10.490" v="315" actId="1076"/>
          <ac:graphicFrameMkLst>
            <pc:docMk/>
            <pc:sldMk cId="2633567631" sldId="264"/>
            <ac:graphicFrameMk id="6" creationId="{00000000-0000-0000-0000-000000000000}"/>
          </ac:graphicFrameMkLst>
        </pc:graphicFrameChg>
      </pc:sldChg>
      <pc:sldChg chg="ord">
        <pc:chgData name="Zi Yan" userId="4cadadb171bb72f1" providerId="LiveId" clId="{29532682-AB6C-40DA-9D8B-60CC73E4F165}" dt="2019-03-24T03:48:40.481" v="240"/>
        <pc:sldMkLst>
          <pc:docMk/>
          <pc:sldMk cId="3099524102" sldId="328"/>
        </pc:sldMkLst>
      </pc:sldChg>
      <pc:sldChg chg="modSp">
        <pc:chgData name="Zi Yan" userId="4cadadb171bb72f1" providerId="LiveId" clId="{29532682-AB6C-40DA-9D8B-60CC73E4F165}" dt="2019-03-24T22:31:30.645" v="335" actId="692"/>
        <pc:sldMkLst>
          <pc:docMk/>
          <pc:sldMk cId="3715869586" sldId="330"/>
        </pc:sldMkLst>
        <pc:spChg chg="mod">
          <ac:chgData name="Zi Yan" userId="4cadadb171bb72f1" providerId="LiveId" clId="{29532682-AB6C-40DA-9D8B-60CC73E4F165}" dt="2019-03-24T22:30:12.536" v="319" actId="20577"/>
          <ac:spMkLst>
            <pc:docMk/>
            <pc:sldMk cId="3715869586" sldId="330"/>
            <ac:spMk id="79" creationId="{9FA332E9-2433-B84D-BF36-45C7AA6CA6A6}"/>
          </ac:spMkLst>
        </pc:spChg>
        <pc:spChg chg="mod">
          <ac:chgData name="Zi Yan" userId="4cadadb171bb72f1" providerId="LiveId" clId="{29532682-AB6C-40DA-9D8B-60CC73E4F165}" dt="2019-03-24T22:30:23.318" v="323" actId="20577"/>
          <ac:spMkLst>
            <pc:docMk/>
            <pc:sldMk cId="3715869586" sldId="330"/>
            <ac:spMk id="80" creationId="{D417AA02-888F-A449-8329-2B9ED626FA2F}"/>
          </ac:spMkLst>
        </pc:spChg>
        <pc:spChg chg="mod">
          <ac:chgData name="Zi Yan" userId="4cadadb171bb72f1" providerId="LiveId" clId="{29532682-AB6C-40DA-9D8B-60CC73E4F165}" dt="2019-03-24T22:30:27.630" v="327" actId="20577"/>
          <ac:spMkLst>
            <pc:docMk/>
            <pc:sldMk cId="3715869586" sldId="330"/>
            <ac:spMk id="98" creationId="{07C4D012-9654-7941-A52B-1FE70897409E}"/>
          </ac:spMkLst>
        </pc:spChg>
        <pc:spChg chg="mod">
          <ac:chgData name="Zi Yan" userId="4cadadb171bb72f1" providerId="LiveId" clId="{29532682-AB6C-40DA-9D8B-60CC73E4F165}" dt="2019-03-24T22:30:33.724" v="331" actId="20577"/>
          <ac:spMkLst>
            <pc:docMk/>
            <pc:sldMk cId="3715869586" sldId="330"/>
            <ac:spMk id="99" creationId="{21B1AB41-9ACB-6E48-987E-523D18FB14E7}"/>
          </ac:spMkLst>
        </pc:spChg>
        <pc:cxnChg chg="mod">
          <ac:chgData name="Zi Yan" userId="4cadadb171bb72f1" providerId="LiveId" clId="{29532682-AB6C-40DA-9D8B-60CC73E4F165}" dt="2019-03-24T22:31:21.270" v="333" actId="692"/>
          <ac:cxnSpMkLst>
            <pc:docMk/>
            <pc:sldMk cId="3715869586" sldId="330"/>
            <ac:cxnSpMk id="88" creationId="{9FEF60FA-81C4-8D45-9154-5A585C596FE3}"/>
          </ac:cxnSpMkLst>
        </pc:cxnChg>
        <pc:cxnChg chg="mod">
          <ac:chgData name="Zi Yan" userId="4cadadb171bb72f1" providerId="LiveId" clId="{29532682-AB6C-40DA-9D8B-60CC73E4F165}" dt="2019-03-24T22:31:30.645" v="335" actId="692"/>
          <ac:cxnSpMkLst>
            <pc:docMk/>
            <pc:sldMk cId="3715869586" sldId="330"/>
            <ac:cxnSpMk id="94" creationId="{F0C3F6F8-6F87-DC4B-92C9-7B9A8C5DACEB}"/>
          </ac:cxnSpMkLst>
        </pc:cxnChg>
      </pc:sldChg>
      <pc:sldChg chg="ord">
        <pc:chgData name="Zi Yan" userId="4cadadb171bb72f1" providerId="LiveId" clId="{29532682-AB6C-40DA-9D8B-60CC73E4F165}" dt="2019-03-24T23:11:27.623" v="502"/>
        <pc:sldMkLst>
          <pc:docMk/>
          <pc:sldMk cId="1072234046" sldId="334"/>
        </pc:sldMkLst>
      </pc:sldChg>
      <pc:sldChg chg="addSp delSp modSp mod delAnim modAnim">
        <pc:chgData name="Zi Yan" userId="4cadadb171bb72f1" providerId="LiveId" clId="{29532682-AB6C-40DA-9D8B-60CC73E4F165}" dt="2019-03-24T23:54:10.729" v="1256"/>
        <pc:sldMkLst>
          <pc:docMk/>
          <pc:sldMk cId="3786661960" sldId="336"/>
        </pc:sldMkLst>
        <pc:spChg chg="mod">
          <ac:chgData name="Zi Yan" userId="4cadadb171bb72f1" providerId="LiveId" clId="{29532682-AB6C-40DA-9D8B-60CC73E4F165}" dt="2019-03-24T23:50:46.574" v="1228" actId="14100"/>
          <ac:spMkLst>
            <pc:docMk/>
            <pc:sldMk cId="3786661960" sldId="336"/>
            <ac:spMk id="3" creationId="{898272A0-4100-AC4D-AE28-4BFC991C4111}"/>
          </ac:spMkLst>
        </pc:spChg>
        <pc:spChg chg="mod">
          <ac:chgData name="Zi Yan" userId="4cadadb171bb72f1" providerId="LiveId" clId="{29532682-AB6C-40DA-9D8B-60CC73E4F165}" dt="2019-03-24T23:50:43.918" v="1227" actId="1076"/>
          <ac:spMkLst>
            <pc:docMk/>
            <pc:sldMk cId="3786661960" sldId="336"/>
            <ac:spMk id="7" creationId="{988BEEE2-A576-F945-B140-DE870F49F4B3}"/>
          </ac:spMkLst>
        </pc:spChg>
        <pc:spChg chg="add del mod">
          <ac:chgData name="Zi Yan" userId="4cadadb171bb72f1" providerId="LiveId" clId="{29532682-AB6C-40DA-9D8B-60CC73E4F165}" dt="2019-03-24T23:50:00.169" v="1222" actId="478"/>
          <ac:spMkLst>
            <pc:docMk/>
            <pc:sldMk cId="3786661960" sldId="336"/>
            <ac:spMk id="10" creationId="{E9161CBB-AA8A-4762-B3DE-151531D6BAF1}"/>
          </ac:spMkLst>
        </pc:spChg>
        <pc:grpChg chg="mod">
          <ac:chgData name="Zi Yan" userId="4cadadb171bb72f1" providerId="LiveId" clId="{29532682-AB6C-40DA-9D8B-60CC73E4F165}" dt="2019-03-24T23:50:27.089" v="1226" actId="14100"/>
          <ac:grpSpMkLst>
            <pc:docMk/>
            <pc:sldMk cId="3786661960" sldId="336"/>
            <ac:grpSpMk id="9" creationId="{F85CEFC8-8A28-A044-8A5B-92EA2C34F5AA}"/>
          </ac:grpSpMkLst>
        </pc:grpChg>
        <pc:grpChg chg="del">
          <ac:chgData name="Zi Yan" userId="4cadadb171bb72f1" providerId="LiveId" clId="{29532682-AB6C-40DA-9D8B-60CC73E4F165}" dt="2019-03-24T23:23:19.508" v="895" actId="478"/>
          <ac:grpSpMkLst>
            <pc:docMk/>
            <pc:sldMk cId="3786661960" sldId="336"/>
            <ac:grpSpMk id="21" creationId="{435582FE-29C7-B544-9267-339D9353C0BD}"/>
          </ac:grpSpMkLst>
        </pc:grpChg>
        <pc:graphicFrameChg chg="del">
          <ac:chgData name="Zi Yan" userId="4cadadb171bb72f1" providerId="LiveId" clId="{29532682-AB6C-40DA-9D8B-60CC73E4F165}" dt="2019-03-24T23:22:53.476" v="889" actId="478"/>
          <ac:graphicFrameMkLst>
            <pc:docMk/>
            <pc:sldMk cId="3786661960" sldId="336"/>
            <ac:graphicFrameMk id="6" creationId="{43433BA9-BAF1-CB40-869F-06024E30B256}"/>
          </ac:graphicFrameMkLst>
        </pc:graphicFrameChg>
        <pc:graphicFrameChg chg="add mod">
          <ac:chgData name="Zi Yan" userId="4cadadb171bb72f1" providerId="LiveId" clId="{29532682-AB6C-40DA-9D8B-60CC73E4F165}" dt="2019-03-24T23:50:05.433" v="1223" actId="14100"/>
          <ac:graphicFrameMkLst>
            <pc:docMk/>
            <pc:sldMk cId="3786661960" sldId="336"/>
            <ac:graphicFrameMk id="34" creationId="{43433BA9-BAF1-CB40-869F-06024E30B256}"/>
          </ac:graphicFrameMkLst>
        </pc:graphicFrameChg>
      </pc:sldChg>
      <pc:sldChg chg="modSp modAnim">
        <pc:chgData name="Zi Yan" userId="4cadadb171bb72f1" providerId="LiveId" clId="{29532682-AB6C-40DA-9D8B-60CC73E4F165}" dt="2019-03-24T23:33:50.727" v="1029" actId="207"/>
        <pc:sldMkLst>
          <pc:docMk/>
          <pc:sldMk cId="4265336171" sldId="366"/>
        </pc:sldMkLst>
        <pc:spChg chg="mod">
          <ac:chgData name="Zi Yan" userId="4cadadb171bb72f1" providerId="LiveId" clId="{29532682-AB6C-40DA-9D8B-60CC73E4F165}" dt="2019-03-24T23:33:50.727" v="1029" actId="207"/>
          <ac:spMkLst>
            <pc:docMk/>
            <pc:sldMk cId="4265336171" sldId="366"/>
            <ac:spMk id="21" creationId="{3875D140-925D-0C4A-85A8-C61CC5F3F139}"/>
          </ac:spMkLst>
        </pc:spChg>
      </pc:sldChg>
      <pc:sldChg chg="addSp delSp modSp mod modTransition delAnim modAnim">
        <pc:chgData name="Zi Yan" userId="4cadadb171bb72f1" providerId="LiveId" clId="{29532682-AB6C-40DA-9D8B-60CC73E4F165}" dt="2019-03-25T00:03:57.644" v="1437"/>
        <pc:sldMkLst>
          <pc:docMk/>
          <pc:sldMk cId="2439535573" sldId="369"/>
        </pc:sldMkLst>
        <pc:spChg chg="mod">
          <ac:chgData name="Zi Yan" userId="4cadadb171bb72f1" providerId="LiveId" clId="{29532682-AB6C-40DA-9D8B-60CC73E4F165}" dt="2019-03-24T23:46:20.006" v="1202" actId="20577"/>
          <ac:spMkLst>
            <pc:docMk/>
            <pc:sldMk cId="2439535573" sldId="369"/>
            <ac:spMk id="3" creationId="{E010FDF6-9BD6-B546-A8E6-5F013E073F13}"/>
          </ac:spMkLst>
        </pc:spChg>
        <pc:spChg chg="mod">
          <ac:chgData name="Zi Yan" userId="4cadadb171bb72f1" providerId="LiveId" clId="{29532682-AB6C-40DA-9D8B-60CC73E4F165}" dt="2019-03-25T00:03:02.691" v="1429" actId="20577"/>
          <ac:spMkLst>
            <pc:docMk/>
            <pc:sldMk cId="2439535573" sldId="369"/>
            <ac:spMk id="4" creationId="{E7E94DBB-559F-7E49-A2A5-C7A5CF19FE35}"/>
          </ac:spMkLst>
        </pc:spChg>
        <pc:spChg chg="mod">
          <ac:chgData name="Zi Yan" userId="4cadadb171bb72f1" providerId="LiveId" clId="{29532682-AB6C-40DA-9D8B-60CC73E4F165}" dt="2019-03-24T23:46:24.523" v="1207" actId="20577"/>
          <ac:spMkLst>
            <pc:docMk/>
            <pc:sldMk cId="2439535573" sldId="369"/>
            <ac:spMk id="10" creationId="{0D0FA3CE-AE8F-884B-9D48-2728BE7D6077}"/>
          </ac:spMkLst>
        </pc:spChg>
        <pc:spChg chg="add del mod">
          <ac:chgData name="Zi Yan" userId="4cadadb171bb72f1" providerId="LiveId" clId="{29532682-AB6C-40DA-9D8B-60CC73E4F165}" dt="2019-02-06T04:13:57.463" v="4" actId="478"/>
          <ac:spMkLst>
            <pc:docMk/>
            <pc:sldMk cId="2439535573" sldId="369"/>
            <ac:spMk id="10" creationId="{1FFB5F3D-7E92-4101-A90A-233E5400D7CE}"/>
          </ac:spMkLst>
        </pc:spChg>
        <pc:spChg chg="del">
          <ac:chgData name="Zi Yan" userId="4cadadb171bb72f1" providerId="LiveId" clId="{29532682-AB6C-40DA-9D8B-60CC73E4F165}" dt="2019-02-06T04:13:48.791" v="1" actId="478"/>
          <ac:spMkLst>
            <pc:docMk/>
            <pc:sldMk cId="2439535573" sldId="369"/>
            <ac:spMk id="13" creationId="{5E49B83A-DF03-4B4C-A9D2-8159AD158BC2}"/>
          </ac:spMkLst>
        </pc:spChg>
        <pc:spChg chg="mod">
          <ac:chgData name="Zi Yan" userId="4cadadb171bb72f1" providerId="LiveId" clId="{29532682-AB6C-40DA-9D8B-60CC73E4F165}" dt="2019-03-24T22:27:29.737" v="264" actId="164"/>
          <ac:spMkLst>
            <pc:docMk/>
            <pc:sldMk cId="2439535573" sldId="369"/>
            <ac:spMk id="18" creationId="{5D4BD6AA-53AE-784B-B9B3-9D87D2B74B5F}"/>
          </ac:spMkLst>
        </pc:spChg>
        <pc:spChg chg="mod">
          <ac:chgData name="Zi Yan" userId="4cadadb171bb72f1" providerId="LiveId" clId="{29532682-AB6C-40DA-9D8B-60CC73E4F165}" dt="2019-03-24T22:27:29.737" v="264" actId="164"/>
          <ac:spMkLst>
            <pc:docMk/>
            <pc:sldMk cId="2439535573" sldId="369"/>
            <ac:spMk id="21" creationId="{E4F4766C-CE2F-F24D-A68C-42DB751638A8}"/>
          </ac:spMkLst>
        </pc:spChg>
        <pc:grpChg chg="add mod">
          <ac:chgData name="Zi Yan" userId="4cadadb171bb72f1" providerId="LiveId" clId="{29532682-AB6C-40DA-9D8B-60CC73E4F165}" dt="2019-03-24T22:27:39.645" v="267" actId="1076"/>
          <ac:grpSpMkLst>
            <pc:docMk/>
            <pc:sldMk cId="2439535573" sldId="369"/>
            <ac:grpSpMk id="6" creationId="{B1397540-FC7C-4B94-BCB4-4BCD09E22435}"/>
          </ac:grpSpMkLst>
        </pc:grpChg>
        <pc:grpChg chg="del">
          <ac:chgData name="Zi Yan" userId="4cadadb171bb72f1" providerId="LiveId" clId="{29532682-AB6C-40DA-9D8B-60CC73E4F165}" dt="2019-02-06T04:14:09.104" v="10" actId="478"/>
          <ac:grpSpMkLst>
            <pc:docMk/>
            <pc:sldMk cId="2439535573" sldId="369"/>
            <ac:grpSpMk id="8" creationId="{62FED6F1-BC39-974A-BDE0-19EA93BCB8AE}"/>
          </ac:grpSpMkLst>
        </pc:grpChg>
        <pc:graphicFrameChg chg="del">
          <ac:chgData name="Zi Yan" userId="4cadadb171bb72f1" providerId="LiveId" clId="{29532682-AB6C-40DA-9D8B-60CC73E4F165}" dt="2019-02-06T04:13:42.994" v="0" actId="478"/>
          <ac:graphicFrameMkLst>
            <pc:docMk/>
            <pc:sldMk cId="2439535573" sldId="369"/>
            <ac:graphicFrameMk id="7" creationId="{37EB7731-724A-7142-8006-E57A4C8050F3}"/>
          </ac:graphicFrameMkLst>
        </pc:graphicFrameChg>
        <pc:graphicFrameChg chg="add mod">
          <ac:chgData name="Zi Yan" userId="4cadadb171bb72f1" providerId="LiveId" clId="{29532682-AB6C-40DA-9D8B-60CC73E4F165}" dt="2019-03-25T00:03:12.177" v="1430" actId="1076"/>
          <ac:graphicFrameMkLst>
            <pc:docMk/>
            <pc:sldMk cId="2439535573" sldId="369"/>
            <ac:graphicFrameMk id="16" creationId="{FAA95E5F-7B80-4DB4-A371-0613EE4854A5}"/>
          </ac:graphicFrameMkLst>
        </pc:graphicFrameChg>
        <pc:graphicFrameChg chg="add del mod">
          <ac:chgData name="Zi Yan" userId="4cadadb171bb72f1" providerId="LiveId" clId="{29532682-AB6C-40DA-9D8B-60CC73E4F165}" dt="2019-03-24T03:32:54.178" v="41" actId="478"/>
          <ac:graphicFrameMkLst>
            <pc:docMk/>
            <pc:sldMk cId="2439535573" sldId="369"/>
            <ac:graphicFrameMk id="26" creationId="{A6F25278-EB1E-4E6B-885C-92745A735E40}"/>
          </ac:graphicFrameMkLst>
        </pc:graphicFrameChg>
        <pc:cxnChg chg="del">
          <ac:chgData name="Zi Yan" userId="4cadadb171bb72f1" providerId="LiveId" clId="{29532682-AB6C-40DA-9D8B-60CC73E4F165}" dt="2019-02-06T04:13:54.448" v="2" actId="478"/>
          <ac:cxnSpMkLst>
            <pc:docMk/>
            <pc:sldMk cId="2439535573" sldId="369"/>
            <ac:cxnSpMk id="9" creationId="{7D1BA0C0-06BC-214A-A923-26EC3FC2120A}"/>
          </ac:cxnSpMkLst>
        </pc:cxnChg>
        <pc:cxnChg chg="del">
          <ac:chgData name="Zi Yan" userId="4cadadb171bb72f1" providerId="LiveId" clId="{29532682-AB6C-40DA-9D8B-60CC73E4F165}" dt="2019-02-06T04:13:56.151" v="3" actId="478"/>
          <ac:cxnSpMkLst>
            <pc:docMk/>
            <pc:sldMk cId="2439535573" sldId="369"/>
            <ac:cxnSpMk id="15" creationId="{23BFD914-AD7A-7045-ABB6-27A351FD0973}"/>
          </ac:cxnSpMkLst>
        </pc:cxnChg>
      </pc:sldChg>
      <pc:sldChg chg="addSp delSp modSp modAnim">
        <pc:chgData name="Zi Yan" userId="4cadadb171bb72f1" providerId="LiveId" clId="{29532682-AB6C-40DA-9D8B-60CC73E4F165}" dt="2019-03-24T23:43:45.679" v="1175" actId="6549"/>
        <pc:sldMkLst>
          <pc:docMk/>
          <pc:sldMk cId="3267791212" sldId="372"/>
        </pc:sldMkLst>
        <pc:spChg chg="add del mod">
          <ac:chgData name="Zi Yan" userId="4cadadb171bb72f1" providerId="LiveId" clId="{29532682-AB6C-40DA-9D8B-60CC73E4F165}" dt="2019-03-24T23:43:45.679" v="1175" actId="6549"/>
          <ac:spMkLst>
            <pc:docMk/>
            <pc:sldMk cId="3267791212" sldId="372"/>
            <ac:spMk id="3" creationId="{237995F3-855E-4BCB-8F74-AE693519B96F}"/>
          </ac:spMkLst>
        </pc:spChg>
        <pc:spChg chg="mod">
          <ac:chgData name="Zi Yan" userId="4cadadb171bb72f1" providerId="LiveId" clId="{29532682-AB6C-40DA-9D8B-60CC73E4F165}" dt="2019-03-24T23:39:45.117" v="1102" actId="20577"/>
          <ac:spMkLst>
            <pc:docMk/>
            <pc:sldMk cId="3267791212" sldId="372"/>
            <ac:spMk id="5" creationId="{7D6F4DFA-3CBE-8047-B897-B3E5067C888C}"/>
          </ac:spMkLst>
        </pc:spChg>
        <pc:spChg chg="mod">
          <ac:chgData name="Zi Yan" userId="4cadadb171bb72f1" providerId="LiveId" clId="{29532682-AB6C-40DA-9D8B-60CC73E4F165}" dt="2019-03-24T23:34:06.743" v="1030" actId="207"/>
          <ac:spMkLst>
            <pc:docMk/>
            <pc:sldMk cId="3267791212" sldId="372"/>
            <ac:spMk id="21" creationId="{3875D140-925D-0C4A-85A8-C61CC5F3F139}"/>
          </ac:spMkLst>
        </pc:spChg>
        <pc:spChg chg="add mod">
          <ac:chgData name="Zi Yan" userId="4cadadb171bb72f1" providerId="LiveId" clId="{29532682-AB6C-40DA-9D8B-60CC73E4F165}" dt="2019-03-24T03:43:59.508" v="222" actId="20577"/>
          <ac:spMkLst>
            <pc:docMk/>
            <pc:sldMk cId="3267791212" sldId="372"/>
            <ac:spMk id="28" creationId="{3C7E4365-F558-47C6-88D9-3B6EA1169F1C}"/>
          </ac:spMkLst>
        </pc:spChg>
        <pc:spChg chg="add mod">
          <ac:chgData name="Zi Yan" userId="4cadadb171bb72f1" providerId="LiveId" clId="{29532682-AB6C-40DA-9D8B-60CC73E4F165}" dt="2019-03-24T03:44:57.838" v="231" actId="20577"/>
          <ac:spMkLst>
            <pc:docMk/>
            <pc:sldMk cId="3267791212" sldId="372"/>
            <ac:spMk id="29" creationId="{59BDAB08-3154-4EEE-974F-097BE13CB678}"/>
          </ac:spMkLst>
        </pc:spChg>
        <pc:spChg chg="add mod">
          <ac:chgData name="Zi Yan" userId="4cadadb171bb72f1" providerId="LiveId" clId="{29532682-AB6C-40DA-9D8B-60CC73E4F165}" dt="2019-03-24T23:38:06.508" v="1086" actId="20577"/>
          <ac:spMkLst>
            <pc:docMk/>
            <pc:sldMk cId="3267791212" sldId="372"/>
            <ac:spMk id="30" creationId="{79CD88F7-8004-4F33-85FB-FF203B0AFB5A}"/>
          </ac:spMkLst>
        </pc:spChg>
        <pc:grpChg chg="mod">
          <ac:chgData name="Zi Yan" userId="4cadadb171bb72f1" providerId="LiveId" clId="{29532682-AB6C-40DA-9D8B-60CC73E4F165}" dt="2019-03-24T22:39:09.159" v="373" actId="1076"/>
          <ac:grpSpMkLst>
            <pc:docMk/>
            <pc:sldMk cId="3267791212" sldId="372"/>
            <ac:grpSpMk id="4" creationId="{567CD131-D522-4542-8CE0-0BFD39664E62}"/>
          </ac:grpSpMkLst>
        </pc:grpChg>
      </pc:sldChg>
      <pc:sldChg chg="modSp add ord">
        <pc:chgData name="Zi Yan" userId="4cadadb171bb72f1" providerId="LiveId" clId="{29532682-AB6C-40DA-9D8B-60CC73E4F165}" dt="2019-03-25T00:06:51.315" v="1453"/>
        <pc:sldMkLst>
          <pc:docMk/>
          <pc:sldMk cId="2097474630" sldId="379"/>
        </pc:sldMkLst>
        <pc:spChg chg="mod">
          <ac:chgData name="Zi Yan" userId="4cadadb171bb72f1" providerId="LiveId" clId="{29532682-AB6C-40DA-9D8B-60CC73E4F165}" dt="2019-03-25T00:06:31.909" v="1452" actId="20577"/>
          <ac:spMkLst>
            <pc:docMk/>
            <pc:sldMk cId="2097474630" sldId="379"/>
            <ac:spMk id="2" creationId="{F9DB90B6-13F9-4394-B838-06A577090A92}"/>
          </ac:spMkLst>
        </pc:spChg>
        <pc:spChg chg="mod">
          <ac:chgData name="Zi Yan" userId="4cadadb171bb72f1" providerId="LiveId" clId="{29532682-AB6C-40DA-9D8B-60CC73E4F165}" dt="2019-03-25T00:05:09.472" v="1438" actId="1076"/>
          <ac:spMkLst>
            <pc:docMk/>
            <pc:sldMk cId="2097474630" sldId="379"/>
            <ac:spMk id="3" creationId="{317E0721-BB29-4A56-A930-0509198BF6B8}"/>
          </ac:spMkLst>
        </pc:spChg>
      </pc:sldChg>
      <pc:sldChg chg="modSp add ord">
        <pc:chgData name="Zi Yan" userId="4cadadb171bb72f1" providerId="LiveId" clId="{29532682-AB6C-40DA-9D8B-60CC73E4F165}" dt="2019-03-24T22:47:48.571" v="405" actId="20577"/>
        <pc:sldMkLst>
          <pc:docMk/>
          <pc:sldMk cId="4078768208" sldId="380"/>
        </pc:sldMkLst>
        <pc:spChg chg="mod">
          <ac:chgData name="Zi Yan" userId="4cadadb171bb72f1" providerId="LiveId" clId="{29532682-AB6C-40DA-9D8B-60CC73E4F165}" dt="2019-03-24T22:47:48.571" v="405" actId="20577"/>
          <ac:spMkLst>
            <pc:docMk/>
            <pc:sldMk cId="4078768208" sldId="380"/>
            <ac:spMk id="2" creationId="{00000000-0000-0000-0000-000000000000}"/>
          </ac:spMkLst>
        </pc:spChg>
      </pc:sldChg>
      <pc:sldChg chg="addSp delSp modSp add mod addAnim delAnim modAnim">
        <pc:chgData name="Zi Yan" userId="4cadadb171bb72f1" providerId="LiveId" clId="{29532682-AB6C-40DA-9D8B-60CC73E4F165}" dt="2019-03-24T23:56:25.740" v="1270" actId="14100"/>
        <pc:sldMkLst>
          <pc:docMk/>
          <pc:sldMk cId="1968979007" sldId="381"/>
        </pc:sldMkLst>
        <pc:spChg chg="add del mod">
          <ac:chgData name="Zi Yan" userId="4cadadb171bb72f1" providerId="LiveId" clId="{29532682-AB6C-40DA-9D8B-60CC73E4F165}" dt="2019-03-24T22:55:57.857" v="412"/>
          <ac:spMkLst>
            <pc:docMk/>
            <pc:sldMk cId="1968979007" sldId="381"/>
            <ac:spMk id="10" creationId="{6D7101F5-64E3-4F3E-BBE7-9E7614674C9C}"/>
          </ac:spMkLst>
        </pc:spChg>
        <pc:spChg chg="mod">
          <ac:chgData name="Zi Yan" userId="4cadadb171bb72f1" providerId="LiveId" clId="{29532682-AB6C-40DA-9D8B-60CC73E4F165}" dt="2019-03-24T23:52:01.933" v="1237" actId="14100"/>
          <ac:spMkLst>
            <pc:docMk/>
            <pc:sldMk cId="1968979007" sldId="381"/>
            <ac:spMk id="21" creationId="{E4F4766C-CE2F-F24D-A68C-42DB751638A8}"/>
          </ac:spMkLst>
        </pc:spChg>
        <pc:grpChg chg="del">
          <ac:chgData name="Zi Yan" userId="4cadadb171bb72f1" providerId="LiveId" clId="{29532682-AB6C-40DA-9D8B-60CC73E4F165}" dt="2019-03-24T22:55:39.326" v="409" actId="478"/>
          <ac:grpSpMkLst>
            <pc:docMk/>
            <pc:sldMk cId="1968979007" sldId="381"/>
            <ac:grpSpMk id="8" creationId="{62FED6F1-BC39-974A-BDE0-19EA93BCB8AE}"/>
          </ac:grpSpMkLst>
        </pc:grpChg>
        <pc:graphicFrameChg chg="del">
          <ac:chgData name="Zi Yan" userId="4cadadb171bb72f1" providerId="LiveId" clId="{29532682-AB6C-40DA-9D8B-60CC73E4F165}" dt="2019-03-24T22:55:35.920" v="408" actId="478"/>
          <ac:graphicFrameMkLst>
            <pc:docMk/>
            <pc:sldMk cId="1968979007" sldId="381"/>
            <ac:graphicFrameMk id="7" creationId="{37EB7731-724A-7142-8006-E57A4C8050F3}"/>
          </ac:graphicFrameMkLst>
        </pc:graphicFrameChg>
        <pc:graphicFrameChg chg="add mod">
          <ac:chgData name="Zi Yan" userId="4cadadb171bb72f1" providerId="LiveId" clId="{29532682-AB6C-40DA-9D8B-60CC73E4F165}" dt="2019-03-24T23:56:25.740" v="1270" actId="14100"/>
          <ac:graphicFrameMkLst>
            <pc:docMk/>
            <pc:sldMk cId="1968979007" sldId="381"/>
            <ac:graphicFrameMk id="26" creationId="{37EB7731-724A-7142-8006-E57A4C8050F3}"/>
          </ac:graphicFrameMkLst>
        </pc:graphicFrameChg>
        <pc:cxnChg chg="add del mod">
          <ac:chgData name="Zi Yan" userId="4cadadb171bb72f1" providerId="LiveId" clId="{29532682-AB6C-40DA-9D8B-60CC73E4F165}" dt="2019-03-24T23:56:23.020" v="1267" actId="14100"/>
          <ac:cxnSpMkLst>
            <pc:docMk/>
            <pc:sldMk cId="1968979007" sldId="381"/>
            <ac:cxnSpMk id="9" creationId="{7D1BA0C0-06BC-214A-A923-26EC3FC2120A}"/>
          </ac:cxnSpMkLst>
        </pc:cxnChg>
        <pc:cxnChg chg="add del mod">
          <ac:chgData name="Zi Yan" userId="4cadadb171bb72f1" providerId="LiveId" clId="{29532682-AB6C-40DA-9D8B-60CC73E4F165}" dt="2019-03-24T23:56:22.379" v="1266" actId="14100"/>
          <ac:cxnSpMkLst>
            <pc:docMk/>
            <pc:sldMk cId="1968979007" sldId="381"/>
            <ac:cxnSpMk id="15" creationId="{23BFD914-AD7A-7045-ABB6-27A351FD0973}"/>
          </ac:cxnSpMkLst>
        </pc:cxnChg>
      </pc:sldChg>
      <pc:sldMasterChg chg="delSldLayout">
        <pc:chgData name="Zi Yan" userId="4cadadb171bb72f1" providerId="LiveId" clId="{29532682-AB6C-40DA-9D8B-60CC73E4F165}" dt="2019-03-24T03:49:34.262" v="243" actId="2696"/>
        <pc:sldMasterMkLst>
          <pc:docMk/>
          <pc:sldMasterMk cId="3697085439" sldId="2147483675"/>
        </pc:sldMasterMkLst>
      </pc:sldMasterChg>
    </pc:docChg>
  </pc:docChgLst>
  <pc:docChgLst>
    <pc:chgData name="Zi Yan" userId="4cadadb171bb72f1" providerId="LiveId" clId="{500119B0-6421-EA49-96B9-E23FA9122B09}"/>
    <pc:docChg chg="undo custSel addSld modSld sldOrd">
      <pc:chgData name="Zi Yan" userId="4cadadb171bb72f1" providerId="LiveId" clId="{500119B0-6421-EA49-96B9-E23FA9122B09}" dt="2019-04-13T23:55:23.214" v="978"/>
      <pc:docMkLst>
        <pc:docMk/>
      </pc:docMkLst>
      <pc:sldChg chg="modSp">
        <pc:chgData name="Zi Yan" userId="4cadadb171bb72f1" providerId="LiveId" clId="{500119B0-6421-EA49-96B9-E23FA9122B09}" dt="2019-04-10T17:24:06.083" v="131" actId="1035"/>
        <pc:sldMkLst>
          <pc:docMk/>
          <pc:sldMk cId="808052273" sldId="257"/>
        </pc:sldMkLst>
        <pc:picChg chg="mod">
          <ac:chgData name="Zi Yan" userId="4cadadb171bb72f1" providerId="LiveId" clId="{500119B0-6421-EA49-96B9-E23FA9122B09}" dt="2019-04-10T17:24:06.083" v="131" actId="1035"/>
          <ac:picMkLst>
            <pc:docMk/>
            <pc:sldMk cId="808052273" sldId="257"/>
            <ac:picMk id="8" creationId="{99544C48-6522-0A43-BC82-CEC051A02A0C}"/>
          </ac:picMkLst>
        </pc:picChg>
      </pc:sldChg>
      <pc:sldChg chg="modSp modAnim modNotesTx">
        <pc:chgData name="Zi Yan" userId="4cadadb171bb72f1" providerId="LiveId" clId="{500119B0-6421-EA49-96B9-E23FA9122B09}" dt="2019-04-13T23:52:19.225" v="977" actId="20577"/>
        <pc:sldMkLst>
          <pc:docMk/>
          <pc:sldMk cId="2633567631" sldId="264"/>
        </pc:sldMkLst>
        <pc:spChg chg="mod">
          <ac:chgData name="Zi Yan" userId="4cadadb171bb72f1" providerId="LiveId" clId="{500119B0-6421-EA49-96B9-E23FA9122B09}" dt="2019-04-11T01:41:33.696" v="477" actId="6549"/>
          <ac:spMkLst>
            <pc:docMk/>
            <pc:sldMk cId="2633567631" sldId="264"/>
            <ac:spMk id="7" creationId="{07C27464-0C37-1D4A-B843-3CD35F1E44DB}"/>
          </ac:spMkLst>
        </pc:spChg>
        <pc:graphicFrameChg chg="mod modGraphic">
          <ac:chgData name="Zi Yan" userId="4cadadb171bb72f1" providerId="LiveId" clId="{500119B0-6421-EA49-96B9-E23FA9122B09}" dt="2019-04-13T23:52:19.225" v="977" actId="20577"/>
          <ac:graphicFrameMkLst>
            <pc:docMk/>
            <pc:sldMk cId="2633567631" sldId="264"/>
            <ac:graphicFrameMk id="6" creationId="{00000000-0000-0000-0000-000000000000}"/>
          </ac:graphicFrameMkLst>
        </pc:graphicFrameChg>
      </pc:sldChg>
      <pc:sldChg chg="ord">
        <pc:chgData name="Zi Yan" userId="4cadadb171bb72f1" providerId="LiveId" clId="{500119B0-6421-EA49-96B9-E23FA9122B09}" dt="2019-04-11T01:48:46.509" v="543"/>
        <pc:sldMkLst>
          <pc:docMk/>
          <pc:sldMk cId="3099524102" sldId="328"/>
        </pc:sldMkLst>
      </pc:sldChg>
      <pc:sldChg chg="modNotesTx">
        <pc:chgData name="Zi Yan" userId="4cadadb171bb72f1" providerId="LiveId" clId="{500119B0-6421-EA49-96B9-E23FA9122B09}" dt="2019-04-11T01:36:34.789" v="387" actId="20577"/>
        <pc:sldMkLst>
          <pc:docMk/>
          <pc:sldMk cId="1072234046" sldId="334"/>
        </pc:sldMkLst>
      </pc:sldChg>
      <pc:sldChg chg="modSp">
        <pc:chgData name="Zi Yan" userId="4cadadb171bb72f1" providerId="LiveId" clId="{500119B0-6421-EA49-96B9-E23FA9122B09}" dt="2019-04-11T01:45:09.728" v="500" actId="1076"/>
        <pc:sldMkLst>
          <pc:docMk/>
          <pc:sldMk cId="3786661960" sldId="336"/>
        </pc:sldMkLst>
        <pc:spChg chg="mod">
          <ac:chgData name="Zi Yan" userId="4cadadb171bb72f1" providerId="LiveId" clId="{500119B0-6421-EA49-96B9-E23FA9122B09}" dt="2019-04-11T01:45:09.728" v="500" actId="1076"/>
          <ac:spMkLst>
            <pc:docMk/>
            <pc:sldMk cId="3786661960" sldId="336"/>
            <ac:spMk id="7" creationId="{988BEEE2-A576-F945-B140-DE870F49F4B3}"/>
          </ac:spMkLst>
        </pc:spChg>
      </pc:sldChg>
      <pc:sldChg chg="modSp modAnim modNotesTx">
        <pc:chgData name="Zi Yan" userId="4cadadb171bb72f1" providerId="LiveId" clId="{500119B0-6421-EA49-96B9-E23FA9122B09}" dt="2019-04-11T01:53:40.673" v="741" actId="20577"/>
        <pc:sldMkLst>
          <pc:docMk/>
          <pc:sldMk cId="519840859" sldId="337"/>
        </pc:sldMkLst>
        <pc:spChg chg="mod">
          <ac:chgData name="Zi Yan" userId="4cadadb171bb72f1" providerId="LiveId" clId="{500119B0-6421-EA49-96B9-E23FA9122B09}" dt="2019-04-11T01:53:40.673" v="741" actId="20577"/>
          <ac:spMkLst>
            <pc:docMk/>
            <pc:sldMk cId="519840859" sldId="337"/>
            <ac:spMk id="6" creationId="{794E6590-1D94-3040-8D46-80297D14570C}"/>
          </ac:spMkLst>
        </pc:spChg>
      </pc:sldChg>
      <pc:sldChg chg="modSp modNotesTx">
        <pc:chgData name="Zi Yan" userId="4cadadb171bb72f1" providerId="LiveId" clId="{500119B0-6421-EA49-96B9-E23FA9122B09}" dt="2019-04-11T01:43:29.301" v="488" actId="14100"/>
        <pc:sldMkLst>
          <pc:docMk/>
          <pc:sldMk cId="4265336171" sldId="366"/>
        </pc:sldMkLst>
        <pc:spChg chg="mod">
          <ac:chgData name="Zi Yan" userId="4cadadb171bb72f1" providerId="LiveId" clId="{500119B0-6421-EA49-96B9-E23FA9122B09}" dt="2019-04-04T20:54:34.498" v="15" actId="404"/>
          <ac:spMkLst>
            <pc:docMk/>
            <pc:sldMk cId="4265336171" sldId="366"/>
            <ac:spMk id="12" creationId="{97B4E17E-F75D-0C46-9572-C53CFDCC42D7}"/>
          </ac:spMkLst>
        </pc:spChg>
        <pc:spChg chg="mod">
          <ac:chgData name="Zi Yan" userId="4cadadb171bb72f1" providerId="LiveId" clId="{500119B0-6421-EA49-96B9-E23FA9122B09}" dt="2019-04-11T01:43:29.301" v="488" actId="14100"/>
          <ac:spMkLst>
            <pc:docMk/>
            <pc:sldMk cId="4265336171" sldId="366"/>
            <ac:spMk id="13" creationId="{32A32DDE-6F0A-A84B-9858-2B42C75C6EE6}"/>
          </ac:spMkLst>
        </pc:spChg>
        <pc:spChg chg="mod">
          <ac:chgData name="Zi Yan" userId="4cadadb171bb72f1" providerId="LiveId" clId="{500119B0-6421-EA49-96B9-E23FA9122B09}" dt="2019-04-04T20:55:02.615" v="30" actId="404"/>
          <ac:spMkLst>
            <pc:docMk/>
            <pc:sldMk cId="4265336171" sldId="366"/>
            <ac:spMk id="15" creationId="{D1B9EA9A-2D58-C848-A9C4-24EBE56683E4}"/>
          </ac:spMkLst>
        </pc:spChg>
        <pc:spChg chg="mod">
          <ac:chgData name="Zi Yan" userId="4cadadb171bb72f1" providerId="LiveId" clId="{500119B0-6421-EA49-96B9-E23FA9122B09}" dt="2019-04-11T01:43:26.321" v="487" actId="14100"/>
          <ac:spMkLst>
            <pc:docMk/>
            <pc:sldMk cId="4265336171" sldId="366"/>
            <ac:spMk id="16" creationId="{E5D593D5-F675-B444-B31C-47F26930BB48}"/>
          </ac:spMkLst>
        </pc:spChg>
      </pc:sldChg>
      <pc:sldChg chg="modSp modAnim modNotesTx">
        <pc:chgData name="Zi Yan" userId="4cadadb171bb72f1" providerId="LiveId" clId="{500119B0-6421-EA49-96B9-E23FA9122B09}" dt="2019-04-13T23:50:02.348" v="966" actId="20577"/>
        <pc:sldMkLst>
          <pc:docMk/>
          <pc:sldMk cId="2439535573" sldId="369"/>
        </pc:sldMkLst>
        <pc:spChg chg="mod">
          <ac:chgData name="Zi Yan" userId="4cadadb171bb72f1" providerId="LiveId" clId="{500119B0-6421-EA49-96B9-E23FA9122B09}" dt="2019-04-13T23:48:28.147" v="952" actId="20577"/>
          <ac:spMkLst>
            <pc:docMk/>
            <pc:sldMk cId="2439535573" sldId="369"/>
            <ac:spMk id="2" creationId="{48E02CF2-7F8D-4F4C-9DD7-744285305245}"/>
          </ac:spMkLst>
        </pc:spChg>
        <pc:spChg chg="mod">
          <ac:chgData name="Zi Yan" userId="4cadadb171bb72f1" providerId="LiveId" clId="{500119B0-6421-EA49-96B9-E23FA9122B09}" dt="2019-04-13T23:50:02.348" v="966" actId="20577"/>
          <ac:spMkLst>
            <pc:docMk/>
            <pc:sldMk cId="2439535573" sldId="369"/>
            <ac:spMk id="4" creationId="{E7E94DBB-559F-7E49-A2A5-C7A5CF19FE35}"/>
          </ac:spMkLst>
        </pc:spChg>
        <pc:spChg chg="mod">
          <ac:chgData name="Zi Yan" userId="4cadadb171bb72f1" providerId="LiveId" clId="{500119B0-6421-EA49-96B9-E23FA9122B09}" dt="2019-04-11T01:44:27.257" v="492" actId="208"/>
          <ac:spMkLst>
            <pc:docMk/>
            <pc:sldMk cId="2439535573" sldId="369"/>
            <ac:spMk id="18" creationId="{5D4BD6AA-53AE-784B-B9B3-9D87D2B74B5F}"/>
          </ac:spMkLst>
        </pc:spChg>
        <pc:grpChg chg="mod">
          <ac:chgData name="Zi Yan" userId="4cadadb171bb72f1" providerId="LiveId" clId="{500119B0-6421-EA49-96B9-E23FA9122B09}" dt="2019-04-11T01:43:03.465" v="485" actId="14100"/>
          <ac:grpSpMkLst>
            <pc:docMk/>
            <pc:sldMk cId="2439535573" sldId="369"/>
            <ac:grpSpMk id="6" creationId="{B1397540-FC7C-4B94-BCB4-4BCD09E22435}"/>
          </ac:grpSpMkLst>
        </pc:grpChg>
      </pc:sldChg>
      <pc:sldChg chg="modSp modNotesTx">
        <pc:chgData name="Zi Yan" userId="4cadadb171bb72f1" providerId="LiveId" clId="{500119B0-6421-EA49-96B9-E23FA9122B09}" dt="2019-04-11T01:54:40.056" v="810" actId="20577"/>
        <pc:sldMkLst>
          <pc:docMk/>
          <pc:sldMk cId="3267791212" sldId="372"/>
        </pc:sldMkLst>
        <pc:spChg chg="mod">
          <ac:chgData name="Zi Yan" userId="4cadadb171bb72f1" providerId="LiveId" clId="{500119B0-6421-EA49-96B9-E23FA9122B09}" dt="2019-04-04T20:55:11.398" v="38" actId="20577"/>
          <ac:spMkLst>
            <pc:docMk/>
            <pc:sldMk cId="3267791212" sldId="372"/>
            <ac:spMk id="12" creationId="{97B4E17E-F75D-0C46-9572-C53CFDCC42D7}"/>
          </ac:spMkLst>
        </pc:spChg>
        <pc:spChg chg="mod">
          <ac:chgData name="Zi Yan" userId="4cadadb171bb72f1" providerId="LiveId" clId="{500119B0-6421-EA49-96B9-E23FA9122B09}" dt="2019-04-04T20:55:15.142" v="43" actId="20577"/>
          <ac:spMkLst>
            <pc:docMk/>
            <pc:sldMk cId="3267791212" sldId="372"/>
            <ac:spMk id="15" creationId="{D1B9EA9A-2D58-C848-A9C4-24EBE56683E4}"/>
          </ac:spMkLst>
        </pc:spChg>
      </pc:sldChg>
      <pc:sldChg chg="delSp">
        <pc:chgData name="Zi Yan" userId="4cadadb171bb72f1" providerId="LiveId" clId="{500119B0-6421-EA49-96B9-E23FA9122B09}" dt="2019-04-11T01:42:28.163" v="481" actId="478"/>
        <pc:sldMkLst>
          <pc:docMk/>
          <pc:sldMk cId="2097474630" sldId="379"/>
        </pc:sldMkLst>
        <pc:spChg chg="del">
          <ac:chgData name="Zi Yan" userId="4cadadb171bb72f1" providerId="LiveId" clId="{500119B0-6421-EA49-96B9-E23FA9122B09}" dt="2019-04-11T01:42:28.163" v="481" actId="478"/>
          <ac:spMkLst>
            <pc:docMk/>
            <pc:sldMk cId="2097474630" sldId="379"/>
            <ac:spMk id="4" creationId="{49C8CDBD-F6F3-4960-93C6-53FB5A1DC2BE}"/>
          </ac:spMkLst>
        </pc:spChg>
      </pc:sldChg>
      <pc:sldChg chg="modAnim">
        <pc:chgData name="Zi Yan" userId="4cadadb171bb72f1" providerId="LiveId" clId="{500119B0-6421-EA49-96B9-E23FA9122B09}" dt="2019-04-13T23:55:23.214" v="978"/>
        <pc:sldMkLst>
          <pc:docMk/>
          <pc:sldMk cId="4078768208" sldId="380"/>
        </pc:sldMkLst>
      </pc:sldChg>
      <pc:sldChg chg="modSp">
        <pc:chgData name="Zi Yan" userId="4cadadb171bb72f1" providerId="LiveId" clId="{500119B0-6421-EA49-96B9-E23FA9122B09}" dt="2019-04-11T01:44:44.044" v="494" actId="14100"/>
        <pc:sldMkLst>
          <pc:docMk/>
          <pc:sldMk cId="1968979007" sldId="381"/>
        </pc:sldMkLst>
        <pc:spChg chg="mod">
          <ac:chgData name="Zi Yan" userId="4cadadb171bb72f1" providerId="LiveId" clId="{500119B0-6421-EA49-96B9-E23FA9122B09}" dt="2019-04-10T17:19:45.037" v="88" actId="20577"/>
          <ac:spMkLst>
            <pc:docMk/>
            <pc:sldMk cId="1968979007" sldId="381"/>
            <ac:spMk id="13" creationId="{5E49B83A-DF03-4B4C-A9D2-8159AD158BC2}"/>
          </ac:spMkLst>
        </pc:spChg>
        <pc:spChg chg="mod">
          <ac:chgData name="Zi Yan" userId="4cadadb171bb72f1" providerId="LiveId" clId="{500119B0-6421-EA49-96B9-E23FA9122B09}" dt="2019-04-11T01:44:44.044" v="494" actId="14100"/>
          <ac:spMkLst>
            <pc:docMk/>
            <pc:sldMk cId="1968979007" sldId="381"/>
            <ac:spMk id="18" creationId="{5D4BD6AA-53AE-784B-B9B3-9D87D2B74B5F}"/>
          </ac:spMkLst>
        </pc:spChg>
      </pc:sldChg>
      <pc:sldChg chg="addSp delSp modSp add delAnim modAnim">
        <pc:chgData name="Zi Yan" userId="4cadadb171bb72f1" providerId="LiveId" clId="{500119B0-6421-EA49-96B9-E23FA9122B09}" dt="2019-04-11T03:36:38.250" v="835" actId="20577"/>
        <pc:sldMkLst>
          <pc:docMk/>
          <pc:sldMk cId="3891429224" sldId="386"/>
        </pc:sldMkLst>
        <pc:spChg chg="mod">
          <ac:chgData name="Zi Yan" userId="4cadadb171bb72f1" providerId="LiveId" clId="{500119B0-6421-EA49-96B9-E23FA9122B09}" dt="2019-04-11T03:36:38.250" v="835" actId="20577"/>
          <ac:spMkLst>
            <pc:docMk/>
            <pc:sldMk cId="3891429224" sldId="386"/>
            <ac:spMk id="2" creationId="{FC1454E3-3FAD-6145-9E17-2176D7A1A6F4}"/>
          </ac:spMkLst>
        </pc:spChg>
        <pc:spChg chg="add mod">
          <ac:chgData name="Zi Yan" userId="4cadadb171bb72f1" providerId="LiveId" clId="{500119B0-6421-EA49-96B9-E23FA9122B09}" dt="2019-04-11T01:52:09.573" v="713" actId="14100"/>
          <ac:spMkLst>
            <pc:docMk/>
            <pc:sldMk cId="3891429224" sldId="386"/>
            <ac:spMk id="3" creationId="{3F653105-3A6E-EC4D-A552-8E158D1C510E}"/>
          </ac:spMkLst>
        </pc:spChg>
        <pc:cxnChg chg="add del mod">
          <ac:chgData name="Zi Yan" userId="4cadadb171bb72f1" providerId="LiveId" clId="{500119B0-6421-EA49-96B9-E23FA9122B09}" dt="2019-04-11T01:52:44.316" v="719" actId="478"/>
          <ac:cxnSpMkLst>
            <pc:docMk/>
            <pc:sldMk cId="3891429224" sldId="386"/>
            <ac:cxnSpMk id="7" creationId="{EDD4CFA4-C8B2-8D4A-997A-2E144A14C459}"/>
          </ac:cxnSpMkLst>
        </pc:cxnChg>
      </pc:sldChg>
    </pc:docChg>
  </pc:docChgLst>
  <pc:docChgLst>
    <pc:chgData name="Zi Yan" userId="4cadadb171bb72f1" providerId="LiveId" clId="{F15BB2B6-F93C-AA4F-9A70-F143D6E5745F}"/>
  </pc:docChgLst>
  <pc:docChgLst>
    <pc:chgData name="Zi Yan" userId="4cadadb171bb72f1" providerId="LiveId" clId="{6B0AF1B0-EB1D-D14D-A913-B3626A33131E}"/>
    <pc:docChg chg="undo custSel addSld delSld modSld sldOrd delMainMaster modMainMaster">
      <pc:chgData name="Zi Yan" userId="4cadadb171bb72f1" providerId="LiveId" clId="{6B0AF1B0-EB1D-D14D-A913-B3626A33131E}" dt="2019-03-24T03:23:37.079" v="4881" actId="20577"/>
      <pc:docMkLst>
        <pc:docMk/>
      </pc:docMkLst>
      <pc:sldChg chg="addSp delSp modSp modTransition setBg modNotesTx">
        <pc:chgData name="Zi Yan" userId="4cadadb171bb72f1" providerId="LiveId" clId="{6B0AF1B0-EB1D-D14D-A913-B3626A33131E}" dt="2019-03-24T00:42:07.881" v="4166" actId="1035"/>
        <pc:sldMkLst>
          <pc:docMk/>
          <pc:sldMk cId="808052273" sldId="257"/>
        </pc:sldMkLst>
        <pc:spChg chg="mod">
          <ac:chgData name="Zi Yan" userId="4cadadb171bb72f1" providerId="LiveId" clId="{6B0AF1B0-EB1D-D14D-A913-B3626A33131E}" dt="2019-03-24T00:41:34.633" v="4162" actId="207"/>
          <ac:spMkLst>
            <pc:docMk/>
            <pc:sldMk cId="808052273" sldId="257"/>
            <ac:spMk id="4" creationId="{00000000-0000-0000-0000-000000000000}"/>
          </ac:spMkLst>
        </pc:spChg>
        <pc:spChg chg="mod">
          <ac:chgData name="Zi Yan" userId="4cadadb171bb72f1" providerId="LiveId" clId="{6B0AF1B0-EB1D-D14D-A913-B3626A33131E}" dt="2019-02-16T21:16:03.758" v="573" actId="122"/>
          <ac:spMkLst>
            <pc:docMk/>
            <pc:sldMk cId="808052273" sldId="257"/>
            <ac:spMk id="5" creationId="{00000000-0000-0000-0000-000000000000}"/>
          </ac:spMkLst>
        </pc:spChg>
        <pc:picChg chg="add del mod">
          <ac:chgData name="Zi Yan" userId="4cadadb171bb72f1" providerId="LiveId" clId="{6B0AF1B0-EB1D-D14D-A913-B3626A33131E}" dt="2019-02-16T21:57:13.526" v="917" actId="478"/>
          <ac:picMkLst>
            <pc:docMk/>
            <pc:sldMk cId="808052273" sldId="257"/>
            <ac:picMk id="3" creationId="{7F27BAAD-A841-7A4F-BFE9-8BADEB88B6BB}"/>
          </ac:picMkLst>
        </pc:picChg>
        <pc:picChg chg="add del mod">
          <ac:chgData name="Zi Yan" userId="4cadadb171bb72f1" providerId="LiveId" clId="{6B0AF1B0-EB1D-D14D-A913-B3626A33131E}" dt="2019-02-28T20:35:55.629" v="4052" actId="478"/>
          <ac:picMkLst>
            <pc:docMk/>
            <pc:sldMk cId="808052273" sldId="257"/>
            <ac:picMk id="3" creationId="{C23510D6-7A71-D145-B79D-87006B8AB670}"/>
          </ac:picMkLst>
        </pc:picChg>
        <pc:picChg chg="add del mod">
          <ac:chgData name="Zi Yan" userId="4cadadb171bb72f1" providerId="LiveId" clId="{6B0AF1B0-EB1D-D14D-A913-B3626A33131E}" dt="2019-02-28T20:00:25.792" v="4041" actId="478"/>
          <ac:picMkLst>
            <pc:docMk/>
            <pc:sldMk cId="808052273" sldId="257"/>
            <ac:picMk id="6" creationId="{6F0871C8-FD47-A24D-B35E-8CDDB1BCCB6A}"/>
          </ac:picMkLst>
        </pc:picChg>
        <pc:picChg chg="add mod">
          <ac:chgData name="Zi Yan" userId="4cadadb171bb72f1" providerId="LiveId" clId="{6B0AF1B0-EB1D-D14D-A913-B3626A33131E}" dt="2019-03-24T00:42:07.881" v="4166" actId="1035"/>
          <ac:picMkLst>
            <pc:docMk/>
            <pc:sldMk cId="808052273" sldId="257"/>
            <ac:picMk id="8" creationId="{99544C48-6522-0A43-BC82-CEC051A02A0C}"/>
          </ac:picMkLst>
        </pc:picChg>
        <pc:picChg chg="add del mod">
          <ac:chgData name="Zi Yan" userId="4cadadb171bb72f1" providerId="LiveId" clId="{6B0AF1B0-EB1D-D14D-A913-B3626A33131E}" dt="2019-02-28T20:13:19.674" v="4043" actId="478"/>
          <ac:picMkLst>
            <pc:docMk/>
            <pc:sldMk cId="808052273" sldId="257"/>
            <ac:picMk id="1025" creationId="{11DA662A-D225-0641-91A3-AA912F297443}"/>
          </ac:picMkLst>
        </pc:picChg>
      </pc:sldChg>
      <pc:sldChg chg="addSp delSp modSp ord modTransition delAnim modAnim">
        <pc:chgData name="Zi Yan" userId="4cadadb171bb72f1" providerId="LiveId" clId="{6B0AF1B0-EB1D-D14D-A913-B3626A33131E}" dt="2019-03-24T01:04:32.611" v="4168"/>
        <pc:sldMkLst>
          <pc:docMk/>
          <pc:sldMk cId="4265336171" sldId="366"/>
        </pc:sldMkLst>
        <pc:spChg chg="mod">
          <ac:chgData name="Zi Yan" userId="4cadadb171bb72f1" providerId="LiveId" clId="{6B0AF1B0-EB1D-D14D-A913-B3626A33131E}" dt="2019-02-28T00:03:03.499" v="4031" actId="20577"/>
          <ac:spMkLst>
            <pc:docMk/>
            <pc:sldMk cId="4265336171" sldId="366"/>
            <ac:spMk id="2" creationId="{224BA19F-EB69-9C43-957B-8E7B33E5BF1D}"/>
          </ac:spMkLst>
        </pc:spChg>
        <pc:spChg chg="del">
          <ac:chgData name="Zi Yan" userId="4cadadb171bb72f1" providerId="LiveId" clId="{6B0AF1B0-EB1D-D14D-A913-B3626A33131E}" dt="2019-02-17T00:10:30.075" v="1073" actId="478"/>
          <ac:spMkLst>
            <pc:docMk/>
            <pc:sldMk cId="4265336171" sldId="366"/>
            <ac:spMk id="3" creationId="{BAFCF93E-1523-4B86-B3DF-599B33668793}"/>
          </ac:spMkLst>
        </pc:spChg>
        <pc:spChg chg="del mod">
          <ac:chgData name="Zi Yan" userId="4cadadb171bb72f1" providerId="LiveId" clId="{6B0AF1B0-EB1D-D14D-A913-B3626A33131E}" dt="2019-02-17T00:10:22.478" v="1070" actId="478"/>
          <ac:spMkLst>
            <pc:docMk/>
            <pc:sldMk cId="4265336171" sldId="366"/>
            <ac:spMk id="4" creationId="{BDE59502-5136-4079-AE8C-1891485C1AC9}"/>
          </ac:spMkLst>
        </pc:spChg>
        <pc:spChg chg="add del mod">
          <ac:chgData name="Zi Yan" userId="4cadadb171bb72f1" providerId="LiveId" clId="{6B0AF1B0-EB1D-D14D-A913-B3626A33131E}" dt="2019-02-16T21:20:45.357" v="631" actId="478"/>
          <ac:spMkLst>
            <pc:docMk/>
            <pc:sldMk cId="4265336171" sldId="366"/>
            <ac:spMk id="5" creationId="{998F3841-0884-E54F-92CA-9359C9CBFE03}"/>
          </ac:spMkLst>
        </pc:spChg>
        <pc:spChg chg="mod">
          <ac:chgData name="Zi Yan" userId="4cadadb171bb72f1" providerId="LiveId" clId="{6B0AF1B0-EB1D-D14D-A913-B3626A33131E}" dt="2019-02-17T00:11:24.901" v="1083" actId="208"/>
          <ac:spMkLst>
            <pc:docMk/>
            <pc:sldMk cId="4265336171" sldId="366"/>
            <ac:spMk id="6" creationId="{0C7538FA-95E8-F046-80EB-2AC8A4B929D9}"/>
          </ac:spMkLst>
        </pc:spChg>
        <pc:spChg chg="mod">
          <ac:chgData name="Zi Yan" userId="4cadadb171bb72f1" providerId="LiveId" clId="{6B0AF1B0-EB1D-D14D-A913-B3626A33131E}" dt="2019-02-17T00:11:57.091" v="1087" actId="208"/>
          <ac:spMkLst>
            <pc:docMk/>
            <pc:sldMk cId="4265336171" sldId="366"/>
            <ac:spMk id="7" creationId="{7BA264E1-C0F4-9E4D-8004-5CEB80F25E41}"/>
          </ac:spMkLst>
        </pc:spChg>
        <pc:spChg chg="mod">
          <ac:chgData name="Zi Yan" userId="4cadadb171bb72f1" providerId="LiveId" clId="{6B0AF1B0-EB1D-D14D-A913-B3626A33131E}" dt="2019-02-17T00:11:29.709" v="1084" actId="208"/>
          <ac:spMkLst>
            <pc:docMk/>
            <pc:sldMk cId="4265336171" sldId="366"/>
            <ac:spMk id="9" creationId="{750D09B9-AD6E-C449-A6CB-407D77655CE2}"/>
          </ac:spMkLst>
        </pc:spChg>
        <pc:spChg chg="mod">
          <ac:chgData name="Zi Yan" userId="4cadadb171bb72f1" providerId="LiveId" clId="{6B0AF1B0-EB1D-D14D-A913-B3626A33131E}" dt="2019-02-17T00:12:00.208" v="1088" actId="208"/>
          <ac:spMkLst>
            <pc:docMk/>
            <pc:sldMk cId="4265336171" sldId="366"/>
            <ac:spMk id="10" creationId="{D4B28D80-BB38-E44D-BC5E-2DAF27E1E794}"/>
          </ac:spMkLst>
        </pc:spChg>
        <pc:spChg chg="mod">
          <ac:chgData name="Zi Yan" userId="4cadadb171bb72f1" providerId="LiveId" clId="{6B0AF1B0-EB1D-D14D-A913-B3626A33131E}" dt="2019-02-17T00:11:34.039" v="1085" actId="208"/>
          <ac:spMkLst>
            <pc:docMk/>
            <pc:sldMk cId="4265336171" sldId="366"/>
            <ac:spMk id="12" creationId="{97B4E17E-F75D-0C46-9572-C53CFDCC42D7}"/>
          </ac:spMkLst>
        </pc:spChg>
        <pc:spChg chg="mod">
          <ac:chgData name="Zi Yan" userId="4cadadb171bb72f1" providerId="LiveId" clId="{6B0AF1B0-EB1D-D14D-A913-B3626A33131E}" dt="2019-02-17T00:12:02.481" v="1089" actId="208"/>
          <ac:spMkLst>
            <pc:docMk/>
            <pc:sldMk cId="4265336171" sldId="366"/>
            <ac:spMk id="13" creationId="{32A32DDE-6F0A-A84B-9858-2B42C75C6EE6}"/>
          </ac:spMkLst>
        </pc:spChg>
        <pc:spChg chg="mod">
          <ac:chgData name="Zi Yan" userId="4cadadb171bb72f1" providerId="LiveId" clId="{6B0AF1B0-EB1D-D14D-A913-B3626A33131E}" dt="2019-02-17T00:11:38.677" v="1086" actId="208"/>
          <ac:spMkLst>
            <pc:docMk/>
            <pc:sldMk cId="4265336171" sldId="366"/>
            <ac:spMk id="15" creationId="{D1B9EA9A-2D58-C848-A9C4-24EBE56683E4}"/>
          </ac:spMkLst>
        </pc:spChg>
        <pc:spChg chg="mod">
          <ac:chgData name="Zi Yan" userId="4cadadb171bb72f1" providerId="LiveId" clId="{6B0AF1B0-EB1D-D14D-A913-B3626A33131E}" dt="2019-02-17T00:12:04.821" v="1090" actId="208"/>
          <ac:spMkLst>
            <pc:docMk/>
            <pc:sldMk cId="4265336171" sldId="366"/>
            <ac:spMk id="16" creationId="{E5D593D5-F675-B444-B31C-47F26930BB48}"/>
          </ac:spMkLst>
        </pc:spChg>
        <pc:spChg chg="add del mod">
          <ac:chgData name="Zi Yan" userId="4cadadb171bb72f1" providerId="LiveId" clId="{6B0AF1B0-EB1D-D14D-A913-B3626A33131E}" dt="2019-02-17T00:10:16.456" v="1068" actId="478"/>
          <ac:spMkLst>
            <pc:docMk/>
            <pc:sldMk cId="4265336171" sldId="366"/>
            <ac:spMk id="17" creationId="{33E203E2-0838-2E4A-B14F-654ED8CFFA9B}"/>
          </ac:spMkLst>
        </pc:spChg>
        <pc:spChg chg="mod">
          <ac:chgData name="Zi Yan" userId="4cadadb171bb72f1" providerId="LiveId" clId="{6B0AF1B0-EB1D-D14D-A913-B3626A33131E}" dt="2019-02-24T00:50:40.729" v="3671" actId="207"/>
          <ac:spMkLst>
            <pc:docMk/>
            <pc:sldMk cId="4265336171" sldId="366"/>
            <ac:spMk id="21" creationId="{3875D140-925D-0C4A-85A8-C61CC5F3F139}"/>
          </ac:spMkLst>
        </pc:spChg>
        <pc:spChg chg="del mod">
          <ac:chgData name="Zi Yan" userId="4cadadb171bb72f1" providerId="LiveId" clId="{6B0AF1B0-EB1D-D14D-A913-B3626A33131E}" dt="2019-02-16T21:20:31.215" v="627" actId="478"/>
          <ac:spMkLst>
            <pc:docMk/>
            <pc:sldMk cId="4265336171" sldId="366"/>
            <ac:spMk id="28" creationId="{9A5207F1-71FF-49E1-B6BD-8AAC4446BBA9}"/>
          </ac:spMkLst>
        </pc:spChg>
        <pc:spChg chg="del">
          <ac:chgData name="Zi Yan" userId="4cadadb171bb72f1" providerId="LiveId" clId="{6B0AF1B0-EB1D-D14D-A913-B3626A33131E}" dt="2019-02-17T00:10:31.571" v="1074" actId="478"/>
          <ac:spMkLst>
            <pc:docMk/>
            <pc:sldMk cId="4265336171" sldId="366"/>
            <ac:spMk id="30" creationId="{0BEE54A3-570E-483A-A009-DE7398CA2294}"/>
          </ac:spMkLst>
        </pc:spChg>
        <pc:spChg chg="del">
          <ac:chgData name="Zi Yan" userId="4cadadb171bb72f1" providerId="LiveId" clId="{6B0AF1B0-EB1D-D14D-A913-B3626A33131E}" dt="2019-02-17T00:10:33.163" v="1075" actId="478"/>
          <ac:spMkLst>
            <pc:docMk/>
            <pc:sldMk cId="4265336171" sldId="366"/>
            <ac:spMk id="31" creationId="{46475597-CB12-4069-994C-24199FFEC21E}"/>
          </ac:spMkLst>
        </pc:spChg>
        <pc:spChg chg="del">
          <ac:chgData name="Zi Yan" userId="4cadadb171bb72f1" providerId="LiveId" clId="{6B0AF1B0-EB1D-D14D-A913-B3626A33131E}" dt="2019-02-17T00:10:25.602" v="1071" actId="478"/>
          <ac:spMkLst>
            <pc:docMk/>
            <pc:sldMk cId="4265336171" sldId="366"/>
            <ac:spMk id="32" creationId="{8500BC9B-F84C-4B05-83EF-97323963CB9C}"/>
          </ac:spMkLst>
        </pc:spChg>
        <pc:spChg chg="del">
          <ac:chgData name="Zi Yan" userId="4cadadb171bb72f1" providerId="LiveId" clId="{6B0AF1B0-EB1D-D14D-A913-B3626A33131E}" dt="2019-02-17T00:10:35.122" v="1076" actId="478"/>
          <ac:spMkLst>
            <pc:docMk/>
            <pc:sldMk cId="4265336171" sldId="366"/>
            <ac:spMk id="33" creationId="{0381F51B-B52D-45CF-8E81-B865C2785C19}"/>
          </ac:spMkLst>
        </pc:spChg>
        <pc:spChg chg="del">
          <ac:chgData name="Zi Yan" userId="4cadadb171bb72f1" providerId="LiveId" clId="{6B0AF1B0-EB1D-D14D-A913-B3626A33131E}" dt="2019-02-17T00:10:37.090" v="1077" actId="478"/>
          <ac:spMkLst>
            <pc:docMk/>
            <pc:sldMk cId="4265336171" sldId="366"/>
            <ac:spMk id="34" creationId="{84367205-CD1D-4B19-8A7C-3142DD881945}"/>
          </ac:spMkLst>
        </pc:spChg>
        <pc:spChg chg="add del mod">
          <ac:chgData name="Zi Yan" userId="4cadadb171bb72f1" providerId="LiveId" clId="{6B0AF1B0-EB1D-D14D-A913-B3626A33131E}" dt="2019-02-17T00:11:17.768" v="1082" actId="478"/>
          <ac:spMkLst>
            <pc:docMk/>
            <pc:sldMk cId="4265336171" sldId="366"/>
            <ac:spMk id="35" creationId="{C92CCEC0-9773-C34A-ABC6-295F15B4A97A}"/>
          </ac:spMkLst>
        </pc:spChg>
        <pc:grpChg chg="mod">
          <ac:chgData name="Zi Yan" userId="4cadadb171bb72f1" providerId="LiveId" clId="{6B0AF1B0-EB1D-D14D-A913-B3626A33131E}" dt="2019-02-17T00:10:47.267" v="1079" actId="207"/>
          <ac:grpSpMkLst>
            <pc:docMk/>
            <pc:sldMk cId="4265336171" sldId="366"/>
            <ac:grpSpMk id="8" creationId="{42FA9D5C-76A3-F940-947F-139E5CE6239E}"/>
          </ac:grpSpMkLst>
        </pc:grpChg>
        <pc:grpChg chg="mod">
          <ac:chgData name="Zi Yan" userId="4cadadb171bb72f1" providerId="LiveId" clId="{6B0AF1B0-EB1D-D14D-A913-B3626A33131E}" dt="2019-02-17T00:10:50.856" v="1080" actId="207"/>
          <ac:grpSpMkLst>
            <pc:docMk/>
            <pc:sldMk cId="4265336171" sldId="366"/>
            <ac:grpSpMk id="11" creationId="{9A232522-2B2A-104A-8FE6-1542E564DAB3}"/>
          </ac:grpSpMkLst>
        </pc:grpChg>
        <pc:grpChg chg="mod">
          <ac:chgData name="Zi Yan" userId="4cadadb171bb72f1" providerId="LiveId" clId="{6B0AF1B0-EB1D-D14D-A913-B3626A33131E}" dt="2019-02-17T00:10:56.267" v="1081" actId="207"/>
          <ac:grpSpMkLst>
            <pc:docMk/>
            <pc:sldMk cId="4265336171" sldId="366"/>
            <ac:grpSpMk id="14" creationId="{E7F9B869-FA0D-0F49-BCA9-15D8345BDADE}"/>
          </ac:grpSpMkLst>
        </pc:grpChg>
        <pc:grpChg chg="mod">
          <ac:chgData name="Zi Yan" userId="4cadadb171bb72f1" providerId="LiveId" clId="{6B0AF1B0-EB1D-D14D-A913-B3626A33131E}" dt="2019-02-17T00:10:43.363" v="1078" actId="207"/>
          <ac:grpSpMkLst>
            <pc:docMk/>
            <pc:sldMk cId="4265336171" sldId="366"/>
            <ac:grpSpMk id="18" creationId="{E4C794C0-A3CC-0A43-A57C-42AB6EBBF755}"/>
          </ac:grpSpMkLst>
        </pc:grpChg>
      </pc:sldChg>
      <pc:sldChg chg="addSp delSp modSp add ord modTransition delAnim modAnim">
        <pc:chgData name="Zi Yan" userId="4cadadb171bb72f1" providerId="LiveId" clId="{6B0AF1B0-EB1D-D14D-A913-B3626A33131E}" dt="2019-03-24T03:23:37.079" v="4881" actId="20577"/>
        <pc:sldMkLst>
          <pc:docMk/>
          <pc:sldMk cId="3267791212" sldId="372"/>
        </pc:sldMkLst>
        <pc:spChg chg="mod">
          <ac:chgData name="Zi Yan" userId="4cadadb171bb72f1" providerId="LiveId" clId="{6B0AF1B0-EB1D-D14D-A913-B3626A33131E}" dt="2019-03-24T01:25:00.393" v="4283" actId="1076"/>
          <ac:spMkLst>
            <pc:docMk/>
            <pc:sldMk cId="3267791212" sldId="372"/>
            <ac:spMk id="2" creationId="{224BA19F-EB69-9C43-957B-8E7B33E5BF1D}"/>
          </ac:spMkLst>
        </pc:spChg>
        <pc:spChg chg="add del mod">
          <ac:chgData name="Zi Yan" userId="4cadadb171bb72f1" providerId="LiveId" clId="{6B0AF1B0-EB1D-D14D-A913-B3626A33131E}" dt="2019-03-24T01:25:06.838" v="4285" actId="478"/>
          <ac:spMkLst>
            <pc:docMk/>
            <pc:sldMk cId="3267791212" sldId="372"/>
            <ac:spMk id="3" creationId="{BAFCF93E-1523-4B86-B3DF-599B33668793}"/>
          </ac:spMkLst>
        </pc:spChg>
        <pc:spChg chg="del mod">
          <ac:chgData name="Zi Yan" userId="4cadadb171bb72f1" providerId="LiveId" clId="{6B0AF1B0-EB1D-D14D-A913-B3626A33131E}" dt="2019-02-24T00:51:45.064" v="3675" actId="478"/>
          <ac:spMkLst>
            <pc:docMk/>
            <pc:sldMk cId="3267791212" sldId="372"/>
            <ac:spMk id="4" creationId="{BDE59502-5136-4079-AE8C-1891485C1AC9}"/>
          </ac:spMkLst>
        </pc:spChg>
        <pc:spChg chg="add mod">
          <ac:chgData name="Zi Yan" userId="4cadadb171bb72f1" providerId="LiveId" clId="{6B0AF1B0-EB1D-D14D-A913-B3626A33131E}" dt="2019-03-24T03:23:37.079" v="4881" actId="20577"/>
          <ac:spMkLst>
            <pc:docMk/>
            <pc:sldMk cId="3267791212" sldId="372"/>
            <ac:spMk id="5" creationId="{7D6F4DFA-3CBE-8047-B897-B3E5067C888C}"/>
          </ac:spMkLst>
        </pc:spChg>
        <pc:spChg chg="mod">
          <ac:chgData name="Zi Yan" userId="4cadadb171bb72f1" providerId="LiveId" clId="{6B0AF1B0-EB1D-D14D-A913-B3626A33131E}" dt="2019-03-24T01:26:39.430" v="4306" actId="14100"/>
          <ac:spMkLst>
            <pc:docMk/>
            <pc:sldMk cId="3267791212" sldId="372"/>
            <ac:spMk id="6" creationId="{0C7538FA-95E8-F046-80EB-2AC8A4B929D9}"/>
          </ac:spMkLst>
        </pc:spChg>
        <pc:spChg chg="mod">
          <ac:chgData name="Zi Yan" userId="4cadadb171bb72f1" providerId="LiveId" clId="{6B0AF1B0-EB1D-D14D-A913-B3626A33131E}" dt="2019-03-24T01:26:13.611" v="4302" actId="14100"/>
          <ac:spMkLst>
            <pc:docMk/>
            <pc:sldMk cId="3267791212" sldId="372"/>
            <ac:spMk id="7" creationId="{7BA264E1-C0F4-9E4D-8004-5CEB80F25E41}"/>
          </ac:spMkLst>
        </pc:spChg>
        <pc:spChg chg="mod">
          <ac:chgData name="Zi Yan" userId="4cadadb171bb72f1" providerId="LiveId" clId="{6B0AF1B0-EB1D-D14D-A913-B3626A33131E}" dt="2019-03-24T01:26:43.862" v="4307" actId="14100"/>
          <ac:spMkLst>
            <pc:docMk/>
            <pc:sldMk cId="3267791212" sldId="372"/>
            <ac:spMk id="9" creationId="{750D09B9-AD6E-C449-A6CB-407D77655CE2}"/>
          </ac:spMkLst>
        </pc:spChg>
        <pc:spChg chg="mod">
          <ac:chgData name="Zi Yan" userId="4cadadb171bb72f1" providerId="LiveId" clId="{6B0AF1B0-EB1D-D14D-A913-B3626A33131E}" dt="2019-03-24T01:26:17.359" v="4303" actId="14100"/>
          <ac:spMkLst>
            <pc:docMk/>
            <pc:sldMk cId="3267791212" sldId="372"/>
            <ac:spMk id="10" creationId="{D4B28D80-BB38-E44D-BC5E-2DAF27E1E794}"/>
          </ac:spMkLst>
        </pc:spChg>
        <pc:spChg chg="mod">
          <ac:chgData name="Zi Yan" userId="4cadadb171bb72f1" providerId="LiveId" clId="{6B0AF1B0-EB1D-D14D-A913-B3626A33131E}" dt="2019-03-24T01:25:56.683" v="4299" actId="403"/>
          <ac:spMkLst>
            <pc:docMk/>
            <pc:sldMk cId="3267791212" sldId="372"/>
            <ac:spMk id="12" creationId="{97B4E17E-F75D-0C46-9572-C53CFDCC42D7}"/>
          </ac:spMkLst>
        </pc:spChg>
        <pc:spChg chg="mod">
          <ac:chgData name="Zi Yan" userId="4cadadb171bb72f1" providerId="LiveId" clId="{6B0AF1B0-EB1D-D14D-A913-B3626A33131E}" dt="2019-03-24T01:26:21.948" v="4304" actId="14100"/>
          <ac:spMkLst>
            <pc:docMk/>
            <pc:sldMk cId="3267791212" sldId="372"/>
            <ac:spMk id="13" creationId="{32A32DDE-6F0A-A84B-9858-2B42C75C6EE6}"/>
          </ac:spMkLst>
        </pc:spChg>
        <pc:spChg chg="mod">
          <ac:chgData name="Zi Yan" userId="4cadadb171bb72f1" providerId="LiveId" clId="{6B0AF1B0-EB1D-D14D-A913-B3626A33131E}" dt="2019-03-24T01:25:56.683" v="4299" actId="403"/>
          <ac:spMkLst>
            <pc:docMk/>
            <pc:sldMk cId="3267791212" sldId="372"/>
            <ac:spMk id="15" creationId="{D1B9EA9A-2D58-C848-A9C4-24EBE56683E4}"/>
          </ac:spMkLst>
        </pc:spChg>
        <pc:spChg chg="mod">
          <ac:chgData name="Zi Yan" userId="4cadadb171bb72f1" providerId="LiveId" clId="{6B0AF1B0-EB1D-D14D-A913-B3626A33131E}" dt="2019-03-24T01:26:25.862" v="4305" actId="14100"/>
          <ac:spMkLst>
            <pc:docMk/>
            <pc:sldMk cId="3267791212" sldId="372"/>
            <ac:spMk id="16" creationId="{E5D593D5-F675-B444-B31C-47F26930BB48}"/>
          </ac:spMkLst>
        </pc:spChg>
        <pc:spChg chg="add del mod">
          <ac:chgData name="Zi Yan" userId="4cadadb171bb72f1" providerId="LiveId" clId="{6B0AF1B0-EB1D-D14D-A913-B3626A33131E}" dt="2019-03-24T01:24:55.076" v="4281" actId="478"/>
          <ac:spMkLst>
            <pc:docMk/>
            <pc:sldMk cId="3267791212" sldId="372"/>
            <ac:spMk id="17" creationId="{33E203E2-0838-2E4A-B14F-654ED8CFFA9B}"/>
          </ac:spMkLst>
        </pc:spChg>
        <pc:spChg chg="add del mod">
          <ac:chgData name="Zi Yan" userId="4cadadb171bb72f1" providerId="LiveId" clId="{6B0AF1B0-EB1D-D14D-A913-B3626A33131E}" dt="2019-03-24T01:26:10.574" v="4301" actId="1076"/>
          <ac:spMkLst>
            <pc:docMk/>
            <pc:sldMk cId="3267791212" sldId="372"/>
            <ac:spMk id="19" creationId="{32D58AB4-0D0C-4440-A145-C80897348F6C}"/>
          </ac:spMkLst>
        </pc:spChg>
        <pc:spChg chg="add del mod">
          <ac:chgData name="Zi Yan" userId="4cadadb171bb72f1" providerId="LiveId" clId="{6B0AF1B0-EB1D-D14D-A913-B3626A33131E}" dt="2019-03-24T01:25:56.683" v="4299" actId="403"/>
          <ac:spMkLst>
            <pc:docMk/>
            <pc:sldMk cId="3267791212" sldId="372"/>
            <ac:spMk id="20" creationId="{D45C5A22-48A3-0341-973A-D695F4E5C0B9}"/>
          </ac:spMkLst>
        </pc:spChg>
        <pc:spChg chg="add del mod">
          <ac:chgData name="Zi Yan" userId="4cadadb171bb72f1" providerId="LiveId" clId="{6B0AF1B0-EB1D-D14D-A913-B3626A33131E}" dt="2019-03-24T01:25:56.683" v="4299" actId="403"/>
          <ac:spMkLst>
            <pc:docMk/>
            <pc:sldMk cId="3267791212" sldId="372"/>
            <ac:spMk id="21" creationId="{3875D140-925D-0C4A-85A8-C61CC5F3F139}"/>
          </ac:spMkLst>
        </pc:spChg>
        <pc:spChg chg="add del mod">
          <ac:chgData name="Zi Yan" userId="4cadadb171bb72f1" providerId="LiveId" clId="{6B0AF1B0-EB1D-D14D-A913-B3626A33131E}" dt="2019-03-24T01:25:56.683" v="4299" actId="403"/>
          <ac:spMkLst>
            <pc:docMk/>
            <pc:sldMk cId="3267791212" sldId="372"/>
            <ac:spMk id="22" creationId="{02A78719-5FF2-0B43-84C6-8421926A1044}"/>
          </ac:spMkLst>
        </pc:spChg>
        <pc:spChg chg="add del mod">
          <ac:chgData name="Zi Yan" userId="4cadadb171bb72f1" providerId="LiveId" clId="{6B0AF1B0-EB1D-D14D-A913-B3626A33131E}" dt="2019-03-24T01:25:56.683" v="4299" actId="403"/>
          <ac:spMkLst>
            <pc:docMk/>
            <pc:sldMk cId="3267791212" sldId="372"/>
            <ac:spMk id="23" creationId="{A5A8A964-6E00-8F4E-9319-6D91062CC05A}"/>
          </ac:spMkLst>
        </pc:spChg>
        <pc:spChg chg="add del mod">
          <ac:chgData name="Zi Yan" userId="4cadadb171bb72f1" providerId="LiveId" clId="{6B0AF1B0-EB1D-D14D-A913-B3626A33131E}" dt="2019-03-24T01:25:56.683" v="4299" actId="403"/>
          <ac:spMkLst>
            <pc:docMk/>
            <pc:sldMk cId="3267791212" sldId="372"/>
            <ac:spMk id="24" creationId="{05ABC9E8-7F91-004D-8432-F9F2B6F932B6}"/>
          </ac:spMkLst>
        </pc:spChg>
        <pc:spChg chg="add del mod">
          <ac:chgData name="Zi Yan" userId="4cadadb171bb72f1" providerId="LiveId" clId="{6B0AF1B0-EB1D-D14D-A913-B3626A33131E}" dt="2019-03-24T01:25:56.683" v="4299" actId="403"/>
          <ac:spMkLst>
            <pc:docMk/>
            <pc:sldMk cId="3267791212" sldId="372"/>
            <ac:spMk id="25" creationId="{46484620-0E1F-284C-800C-529B6310F568}"/>
          </ac:spMkLst>
        </pc:spChg>
        <pc:spChg chg="add del mod">
          <ac:chgData name="Zi Yan" userId="4cadadb171bb72f1" providerId="LiveId" clId="{6B0AF1B0-EB1D-D14D-A913-B3626A33131E}" dt="2019-03-24T01:25:56.683" v="4299" actId="403"/>
          <ac:spMkLst>
            <pc:docMk/>
            <pc:sldMk cId="3267791212" sldId="372"/>
            <ac:spMk id="26" creationId="{08DFC815-414C-5B43-A186-70216A7B862C}"/>
          </ac:spMkLst>
        </pc:spChg>
        <pc:spChg chg="add del mod">
          <ac:chgData name="Zi Yan" userId="4cadadb171bb72f1" providerId="LiveId" clId="{6B0AF1B0-EB1D-D14D-A913-B3626A33131E}" dt="2019-03-24T01:25:56.683" v="4299" actId="403"/>
          <ac:spMkLst>
            <pc:docMk/>
            <pc:sldMk cId="3267791212" sldId="372"/>
            <ac:spMk id="27" creationId="{A5D77CD0-AC5A-014D-B3FD-0CE89B61BCD4}"/>
          </ac:spMkLst>
        </pc:spChg>
        <pc:spChg chg="add del mod">
          <ac:chgData name="Zi Yan" userId="4cadadb171bb72f1" providerId="LiveId" clId="{6B0AF1B0-EB1D-D14D-A913-B3626A33131E}" dt="2019-03-24T01:27:21.098" v="4309" actId="478"/>
          <ac:spMkLst>
            <pc:docMk/>
            <pc:sldMk cId="3267791212" sldId="372"/>
            <ac:spMk id="28" creationId="{FB7902D4-0445-3A48-94AC-2499D0DFE866}"/>
          </ac:spMkLst>
        </pc:spChg>
        <pc:spChg chg="add del mod">
          <ac:chgData name="Zi Yan" userId="4cadadb171bb72f1" providerId="LiveId" clId="{6B0AF1B0-EB1D-D14D-A913-B3626A33131E}" dt="2019-03-24T01:25:07.884" v="4286" actId="478"/>
          <ac:spMkLst>
            <pc:docMk/>
            <pc:sldMk cId="3267791212" sldId="372"/>
            <ac:spMk id="30" creationId="{0BEE54A3-570E-483A-A009-DE7398CA2294}"/>
          </ac:spMkLst>
        </pc:spChg>
        <pc:spChg chg="add del mod">
          <ac:chgData name="Zi Yan" userId="4cadadb171bb72f1" providerId="LiveId" clId="{6B0AF1B0-EB1D-D14D-A913-B3626A33131E}" dt="2019-03-24T01:25:09.343" v="4288" actId="478"/>
          <ac:spMkLst>
            <pc:docMk/>
            <pc:sldMk cId="3267791212" sldId="372"/>
            <ac:spMk id="31" creationId="{46475597-CB12-4069-994C-24199FFEC21E}"/>
          </ac:spMkLst>
        </pc:spChg>
        <pc:spChg chg="add del mod">
          <ac:chgData name="Zi Yan" userId="4cadadb171bb72f1" providerId="LiveId" clId="{6B0AF1B0-EB1D-D14D-A913-B3626A33131E}" dt="2019-03-24T01:25:04.692" v="4284" actId="478"/>
          <ac:spMkLst>
            <pc:docMk/>
            <pc:sldMk cId="3267791212" sldId="372"/>
            <ac:spMk id="32" creationId="{8500BC9B-F84C-4B05-83EF-97323963CB9C}"/>
          </ac:spMkLst>
        </pc:spChg>
        <pc:spChg chg="del mod">
          <ac:chgData name="Zi Yan" userId="4cadadb171bb72f1" providerId="LiveId" clId="{6B0AF1B0-EB1D-D14D-A913-B3626A33131E}" dt="2019-02-24T00:51:49.216" v="3677" actId="478"/>
          <ac:spMkLst>
            <pc:docMk/>
            <pc:sldMk cId="3267791212" sldId="372"/>
            <ac:spMk id="33" creationId="{0381F51B-B52D-45CF-8E81-B865C2785C19}"/>
          </ac:spMkLst>
        </pc:spChg>
        <pc:spChg chg="del mod">
          <ac:chgData name="Zi Yan" userId="4cadadb171bb72f1" providerId="LiveId" clId="{6B0AF1B0-EB1D-D14D-A913-B3626A33131E}" dt="2019-02-24T00:51:47.309" v="3676" actId="478"/>
          <ac:spMkLst>
            <pc:docMk/>
            <pc:sldMk cId="3267791212" sldId="372"/>
            <ac:spMk id="34" creationId="{84367205-CD1D-4B19-8A7C-3142DD881945}"/>
          </ac:spMkLst>
        </pc:spChg>
        <pc:spChg chg="add del mod">
          <ac:chgData name="Zi Yan" userId="4cadadb171bb72f1" providerId="LiveId" clId="{6B0AF1B0-EB1D-D14D-A913-B3626A33131E}" dt="2019-03-24T01:04:39.385" v="4169" actId="478"/>
          <ac:spMkLst>
            <pc:docMk/>
            <pc:sldMk cId="3267791212" sldId="372"/>
            <ac:spMk id="35" creationId="{229241DA-113B-6E44-ADBC-D0C8F1D3D5B5}"/>
          </ac:spMkLst>
        </pc:spChg>
        <pc:grpChg chg="add mod">
          <ac:chgData name="Zi Yan" userId="4cadadb171bb72f1" providerId="LiveId" clId="{6B0AF1B0-EB1D-D14D-A913-B3626A33131E}" dt="2019-03-24T01:27:26.781" v="4310" actId="1076"/>
          <ac:grpSpMkLst>
            <pc:docMk/>
            <pc:sldMk cId="3267791212" sldId="372"/>
            <ac:grpSpMk id="4" creationId="{567CD131-D522-4542-8CE0-0BFD39664E62}"/>
          </ac:grpSpMkLst>
        </pc:grpChg>
        <pc:grpChg chg="add del mod">
          <ac:chgData name="Zi Yan" userId="4cadadb171bb72f1" providerId="LiveId" clId="{6B0AF1B0-EB1D-D14D-A913-B3626A33131E}" dt="2019-03-24T01:25:22.075" v="4289" actId="164"/>
          <ac:grpSpMkLst>
            <pc:docMk/>
            <pc:sldMk cId="3267791212" sldId="372"/>
            <ac:grpSpMk id="8" creationId="{42FA9D5C-76A3-F940-947F-139E5CE6239E}"/>
          </ac:grpSpMkLst>
        </pc:grpChg>
        <pc:grpChg chg="add del mod">
          <ac:chgData name="Zi Yan" userId="4cadadb171bb72f1" providerId="LiveId" clId="{6B0AF1B0-EB1D-D14D-A913-B3626A33131E}" dt="2019-03-24T01:25:22.075" v="4289" actId="164"/>
          <ac:grpSpMkLst>
            <pc:docMk/>
            <pc:sldMk cId="3267791212" sldId="372"/>
            <ac:grpSpMk id="11" creationId="{9A232522-2B2A-104A-8FE6-1542E564DAB3}"/>
          </ac:grpSpMkLst>
        </pc:grpChg>
        <pc:grpChg chg="add del mod">
          <ac:chgData name="Zi Yan" userId="4cadadb171bb72f1" providerId="LiveId" clId="{6B0AF1B0-EB1D-D14D-A913-B3626A33131E}" dt="2019-03-24T01:25:22.075" v="4289" actId="164"/>
          <ac:grpSpMkLst>
            <pc:docMk/>
            <pc:sldMk cId="3267791212" sldId="372"/>
            <ac:grpSpMk id="14" creationId="{E7F9B869-FA0D-0F49-BCA9-15D8345BDADE}"/>
          </ac:grpSpMkLst>
        </pc:grpChg>
        <pc:grpChg chg="add del mod">
          <ac:chgData name="Zi Yan" userId="4cadadb171bb72f1" providerId="LiveId" clId="{6B0AF1B0-EB1D-D14D-A913-B3626A33131E}" dt="2019-03-24T01:25:22.075" v="4289" actId="164"/>
          <ac:grpSpMkLst>
            <pc:docMk/>
            <pc:sldMk cId="3267791212" sldId="372"/>
            <ac:grpSpMk id="18" creationId="{E4C794C0-A3CC-0A43-A57C-42AB6EBBF755}"/>
          </ac:grpSpMkLst>
        </pc:grpChg>
      </pc:sldChg>
      <pc:sldMasterChg chg="addSp delSp modSp delSldLayout modSldLayout">
        <pc:chgData name="Zi Yan" userId="4cadadb171bb72f1" providerId="LiveId" clId="{6B0AF1B0-EB1D-D14D-A913-B3626A33131E}" dt="2019-03-24T00:41:59.556" v="4164" actId="14100"/>
        <pc:sldMasterMkLst>
          <pc:docMk/>
          <pc:sldMasterMk cId="3697085439" sldId="2147483675"/>
        </pc:sldMasterMkLst>
        <pc:picChg chg="add mod">
          <ac:chgData name="Zi Yan" userId="4cadadb171bb72f1" providerId="LiveId" clId="{6B0AF1B0-EB1D-D14D-A913-B3626A33131E}" dt="2019-02-16T21:52:24.487" v="908" actId="1076"/>
          <ac:picMkLst>
            <pc:docMk/>
            <pc:sldMasterMk cId="3697085439" sldId="2147483675"/>
            <ac:picMk id="6" creationId="{C110A45F-D57F-804F-A2D9-309E8474DA12}"/>
          </ac:picMkLst>
        </pc:picChg>
        <pc:picChg chg="del mod">
          <ac:chgData name="Zi Yan" userId="4cadadb171bb72f1" providerId="LiveId" clId="{6B0AF1B0-EB1D-D14D-A913-B3626A33131E}" dt="2019-02-16T21:52:18.842" v="907" actId="478"/>
          <ac:picMkLst>
            <pc:docMk/>
            <pc:sldMasterMk cId="3697085439" sldId="2147483675"/>
            <ac:picMk id="18" creationId="{0A97EF6C-CD1B-46EA-95AA-C34DEE8C7153}"/>
          </ac:picMkLst>
        </pc:picChg>
        <pc:sldLayoutChg chg="addSp delSp modSp">
          <pc:chgData name="Zi Yan" userId="4cadadb171bb72f1" providerId="LiveId" clId="{6B0AF1B0-EB1D-D14D-A913-B3626A33131E}" dt="2019-03-24T00:41:59.556" v="4164" actId="14100"/>
          <pc:sldLayoutMkLst>
            <pc:docMk/>
            <pc:sldMasterMk cId="3697085439" sldId="2147483675"/>
            <pc:sldLayoutMk cId="3761413683" sldId="2147483676"/>
          </pc:sldLayoutMkLst>
          <pc:spChg chg="add del mod">
            <ac:chgData name="Zi Yan" userId="4cadadb171bb72f1" providerId="LiveId" clId="{6B0AF1B0-EB1D-D14D-A913-B3626A33131E}" dt="2019-02-16T21:07:44.934" v="494"/>
            <ac:spMkLst>
              <pc:docMk/>
              <pc:sldMasterMk cId="3697085439" sldId="2147483675"/>
              <pc:sldLayoutMk cId="3761413683" sldId="2147483676"/>
              <ac:spMk id="2" creationId="{111F9807-E96A-1343-84B7-EC23C7DDDA87}"/>
            </ac:spMkLst>
          </pc:spChg>
          <pc:spChg chg="del mod">
            <ac:chgData name="Zi Yan" userId="4cadadb171bb72f1" providerId="LiveId" clId="{6B0AF1B0-EB1D-D14D-A913-B3626A33131E}" dt="2019-03-24T00:36:52.569" v="4149" actId="478"/>
            <ac:spMkLst>
              <pc:docMk/>
              <pc:sldMasterMk cId="3697085439" sldId="2147483675"/>
              <pc:sldLayoutMk cId="3761413683" sldId="2147483676"/>
              <ac:spMk id="5" creationId="{519D74A5-C253-43F0-8AE3-D9F5210B3DBC}"/>
            </ac:spMkLst>
          </pc:spChg>
          <pc:spChg chg="add del mod">
            <ac:chgData name="Zi Yan" userId="4cadadb171bb72f1" providerId="LiveId" clId="{6B0AF1B0-EB1D-D14D-A913-B3626A33131E}" dt="2019-03-24T00:38:27.815" v="4153" actId="14838"/>
            <ac:spMkLst>
              <pc:docMk/>
              <pc:sldMasterMk cId="3697085439" sldId="2147483675"/>
              <pc:sldLayoutMk cId="3761413683" sldId="2147483676"/>
              <ac:spMk id="305" creationId="{00000000-0000-0000-0000-000000000000}"/>
            </ac:spMkLst>
          </pc:spChg>
          <pc:picChg chg="add mod">
            <ac:chgData name="Zi Yan" userId="4cadadb171bb72f1" providerId="LiveId" clId="{6B0AF1B0-EB1D-D14D-A913-B3626A33131E}" dt="2019-03-24T00:41:59.556" v="4164" actId="14100"/>
            <ac:picMkLst>
              <pc:docMk/>
              <pc:sldMasterMk cId="3697085439" sldId="2147483675"/>
              <pc:sldLayoutMk cId="3761413683" sldId="2147483676"/>
              <ac:picMk id="3" creationId="{94B92A7C-2136-2C48-A466-D335408DC28A}"/>
            </ac:picMkLst>
          </pc:picChg>
          <pc:picChg chg="del">
            <ac:chgData name="Zi Yan" userId="4cadadb171bb72f1" providerId="LiveId" clId="{6B0AF1B0-EB1D-D14D-A913-B3626A33131E}" dt="2019-02-16T21:13:41.797" v="544" actId="478"/>
            <ac:picMkLst>
              <pc:docMk/>
              <pc:sldMasterMk cId="3697085439" sldId="2147483675"/>
              <pc:sldLayoutMk cId="3761413683" sldId="2147483676"/>
              <ac:picMk id="7" creationId="{6CA5CC12-DEA3-4F95-9B3E-8BEAB1F9B4BC}"/>
            </ac:picMkLst>
          </pc:picChg>
          <pc:picChg chg="add del mod">
            <ac:chgData name="Zi Yan" userId="4cadadb171bb72f1" providerId="LiveId" clId="{6B0AF1B0-EB1D-D14D-A913-B3626A33131E}" dt="2019-03-24T00:40:35.017" v="4154" actId="478"/>
            <ac:picMkLst>
              <pc:docMk/>
              <pc:sldMasterMk cId="3697085439" sldId="2147483675"/>
              <pc:sldLayoutMk cId="3761413683" sldId="2147483676"/>
              <ac:picMk id="8" creationId="{CAE59CB1-C836-7040-B759-F0FA433C95A9}"/>
            </ac:picMkLst>
          </pc:picChg>
          <pc:picChg chg="del">
            <ac:chgData name="Zi Yan" userId="4cadadb171bb72f1" providerId="LiveId" clId="{6B0AF1B0-EB1D-D14D-A913-B3626A33131E}" dt="2019-02-16T21:08:50.081" v="500" actId="478"/>
            <ac:picMkLst>
              <pc:docMk/>
              <pc:sldMasterMk cId="3697085439" sldId="2147483675"/>
              <pc:sldLayoutMk cId="3761413683" sldId="2147483676"/>
              <ac:picMk id="9" creationId="{BC3E6B0E-0ADE-4545-99DE-33F243C91162}"/>
            </ac:picMkLst>
          </pc:picChg>
          <pc:picChg chg="add del mod">
            <ac:chgData name="Zi Yan" userId="4cadadb171bb72f1" providerId="LiveId" clId="{6B0AF1B0-EB1D-D14D-A913-B3626A33131E}" dt="2019-03-24T00:36:53.458" v="4150" actId="478"/>
            <ac:picMkLst>
              <pc:docMk/>
              <pc:sldMasterMk cId="3697085439" sldId="2147483675"/>
              <pc:sldLayoutMk cId="3761413683" sldId="2147483676"/>
              <ac:picMk id="10" creationId="{46DB31D0-1046-8341-98C1-D8A792D39629}"/>
            </ac:picMkLst>
          </pc:picChg>
        </pc:sldLayoutChg>
      </pc:sldMasterChg>
    </pc:docChg>
  </pc:docChgLst>
  <pc:docChgLst>
    <pc:chgData name="Zi Yan" userId="4cadadb171bb72f1" providerId="LiveId" clId="{78814DE1-A9E3-6347-B0DE-D968543260E9}"/>
    <pc:docChg chg="delSld">
      <pc:chgData name="Zi Yan" userId="4cadadb171bb72f1" providerId="LiveId" clId="{78814DE1-A9E3-6347-B0DE-D968543260E9}" dt="2019-06-22T18:45:30.214" v="14" actId="2696"/>
      <pc:docMkLst>
        <pc:docMk/>
      </pc:docMkLst>
      <pc:sldChg chg="del">
        <pc:chgData name="Zi Yan" userId="4cadadb171bb72f1" providerId="LiveId" clId="{78814DE1-A9E3-6347-B0DE-D968543260E9}" dt="2019-06-22T18:45:30.064" v="8" actId="2696"/>
        <pc:sldMkLst>
          <pc:docMk/>
          <pc:sldMk cId="4016491761" sldId="260"/>
        </pc:sldMkLst>
      </pc:sldChg>
      <pc:sldChg chg="del">
        <pc:chgData name="Zi Yan" userId="4cadadb171bb72f1" providerId="LiveId" clId="{78814DE1-A9E3-6347-B0DE-D968543260E9}" dt="2019-06-22T18:45:29.857" v="7" actId="2696"/>
        <pc:sldMkLst>
          <pc:docMk/>
          <pc:sldMk cId="1871414177" sldId="329"/>
        </pc:sldMkLst>
      </pc:sldChg>
      <pc:sldChg chg="del">
        <pc:chgData name="Zi Yan" userId="4cadadb171bb72f1" providerId="LiveId" clId="{78814DE1-A9E3-6347-B0DE-D968543260E9}" dt="2019-06-22T18:45:29.635" v="2" actId="2696"/>
        <pc:sldMkLst>
          <pc:docMk/>
          <pc:sldMk cId="2840564743" sldId="331"/>
        </pc:sldMkLst>
      </pc:sldChg>
      <pc:sldChg chg="del">
        <pc:chgData name="Zi Yan" userId="4cadadb171bb72f1" providerId="LiveId" clId="{78814DE1-A9E3-6347-B0DE-D968543260E9}" dt="2019-06-22T18:45:30.101" v="9" actId="2696"/>
        <pc:sldMkLst>
          <pc:docMk/>
          <pc:sldMk cId="4032398030" sldId="332"/>
        </pc:sldMkLst>
      </pc:sldChg>
      <pc:sldChg chg="del">
        <pc:chgData name="Zi Yan" userId="4cadadb171bb72f1" providerId="LiveId" clId="{78814DE1-A9E3-6347-B0DE-D968543260E9}" dt="2019-06-22T18:45:29.719" v="3" actId="2696"/>
        <pc:sldMkLst>
          <pc:docMk/>
          <pc:sldMk cId="2870581759" sldId="333"/>
        </pc:sldMkLst>
      </pc:sldChg>
      <pc:sldChg chg="del">
        <pc:chgData name="Zi Yan" userId="4cadadb171bb72f1" providerId="LiveId" clId="{78814DE1-A9E3-6347-B0DE-D968543260E9}" dt="2019-06-22T18:45:30.157" v="11" actId="2696"/>
        <pc:sldMkLst>
          <pc:docMk/>
          <pc:sldMk cId="2845232700" sldId="335"/>
        </pc:sldMkLst>
      </pc:sldChg>
      <pc:sldChg chg="del">
        <pc:chgData name="Zi Yan" userId="4cadadb171bb72f1" providerId="LiveId" clId="{78814DE1-A9E3-6347-B0DE-D968543260E9}" dt="2019-06-22T18:45:29.566" v="1" actId="2696"/>
        <pc:sldMkLst>
          <pc:docMk/>
          <pc:sldMk cId="2056728306" sldId="363"/>
        </pc:sldMkLst>
      </pc:sldChg>
      <pc:sldChg chg="del">
        <pc:chgData name="Zi Yan" userId="4cadadb171bb72f1" providerId="LiveId" clId="{78814DE1-A9E3-6347-B0DE-D968543260E9}" dt="2019-06-22T18:45:29.782" v="6" actId="2696"/>
        <pc:sldMkLst>
          <pc:docMk/>
          <pc:sldMk cId="1525744547" sldId="373"/>
        </pc:sldMkLst>
      </pc:sldChg>
      <pc:sldChg chg="del">
        <pc:chgData name="Zi Yan" userId="4cadadb171bb72f1" providerId="LiveId" clId="{78814DE1-A9E3-6347-B0DE-D968543260E9}" dt="2019-06-22T18:45:30.180" v="12" actId="2696"/>
        <pc:sldMkLst>
          <pc:docMk/>
          <pc:sldMk cId="1265927382" sldId="374"/>
        </pc:sldMkLst>
      </pc:sldChg>
      <pc:sldChg chg="del">
        <pc:chgData name="Zi Yan" userId="4cadadb171bb72f1" providerId="LiveId" clId="{78814DE1-A9E3-6347-B0DE-D968543260E9}" dt="2019-06-22T18:45:30.200" v="13" actId="2696"/>
        <pc:sldMkLst>
          <pc:docMk/>
          <pc:sldMk cId="2466755645" sldId="375"/>
        </pc:sldMkLst>
      </pc:sldChg>
      <pc:sldChg chg="del">
        <pc:chgData name="Zi Yan" userId="4cadadb171bb72f1" providerId="LiveId" clId="{78814DE1-A9E3-6347-B0DE-D968543260E9}" dt="2019-06-22T18:45:30.214" v="14" actId="2696"/>
        <pc:sldMkLst>
          <pc:docMk/>
          <pc:sldMk cId="3640827436" sldId="376"/>
        </pc:sldMkLst>
      </pc:sldChg>
      <pc:sldChg chg="del">
        <pc:chgData name="Zi Yan" userId="4cadadb171bb72f1" providerId="LiveId" clId="{78814DE1-A9E3-6347-B0DE-D968543260E9}" dt="2019-06-22T18:45:30.125" v="10" actId="2696"/>
        <pc:sldMkLst>
          <pc:docMk/>
          <pc:sldMk cId="1537219819" sldId="377"/>
        </pc:sldMkLst>
      </pc:sldChg>
      <pc:sldChg chg="del">
        <pc:chgData name="Zi Yan" userId="4cadadb171bb72f1" providerId="LiveId" clId="{78814DE1-A9E3-6347-B0DE-D968543260E9}" dt="2019-06-22T18:45:29.548" v="0" actId="2696"/>
        <pc:sldMkLst>
          <pc:docMk/>
          <pc:sldMk cId="3567411113" sldId="378"/>
        </pc:sldMkLst>
      </pc:sldChg>
      <pc:sldChg chg="del">
        <pc:chgData name="Zi Yan" userId="4cadadb171bb72f1" providerId="LiveId" clId="{78814DE1-A9E3-6347-B0DE-D968543260E9}" dt="2019-06-22T18:45:29.762" v="5" actId="2696"/>
        <pc:sldMkLst>
          <pc:docMk/>
          <pc:sldMk cId="2128301481" sldId="385"/>
        </pc:sldMkLst>
      </pc:sldChg>
      <pc:sldMasterChg chg="delSldLayout">
        <pc:chgData name="Zi Yan" userId="4cadadb171bb72f1" providerId="LiveId" clId="{78814DE1-A9E3-6347-B0DE-D968543260E9}" dt="2019-06-22T18:45:29.721" v="4" actId="2696"/>
        <pc:sldMasterMkLst>
          <pc:docMk/>
          <pc:sldMasterMk cId="3697085439" sldId="2147483675"/>
        </pc:sldMasterMkLst>
        <pc:sldLayoutChg chg="del">
          <pc:chgData name="Zi Yan" userId="4cadadb171bb72f1" providerId="LiveId" clId="{78814DE1-A9E3-6347-B0DE-D968543260E9}" dt="2019-06-22T18:45:29.721" v="4" actId="2696"/>
          <pc:sldLayoutMkLst>
            <pc:docMk/>
            <pc:sldMasterMk cId="3697085439" sldId="2147483675"/>
            <pc:sldLayoutMk cId="1403010455" sldId="2147483696"/>
          </pc:sldLayoutMkLst>
        </pc:sldLayoutChg>
      </pc:sldMasterChg>
    </pc:docChg>
  </pc:docChgLst>
  <pc:docChgLst>
    <pc:chgData name="Zi Yan" userId="4cadadb171bb72f1" providerId="LiveId" clId="{AD735210-510C-4478-BCAD-D005A9154D35}"/>
  </pc:docChgLst>
  <pc:docChgLst>
    <pc:chgData name="Zi Yan" userId="4cadadb171bb72f1" providerId="LiveId" clId="{2322F4D0-B55E-40A7-B479-7397CF915C9F}"/>
  </pc:docChgLst>
  <pc:docChgLst>
    <pc:chgData name="Zi Yan" userId="4cadadb171bb72f1" providerId="LiveId" clId="{8E9A0302-8730-450E-B7B7-893CACEF78BB}"/>
  </pc:docChgLst>
  <pc:docChgLst>
    <pc:chgData name="Zi Yan" userId="4cadadb171bb72f1" providerId="LiveId" clId="{B93630CD-625C-4278-AF80-40694A2770AC}"/>
  </pc:docChgLst>
  <pc:docChgLst>
    <pc:chgData name="Zi Yan" userId="4cadadb171bb72f1" providerId="LiveId" clId="{44BE97C8-6D04-8143-BB1F-9991C2C62385}"/>
  </pc:docChgLst>
  <pc:docChgLst>
    <pc:chgData name="Zi Yan" userId="4cadadb171bb72f1" providerId="LiveId" clId="{53B98192-6E8B-1E48-9F0C-5427AF10AAD4}"/>
    <pc:docChg chg="modSld">
      <pc:chgData name="Zi Yan" userId="4cadadb171bb72f1" providerId="LiveId" clId="{53B98192-6E8B-1E48-9F0C-5427AF10AAD4}" dt="2019-06-22T18:44:35.393" v="15" actId="20577"/>
      <pc:docMkLst>
        <pc:docMk/>
      </pc:docMkLst>
      <pc:sldChg chg="modNotesTx">
        <pc:chgData name="Zi Yan" userId="4cadadb171bb72f1" providerId="LiveId" clId="{53B98192-6E8B-1E48-9F0C-5427AF10AAD4}" dt="2019-06-22T18:43:54.634" v="4" actId="20577"/>
        <pc:sldMkLst>
          <pc:docMk/>
          <pc:sldMk cId="2633567631" sldId="264"/>
        </pc:sldMkLst>
      </pc:sldChg>
      <pc:sldChg chg="modNotesTx">
        <pc:chgData name="Zi Yan" userId="4cadadb171bb72f1" providerId="LiveId" clId="{53B98192-6E8B-1E48-9F0C-5427AF10AAD4}" dt="2019-06-22T18:43:50.534" v="3" actId="20577"/>
        <pc:sldMkLst>
          <pc:docMk/>
          <pc:sldMk cId="3099524102" sldId="328"/>
        </pc:sldMkLst>
      </pc:sldChg>
      <pc:sldChg chg="modNotesTx">
        <pc:chgData name="Zi Yan" userId="4cadadb171bb72f1" providerId="LiveId" clId="{53B98192-6E8B-1E48-9F0C-5427AF10AAD4}" dt="2019-06-22T18:44:09.626" v="6" actId="20577"/>
        <pc:sldMkLst>
          <pc:docMk/>
          <pc:sldMk cId="3715869586" sldId="330"/>
        </pc:sldMkLst>
      </pc:sldChg>
      <pc:sldChg chg="modNotesTx">
        <pc:chgData name="Zi Yan" userId="4cadadb171bb72f1" providerId="LiveId" clId="{53B98192-6E8B-1E48-9F0C-5427AF10AAD4}" dt="2019-06-22T18:44:26.393" v="11" actId="20577"/>
        <pc:sldMkLst>
          <pc:docMk/>
          <pc:sldMk cId="1072234046" sldId="334"/>
        </pc:sldMkLst>
      </pc:sldChg>
      <pc:sldChg chg="modNotesTx">
        <pc:chgData name="Zi Yan" userId="4cadadb171bb72f1" providerId="LiveId" clId="{53B98192-6E8B-1E48-9F0C-5427AF10AAD4}" dt="2019-06-22T18:44:30.817" v="12" actId="20577"/>
        <pc:sldMkLst>
          <pc:docMk/>
          <pc:sldMk cId="3786661960" sldId="336"/>
        </pc:sldMkLst>
      </pc:sldChg>
      <pc:sldChg chg="modNotesTx">
        <pc:chgData name="Zi Yan" userId="4cadadb171bb72f1" providerId="LiveId" clId="{53B98192-6E8B-1E48-9F0C-5427AF10AAD4}" dt="2019-06-22T18:44:35.393" v="15" actId="20577"/>
        <pc:sldMkLst>
          <pc:docMk/>
          <pc:sldMk cId="519840859" sldId="337"/>
        </pc:sldMkLst>
      </pc:sldChg>
      <pc:sldChg chg="modNotesTx">
        <pc:chgData name="Zi Yan" userId="4cadadb171bb72f1" providerId="LiveId" clId="{53B98192-6E8B-1E48-9F0C-5427AF10AAD4}" dt="2019-06-22T18:43:36.129" v="0" actId="20577"/>
        <pc:sldMkLst>
          <pc:docMk/>
          <pc:sldMk cId="4265336171" sldId="366"/>
        </pc:sldMkLst>
      </pc:sldChg>
      <pc:sldChg chg="modNotesTx">
        <pc:chgData name="Zi Yan" userId="4cadadb171bb72f1" providerId="LiveId" clId="{53B98192-6E8B-1E48-9F0C-5427AF10AAD4}" dt="2019-06-22T18:43:47.499" v="2" actId="20577"/>
        <pc:sldMkLst>
          <pc:docMk/>
          <pc:sldMk cId="2439535573" sldId="369"/>
        </pc:sldMkLst>
      </pc:sldChg>
      <pc:sldChg chg="modNotesTx">
        <pc:chgData name="Zi Yan" userId="4cadadb171bb72f1" providerId="LiveId" clId="{53B98192-6E8B-1E48-9F0C-5427AF10AAD4}" dt="2019-06-22T18:43:44.602" v="1" actId="20577"/>
        <pc:sldMkLst>
          <pc:docMk/>
          <pc:sldMk cId="3267791212" sldId="372"/>
        </pc:sldMkLst>
      </pc:sldChg>
      <pc:sldChg chg="modNotesTx">
        <pc:chgData name="Zi Yan" userId="4cadadb171bb72f1" providerId="LiveId" clId="{53B98192-6E8B-1E48-9F0C-5427AF10AAD4}" dt="2019-06-22T18:44:05.040" v="5" actId="20577"/>
        <pc:sldMkLst>
          <pc:docMk/>
          <pc:sldMk cId="4078768208" sldId="380"/>
        </pc:sldMkLst>
      </pc:sldChg>
      <pc:sldChg chg="modNotesTx">
        <pc:chgData name="Zi Yan" userId="4cadadb171bb72f1" providerId="LiveId" clId="{53B98192-6E8B-1E48-9F0C-5427AF10AAD4}" dt="2019-06-22T18:44:12.751" v="7" actId="20577"/>
        <pc:sldMkLst>
          <pc:docMk/>
          <pc:sldMk cId="3491736138" sldId="382"/>
        </pc:sldMkLst>
      </pc:sldChg>
      <pc:sldChg chg="modNotesTx">
        <pc:chgData name="Zi Yan" userId="4cadadb171bb72f1" providerId="LiveId" clId="{53B98192-6E8B-1E48-9F0C-5427AF10AAD4}" dt="2019-06-22T18:44:15.768" v="8" actId="20577"/>
        <pc:sldMkLst>
          <pc:docMk/>
          <pc:sldMk cId="4235476114" sldId="383"/>
        </pc:sldMkLst>
      </pc:sldChg>
      <pc:sldChg chg="modNotesTx">
        <pc:chgData name="Zi Yan" userId="4cadadb171bb72f1" providerId="LiveId" clId="{53B98192-6E8B-1E48-9F0C-5427AF10AAD4}" dt="2019-06-22T18:44:18.239" v="9" actId="20577"/>
        <pc:sldMkLst>
          <pc:docMk/>
          <pc:sldMk cId="1437886575" sldId="384"/>
        </pc:sldMkLst>
      </pc:sldChg>
      <pc:sldChg chg="modNotesTx">
        <pc:chgData name="Zi Yan" userId="4cadadb171bb72f1" providerId="LiveId" clId="{53B98192-6E8B-1E48-9F0C-5427AF10AAD4}" dt="2019-06-22T18:44:23.055" v="10" actId="20577"/>
        <pc:sldMkLst>
          <pc:docMk/>
          <pc:sldMk cId="3891429224" sldId="386"/>
        </pc:sldMkLst>
      </pc:sldChg>
    </pc:docChg>
  </pc:docChgLst>
  <pc:docChgLst>
    <pc:chgData name="Zi Yan" userId="4cadadb171bb72f1" providerId="LiveId" clId="{E07A5658-163D-4A4D-8B96-49FEDD12DD66}"/>
    <pc:docChg chg="undo custSel addSld delSld modSld sldOrd">
      <pc:chgData name="Zi Yan" userId="4cadadb171bb72f1" providerId="LiveId" clId="{E07A5658-163D-4A4D-8B96-49FEDD12DD66}" dt="2019-04-14T00:04:07.183" v="912" actId="20577"/>
      <pc:docMkLst>
        <pc:docMk/>
      </pc:docMkLst>
      <pc:sldChg chg="modNotes">
        <pc:chgData name="Zi Yan" userId="4cadadb171bb72f1" providerId="LiveId" clId="{E07A5658-163D-4A4D-8B96-49FEDD12DD66}" dt="2019-03-27T04:00:04.848" v="65"/>
        <pc:sldMkLst>
          <pc:docMk/>
          <pc:sldMk cId="808052273" sldId="257"/>
        </pc:sldMkLst>
      </pc:sldChg>
      <pc:sldChg chg="modSp modNotes">
        <pc:chgData name="Zi Yan" userId="4cadadb171bb72f1" providerId="LiveId" clId="{E07A5658-163D-4A4D-8B96-49FEDD12DD66}" dt="2019-04-14T00:04:07.183" v="912" actId="20577"/>
        <pc:sldMkLst>
          <pc:docMk/>
          <pc:sldMk cId="2633567631" sldId="264"/>
        </pc:sldMkLst>
        <pc:graphicFrameChg chg="mod modGraphic">
          <ac:chgData name="Zi Yan" userId="4cadadb171bb72f1" providerId="LiveId" clId="{E07A5658-163D-4A4D-8B96-49FEDD12DD66}" dt="2019-04-14T00:04:07.183" v="912" actId="20577"/>
          <ac:graphicFrameMkLst>
            <pc:docMk/>
            <pc:sldMk cId="2633567631" sldId="264"/>
            <ac:graphicFrameMk id="6" creationId="{00000000-0000-0000-0000-000000000000}"/>
          </ac:graphicFrameMkLst>
        </pc:graphicFrameChg>
      </pc:sldChg>
      <pc:sldChg chg="delSp delAnim modAnim modNotes">
        <pc:chgData name="Zi Yan" userId="4cadadb171bb72f1" providerId="LiveId" clId="{E07A5658-163D-4A4D-8B96-49FEDD12DD66}" dt="2019-04-04T21:11:10.610" v="133"/>
        <pc:sldMkLst>
          <pc:docMk/>
          <pc:sldMk cId="3099524102" sldId="328"/>
        </pc:sldMkLst>
        <pc:spChg chg="del">
          <ac:chgData name="Zi Yan" userId="4cadadb171bb72f1" providerId="LiveId" clId="{E07A5658-163D-4A4D-8B96-49FEDD12DD66}" dt="2019-04-04T21:09:44.731" v="131" actId="478"/>
          <ac:spMkLst>
            <pc:docMk/>
            <pc:sldMk cId="3099524102" sldId="328"/>
            <ac:spMk id="10" creationId="{5978BD83-ED3B-474E-A8B4-903DDFBBF2C6}"/>
          </ac:spMkLst>
        </pc:spChg>
      </pc:sldChg>
      <pc:sldChg chg="addSp delSp modSp delAnim modAnim modNotes">
        <pc:chgData name="Zi Yan" userId="4cadadb171bb72f1" providerId="LiveId" clId="{E07A5658-163D-4A4D-8B96-49FEDD12DD66}" dt="2019-04-07T19:17:37.833" v="857" actId="207"/>
        <pc:sldMkLst>
          <pc:docMk/>
          <pc:sldMk cId="3715869586" sldId="330"/>
        </pc:sldMkLst>
        <pc:spChg chg="mod">
          <ac:chgData name="Zi Yan" userId="4cadadb171bb72f1" providerId="LiveId" clId="{E07A5658-163D-4A4D-8B96-49FEDD12DD66}" dt="2019-04-04T22:32:12.431" v="398"/>
          <ac:spMkLst>
            <pc:docMk/>
            <pc:sldMk cId="3715869586" sldId="330"/>
            <ac:spMk id="5" creationId="{42F97FA3-E0B9-554D-AA15-48F33D5ED52F}"/>
          </ac:spMkLst>
        </pc:spChg>
        <pc:spChg chg="mod">
          <ac:chgData name="Zi Yan" userId="4cadadb171bb72f1" providerId="LiveId" clId="{E07A5658-163D-4A4D-8B96-49FEDD12DD66}" dt="2019-04-04T22:33:17.738" v="413" actId="20577"/>
          <ac:spMkLst>
            <pc:docMk/>
            <pc:sldMk cId="3715869586" sldId="330"/>
            <ac:spMk id="6" creationId="{BD7FF40B-11E8-B74B-B319-9F5697F19AF2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9" creationId="{18D41056-426C-E14C-B0AD-8444734E76B5}"/>
          </ac:spMkLst>
        </pc:spChg>
        <pc:spChg chg="add mod">
          <ac:chgData name="Zi Yan" userId="4cadadb171bb72f1" providerId="LiveId" clId="{E07A5658-163D-4A4D-8B96-49FEDD12DD66}" dt="2019-04-07T19:17:19.210" v="852" actId="20577"/>
          <ac:spMkLst>
            <pc:docMk/>
            <pc:sldMk cId="3715869586" sldId="330"/>
            <ac:spMk id="25" creationId="{8821BF46-E32E-4153-9B5E-B9F192D395C8}"/>
          </ac:spMkLst>
        </pc:spChg>
        <pc:spChg chg="add mod">
          <ac:chgData name="Zi Yan" userId="4cadadb171bb72f1" providerId="LiveId" clId="{E07A5658-163D-4A4D-8B96-49FEDD12DD66}" dt="2019-04-07T19:17:37.833" v="857" actId="207"/>
          <ac:spMkLst>
            <pc:docMk/>
            <pc:sldMk cId="3715869586" sldId="330"/>
            <ac:spMk id="26" creationId="{EEE4C5D9-434B-4026-9E74-C2EF6C2F80C7}"/>
          </ac:spMkLst>
        </pc:spChg>
        <pc:spChg chg="mod">
          <ac:chgData name="Zi Yan" userId="4cadadb171bb72f1" providerId="LiveId" clId="{E07A5658-163D-4A4D-8B96-49FEDD12DD66}" dt="2019-04-04T22:32:04.774" v="395"/>
          <ac:spMkLst>
            <pc:docMk/>
            <pc:sldMk cId="3715869586" sldId="330"/>
            <ac:spMk id="27" creationId="{4A6E9E8E-BF08-B74C-9D2A-5D34FD20D704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34" creationId="{B4F3CDAC-9E39-D948-8CFE-9BC7999E1B08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35" creationId="{DFF827CE-FDC4-B447-BDA2-B063F4808904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37" creationId="{2BE543C4-FCB6-5246-ADDF-1131EEFB1C04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38" creationId="{298D3D32-C284-EC4C-B8D6-5637D596084B}"/>
          </ac:spMkLst>
        </pc:spChg>
        <pc:spChg chg="mod">
          <ac:chgData name="Zi Yan" userId="4cadadb171bb72f1" providerId="LiveId" clId="{E07A5658-163D-4A4D-8B96-49FEDD12DD66}" dt="2019-04-04T22:31:53.588" v="390"/>
          <ac:spMkLst>
            <pc:docMk/>
            <pc:sldMk cId="3715869586" sldId="330"/>
            <ac:spMk id="39" creationId="{B884B000-1F2B-F64F-B125-705BAFABA1E5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42" creationId="{8069A68C-3D09-E74E-B280-A28035A6D28E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43" creationId="{4EDD841C-A220-3945-A0AD-02D49E5AF41D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45" creationId="{04A6873A-DDAC-4342-BD50-19C043D474C1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46" creationId="{CECC3C1D-984B-D444-A307-BAD49A380D3E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48" creationId="{66B5BE13-8645-8B4D-A05C-2F4780B64C44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49" creationId="{F608F919-2134-3446-8230-C25A533B7D52}"/>
          </ac:spMkLst>
        </pc:spChg>
        <pc:spChg chg="del mod">
          <ac:chgData name="Zi Yan" userId="4cadadb171bb72f1" providerId="LiveId" clId="{E07A5658-163D-4A4D-8B96-49FEDD12DD66}" dt="2019-04-04T22:29:51.146" v="351" actId="478"/>
          <ac:spMkLst>
            <pc:docMk/>
            <pc:sldMk cId="3715869586" sldId="330"/>
            <ac:spMk id="79" creationId="{9FA332E9-2433-B84D-BF36-45C7AA6CA6A6}"/>
          </ac:spMkLst>
        </pc:spChg>
        <pc:spChg chg="del">
          <ac:chgData name="Zi Yan" userId="4cadadb171bb72f1" providerId="LiveId" clId="{E07A5658-163D-4A4D-8B96-49FEDD12DD66}" dt="2019-04-04T22:29:44.370" v="349" actId="478"/>
          <ac:spMkLst>
            <pc:docMk/>
            <pc:sldMk cId="3715869586" sldId="330"/>
            <ac:spMk id="80" creationId="{D417AA02-888F-A449-8329-2B9ED626FA2F}"/>
          </ac:spMkLst>
        </pc:spChg>
        <pc:spChg chg="del mod">
          <ac:chgData name="Zi Yan" userId="4cadadb171bb72f1" providerId="LiveId" clId="{E07A5658-163D-4A4D-8B96-49FEDD12DD66}" dt="2019-04-04T22:32:44.860" v="410" actId="478"/>
          <ac:spMkLst>
            <pc:docMk/>
            <pc:sldMk cId="3715869586" sldId="330"/>
            <ac:spMk id="84" creationId="{E25C8E8A-EFDA-7D4E-A603-158109833D07}"/>
          </ac:spMkLst>
        </pc:spChg>
        <pc:spChg chg="del mod">
          <ac:chgData name="Zi Yan" userId="4cadadb171bb72f1" providerId="LiveId" clId="{E07A5658-163D-4A4D-8B96-49FEDD12DD66}" dt="2019-04-04T22:30:34.143" v="360" actId="478"/>
          <ac:spMkLst>
            <pc:docMk/>
            <pc:sldMk cId="3715869586" sldId="330"/>
            <ac:spMk id="98" creationId="{07C4D012-9654-7941-A52B-1FE70897409E}"/>
          </ac:spMkLst>
        </pc:spChg>
        <pc:spChg chg="del">
          <ac:chgData name="Zi Yan" userId="4cadadb171bb72f1" providerId="LiveId" clId="{E07A5658-163D-4A4D-8B96-49FEDD12DD66}" dt="2019-04-04T22:30:13.471" v="354" actId="478"/>
          <ac:spMkLst>
            <pc:docMk/>
            <pc:sldMk cId="3715869586" sldId="330"/>
            <ac:spMk id="99" creationId="{21B1AB41-9ACB-6E48-987E-523D18FB14E7}"/>
          </ac:spMkLst>
        </pc:spChg>
        <pc:spChg chg="del">
          <ac:chgData name="Zi Yan" userId="4cadadb171bb72f1" providerId="LiveId" clId="{E07A5658-163D-4A4D-8B96-49FEDD12DD66}" dt="2019-04-04T22:30:21.362" v="356" actId="478"/>
          <ac:spMkLst>
            <pc:docMk/>
            <pc:sldMk cId="3715869586" sldId="330"/>
            <ac:spMk id="101" creationId="{8FA8A827-BC22-9242-AA9E-EB1A29311347}"/>
          </ac:spMkLst>
        </pc:spChg>
        <pc:spChg chg="del mod">
          <ac:chgData name="Zi Yan" userId="4cadadb171bb72f1" providerId="LiveId" clId="{E07A5658-163D-4A4D-8B96-49FEDD12DD66}" dt="2019-04-04T22:31:59.918" v="393" actId="478"/>
          <ac:spMkLst>
            <pc:docMk/>
            <pc:sldMk cId="3715869586" sldId="330"/>
            <ac:spMk id="106" creationId="{F65D79D7-33AE-AA42-8FA0-0ED095C22DB8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07" creationId="{29A1172B-9FDC-F44D-861D-72435C9115F7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08" creationId="{6BB6AC6C-DB91-6C44-9C42-2F285E3C2223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09" creationId="{4E6F7E5A-D1B8-E346-9D14-840C576CB3B4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10" creationId="{34D4031C-DD9A-BA48-90D5-F5B920346833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12" creationId="{2013F944-D9E6-8F48-83A1-8A712FD3A365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13" creationId="{07BD660B-A279-7343-B394-8A49CBFCFAD4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15" creationId="{3A7CAE51-D506-C54D-8AA2-D9637476557E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16" creationId="{756B9213-FA03-5D49-94C1-C5D5A869281E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18" creationId="{5340E8B8-EB71-5D44-9231-75FD4A2A6B03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19" creationId="{007417B6-C8D4-A045-A032-434E4CBE471E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21" creationId="{547B2886-A8C7-9A40-AADA-1C9131CD2C75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22" creationId="{7E304931-076C-8741-A1C6-CDFFA4C6BDCD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24" creationId="{04381534-DE76-6542-B9D5-10E044E3699E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25" creationId="{7E9479DE-507A-D14B-9160-2659B9B44947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26" creationId="{B53B988C-B43E-2143-8B35-4B4439B9643F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27" creationId="{39871303-632A-AA45-BB35-C3E4004A0728}"/>
          </ac:spMkLst>
        </pc:spChg>
        <pc:spChg chg="mod">
          <ac:chgData name="Zi Yan" userId="4cadadb171bb72f1" providerId="LiveId" clId="{E07A5658-163D-4A4D-8B96-49FEDD12DD66}" dt="2019-04-04T22:30:56.692" v="361"/>
          <ac:spMkLst>
            <pc:docMk/>
            <pc:sldMk cId="3715869586" sldId="330"/>
            <ac:spMk id="128" creationId="{37F0E1C6-CFA3-E24E-9A2C-1D4AA6FFE19C}"/>
          </ac:spMkLst>
        </pc:spChg>
        <pc:spChg chg="del mod">
          <ac:chgData name="Zi Yan" userId="4cadadb171bb72f1" providerId="LiveId" clId="{E07A5658-163D-4A4D-8B96-49FEDD12DD66}" dt="2019-04-04T22:32:33.887" v="405" actId="478"/>
          <ac:spMkLst>
            <pc:docMk/>
            <pc:sldMk cId="3715869586" sldId="330"/>
            <ac:spMk id="129" creationId="{24F27662-C4B4-CB40-BAEF-348AA579D656}"/>
          </ac:spMkLst>
        </pc:spChg>
        <pc:spChg chg="del mod">
          <ac:chgData name="Zi Yan" userId="4cadadb171bb72f1" providerId="LiveId" clId="{E07A5658-163D-4A4D-8B96-49FEDD12DD66}" dt="2019-04-04T22:32:41.928" v="408" actId="478"/>
          <ac:spMkLst>
            <pc:docMk/>
            <pc:sldMk cId="3715869586" sldId="330"/>
            <ac:spMk id="131" creationId="{5A866950-4E85-7D4F-BAD9-C4A51D409C42}"/>
          </ac:spMkLst>
        </pc:spChg>
        <pc:grpChg chg="mod">
          <ac:chgData name="Zi Yan" userId="4cadadb171bb72f1" providerId="LiveId" clId="{E07A5658-163D-4A4D-8B96-49FEDD12DD66}" dt="2019-04-04T22:30:56.692" v="361"/>
          <ac:grpSpMkLst>
            <pc:docMk/>
            <pc:sldMk cId="3715869586" sldId="330"/>
            <ac:grpSpMk id="1" creationId="{00000000-0000-0000-0000-000000000000}"/>
          </ac:grpSpMkLst>
        </pc:grpChg>
        <pc:grpChg chg="mod">
          <ac:chgData name="Zi Yan" userId="4cadadb171bb72f1" providerId="LiveId" clId="{E07A5658-163D-4A4D-8B96-49FEDD12DD66}" dt="2019-04-04T22:34:18.385" v="417"/>
          <ac:grpSpMkLst>
            <pc:docMk/>
            <pc:sldMk cId="3715869586" sldId="330"/>
            <ac:grpSpMk id="10" creationId="{BD8189A8-CB20-BC40-9274-80A2B686652F}"/>
          </ac:grpSpMkLst>
        </pc:grpChg>
        <pc:grpChg chg="mod">
          <ac:chgData name="Zi Yan" userId="4cadadb171bb72f1" providerId="LiveId" clId="{E07A5658-163D-4A4D-8B96-49FEDD12DD66}" dt="2019-04-04T22:32:06.621" v="396"/>
          <ac:grpSpMkLst>
            <pc:docMk/>
            <pc:sldMk cId="3715869586" sldId="330"/>
            <ac:grpSpMk id="23" creationId="{211186C3-50D0-844E-80BD-C6356E286A99}"/>
          </ac:grpSpMkLst>
        </pc:grpChg>
        <pc:grpChg chg="mod">
          <ac:chgData name="Zi Yan" userId="4cadadb171bb72f1" providerId="LiveId" clId="{E07A5658-163D-4A4D-8B96-49FEDD12DD66}" dt="2019-04-04T22:32:01.990" v="394"/>
          <ac:grpSpMkLst>
            <pc:docMk/>
            <pc:sldMk cId="3715869586" sldId="330"/>
            <ac:grpSpMk id="36" creationId="{291BD4E0-75BB-D44D-B151-7DE52650CF83}"/>
          </ac:grpSpMkLst>
        </pc:grpChg>
        <pc:grpChg chg="mod">
          <ac:chgData name="Zi Yan" userId="4cadadb171bb72f1" providerId="LiveId" clId="{E07A5658-163D-4A4D-8B96-49FEDD12DD66}" dt="2019-04-04T22:31:49.993" v="388"/>
          <ac:grpSpMkLst>
            <pc:docMk/>
            <pc:sldMk cId="3715869586" sldId="330"/>
            <ac:grpSpMk id="41" creationId="{61056EE2-90A6-9740-AFB1-0F491EC9BF96}"/>
          </ac:grpSpMkLst>
        </pc:grpChg>
        <pc:grpChg chg="mod">
          <ac:chgData name="Zi Yan" userId="4cadadb171bb72f1" providerId="LiveId" clId="{E07A5658-163D-4A4D-8B96-49FEDD12DD66}" dt="2019-04-04T22:31:48.500" v="387"/>
          <ac:grpSpMkLst>
            <pc:docMk/>
            <pc:sldMk cId="3715869586" sldId="330"/>
            <ac:grpSpMk id="44" creationId="{0649C738-D2E0-AD41-A2DF-A22006D598E7}"/>
          </ac:grpSpMkLst>
        </pc:grpChg>
        <pc:grpChg chg="mod">
          <ac:chgData name="Zi Yan" userId="4cadadb171bb72f1" providerId="LiveId" clId="{E07A5658-163D-4A4D-8B96-49FEDD12DD66}" dt="2019-04-04T22:31:46.292" v="386"/>
          <ac:grpSpMkLst>
            <pc:docMk/>
            <pc:sldMk cId="3715869586" sldId="330"/>
            <ac:grpSpMk id="47" creationId="{3CD577DF-16F5-4B41-913B-90FA6277586B}"/>
          </ac:grpSpMkLst>
        </pc:grpChg>
        <pc:grpChg chg="del">
          <ac:chgData name="Zi Yan" userId="4cadadb171bb72f1" providerId="LiveId" clId="{E07A5658-163D-4A4D-8B96-49FEDD12DD66}" dt="2019-04-04T22:30:01.997" v="353" actId="478"/>
          <ac:grpSpMkLst>
            <pc:docMk/>
            <pc:sldMk cId="3715869586" sldId="330"/>
            <ac:grpSpMk id="81" creationId="{5EAC2C4F-7F1F-D444-8F73-E29CA53B30BC}"/>
          </ac:grpSpMkLst>
        </pc:grpChg>
        <pc:grpChg chg="del">
          <ac:chgData name="Zi Yan" userId="4cadadb171bb72f1" providerId="LiveId" clId="{E07A5658-163D-4A4D-8B96-49FEDD12DD66}" dt="2019-04-04T22:29:38.550" v="348" actId="478"/>
          <ac:grpSpMkLst>
            <pc:docMk/>
            <pc:sldMk cId="3715869586" sldId="330"/>
            <ac:grpSpMk id="86" creationId="{43BB122D-DF19-D649-AD3D-57CBF9CA973F}"/>
          </ac:grpSpMkLst>
        </pc:grpChg>
        <pc:grpChg chg="del">
          <ac:chgData name="Zi Yan" userId="4cadadb171bb72f1" providerId="LiveId" clId="{E07A5658-163D-4A4D-8B96-49FEDD12DD66}" dt="2019-04-04T22:29:53.174" v="352" actId="478"/>
          <ac:grpSpMkLst>
            <pc:docMk/>
            <pc:sldMk cId="3715869586" sldId="330"/>
            <ac:grpSpMk id="92" creationId="{87494982-33E0-8B49-ADF1-203B6CCF3914}"/>
          </ac:grpSpMkLst>
        </pc:grpChg>
        <pc:grpChg chg="del mod">
          <ac:chgData name="Zi Yan" userId="4cadadb171bb72f1" providerId="LiveId" clId="{E07A5658-163D-4A4D-8B96-49FEDD12DD66}" dt="2019-04-04T22:31:41.229" v="384" actId="478"/>
          <ac:grpSpMkLst>
            <pc:docMk/>
            <pc:sldMk cId="3715869586" sldId="330"/>
            <ac:grpSpMk id="104" creationId="{D7B6C70E-8DD3-3B4C-B4C9-4C256780C5ED}"/>
          </ac:grpSpMkLst>
        </pc:grpChg>
        <pc:grpChg chg="del mod">
          <ac:chgData name="Zi Yan" userId="4cadadb171bb72f1" providerId="LiveId" clId="{E07A5658-163D-4A4D-8B96-49FEDD12DD66}" dt="2019-04-04T22:31:38.976" v="382" actId="478"/>
          <ac:grpSpMkLst>
            <pc:docMk/>
            <pc:sldMk cId="3715869586" sldId="330"/>
            <ac:grpSpMk id="105" creationId="{2AD5AA70-7CD1-1548-A3F2-7383B8A6F804}"/>
          </ac:grpSpMkLst>
        </pc:grpChg>
        <pc:grpChg chg="del mod">
          <ac:chgData name="Zi Yan" userId="4cadadb171bb72f1" providerId="LiveId" clId="{E07A5658-163D-4A4D-8B96-49FEDD12DD66}" dt="2019-04-04T22:31:34.156" v="379" actId="478"/>
          <ac:grpSpMkLst>
            <pc:docMk/>
            <pc:sldMk cId="3715869586" sldId="330"/>
            <ac:grpSpMk id="111" creationId="{D09006C3-244A-C044-892A-05E03A9363FF}"/>
          </ac:grpSpMkLst>
        </pc:grpChg>
        <pc:grpChg chg="del mod">
          <ac:chgData name="Zi Yan" userId="4cadadb171bb72f1" providerId="LiveId" clId="{E07A5658-163D-4A4D-8B96-49FEDD12DD66}" dt="2019-04-04T22:31:31.488" v="377" actId="478"/>
          <ac:grpSpMkLst>
            <pc:docMk/>
            <pc:sldMk cId="3715869586" sldId="330"/>
            <ac:grpSpMk id="114" creationId="{0F7397A0-5AF2-3948-94DF-B98B39F9500E}"/>
          </ac:grpSpMkLst>
        </pc:grpChg>
        <pc:grpChg chg="del mod">
          <ac:chgData name="Zi Yan" userId="4cadadb171bb72f1" providerId="LiveId" clId="{E07A5658-163D-4A4D-8B96-49FEDD12DD66}" dt="2019-04-04T22:31:28.496" v="375" actId="478"/>
          <ac:grpSpMkLst>
            <pc:docMk/>
            <pc:sldMk cId="3715869586" sldId="330"/>
            <ac:grpSpMk id="117" creationId="{CC96004E-B514-2144-A6BE-A21C12DABAE0}"/>
          </ac:grpSpMkLst>
        </pc:grpChg>
        <pc:grpChg chg="del mod">
          <ac:chgData name="Zi Yan" userId="4cadadb171bb72f1" providerId="LiveId" clId="{E07A5658-163D-4A4D-8B96-49FEDD12DD66}" dt="2019-04-04T22:31:22.237" v="373" actId="478"/>
          <ac:grpSpMkLst>
            <pc:docMk/>
            <pc:sldMk cId="3715869586" sldId="330"/>
            <ac:grpSpMk id="120" creationId="{20823543-3655-4843-87D5-956901BB9F6A}"/>
          </ac:grpSpMkLst>
        </pc:grpChg>
        <pc:grpChg chg="del mod">
          <ac:chgData name="Zi Yan" userId="4cadadb171bb72f1" providerId="LiveId" clId="{E07A5658-163D-4A4D-8B96-49FEDD12DD66}" dt="2019-04-04T22:31:16.400" v="371" actId="478"/>
          <ac:grpSpMkLst>
            <pc:docMk/>
            <pc:sldMk cId="3715869586" sldId="330"/>
            <ac:grpSpMk id="123" creationId="{4239FFCE-6BCA-9E44-A841-B45B1EEA8648}"/>
          </ac:grpSpMkLst>
        </pc:grpChg>
        <pc:picChg chg="mod">
          <ac:chgData name="Zi Yan" userId="4cadadb171bb72f1" providerId="LiveId" clId="{E07A5658-163D-4A4D-8B96-49FEDD12DD66}" dt="2019-04-04T22:31:51.543" v="389"/>
          <ac:picMkLst>
            <pc:docMk/>
            <pc:sldMk cId="3715869586" sldId="330"/>
            <ac:picMk id="40" creationId="{C8041AF3-FBA3-4B48-9359-771E3B4BD41C}"/>
          </ac:picMkLst>
        </pc:picChg>
        <pc:picChg chg="del mod">
          <ac:chgData name="Zi Yan" userId="4cadadb171bb72f1" providerId="LiveId" clId="{E07A5658-163D-4A4D-8B96-49FEDD12DD66}" dt="2019-04-04T22:32:48.134" v="412" actId="478"/>
          <ac:picMkLst>
            <pc:docMk/>
            <pc:sldMk cId="3715869586" sldId="330"/>
            <ac:picMk id="85" creationId="{DABDE097-0300-5C4E-BC6A-542C8E3F6A13}"/>
          </ac:picMkLst>
        </pc:picChg>
        <pc:picChg chg="del mod">
          <ac:chgData name="Zi Yan" userId="4cadadb171bb72f1" providerId="LiveId" clId="{E07A5658-163D-4A4D-8B96-49FEDD12DD66}" dt="2019-04-04T22:32:27.133" v="402" actId="478"/>
          <ac:picMkLst>
            <pc:docMk/>
            <pc:sldMk cId="3715869586" sldId="330"/>
            <ac:picMk id="103" creationId="{21FC6020-F816-4144-92E6-259FECA22019}"/>
          </ac:picMkLst>
        </pc:picChg>
        <pc:picChg chg="del mod">
          <ac:chgData name="Zi Yan" userId="4cadadb171bb72f1" providerId="LiveId" clId="{E07A5658-163D-4A4D-8B96-49FEDD12DD66}" dt="2019-04-04T22:32:38.166" v="406" actId="478"/>
          <ac:picMkLst>
            <pc:docMk/>
            <pc:sldMk cId="3715869586" sldId="330"/>
            <ac:picMk id="130" creationId="{CABCEFA8-4D98-364F-8001-4DF42770D6B5}"/>
          </ac:picMkLst>
        </pc:picChg>
        <pc:cxnChg chg="mod">
          <ac:chgData name="Zi Yan" userId="4cadadb171bb72f1" providerId="LiveId" clId="{E07A5658-163D-4A4D-8B96-49FEDD12DD66}" dt="2019-04-04T22:30:56.692" v="361"/>
          <ac:cxnSpMkLst>
            <pc:docMk/>
            <pc:sldMk cId="3715869586" sldId="330"/>
            <ac:cxnSpMk id="8" creationId="{B0F626F6-6707-6848-8194-82E64DDEF848}"/>
          </ac:cxnSpMkLst>
        </pc:cxnChg>
        <pc:cxnChg chg="del">
          <ac:chgData name="Zi Yan" userId="4cadadb171bb72f1" providerId="LiveId" clId="{E07A5658-163D-4A4D-8B96-49FEDD12DD66}" dt="2019-04-04T22:30:17.723" v="355" actId="478"/>
          <ac:cxnSpMkLst>
            <pc:docMk/>
            <pc:sldMk cId="3715869586" sldId="330"/>
            <ac:cxnSpMk id="100" creationId="{5520CE5A-0515-954C-85A5-BF9B8CDC9E5E}"/>
          </ac:cxnSpMkLst>
        </pc:cxnChg>
      </pc:sldChg>
      <pc:sldChg chg="modNotes">
        <pc:chgData name="Zi Yan" userId="4cadadb171bb72f1" providerId="LiveId" clId="{E07A5658-163D-4A4D-8B96-49FEDD12DD66}" dt="2019-03-27T04:00:04.848" v="65"/>
        <pc:sldMkLst>
          <pc:docMk/>
          <pc:sldMk cId="1072234046" sldId="334"/>
        </pc:sldMkLst>
      </pc:sldChg>
      <pc:sldChg chg="modSp mod modAnim modNotes">
        <pc:chgData name="Zi Yan" userId="4cadadb171bb72f1" providerId="LiveId" clId="{E07A5658-163D-4A4D-8B96-49FEDD12DD66}" dt="2019-04-14T00:02:51.721" v="903"/>
        <pc:sldMkLst>
          <pc:docMk/>
          <pc:sldMk cId="3786661960" sldId="336"/>
        </pc:sldMkLst>
        <pc:spChg chg="mod">
          <ac:chgData name="Zi Yan" userId="4cadadb171bb72f1" providerId="LiveId" clId="{E07A5658-163D-4A4D-8B96-49FEDD12DD66}" dt="2019-04-07T19:15:09.750" v="781" actId="20577"/>
          <ac:spMkLst>
            <pc:docMk/>
            <pc:sldMk cId="3786661960" sldId="336"/>
            <ac:spMk id="5" creationId="{E27138B9-5FF4-FB49-8164-077C7FF00624}"/>
          </ac:spMkLst>
        </pc:spChg>
        <pc:graphicFrameChg chg="mod">
          <ac:chgData name="Zi Yan" userId="4cadadb171bb72f1" providerId="LiveId" clId="{E07A5658-163D-4A4D-8B96-49FEDD12DD66}" dt="2019-04-14T00:01:58.195" v="898" actId="20577"/>
          <ac:graphicFrameMkLst>
            <pc:docMk/>
            <pc:sldMk cId="3786661960" sldId="336"/>
            <ac:graphicFrameMk id="34" creationId="{43433BA9-BAF1-CB40-869F-06024E30B256}"/>
          </ac:graphicFrameMkLst>
        </pc:graphicFrameChg>
      </pc:sldChg>
      <pc:sldChg chg="modNotes">
        <pc:chgData name="Zi Yan" userId="4cadadb171bb72f1" providerId="LiveId" clId="{E07A5658-163D-4A4D-8B96-49FEDD12DD66}" dt="2019-03-27T04:00:04.848" v="65"/>
        <pc:sldMkLst>
          <pc:docMk/>
          <pc:sldMk cId="519840859" sldId="337"/>
        </pc:sldMkLst>
      </pc:sldChg>
      <pc:sldChg chg="modNotes">
        <pc:chgData name="Zi Yan" userId="4cadadb171bb72f1" providerId="LiveId" clId="{E07A5658-163D-4A4D-8B96-49FEDD12DD66}" dt="2019-03-27T04:00:04.848" v="65"/>
        <pc:sldMkLst>
          <pc:docMk/>
          <pc:sldMk cId="2096600365" sldId="338"/>
        </pc:sldMkLst>
      </pc:sldChg>
      <pc:sldChg chg="modSp">
        <pc:chgData name="Zi Yan" userId="4cadadb171bb72f1" providerId="LiveId" clId="{E07A5658-163D-4A4D-8B96-49FEDD12DD66}" dt="2019-04-07T18:13:29.679" v="684" actId="6549"/>
        <pc:sldMkLst>
          <pc:docMk/>
          <pc:sldMk cId="4265336171" sldId="366"/>
        </pc:sldMkLst>
        <pc:spChg chg="mod">
          <ac:chgData name="Zi Yan" userId="4cadadb171bb72f1" providerId="LiveId" clId="{E07A5658-163D-4A4D-8B96-49FEDD12DD66}" dt="2019-04-07T18:13:26.967" v="683" actId="20577"/>
          <ac:spMkLst>
            <pc:docMk/>
            <pc:sldMk cId="4265336171" sldId="366"/>
            <ac:spMk id="12" creationId="{97B4E17E-F75D-0C46-9572-C53CFDCC42D7}"/>
          </ac:spMkLst>
        </pc:spChg>
        <pc:spChg chg="mod">
          <ac:chgData name="Zi Yan" userId="4cadadb171bb72f1" providerId="LiveId" clId="{E07A5658-163D-4A4D-8B96-49FEDD12DD66}" dt="2019-04-07T18:13:29.679" v="684" actId="6549"/>
          <ac:spMkLst>
            <pc:docMk/>
            <pc:sldMk cId="4265336171" sldId="366"/>
            <ac:spMk id="15" creationId="{D1B9EA9A-2D58-C848-A9C4-24EBE56683E4}"/>
          </ac:spMkLst>
        </pc:spChg>
      </pc:sldChg>
      <pc:sldChg chg="modSp mod modAnim modNotes">
        <pc:chgData name="Zi Yan" userId="4cadadb171bb72f1" providerId="LiveId" clId="{E07A5658-163D-4A4D-8B96-49FEDD12DD66}" dt="2019-04-07T18:29:16.847" v="770" actId="27918"/>
        <pc:sldMkLst>
          <pc:docMk/>
          <pc:sldMk cId="2439535573" sldId="369"/>
        </pc:sldMkLst>
        <pc:spChg chg="mod">
          <ac:chgData name="Zi Yan" userId="4cadadb171bb72f1" providerId="LiveId" clId="{E07A5658-163D-4A4D-8B96-49FEDD12DD66}" dt="2019-04-04T22:05:59.086" v="324" actId="1076"/>
          <ac:spMkLst>
            <pc:docMk/>
            <pc:sldMk cId="2439535573" sldId="369"/>
            <ac:spMk id="3" creationId="{E010FDF6-9BD6-B546-A8E6-5F013E073F13}"/>
          </ac:spMkLst>
        </pc:spChg>
        <pc:spChg chg="mod">
          <ac:chgData name="Zi Yan" userId="4cadadb171bb72f1" providerId="LiveId" clId="{E07A5658-163D-4A4D-8B96-49FEDD12DD66}" dt="2019-04-04T22:05:28.409" v="321" actId="1076"/>
          <ac:spMkLst>
            <pc:docMk/>
            <pc:sldMk cId="2439535573" sldId="369"/>
            <ac:spMk id="4" creationId="{E7E94DBB-559F-7E49-A2A5-C7A5CF19FE35}"/>
          </ac:spMkLst>
        </pc:spChg>
        <pc:spChg chg="mod">
          <ac:chgData name="Zi Yan" userId="4cadadb171bb72f1" providerId="LiveId" clId="{E07A5658-163D-4A4D-8B96-49FEDD12DD66}" dt="2019-04-04T22:05:59.086" v="324" actId="1076"/>
          <ac:spMkLst>
            <pc:docMk/>
            <pc:sldMk cId="2439535573" sldId="369"/>
            <ac:spMk id="10" creationId="{0D0FA3CE-AE8F-884B-9D48-2728BE7D6077}"/>
          </ac:spMkLst>
        </pc:spChg>
        <pc:spChg chg="mod">
          <ac:chgData name="Zi Yan" userId="4cadadb171bb72f1" providerId="LiveId" clId="{E07A5658-163D-4A4D-8B96-49FEDD12DD66}" dt="2019-04-04T22:05:59.086" v="324" actId="1076"/>
          <ac:spMkLst>
            <pc:docMk/>
            <pc:sldMk cId="2439535573" sldId="369"/>
            <ac:spMk id="14" creationId="{BBCF5DB0-58BA-4B4C-895F-D80DAAAA721A}"/>
          </ac:spMkLst>
        </pc:spChg>
        <pc:spChg chg="mod">
          <ac:chgData name="Zi Yan" userId="4cadadb171bb72f1" providerId="LiveId" clId="{E07A5658-163D-4A4D-8B96-49FEDD12DD66}" dt="2019-04-04T22:05:59.086" v="324" actId="1076"/>
          <ac:spMkLst>
            <pc:docMk/>
            <pc:sldMk cId="2439535573" sldId="369"/>
            <ac:spMk id="15" creationId="{8BAE4EB3-073C-654A-A1A8-A297E5511580}"/>
          </ac:spMkLst>
        </pc:spChg>
        <pc:grpChg chg="mod">
          <ac:chgData name="Zi Yan" userId="4cadadb171bb72f1" providerId="LiveId" clId="{E07A5658-163D-4A4D-8B96-49FEDD12DD66}" dt="2019-04-04T22:06:18.804" v="346" actId="1076"/>
          <ac:grpSpMkLst>
            <pc:docMk/>
            <pc:sldMk cId="2439535573" sldId="369"/>
            <ac:grpSpMk id="6" creationId="{B1397540-FC7C-4B94-BCB4-4BCD09E22435}"/>
          </ac:grpSpMkLst>
        </pc:grpChg>
        <pc:grpChg chg="mod">
          <ac:chgData name="Zi Yan" userId="4cadadb171bb72f1" providerId="LiveId" clId="{E07A5658-163D-4A4D-8B96-49FEDD12DD66}" dt="2019-04-04T22:05:59.086" v="324" actId="1076"/>
          <ac:grpSpMkLst>
            <pc:docMk/>
            <pc:sldMk cId="2439535573" sldId="369"/>
            <ac:grpSpMk id="11" creationId="{A8D29566-3F1C-CE44-AA9E-9F9AC088864F}"/>
          </ac:grpSpMkLst>
        </pc:grpChg>
        <pc:graphicFrameChg chg="mod">
          <ac:chgData name="Zi Yan" userId="4cadadb171bb72f1" providerId="LiveId" clId="{E07A5658-163D-4A4D-8B96-49FEDD12DD66}" dt="2019-04-07T18:27:13.645" v="769" actId="1957"/>
          <ac:graphicFrameMkLst>
            <pc:docMk/>
            <pc:sldMk cId="2439535573" sldId="369"/>
            <ac:graphicFrameMk id="22" creationId="{8F2A63E9-F08A-49F9-A990-51C6800085EC}"/>
          </ac:graphicFrameMkLst>
        </pc:graphicFrameChg>
      </pc:sldChg>
      <pc:sldChg chg="addSp modSp modAnim">
        <pc:chgData name="Zi Yan" userId="4cadadb171bb72f1" providerId="LiveId" clId="{E07A5658-163D-4A4D-8B96-49FEDD12DD66}" dt="2019-04-07T19:19:08.166" v="883" actId="20577"/>
        <pc:sldMkLst>
          <pc:docMk/>
          <pc:sldMk cId="3267791212" sldId="372"/>
        </pc:sldMkLst>
        <pc:spChg chg="mod">
          <ac:chgData name="Zi Yan" userId="4cadadb171bb72f1" providerId="LiveId" clId="{E07A5658-163D-4A4D-8B96-49FEDD12DD66}" dt="2019-04-07T18:15:40.006" v="728" actId="20577"/>
          <ac:spMkLst>
            <pc:docMk/>
            <pc:sldMk cId="3267791212" sldId="372"/>
            <ac:spMk id="3" creationId="{237995F3-855E-4BCB-8F74-AE693519B96F}"/>
          </ac:spMkLst>
        </pc:spChg>
        <pc:spChg chg="mod">
          <ac:chgData name="Zi Yan" userId="4cadadb171bb72f1" providerId="LiveId" clId="{E07A5658-163D-4A4D-8B96-49FEDD12DD66}" dt="2019-04-07T19:19:08.166" v="883" actId="20577"/>
          <ac:spMkLst>
            <pc:docMk/>
            <pc:sldMk cId="3267791212" sldId="372"/>
            <ac:spMk id="5" creationId="{7D6F4DFA-3CBE-8047-B897-B3E5067C888C}"/>
          </ac:spMkLst>
        </pc:spChg>
        <pc:spChg chg="mod">
          <ac:chgData name="Zi Yan" userId="4cadadb171bb72f1" providerId="LiveId" clId="{E07A5658-163D-4A4D-8B96-49FEDD12DD66}" dt="2019-04-07T18:16:59.221" v="755" actId="403"/>
          <ac:spMkLst>
            <pc:docMk/>
            <pc:sldMk cId="3267791212" sldId="372"/>
            <ac:spMk id="12" creationId="{97B4E17E-F75D-0C46-9572-C53CFDCC42D7}"/>
          </ac:spMkLst>
        </pc:spChg>
        <pc:spChg chg="mod">
          <ac:chgData name="Zi Yan" userId="4cadadb171bb72f1" providerId="LiveId" clId="{E07A5658-163D-4A4D-8B96-49FEDD12DD66}" dt="2019-04-07T18:16:44.360" v="751" actId="14100"/>
          <ac:spMkLst>
            <pc:docMk/>
            <pc:sldMk cId="3267791212" sldId="372"/>
            <ac:spMk id="13" creationId="{32A32DDE-6F0A-A84B-9858-2B42C75C6EE6}"/>
          </ac:spMkLst>
        </pc:spChg>
        <pc:spChg chg="mod">
          <ac:chgData name="Zi Yan" userId="4cadadb171bb72f1" providerId="LiveId" clId="{E07A5658-163D-4A4D-8B96-49FEDD12DD66}" dt="2019-04-07T18:16:50.422" v="752" actId="404"/>
          <ac:spMkLst>
            <pc:docMk/>
            <pc:sldMk cId="3267791212" sldId="372"/>
            <ac:spMk id="15" creationId="{D1B9EA9A-2D58-C848-A9C4-24EBE56683E4}"/>
          </ac:spMkLst>
        </pc:spChg>
        <pc:spChg chg="add mod">
          <ac:chgData name="Zi Yan" userId="4cadadb171bb72f1" providerId="LiveId" clId="{E07A5658-163D-4A4D-8B96-49FEDD12DD66}" dt="2019-03-27T03:53:24.265" v="4" actId="1076"/>
          <ac:spMkLst>
            <pc:docMk/>
            <pc:sldMk cId="3267791212" sldId="372"/>
            <ac:spMk id="31" creationId="{8D6F024F-4AA9-4888-BC22-575737380B13}"/>
          </ac:spMkLst>
        </pc:spChg>
      </pc:sldChg>
      <pc:sldChg chg="modSp ord modAnim">
        <pc:chgData name="Zi Yan" userId="4cadadb171bb72f1" providerId="LiveId" clId="{E07A5658-163D-4A4D-8B96-49FEDD12DD66}" dt="2019-04-04T21:15:52.299" v="282" actId="1035"/>
        <pc:sldMkLst>
          <pc:docMk/>
          <pc:sldMk cId="2097474630" sldId="379"/>
        </pc:sldMkLst>
        <pc:spChg chg="mod">
          <ac:chgData name="Zi Yan" userId="4cadadb171bb72f1" providerId="LiveId" clId="{E07A5658-163D-4A4D-8B96-49FEDD12DD66}" dt="2019-04-04T21:15:24.777" v="231" actId="20577"/>
          <ac:spMkLst>
            <pc:docMk/>
            <pc:sldMk cId="2097474630" sldId="379"/>
            <ac:spMk id="2" creationId="{F9DB90B6-13F9-4394-B838-06A577090A92}"/>
          </ac:spMkLst>
        </pc:spChg>
        <pc:spChg chg="mod">
          <ac:chgData name="Zi Yan" userId="4cadadb171bb72f1" providerId="LiveId" clId="{E07A5658-163D-4A4D-8B96-49FEDD12DD66}" dt="2019-04-04T21:15:52.299" v="282" actId="1035"/>
          <ac:spMkLst>
            <pc:docMk/>
            <pc:sldMk cId="2097474630" sldId="379"/>
            <ac:spMk id="3" creationId="{317E0721-BB29-4A56-A930-0509198BF6B8}"/>
          </ac:spMkLst>
        </pc:spChg>
      </pc:sldChg>
      <pc:sldChg chg="modNotes">
        <pc:chgData name="Zi Yan" userId="4cadadb171bb72f1" providerId="LiveId" clId="{E07A5658-163D-4A4D-8B96-49FEDD12DD66}" dt="2019-03-27T04:00:04.848" v="65"/>
        <pc:sldMkLst>
          <pc:docMk/>
          <pc:sldMk cId="4078768208" sldId="380"/>
        </pc:sldMkLst>
      </pc:sldChg>
      <pc:sldChg chg="modSp modAnim modNotes">
        <pc:chgData name="Zi Yan" userId="4cadadb171bb72f1" providerId="LiveId" clId="{E07A5658-163D-4A4D-8B96-49FEDD12DD66}" dt="2019-04-07T23:25:32.358" v="887" actId="20577"/>
        <pc:sldMkLst>
          <pc:docMk/>
          <pc:sldMk cId="1968979007" sldId="381"/>
        </pc:sldMkLst>
        <pc:spChg chg="mod">
          <ac:chgData name="Zi Yan" userId="4cadadb171bb72f1" providerId="LiveId" clId="{E07A5658-163D-4A4D-8B96-49FEDD12DD66}" dt="2019-04-07T19:15:03.093" v="777" actId="20577"/>
          <ac:spMkLst>
            <pc:docMk/>
            <pc:sldMk cId="1968979007" sldId="381"/>
            <ac:spMk id="5" creationId="{E27138B9-5FF4-FB49-8164-077C7FF00624}"/>
          </ac:spMkLst>
        </pc:spChg>
        <pc:spChg chg="mod">
          <ac:chgData name="Zi Yan" userId="4cadadb171bb72f1" providerId="LiveId" clId="{E07A5658-163D-4A4D-8B96-49FEDD12DD66}" dt="2019-04-07T23:25:32.358" v="887" actId="20577"/>
          <ac:spMkLst>
            <pc:docMk/>
            <pc:sldMk cId="1968979007" sldId="381"/>
            <ac:spMk id="13" creationId="{5E49B83A-DF03-4B4C-A9D2-8159AD158BC2}"/>
          </ac:spMkLst>
        </pc:spChg>
      </pc:sldChg>
      <pc:sldChg chg="delSp modSp add modTransition delAnim modAnim">
        <pc:chgData name="Zi Yan" userId="4cadadb171bb72f1" providerId="LiveId" clId="{E07A5658-163D-4A4D-8B96-49FEDD12DD66}" dt="2019-04-04T22:41:12.930" v="593"/>
        <pc:sldMkLst>
          <pc:docMk/>
          <pc:sldMk cId="3491736138" sldId="382"/>
        </pc:sldMkLst>
        <pc:spChg chg="mod">
          <ac:chgData name="Zi Yan" userId="4cadadb171bb72f1" providerId="LiveId" clId="{E07A5658-163D-4A4D-8B96-49FEDD12DD66}" dt="2019-04-04T22:36:36.800" v="481"/>
          <ac:spMkLst>
            <pc:docMk/>
            <pc:sldMk cId="3491736138" sldId="382"/>
            <ac:spMk id="5" creationId="{42F97FA3-E0B9-554D-AA15-48F33D5ED52F}"/>
          </ac:spMkLst>
        </pc:spChg>
        <pc:spChg chg="mod">
          <ac:chgData name="Zi Yan" userId="4cadadb171bb72f1" providerId="LiveId" clId="{E07A5658-163D-4A4D-8B96-49FEDD12DD66}" dt="2019-04-04T22:37:09.571" v="485" actId="207"/>
          <ac:spMkLst>
            <pc:docMk/>
            <pc:sldMk cId="3491736138" sldId="382"/>
            <ac:spMk id="6" creationId="{BD7FF40B-11E8-B74B-B319-9F5697F19AF2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9" creationId="{18D41056-426C-E14C-B0AD-8444734E76B5}"/>
          </ac:spMkLst>
        </pc:spChg>
        <pc:spChg chg="del mod">
          <ac:chgData name="Zi Yan" userId="4cadadb171bb72f1" providerId="LiveId" clId="{E07A5658-163D-4A4D-8B96-49FEDD12DD66}" dt="2019-04-04T22:36:30.630" v="477" actId="478"/>
          <ac:spMkLst>
            <pc:docMk/>
            <pc:sldMk cId="3491736138" sldId="382"/>
            <ac:spMk id="27" creationId="{4A6E9E8E-BF08-B74C-9D2A-5D34FD20D704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34" creationId="{B4F3CDAC-9E39-D948-8CFE-9BC7999E1B08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35" creationId="{DFF827CE-FDC4-B447-BDA2-B063F4808904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37" creationId="{2BE543C4-FCB6-5246-ADDF-1131EEFB1C04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38" creationId="{298D3D32-C284-EC4C-B8D6-5637D596084B}"/>
          </ac:spMkLst>
        </pc:spChg>
        <pc:spChg chg="mod">
          <ac:chgData name="Zi Yan" userId="4cadadb171bb72f1" providerId="LiveId" clId="{E07A5658-163D-4A4D-8B96-49FEDD12DD66}" dt="2019-04-04T22:36:42.659" v="482" actId="1076"/>
          <ac:spMkLst>
            <pc:docMk/>
            <pc:sldMk cId="3491736138" sldId="382"/>
            <ac:spMk id="39" creationId="{B884B000-1F2B-F64F-B125-705BAFABA1E5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42" creationId="{8069A68C-3D09-E74E-B280-A28035A6D28E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43" creationId="{4EDD841C-A220-3945-A0AD-02D49E5AF41D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45" creationId="{04A6873A-DDAC-4342-BD50-19C043D474C1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46" creationId="{CECC3C1D-984B-D444-A307-BAD49A380D3E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48" creationId="{66B5BE13-8645-8B4D-A05C-2F4780B64C44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49" creationId="{F608F919-2134-3446-8230-C25A533B7D52}"/>
          </ac:spMkLst>
        </pc:spChg>
        <pc:spChg chg="del mod">
          <ac:chgData name="Zi Yan" userId="4cadadb171bb72f1" providerId="LiveId" clId="{E07A5658-163D-4A4D-8B96-49FEDD12DD66}" dt="2019-04-04T22:35:38.845" v="442" actId="478"/>
          <ac:spMkLst>
            <pc:docMk/>
            <pc:sldMk cId="3491736138" sldId="382"/>
            <ac:spMk id="79" creationId="{9FA332E9-2433-B84D-BF36-45C7AA6CA6A6}"/>
          </ac:spMkLst>
        </pc:spChg>
        <pc:spChg chg="del mod">
          <ac:chgData name="Zi Yan" userId="4cadadb171bb72f1" providerId="LiveId" clId="{E07A5658-163D-4A4D-8B96-49FEDD12DD66}" dt="2019-04-04T22:35:37.629" v="440" actId="478"/>
          <ac:spMkLst>
            <pc:docMk/>
            <pc:sldMk cId="3491736138" sldId="382"/>
            <ac:spMk id="80" creationId="{D417AA02-888F-A449-8329-2B9ED626FA2F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82" creationId="{7BA6FDB4-487B-174B-9273-9976A815ADEA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83" creationId="{5C74754F-D420-7F47-A3B2-2E7F0C25A4B0}"/>
          </ac:spMkLst>
        </pc:spChg>
        <pc:spChg chg="del mod">
          <ac:chgData name="Zi Yan" userId="4cadadb171bb72f1" providerId="LiveId" clId="{E07A5658-163D-4A4D-8B96-49FEDD12DD66}" dt="2019-04-04T22:35:34.060" v="436" actId="478"/>
          <ac:spMkLst>
            <pc:docMk/>
            <pc:sldMk cId="3491736138" sldId="382"/>
            <ac:spMk id="84" creationId="{E25C8E8A-EFDA-7D4E-A603-158109833D07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89" creationId="{5AEE0F20-D6D6-5F41-9475-9976C250AF5C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90" creationId="{20BDB5B8-B058-6845-B729-F3CF118EEE3B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91" creationId="{0049E2A3-893E-3941-A201-3F176CC95202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95" creationId="{6273AC28-371F-0B48-BD63-2C82EA1C39FC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96" creationId="{2B6E0FD9-DC05-BB4E-882B-5E04E04552D5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97" creationId="{98906F21-42A5-E44F-A0F8-A616B7EAAC14}"/>
          </ac:spMkLst>
        </pc:spChg>
        <pc:spChg chg="del mod">
          <ac:chgData name="Zi Yan" userId="4cadadb171bb72f1" providerId="LiveId" clId="{E07A5658-163D-4A4D-8B96-49FEDD12DD66}" dt="2019-04-04T22:35:26.706" v="428" actId="478"/>
          <ac:spMkLst>
            <pc:docMk/>
            <pc:sldMk cId="3491736138" sldId="382"/>
            <ac:spMk id="98" creationId="{07C4D012-9654-7941-A52B-1FE70897409E}"/>
          </ac:spMkLst>
        </pc:spChg>
        <pc:spChg chg="del mod">
          <ac:chgData name="Zi Yan" userId="4cadadb171bb72f1" providerId="LiveId" clId="{E07A5658-163D-4A4D-8B96-49FEDD12DD66}" dt="2019-04-04T22:35:24.408" v="426" actId="478"/>
          <ac:spMkLst>
            <pc:docMk/>
            <pc:sldMk cId="3491736138" sldId="382"/>
            <ac:spMk id="99" creationId="{21B1AB41-9ACB-6E48-987E-523D18FB14E7}"/>
          </ac:spMkLst>
        </pc:spChg>
        <pc:spChg chg="del mod">
          <ac:chgData name="Zi Yan" userId="4cadadb171bb72f1" providerId="LiveId" clId="{E07A5658-163D-4A4D-8B96-49FEDD12DD66}" dt="2019-04-04T22:35:20.489" v="422" actId="478"/>
          <ac:spMkLst>
            <pc:docMk/>
            <pc:sldMk cId="3491736138" sldId="382"/>
            <ac:spMk id="101" creationId="{8FA8A827-BC22-9242-AA9E-EB1A29311347}"/>
          </ac:spMkLst>
        </pc:spChg>
        <pc:spChg chg="del mod">
          <ac:chgData name="Zi Yan" userId="4cadadb171bb72f1" providerId="LiveId" clId="{E07A5658-163D-4A4D-8B96-49FEDD12DD66}" dt="2019-04-04T22:35:58.514" v="462" actId="478"/>
          <ac:spMkLst>
            <pc:docMk/>
            <pc:sldMk cId="3491736138" sldId="382"/>
            <ac:spMk id="106" creationId="{F65D79D7-33AE-AA42-8FA0-0ED095C22DB8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07" creationId="{29A1172B-9FDC-F44D-861D-72435C9115F7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08" creationId="{6BB6AC6C-DB91-6C44-9C42-2F285E3C2223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09" creationId="{4E6F7E5A-D1B8-E346-9D14-840C576CB3B4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10" creationId="{34D4031C-DD9A-BA48-90D5-F5B920346833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12" creationId="{2013F944-D9E6-8F48-83A1-8A712FD3A365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13" creationId="{07BD660B-A279-7343-B394-8A49CBFCFAD4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15" creationId="{3A7CAE51-D506-C54D-8AA2-D9637476557E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16" creationId="{756B9213-FA03-5D49-94C1-C5D5A869281E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18" creationId="{5340E8B8-EB71-5D44-9231-75FD4A2A6B03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19" creationId="{007417B6-C8D4-A045-A032-434E4CBE471E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21" creationId="{547B2886-A8C7-9A40-AADA-1C9131CD2C75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22" creationId="{7E304931-076C-8741-A1C6-CDFFA4C6BDCD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24" creationId="{04381534-DE76-6542-B9D5-10E044E3699E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25" creationId="{7E9479DE-507A-D14B-9160-2659B9B44947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26" creationId="{B53B988C-B43E-2143-8B35-4B4439B9643F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27" creationId="{39871303-632A-AA45-BB35-C3E4004A0728}"/>
          </ac:spMkLst>
        </pc:spChg>
        <pc:spChg chg="mod">
          <ac:chgData name="Zi Yan" userId="4cadadb171bb72f1" providerId="LiveId" clId="{E07A5658-163D-4A4D-8B96-49FEDD12DD66}" dt="2019-04-04T22:35:13.572" v="420"/>
          <ac:spMkLst>
            <pc:docMk/>
            <pc:sldMk cId="3491736138" sldId="382"/>
            <ac:spMk id="128" creationId="{37F0E1C6-CFA3-E24E-9A2C-1D4AA6FFE19C}"/>
          </ac:spMkLst>
        </pc:spChg>
        <pc:spChg chg="del mod">
          <ac:chgData name="Zi Yan" userId="4cadadb171bb72f1" providerId="LiveId" clId="{E07A5658-163D-4A4D-8B96-49FEDD12DD66}" dt="2019-04-04T22:35:44.501" v="448" actId="478"/>
          <ac:spMkLst>
            <pc:docMk/>
            <pc:sldMk cId="3491736138" sldId="382"/>
            <ac:spMk id="129" creationId="{24F27662-C4B4-CB40-BAEF-348AA579D656}"/>
          </ac:spMkLst>
        </pc:spChg>
        <pc:spChg chg="del mod">
          <ac:chgData name="Zi Yan" userId="4cadadb171bb72f1" providerId="LiveId" clId="{E07A5658-163D-4A4D-8B96-49FEDD12DD66}" dt="2019-04-04T22:35:40.222" v="444" actId="478"/>
          <ac:spMkLst>
            <pc:docMk/>
            <pc:sldMk cId="3491736138" sldId="382"/>
            <ac:spMk id="131" creationId="{5A866950-4E85-7D4F-BAD9-C4A51D409C42}"/>
          </ac:spMkLst>
        </pc:spChg>
        <pc:grpChg chg="mod">
          <ac:chgData name="Zi Yan" userId="4cadadb171bb72f1" providerId="LiveId" clId="{E07A5658-163D-4A4D-8B96-49FEDD12DD66}" dt="2019-04-04T22:35:13.572" v="420"/>
          <ac:grpSpMkLst>
            <pc:docMk/>
            <pc:sldMk cId="3491736138" sldId="382"/>
            <ac:grpSpMk id="1" creationId="{00000000-0000-0000-0000-000000000000}"/>
          </ac:grpSpMkLst>
        </pc:grpChg>
        <pc:grpChg chg="mod">
          <ac:chgData name="Zi Yan" userId="4cadadb171bb72f1" providerId="LiveId" clId="{E07A5658-163D-4A4D-8B96-49FEDD12DD66}" dt="2019-04-04T22:36:04.730" v="465"/>
          <ac:grpSpMkLst>
            <pc:docMk/>
            <pc:sldMk cId="3491736138" sldId="382"/>
            <ac:grpSpMk id="10" creationId="{BD8189A8-CB20-BC40-9274-80A2B686652F}"/>
          </ac:grpSpMkLst>
        </pc:grpChg>
        <pc:grpChg chg="del mod">
          <ac:chgData name="Zi Yan" userId="4cadadb171bb72f1" providerId="LiveId" clId="{E07A5658-163D-4A4D-8B96-49FEDD12DD66}" dt="2019-04-04T22:36:33.006" v="479" actId="478"/>
          <ac:grpSpMkLst>
            <pc:docMk/>
            <pc:sldMk cId="3491736138" sldId="382"/>
            <ac:grpSpMk id="23" creationId="{211186C3-50D0-844E-80BD-C6356E286A99}"/>
          </ac:grpSpMkLst>
        </pc:grpChg>
        <pc:grpChg chg="del mod">
          <ac:chgData name="Zi Yan" userId="4cadadb171bb72f1" providerId="LiveId" clId="{E07A5658-163D-4A4D-8B96-49FEDD12DD66}" dt="2019-04-04T22:36:27.229" v="475" actId="478"/>
          <ac:grpSpMkLst>
            <pc:docMk/>
            <pc:sldMk cId="3491736138" sldId="382"/>
            <ac:grpSpMk id="36" creationId="{291BD4E0-75BB-D44D-B151-7DE52650CF83}"/>
          </ac:grpSpMkLst>
        </pc:grpChg>
        <pc:grpChg chg="del mod">
          <ac:chgData name="Zi Yan" userId="4cadadb171bb72f1" providerId="LiveId" clId="{E07A5658-163D-4A4D-8B96-49FEDD12DD66}" dt="2019-04-04T22:36:13.347" v="471" actId="478"/>
          <ac:grpSpMkLst>
            <pc:docMk/>
            <pc:sldMk cId="3491736138" sldId="382"/>
            <ac:grpSpMk id="41" creationId="{61056EE2-90A6-9740-AFB1-0F491EC9BF96}"/>
          </ac:grpSpMkLst>
        </pc:grpChg>
        <pc:grpChg chg="del mod">
          <ac:chgData name="Zi Yan" userId="4cadadb171bb72f1" providerId="LiveId" clId="{E07A5658-163D-4A4D-8B96-49FEDD12DD66}" dt="2019-04-04T22:36:11.665" v="469" actId="478"/>
          <ac:grpSpMkLst>
            <pc:docMk/>
            <pc:sldMk cId="3491736138" sldId="382"/>
            <ac:grpSpMk id="44" creationId="{0649C738-D2E0-AD41-A2DF-A22006D598E7}"/>
          </ac:grpSpMkLst>
        </pc:grpChg>
        <pc:grpChg chg="del mod">
          <ac:chgData name="Zi Yan" userId="4cadadb171bb72f1" providerId="LiveId" clId="{E07A5658-163D-4A4D-8B96-49FEDD12DD66}" dt="2019-04-04T22:36:09.319" v="467" actId="478"/>
          <ac:grpSpMkLst>
            <pc:docMk/>
            <pc:sldMk cId="3491736138" sldId="382"/>
            <ac:grpSpMk id="47" creationId="{3CD577DF-16F5-4B41-913B-90FA6277586B}"/>
          </ac:grpSpMkLst>
        </pc:grpChg>
        <pc:grpChg chg="del mod">
          <ac:chgData name="Zi Yan" userId="4cadadb171bb72f1" providerId="LiveId" clId="{E07A5658-163D-4A4D-8B96-49FEDD12DD66}" dt="2019-04-04T22:35:35.912" v="438" actId="478"/>
          <ac:grpSpMkLst>
            <pc:docMk/>
            <pc:sldMk cId="3491736138" sldId="382"/>
            <ac:grpSpMk id="81" creationId="{5EAC2C4F-7F1F-D444-8F73-E29CA53B30BC}"/>
          </ac:grpSpMkLst>
        </pc:grpChg>
        <pc:grpChg chg="del mod">
          <ac:chgData name="Zi Yan" userId="4cadadb171bb72f1" providerId="LiveId" clId="{E07A5658-163D-4A4D-8B96-49FEDD12DD66}" dt="2019-04-04T22:35:30.685" v="432" actId="478"/>
          <ac:grpSpMkLst>
            <pc:docMk/>
            <pc:sldMk cId="3491736138" sldId="382"/>
            <ac:grpSpMk id="86" creationId="{43BB122D-DF19-D649-AD3D-57CBF9CA973F}"/>
          </ac:grpSpMkLst>
        </pc:grpChg>
        <pc:grpChg chg="mod">
          <ac:chgData name="Zi Yan" userId="4cadadb171bb72f1" providerId="LiveId" clId="{E07A5658-163D-4A4D-8B96-49FEDD12DD66}" dt="2019-04-04T22:35:13.572" v="420"/>
          <ac:grpSpMkLst>
            <pc:docMk/>
            <pc:sldMk cId="3491736138" sldId="382"/>
            <ac:grpSpMk id="87" creationId="{4BDE986E-7D10-D84E-A663-0C909A8FB766}"/>
          </ac:grpSpMkLst>
        </pc:grpChg>
        <pc:grpChg chg="del mod">
          <ac:chgData name="Zi Yan" userId="4cadadb171bb72f1" providerId="LiveId" clId="{E07A5658-163D-4A4D-8B96-49FEDD12DD66}" dt="2019-04-04T22:35:28.972" v="430" actId="478"/>
          <ac:grpSpMkLst>
            <pc:docMk/>
            <pc:sldMk cId="3491736138" sldId="382"/>
            <ac:grpSpMk id="92" creationId="{87494982-33E0-8B49-ADF1-203B6CCF3914}"/>
          </ac:grpSpMkLst>
        </pc:grpChg>
        <pc:grpChg chg="mod">
          <ac:chgData name="Zi Yan" userId="4cadadb171bb72f1" providerId="LiveId" clId="{E07A5658-163D-4A4D-8B96-49FEDD12DD66}" dt="2019-04-04T22:35:13.572" v="420"/>
          <ac:grpSpMkLst>
            <pc:docMk/>
            <pc:sldMk cId="3491736138" sldId="382"/>
            <ac:grpSpMk id="93" creationId="{677A5414-C752-574C-90AF-F16A2A7F146D}"/>
          </ac:grpSpMkLst>
        </pc:grpChg>
        <pc:grpChg chg="mod">
          <ac:chgData name="Zi Yan" userId="4cadadb171bb72f1" providerId="LiveId" clId="{E07A5658-163D-4A4D-8B96-49FEDD12DD66}" dt="2019-04-04T22:36:02.930" v="464"/>
          <ac:grpSpMkLst>
            <pc:docMk/>
            <pc:sldMk cId="3491736138" sldId="382"/>
            <ac:grpSpMk id="104" creationId="{D7B6C70E-8DD3-3B4C-B4C9-4C256780C5ED}"/>
          </ac:grpSpMkLst>
        </pc:grpChg>
        <pc:grpChg chg="mod">
          <ac:chgData name="Zi Yan" userId="4cadadb171bb72f1" providerId="LiveId" clId="{E07A5658-163D-4A4D-8B96-49FEDD12DD66}" dt="2019-04-04T22:35:59.460" v="463"/>
          <ac:grpSpMkLst>
            <pc:docMk/>
            <pc:sldMk cId="3491736138" sldId="382"/>
            <ac:grpSpMk id="105" creationId="{2AD5AA70-7CD1-1548-A3F2-7383B8A6F804}"/>
          </ac:grpSpMkLst>
        </pc:grpChg>
        <pc:grpChg chg="del mod">
          <ac:chgData name="Zi Yan" userId="4cadadb171bb72f1" providerId="LiveId" clId="{E07A5658-163D-4A4D-8B96-49FEDD12DD66}" dt="2019-04-04T22:35:55.055" v="458" actId="478"/>
          <ac:grpSpMkLst>
            <pc:docMk/>
            <pc:sldMk cId="3491736138" sldId="382"/>
            <ac:grpSpMk id="111" creationId="{D09006C3-244A-C044-892A-05E03A9363FF}"/>
          </ac:grpSpMkLst>
        </pc:grpChg>
        <pc:grpChg chg="del mod">
          <ac:chgData name="Zi Yan" userId="4cadadb171bb72f1" providerId="LiveId" clId="{E07A5658-163D-4A4D-8B96-49FEDD12DD66}" dt="2019-04-04T22:35:53.244" v="456" actId="478"/>
          <ac:grpSpMkLst>
            <pc:docMk/>
            <pc:sldMk cId="3491736138" sldId="382"/>
            <ac:grpSpMk id="114" creationId="{0F7397A0-5AF2-3948-94DF-B98B39F9500E}"/>
          </ac:grpSpMkLst>
        </pc:grpChg>
        <pc:grpChg chg="del mod">
          <ac:chgData name="Zi Yan" userId="4cadadb171bb72f1" providerId="LiveId" clId="{E07A5658-163D-4A4D-8B96-49FEDD12DD66}" dt="2019-04-04T22:35:51.695" v="454" actId="478"/>
          <ac:grpSpMkLst>
            <pc:docMk/>
            <pc:sldMk cId="3491736138" sldId="382"/>
            <ac:grpSpMk id="117" creationId="{CC96004E-B514-2144-A6BE-A21C12DABAE0}"/>
          </ac:grpSpMkLst>
        </pc:grpChg>
        <pc:grpChg chg="del mod">
          <ac:chgData name="Zi Yan" userId="4cadadb171bb72f1" providerId="LiveId" clId="{E07A5658-163D-4A4D-8B96-49FEDD12DD66}" dt="2019-04-04T22:35:50.066" v="452" actId="478"/>
          <ac:grpSpMkLst>
            <pc:docMk/>
            <pc:sldMk cId="3491736138" sldId="382"/>
            <ac:grpSpMk id="120" creationId="{20823543-3655-4843-87D5-956901BB9F6A}"/>
          </ac:grpSpMkLst>
        </pc:grpChg>
        <pc:grpChg chg="del mod">
          <ac:chgData name="Zi Yan" userId="4cadadb171bb72f1" providerId="LiveId" clId="{E07A5658-163D-4A4D-8B96-49FEDD12DD66}" dt="2019-04-04T22:35:48.582" v="450" actId="478"/>
          <ac:grpSpMkLst>
            <pc:docMk/>
            <pc:sldMk cId="3491736138" sldId="382"/>
            <ac:grpSpMk id="123" creationId="{4239FFCE-6BCA-9E44-A841-B45B1EEA8648}"/>
          </ac:grpSpMkLst>
        </pc:grpChg>
        <pc:picChg chg="mod">
          <ac:chgData name="Zi Yan" userId="4cadadb171bb72f1" providerId="LiveId" clId="{E07A5658-163D-4A4D-8B96-49FEDD12DD66}" dt="2019-04-04T22:36:14.524" v="472"/>
          <ac:picMkLst>
            <pc:docMk/>
            <pc:sldMk cId="3491736138" sldId="382"/>
            <ac:picMk id="40" creationId="{C8041AF3-FBA3-4B48-9359-771E3B4BD41C}"/>
          </ac:picMkLst>
        </pc:picChg>
        <pc:picChg chg="del mod">
          <ac:chgData name="Zi Yan" userId="4cadadb171bb72f1" providerId="LiveId" clId="{E07A5658-163D-4A4D-8B96-49FEDD12DD66}" dt="2019-04-04T22:35:32.524" v="434" actId="478"/>
          <ac:picMkLst>
            <pc:docMk/>
            <pc:sldMk cId="3491736138" sldId="382"/>
            <ac:picMk id="85" creationId="{DABDE097-0300-5C4E-BC6A-542C8E3F6A13}"/>
          </ac:picMkLst>
        </pc:picChg>
        <pc:picChg chg="del mod">
          <ac:chgData name="Zi Yan" userId="4cadadb171bb72f1" providerId="LiveId" clId="{E07A5658-163D-4A4D-8B96-49FEDD12DD66}" dt="2019-04-04T22:35:56.946" v="460" actId="478"/>
          <ac:picMkLst>
            <pc:docMk/>
            <pc:sldMk cId="3491736138" sldId="382"/>
            <ac:picMk id="103" creationId="{21FC6020-F816-4144-92E6-259FECA22019}"/>
          </ac:picMkLst>
        </pc:picChg>
        <pc:picChg chg="del mod">
          <ac:chgData name="Zi Yan" userId="4cadadb171bb72f1" providerId="LiveId" clId="{E07A5658-163D-4A4D-8B96-49FEDD12DD66}" dt="2019-04-04T22:35:42.398" v="446" actId="478"/>
          <ac:picMkLst>
            <pc:docMk/>
            <pc:sldMk cId="3491736138" sldId="382"/>
            <ac:picMk id="130" creationId="{CABCEFA8-4D98-364F-8001-4DF42770D6B5}"/>
          </ac:picMkLst>
        </pc:picChg>
        <pc:cxnChg chg="mod">
          <ac:chgData name="Zi Yan" userId="4cadadb171bb72f1" providerId="LiveId" clId="{E07A5658-163D-4A4D-8B96-49FEDD12DD66}" dt="2019-04-04T22:35:13.572" v="420"/>
          <ac:cxnSpMkLst>
            <pc:docMk/>
            <pc:sldMk cId="3491736138" sldId="382"/>
            <ac:cxnSpMk id="8" creationId="{B0F626F6-6707-6848-8194-82E64DDEF848}"/>
          </ac:cxnSpMkLst>
        </pc:cxnChg>
        <pc:cxnChg chg="mod">
          <ac:chgData name="Zi Yan" userId="4cadadb171bb72f1" providerId="LiveId" clId="{E07A5658-163D-4A4D-8B96-49FEDD12DD66}" dt="2019-04-04T22:35:13.572" v="420"/>
          <ac:cxnSpMkLst>
            <pc:docMk/>
            <pc:sldMk cId="3491736138" sldId="382"/>
            <ac:cxnSpMk id="88" creationId="{9FEF60FA-81C4-8D45-9154-5A585C596FE3}"/>
          </ac:cxnSpMkLst>
        </pc:cxnChg>
        <pc:cxnChg chg="mod">
          <ac:chgData name="Zi Yan" userId="4cadadb171bb72f1" providerId="LiveId" clId="{E07A5658-163D-4A4D-8B96-49FEDD12DD66}" dt="2019-04-04T22:35:13.572" v="420"/>
          <ac:cxnSpMkLst>
            <pc:docMk/>
            <pc:sldMk cId="3491736138" sldId="382"/>
            <ac:cxnSpMk id="94" creationId="{F0C3F6F8-6F87-DC4B-92C9-7B9A8C5DACEB}"/>
          </ac:cxnSpMkLst>
        </pc:cxnChg>
        <pc:cxnChg chg="del mod">
          <ac:chgData name="Zi Yan" userId="4cadadb171bb72f1" providerId="LiveId" clId="{E07A5658-163D-4A4D-8B96-49FEDD12DD66}" dt="2019-04-04T22:35:22.722" v="424" actId="478"/>
          <ac:cxnSpMkLst>
            <pc:docMk/>
            <pc:sldMk cId="3491736138" sldId="382"/>
            <ac:cxnSpMk id="100" creationId="{5520CE5A-0515-954C-85A5-BF9B8CDC9E5E}"/>
          </ac:cxnSpMkLst>
        </pc:cxnChg>
      </pc:sldChg>
      <pc:sldChg chg="addSp delSp modSp add modTransition addAnim delAnim modAnim">
        <pc:chgData name="Zi Yan" userId="4cadadb171bb72f1" providerId="LiveId" clId="{E07A5658-163D-4A4D-8B96-49FEDD12DD66}" dt="2019-04-07T19:16:48.627" v="824" actId="207"/>
        <pc:sldMkLst>
          <pc:docMk/>
          <pc:sldMk cId="4235476114" sldId="383"/>
        </pc:sldMkLst>
        <pc:spChg chg="add mod">
          <ac:chgData name="Zi Yan" userId="4cadadb171bb72f1" providerId="LiveId" clId="{E07A5658-163D-4A4D-8B96-49FEDD12DD66}" dt="2019-04-07T19:16:20.171" v="795" actId="113"/>
          <ac:spMkLst>
            <pc:docMk/>
            <pc:sldMk cId="4235476114" sldId="383"/>
            <ac:spMk id="2" creationId="{B8069A84-1AEE-4D7F-8BA6-B9666F8CDBC6}"/>
          </ac:spMkLst>
        </pc:spChg>
        <pc:spChg chg="mod">
          <ac:chgData name="Zi Yan" userId="4cadadb171bb72f1" providerId="LiveId" clId="{E07A5658-163D-4A4D-8B96-49FEDD12DD66}" dt="2019-04-04T22:38:37.212" v="528"/>
          <ac:spMkLst>
            <pc:docMk/>
            <pc:sldMk cId="4235476114" sldId="383"/>
            <ac:spMk id="5" creationId="{42F97FA3-E0B9-554D-AA15-48F33D5ED52F}"/>
          </ac:spMkLst>
        </pc:spChg>
        <pc:spChg chg="mod">
          <ac:chgData name="Zi Yan" userId="4cadadb171bb72f1" providerId="LiveId" clId="{E07A5658-163D-4A4D-8B96-49FEDD12DD66}" dt="2019-04-04T22:41:02.276" v="592" actId="207"/>
          <ac:spMkLst>
            <pc:docMk/>
            <pc:sldMk cId="4235476114" sldId="383"/>
            <ac:spMk id="6" creationId="{BD7FF40B-11E8-B74B-B319-9F5697F19AF2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9" creationId="{18D41056-426C-E14C-B0AD-8444734E76B5}"/>
          </ac:spMkLst>
        </pc:spChg>
        <pc:spChg chg="add del mod">
          <ac:chgData name="Zi Yan" userId="4cadadb171bb72f1" providerId="LiveId" clId="{E07A5658-163D-4A4D-8B96-49FEDD12DD66}" dt="2019-04-04T22:40:21.046" v="579" actId="478"/>
          <ac:spMkLst>
            <pc:docMk/>
            <pc:sldMk cId="4235476114" sldId="383"/>
            <ac:spMk id="27" creationId="{4A6E9E8E-BF08-B74C-9D2A-5D34FD20D704}"/>
          </ac:spMkLst>
        </pc:spChg>
        <pc:spChg chg="add mod">
          <ac:chgData name="Zi Yan" userId="4cadadb171bb72f1" providerId="LiveId" clId="{E07A5658-163D-4A4D-8B96-49FEDD12DD66}" dt="2019-04-07T19:16:48.627" v="824" actId="207"/>
          <ac:spMkLst>
            <pc:docMk/>
            <pc:sldMk cId="4235476114" sldId="383"/>
            <ac:spMk id="29" creationId="{135A623F-62BE-4AD4-9A93-38C09B9EF2EA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34" creationId="{B4F3CDAC-9E39-D948-8CFE-9BC7999E1B08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35" creationId="{DFF827CE-FDC4-B447-BDA2-B063F4808904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37" creationId="{2BE543C4-FCB6-5246-ADDF-1131EEFB1C04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38" creationId="{298D3D32-C284-EC4C-B8D6-5637D596084B}"/>
          </ac:spMkLst>
        </pc:spChg>
        <pc:spChg chg="add del mod">
          <ac:chgData name="Zi Yan" userId="4cadadb171bb72f1" providerId="LiveId" clId="{E07A5658-163D-4A4D-8B96-49FEDD12DD66}" dt="2019-04-04T22:40:15.103" v="575" actId="478"/>
          <ac:spMkLst>
            <pc:docMk/>
            <pc:sldMk cId="4235476114" sldId="383"/>
            <ac:spMk id="39" creationId="{B884B000-1F2B-F64F-B125-705BAFABA1E5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42" creationId="{8069A68C-3D09-E74E-B280-A28035A6D28E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43" creationId="{4EDD841C-A220-3945-A0AD-02D49E5AF41D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45" creationId="{04A6873A-DDAC-4342-BD50-19C043D474C1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46" creationId="{CECC3C1D-984B-D444-A307-BAD49A380D3E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48" creationId="{66B5BE13-8645-8B4D-A05C-2F4780B64C44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49" creationId="{F608F919-2134-3446-8230-C25A533B7D52}"/>
          </ac:spMkLst>
        </pc:spChg>
        <pc:spChg chg="del mod">
          <ac:chgData name="Zi Yan" userId="4cadadb171bb72f1" providerId="LiveId" clId="{E07A5658-163D-4A4D-8B96-49FEDD12DD66}" dt="2019-04-04T22:37:48.603" v="508" actId="478"/>
          <ac:spMkLst>
            <pc:docMk/>
            <pc:sldMk cId="4235476114" sldId="383"/>
            <ac:spMk id="79" creationId="{9FA332E9-2433-B84D-BF36-45C7AA6CA6A6}"/>
          </ac:spMkLst>
        </pc:spChg>
        <pc:spChg chg="del mod">
          <ac:chgData name="Zi Yan" userId="4cadadb171bb72f1" providerId="LiveId" clId="{E07A5658-163D-4A4D-8B96-49FEDD12DD66}" dt="2019-04-04T22:37:47.368" v="506" actId="478"/>
          <ac:spMkLst>
            <pc:docMk/>
            <pc:sldMk cId="4235476114" sldId="383"/>
            <ac:spMk id="80" creationId="{D417AA02-888F-A449-8329-2B9ED626FA2F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82" creationId="{7BA6FDB4-487B-174B-9273-9976A815ADEA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83" creationId="{5C74754F-D420-7F47-A3B2-2E7F0C25A4B0}"/>
          </ac:spMkLst>
        </pc:spChg>
        <pc:spChg chg="del mod">
          <ac:chgData name="Zi Yan" userId="4cadadb171bb72f1" providerId="LiveId" clId="{E07A5658-163D-4A4D-8B96-49FEDD12DD66}" dt="2019-04-04T22:37:43.896" v="502" actId="478"/>
          <ac:spMkLst>
            <pc:docMk/>
            <pc:sldMk cId="4235476114" sldId="383"/>
            <ac:spMk id="84" creationId="{E25C8E8A-EFDA-7D4E-A603-158109833D07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89" creationId="{5AEE0F20-D6D6-5F41-9475-9976C250AF5C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90" creationId="{20BDB5B8-B058-6845-B729-F3CF118EEE3B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91" creationId="{0049E2A3-893E-3941-A201-3F176CC95202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95" creationId="{6273AC28-371F-0B48-BD63-2C82EA1C39FC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96" creationId="{2B6E0FD9-DC05-BB4E-882B-5E04E04552D5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97" creationId="{98906F21-42A5-E44F-A0F8-A616B7EAAC14}"/>
          </ac:spMkLst>
        </pc:spChg>
        <pc:spChg chg="del mod">
          <ac:chgData name="Zi Yan" userId="4cadadb171bb72f1" providerId="LiveId" clId="{E07A5658-163D-4A4D-8B96-49FEDD12DD66}" dt="2019-04-04T22:37:36.958" v="494" actId="478"/>
          <ac:spMkLst>
            <pc:docMk/>
            <pc:sldMk cId="4235476114" sldId="383"/>
            <ac:spMk id="98" creationId="{07C4D012-9654-7941-A52B-1FE70897409E}"/>
          </ac:spMkLst>
        </pc:spChg>
        <pc:spChg chg="del mod">
          <ac:chgData name="Zi Yan" userId="4cadadb171bb72f1" providerId="LiveId" clId="{E07A5658-163D-4A4D-8B96-49FEDD12DD66}" dt="2019-04-04T22:37:35.553" v="492" actId="478"/>
          <ac:spMkLst>
            <pc:docMk/>
            <pc:sldMk cId="4235476114" sldId="383"/>
            <ac:spMk id="99" creationId="{21B1AB41-9ACB-6E48-987E-523D18FB14E7}"/>
          </ac:spMkLst>
        </pc:spChg>
        <pc:spChg chg="del mod">
          <ac:chgData name="Zi Yan" userId="4cadadb171bb72f1" providerId="LiveId" clId="{E07A5658-163D-4A4D-8B96-49FEDD12DD66}" dt="2019-04-04T22:37:32.214" v="488" actId="478"/>
          <ac:spMkLst>
            <pc:docMk/>
            <pc:sldMk cId="4235476114" sldId="383"/>
            <ac:spMk id="101" creationId="{8FA8A827-BC22-9242-AA9E-EB1A29311347}"/>
          </ac:spMkLst>
        </pc:spChg>
        <pc:spChg chg="del mod">
          <ac:chgData name="Zi Yan" userId="4cadadb171bb72f1" providerId="LiveId" clId="{E07A5658-163D-4A4D-8B96-49FEDD12DD66}" dt="2019-04-04T22:38:25.807" v="524" actId="478"/>
          <ac:spMkLst>
            <pc:docMk/>
            <pc:sldMk cId="4235476114" sldId="383"/>
            <ac:spMk id="106" creationId="{F65D79D7-33AE-AA42-8FA0-0ED095C22DB8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07" creationId="{29A1172B-9FDC-F44D-861D-72435C9115F7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08" creationId="{6BB6AC6C-DB91-6C44-9C42-2F285E3C2223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09" creationId="{4E6F7E5A-D1B8-E346-9D14-840C576CB3B4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10" creationId="{34D4031C-DD9A-BA48-90D5-F5B920346833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12" creationId="{2013F944-D9E6-8F48-83A1-8A712FD3A365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13" creationId="{07BD660B-A279-7343-B394-8A49CBFCFAD4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15" creationId="{3A7CAE51-D506-C54D-8AA2-D9637476557E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16" creationId="{756B9213-FA03-5D49-94C1-C5D5A869281E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18" creationId="{5340E8B8-EB71-5D44-9231-75FD4A2A6B03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19" creationId="{007417B6-C8D4-A045-A032-434E4CBE471E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21" creationId="{547B2886-A8C7-9A40-AADA-1C9131CD2C75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22" creationId="{7E304931-076C-8741-A1C6-CDFFA4C6BDCD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24" creationId="{04381534-DE76-6542-B9D5-10E044E3699E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25" creationId="{7E9479DE-507A-D14B-9160-2659B9B44947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26" creationId="{B53B988C-B43E-2143-8B35-4B4439B9643F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27" creationId="{39871303-632A-AA45-BB35-C3E4004A0728}"/>
          </ac:spMkLst>
        </pc:spChg>
        <pc:spChg chg="mod">
          <ac:chgData name="Zi Yan" userId="4cadadb171bb72f1" providerId="LiveId" clId="{E07A5658-163D-4A4D-8B96-49FEDD12DD66}" dt="2019-04-04T22:37:24.119" v="486"/>
          <ac:spMkLst>
            <pc:docMk/>
            <pc:sldMk cId="4235476114" sldId="383"/>
            <ac:spMk id="128" creationId="{37F0E1C6-CFA3-E24E-9A2C-1D4AA6FFE19C}"/>
          </ac:spMkLst>
        </pc:spChg>
        <pc:spChg chg="mod">
          <ac:chgData name="Zi Yan" userId="4cadadb171bb72f1" providerId="LiveId" clId="{E07A5658-163D-4A4D-8B96-49FEDD12DD66}" dt="2019-04-04T22:38:05.416" v="515"/>
          <ac:spMkLst>
            <pc:docMk/>
            <pc:sldMk cId="4235476114" sldId="383"/>
            <ac:spMk id="129" creationId="{24F27662-C4B4-CB40-BAEF-348AA579D656}"/>
          </ac:spMkLst>
        </pc:spChg>
        <pc:spChg chg="add del mod">
          <ac:chgData name="Zi Yan" userId="4cadadb171bb72f1" providerId="LiveId" clId="{E07A5658-163D-4A4D-8B96-49FEDD12DD66}" dt="2019-04-04T22:38:00.209" v="513" actId="478"/>
          <ac:spMkLst>
            <pc:docMk/>
            <pc:sldMk cId="4235476114" sldId="383"/>
            <ac:spMk id="131" creationId="{5A866950-4E85-7D4F-BAD9-C4A51D409C42}"/>
          </ac:spMkLst>
        </pc:spChg>
        <pc:grpChg chg="mod">
          <ac:chgData name="Zi Yan" userId="4cadadb171bb72f1" providerId="LiveId" clId="{E07A5658-163D-4A4D-8B96-49FEDD12DD66}" dt="2019-04-04T22:37:24.119" v="486"/>
          <ac:grpSpMkLst>
            <pc:docMk/>
            <pc:sldMk cId="4235476114" sldId="383"/>
            <ac:grpSpMk id="1" creationId="{00000000-0000-0000-0000-000000000000}"/>
          </ac:grpSpMkLst>
        </pc:grpChg>
        <pc:grpChg chg="del mod">
          <ac:chgData name="Zi Yan" userId="4cadadb171bb72f1" providerId="LiveId" clId="{E07A5658-163D-4A4D-8B96-49FEDD12DD66}" dt="2019-04-04T22:38:43.143" v="531" actId="478"/>
          <ac:grpSpMkLst>
            <pc:docMk/>
            <pc:sldMk cId="4235476114" sldId="383"/>
            <ac:grpSpMk id="10" creationId="{BD8189A8-CB20-BC40-9274-80A2B686652F}"/>
          </ac:grpSpMkLst>
        </pc:grpChg>
        <pc:grpChg chg="add del mod">
          <ac:chgData name="Zi Yan" userId="4cadadb171bb72f1" providerId="LiveId" clId="{E07A5658-163D-4A4D-8B96-49FEDD12DD66}" dt="2019-04-04T22:40:23.959" v="580" actId="478"/>
          <ac:grpSpMkLst>
            <pc:docMk/>
            <pc:sldMk cId="4235476114" sldId="383"/>
            <ac:grpSpMk id="23" creationId="{211186C3-50D0-844E-80BD-C6356E286A99}"/>
          </ac:grpSpMkLst>
        </pc:grpChg>
        <pc:grpChg chg="add del mod">
          <ac:chgData name="Zi Yan" userId="4cadadb171bb72f1" providerId="LiveId" clId="{E07A5658-163D-4A4D-8B96-49FEDD12DD66}" dt="2019-04-04T22:40:18.083" v="577" actId="478"/>
          <ac:grpSpMkLst>
            <pc:docMk/>
            <pc:sldMk cId="4235476114" sldId="383"/>
            <ac:grpSpMk id="36" creationId="{291BD4E0-75BB-D44D-B151-7DE52650CF83}"/>
          </ac:grpSpMkLst>
        </pc:grpChg>
        <pc:grpChg chg="add del mod">
          <ac:chgData name="Zi Yan" userId="4cadadb171bb72f1" providerId="LiveId" clId="{E07A5658-163D-4A4D-8B96-49FEDD12DD66}" dt="2019-04-04T22:40:08.900" v="571" actId="478"/>
          <ac:grpSpMkLst>
            <pc:docMk/>
            <pc:sldMk cId="4235476114" sldId="383"/>
            <ac:grpSpMk id="41" creationId="{61056EE2-90A6-9740-AFB1-0F491EC9BF96}"/>
          </ac:grpSpMkLst>
        </pc:grpChg>
        <pc:grpChg chg="add del mod">
          <ac:chgData name="Zi Yan" userId="4cadadb171bb72f1" providerId="LiveId" clId="{E07A5658-163D-4A4D-8B96-49FEDD12DD66}" dt="2019-04-04T22:40:05.070" v="569" actId="478"/>
          <ac:grpSpMkLst>
            <pc:docMk/>
            <pc:sldMk cId="4235476114" sldId="383"/>
            <ac:grpSpMk id="44" creationId="{0649C738-D2E0-AD41-A2DF-A22006D598E7}"/>
          </ac:grpSpMkLst>
        </pc:grpChg>
        <pc:grpChg chg="add del mod">
          <ac:chgData name="Zi Yan" userId="4cadadb171bb72f1" providerId="LiveId" clId="{E07A5658-163D-4A4D-8B96-49FEDD12DD66}" dt="2019-04-04T22:40:01.549" v="567" actId="478"/>
          <ac:grpSpMkLst>
            <pc:docMk/>
            <pc:sldMk cId="4235476114" sldId="383"/>
            <ac:grpSpMk id="47" creationId="{3CD577DF-16F5-4B41-913B-90FA6277586B}"/>
          </ac:grpSpMkLst>
        </pc:grpChg>
        <pc:grpChg chg="add mod">
          <ac:chgData name="Zi Yan" userId="4cadadb171bb72f1" providerId="LiveId" clId="{E07A5658-163D-4A4D-8B96-49FEDD12DD66}" dt="2019-04-04T22:40:51.065" v="590" actId="1037"/>
          <ac:grpSpMkLst>
            <pc:docMk/>
            <pc:sldMk cId="4235476114" sldId="383"/>
            <ac:grpSpMk id="77" creationId="{009D473D-BB0F-477B-9E96-B56EA69764B6}"/>
          </ac:grpSpMkLst>
        </pc:grpChg>
        <pc:grpChg chg="del mod">
          <ac:chgData name="Zi Yan" userId="4cadadb171bb72f1" providerId="LiveId" clId="{E07A5658-163D-4A4D-8B96-49FEDD12DD66}" dt="2019-04-04T22:37:45.508" v="504" actId="478"/>
          <ac:grpSpMkLst>
            <pc:docMk/>
            <pc:sldMk cId="4235476114" sldId="383"/>
            <ac:grpSpMk id="81" creationId="{5EAC2C4F-7F1F-D444-8F73-E29CA53B30BC}"/>
          </ac:grpSpMkLst>
        </pc:grpChg>
        <pc:grpChg chg="del mod">
          <ac:chgData name="Zi Yan" userId="4cadadb171bb72f1" providerId="LiveId" clId="{E07A5658-163D-4A4D-8B96-49FEDD12DD66}" dt="2019-04-04T22:37:40.235" v="498" actId="478"/>
          <ac:grpSpMkLst>
            <pc:docMk/>
            <pc:sldMk cId="4235476114" sldId="383"/>
            <ac:grpSpMk id="86" creationId="{43BB122D-DF19-D649-AD3D-57CBF9CA973F}"/>
          </ac:grpSpMkLst>
        </pc:grpChg>
        <pc:grpChg chg="mod">
          <ac:chgData name="Zi Yan" userId="4cadadb171bb72f1" providerId="LiveId" clId="{E07A5658-163D-4A4D-8B96-49FEDD12DD66}" dt="2019-04-04T22:37:24.119" v="486"/>
          <ac:grpSpMkLst>
            <pc:docMk/>
            <pc:sldMk cId="4235476114" sldId="383"/>
            <ac:grpSpMk id="87" creationId="{4BDE986E-7D10-D84E-A663-0C909A8FB766}"/>
          </ac:grpSpMkLst>
        </pc:grpChg>
        <pc:grpChg chg="del mod">
          <ac:chgData name="Zi Yan" userId="4cadadb171bb72f1" providerId="LiveId" clId="{E07A5658-163D-4A4D-8B96-49FEDD12DD66}" dt="2019-04-04T22:37:38.809" v="496" actId="478"/>
          <ac:grpSpMkLst>
            <pc:docMk/>
            <pc:sldMk cId="4235476114" sldId="383"/>
            <ac:grpSpMk id="92" creationId="{87494982-33E0-8B49-ADF1-203B6CCF3914}"/>
          </ac:grpSpMkLst>
        </pc:grpChg>
        <pc:grpChg chg="mod">
          <ac:chgData name="Zi Yan" userId="4cadadb171bb72f1" providerId="LiveId" clId="{E07A5658-163D-4A4D-8B96-49FEDD12DD66}" dt="2019-04-04T22:37:24.119" v="486"/>
          <ac:grpSpMkLst>
            <pc:docMk/>
            <pc:sldMk cId="4235476114" sldId="383"/>
            <ac:grpSpMk id="93" creationId="{677A5414-C752-574C-90AF-F16A2A7F146D}"/>
          </ac:grpSpMkLst>
        </pc:grpChg>
        <pc:grpChg chg="del mod">
          <ac:chgData name="Zi Yan" userId="4cadadb171bb72f1" providerId="LiveId" clId="{E07A5658-163D-4A4D-8B96-49FEDD12DD66}" dt="2019-04-04T22:38:47.436" v="533" actId="478"/>
          <ac:grpSpMkLst>
            <pc:docMk/>
            <pc:sldMk cId="4235476114" sldId="383"/>
            <ac:grpSpMk id="104" creationId="{D7B6C70E-8DD3-3B4C-B4C9-4C256780C5ED}"/>
          </ac:grpSpMkLst>
        </pc:grpChg>
        <pc:grpChg chg="del mod">
          <ac:chgData name="Zi Yan" userId="4cadadb171bb72f1" providerId="LiveId" clId="{E07A5658-163D-4A4D-8B96-49FEDD12DD66}" dt="2019-04-04T22:38:29.198" v="526" actId="478"/>
          <ac:grpSpMkLst>
            <pc:docMk/>
            <pc:sldMk cId="4235476114" sldId="383"/>
            <ac:grpSpMk id="105" creationId="{2AD5AA70-7CD1-1548-A3F2-7383B8A6F804}"/>
          </ac:grpSpMkLst>
        </pc:grpChg>
        <pc:grpChg chg="add del mod">
          <ac:chgData name="Zi Yan" userId="4cadadb171bb72f1" providerId="LiveId" clId="{E07A5658-163D-4A4D-8B96-49FEDD12DD66}" dt="2019-04-04T22:39:48.272" v="565" actId="478"/>
          <ac:grpSpMkLst>
            <pc:docMk/>
            <pc:sldMk cId="4235476114" sldId="383"/>
            <ac:grpSpMk id="111" creationId="{D09006C3-244A-C044-892A-05E03A9363FF}"/>
          </ac:grpSpMkLst>
        </pc:grpChg>
        <pc:grpChg chg="mod">
          <ac:chgData name="Zi Yan" userId="4cadadb171bb72f1" providerId="LiveId" clId="{E07A5658-163D-4A4D-8B96-49FEDD12DD66}" dt="2019-04-04T22:38:12.220" v="519"/>
          <ac:grpSpMkLst>
            <pc:docMk/>
            <pc:sldMk cId="4235476114" sldId="383"/>
            <ac:grpSpMk id="114" creationId="{0F7397A0-5AF2-3948-94DF-B98B39F9500E}"/>
          </ac:grpSpMkLst>
        </pc:grpChg>
        <pc:grpChg chg="mod">
          <ac:chgData name="Zi Yan" userId="4cadadb171bb72f1" providerId="LiveId" clId="{E07A5658-163D-4A4D-8B96-49FEDD12DD66}" dt="2019-04-04T22:38:10.632" v="518"/>
          <ac:grpSpMkLst>
            <pc:docMk/>
            <pc:sldMk cId="4235476114" sldId="383"/>
            <ac:grpSpMk id="117" creationId="{CC96004E-B514-2144-A6BE-A21C12DABAE0}"/>
          </ac:grpSpMkLst>
        </pc:grpChg>
        <pc:grpChg chg="mod">
          <ac:chgData name="Zi Yan" userId="4cadadb171bb72f1" providerId="LiveId" clId="{E07A5658-163D-4A4D-8B96-49FEDD12DD66}" dt="2019-04-04T22:38:08.781" v="517"/>
          <ac:grpSpMkLst>
            <pc:docMk/>
            <pc:sldMk cId="4235476114" sldId="383"/>
            <ac:grpSpMk id="120" creationId="{20823543-3655-4843-87D5-956901BB9F6A}"/>
          </ac:grpSpMkLst>
        </pc:grpChg>
        <pc:grpChg chg="mod">
          <ac:chgData name="Zi Yan" userId="4cadadb171bb72f1" providerId="LiveId" clId="{E07A5658-163D-4A4D-8B96-49FEDD12DD66}" dt="2019-04-04T22:38:06.809" v="516"/>
          <ac:grpSpMkLst>
            <pc:docMk/>
            <pc:sldMk cId="4235476114" sldId="383"/>
            <ac:grpSpMk id="123" creationId="{4239FFCE-6BCA-9E44-A841-B45B1EEA8648}"/>
          </ac:grpSpMkLst>
        </pc:grpChg>
        <pc:picChg chg="add del mod">
          <ac:chgData name="Zi Yan" userId="4cadadb171bb72f1" providerId="LiveId" clId="{E07A5658-163D-4A4D-8B96-49FEDD12DD66}" dt="2019-04-04T22:40:11.542" v="573" actId="478"/>
          <ac:picMkLst>
            <pc:docMk/>
            <pc:sldMk cId="4235476114" sldId="383"/>
            <ac:picMk id="40" creationId="{C8041AF3-FBA3-4B48-9359-771E3B4BD41C}"/>
          </ac:picMkLst>
        </pc:picChg>
        <pc:picChg chg="del mod">
          <ac:chgData name="Zi Yan" userId="4cadadb171bb72f1" providerId="LiveId" clId="{E07A5658-163D-4A4D-8B96-49FEDD12DD66}" dt="2019-04-04T22:37:42.185" v="500" actId="478"/>
          <ac:picMkLst>
            <pc:docMk/>
            <pc:sldMk cId="4235476114" sldId="383"/>
            <ac:picMk id="85" creationId="{DABDE097-0300-5C4E-BC6A-542C8E3F6A13}"/>
          </ac:picMkLst>
        </pc:picChg>
        <pc:picChg chg="del mod">
          <ac:chgData name="Zi Yan" userId="4cadadb171bb72f1" providerId="LiveId" clId="{E07A5658-163D-4A4D-8B96-49FEDD12DD66}" dt="2019-04-04T22:38:22.951" v="523" actId="478"/>
          <ac:picMkLst>
            <pc:docMk/>
            <pc:sldMk cId="4235476114" sldId="383"/>
            <ac:picMk id="103" creationId="{21FC6020-F816-4144-92E6-259FECA22019}"/>
          </ac:picMkLst>
        </pc:picChg>
        <pc:picChg chg="mod">
          <ac:chgData name="Zi Yan" userId="4cadadb171bb72f1" providerId="LiveId" clId="{E07A5658-163D-4A4D-8B96-49FEDD12DD66}" dt="2019-04-07T19:16:25.366" v="811" actId="1036"/>
          <ac:picMkLst>
            <pc:docMk/>
            <pc:sldMk cId="4235476114" sldId="383"/>
            <ac:picMk id="130" creationId="{CABCEFA8-4D98-364F-8001-4DF42770D6B5}"/>
          </ac:picMkLst>
        </pc:picChg>
        <pc:cxnChg chg="mod">
          <ac:chgData name="Zi Yan" userId="4cadadb171bb72f1" providerId="LiveId" clId="{E07A5658-163D-4A4D-8B96-49FEDD12DD66}" dt="2019-04-04T22:37:24.119" v="486"/>
          <ac:cxnSpMkLst>
            <pc:docMk/>
            <pc:sldMk cId="4235476114" sldId="383"/>
            <ac:cxnSpMk id="8" creationId="{B0F626F6-6707-6848-8194-82E64DDEF848}"/>
          </ac:cxnSpMkLst>
        </pc:cxnChg>
        <pc:cxnChg chg="mod">
          <ac:chgData name="Zi Yan" userId="4cadadb171bb72f1" providerId="LiveId" clId="{E07A5658-163D-4A4D-8B96-49FEDD12DD66}" dt="2019-04-04T22:37:24.119" v="486"/>
          <ac:cxnSpMkLst>
            <pc:docMk/>
            <pc:sldMk cId="4235476114" sldId="383"/>
            <ac:cxnSpMk id="88" creationId="{9FEF60FA-81C4-8D45-9154-5A585C596FE3}"/>
          </ac:cxnSpMkLst>
        </pc:cxnChg>
        <pc:cxnChg chg="mod">
          <ac:chgData name="Zi Yan" userId="4cadadb171bb72f1" providerId="LiveId" clId="{E07A5658-163D-4A4D-8B96-49FEDD12DD66}" dt="2019-04-04T22:37:24.119" v="486"/>
          <ac:cxnSpMkLst>
            <pc:docMk/>
            <pc:sldMk cId="4235476114" sldId="383"/>
            <ac:cxnSpMk id="94" creationId="{F0C3F6F8-6F87-DC4B-92C9-7B9A8C5DACEB}"/>
          </ac:cxnSpMkLst>
        </pc:cxnChg>
        <pc:cxnChg chg="del mod">
          <ac:chgData name="Zi Yan" userId="4cadadb171bb72f1" providerId="LiveId" clId="{E07A5658-163D-4A4D-8B96-49FEDD12DD66}" dt="2019-04-04T22:37:33.828" v="490" actId="478"/>
          <ac:cxnSpMkLst>
            <pc:docMk/>
            <pc:sldMk cId="4235476114" sldId="383"/>
            <ac:cxnSpMk id="100" creationId="{5520CE5A-0515-954C-85A5-BF9B8CDC9E5E}"/>
          </ac:cxnSpMkLst>
        </pc:cxnChg>
      </pc:sldChg>
      <pc:sldChg chg="delSp modSp add modTransition delAnim modAnim">
        <pc:chgData name="Zi Yan" userId="4cadadb171bb72f1" providerId="LiveId" clId="{E07A5658-163D-4A4D-8B96-49FEDD12DD66}" dt="2019-04-04T22:44:41.728" v="682" actId="1076"/>
        <pc:sldMkLst>
          <pc:docMk/>
          <pc:sldMk cId="1437886575" sldId="384"/>
        </pc:sldMkLst>
        <pc:spChg chg="mod">
          <ac:chgData name="Zi Yan" userId="4cadadb171bb72f1" providerId="LiveId" clId="{E07A5658-163D-4A4D-8B96-49FEDD12DD66}" dt="2019-04-04T22:43:06.741" v="650"/>
          <ac:spMkLst>
            <pc:docMk/>
            <pc:sldMk cId="1437886575" sldId="384"/>
            <ac:spMk id="5" creationId="{42F97FA3-E0B9-554D-AA15-48F33D5ED52F}"/>
          </ac:spMkLst>
        </pc:spChg>
        <pc:spChg chg="mod">
          <ac:chgData name="Zi Yan" userId="4cadadb171bb72f1" providerId="LiveId" clId="{E07A5658-163D-4A4D-8B96-49FEDD12DD66}" dt="2019-04-04T22:44:13.472" v="656" actId="1076"/>
          <ac:spMkLst>
            <pc:docMk/>
            <pc:sldMk cId="1437886575" sldId="384"/>
            <ac:spMk id="6" creationId="{BD7FF40B-11E8-B74B-B319-9F5697F19AF2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9" creationId="{18D41056-426C-E14C-B0AD-8444734E76B5}"/>
          </ac:spMkLst>
        </pc:spChg>
        <pc:spChg chg="del mod">
          <ac:chgData name="Zi Yan" userId="4cadadb171bb72f1" providerId="LiveId" clId="{E07A5658-163D-4A4D-8B96-49FEDD12DD66}" dt="2019-04-04T22:41:37.012" v="600" actId="478"/>
          <ac:spMkLst>
            <pc:docMk/>
            <pc:sldMk cId="1437886575" sldId="384"/>
            <ac:spMk id="27" creationId="{4A6E9E8E-BF08-B74C-9D2A-5D34FD20D704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34" creationId="{B4F3CDAC-9E39-D948-8CFE-9BC7999E1B08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35" creationId="{DFF827CE-FDC4-B447-BDA2-B063F4808904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37" creationId="{2BE543C4-FCB6-5246-ADDF-1131EEFB1C04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38" creationId="{298D3D32-C284-EC4C-B8D6-5637D596084B}"/>
          </ac:spMkLst>
        </pc:spChg>
        <pc:spChg chg="del mod">
          <ac:chgData name="Zi Yan" userId="4cadadb171bb72f1" providerId="LiveId" clId="{E07A5658-163D-4A4D-8B96-49FEDD12DD66}" dt="2019-04-04T22:41:41.657" v="604" actId="478"/>
          <ac:spMkLst>
            <pc:docMk/>
            <pc:sldMk cId="1437886575" sldId="384"/>
            <ac:spMk id="39" creationId="{B884B000-1F2B-F64F-B125-705BAFABA1E5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42" creationId="{8069A68C-3D09-E74E-B280-A28035A6D28E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43" creationId="{4EDD841C-A220-3945-A0AD-02D49E5AF41D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45" creationId="{04A6873A-DDAC-4342-BD50-19C043D474C1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46" creationId="{CECC3C1D-984B-D444-A307-BAD49A380D3E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48" creationId="{66B5BE13-8645-8B4D-A05C-2F4780B64C44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49" creationId="{F608F919-2134-3446-8230-C25A533B7D52}"/>
          </ac:spMkLst>
        </pc:spChg>
        <pc:spChg chg="mod">
          <ac:chgData name="Zi Yan" userId="4cadadb171bb72f1" providerId="LiveId" clId="{E07A5658-163D-4A4D-8B96-49FEDD12DD66}" dt="2019-04-04T22:44:25.879" v="679" actId="1036"/>
          <ac:spMkLst>
            <pc:docMk/>
            <pc:sldMk cId="1437886575" sldId="384"/>
            <ac:spMk id="79" creationId="{9FA332E9-2433-B84D-BF36-45C7AA6CA6A6}"/>
          </ac:spMkLst>
        </pc:spChg>
        <pc:spChg chg="mod">
          <ac:chgData name="Zi Yan" userId="4cadadb171bb72f1" providerId="LiveId" clId="{E07A5658-163D-4A4D-8B96-49FEDD12DD66}" dt="2019-04-04T22:44:25.879" v="679" actId="1036"/>
          <ac:spMkLst>
            <pc:docMk/>
            <pc:sldMk cId="1437886575" sldId="384"/>
            <ac:spMk id="80" creationId="{D417AA02-888F-A449-8329-2B9ED626FA2F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82" creationId="{7BA6FDB4-487B-174B-9273-9976A815ADEA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83" creationId="{5C74754F-D420-7F47-A3B2-2E7F0C25A4B0}"/>
          </ac:spMkLst>
        </pc:spChg>
        <pc:spChg chg="mod">
          <ac:chgData name="Zi Yan" userId="4cadadb171bb72f1" providerId="LiveId" clId="{E07A5658-163D-4A4D-8B96-49FEDD12DD66}" dt="2019-04-04T22:44:25.879" v="679" actId="1036"/>
          <ac:spMkLst>
            <pc:docMk/>
            <pc:sldMk cId="1437886575" sldId="384"/>
            <ac:spMk id="84" creationId="{E25C8E8A-EFDA-7D4E-A603-158109833D07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89" creationId="{5AEE0F20-D6D6-5F41-9475-9976C250AF5C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90" creationId="{20BDB5B8-B058-6845-B729-F3CF118EEE3B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91" creationId="{0049E2A3-893E-3941-A201-3F176CC95202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95" creationId="{6273AC28-371F-0B48-BD63-2C82EA1C39FC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96" creationId="{2B6E0FD9-DC05-BB4E-882B-5E04E04552D5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97" creationId="{98906F21-42A5-E44F-A0F8-A616B7EAAC14}"/>
          </ac:spMkLst>
        </pc:spChg>
        <pc:spChg chg="mod">
          <ac:chgData name="Zi Yan" userId="4cadadb171bb72f1" providerId="LiveId" clId="{E07A5658-163D-4A4D-8B96-49FEDD12DD66}" dt="2019-04-04T22:44:25.879" v="679" actId="1036"/>
          <ac:spMkLst>
            <pc:docMk/>
            <pc:sldMk cId="1437886575" sldId="384"/>
            <ac:spMk id="98" creationId="{07C4D012-9654-7941-A52B-1FE70897409E}"/>
          </ac:spMkLst>
        </pc:spChg>
        <pc:spChg chg="mod">
          <ac:chgData name="Zi Yan" userId="4cadadb171bb72f1" providerId="LiveId" clId="{E07A5658-163D-4A4D-8B96-49FEDD12DD66}" dt="2019-04-04T22:44:25.879" v="679" actId="1036"/>
          <ac:spMkLst>
            <pc:docMk/>
            <pc:sldMk cId="1437886575" sldId="384"/>
            <ac:spMk id="99" creationId="{21B1AB41-9ACB-6E48-987E-523D18FB14E7}"/>
          </ac:spMkLst>
        </pc:spChg>
        <pc:spChg chg="mod">
          <ac:chgData name="Zi Yan" userId="4cadadb171bb72f1" providerId="LiveId" clId="{E07A5658-163D-4A4D-8B96-49FEDD12DD66}" dt="2019-04-04T22:44:25.879" v="679" actId="1036"/>
          <ac:spMkLst>
            <pc:docMk/>
            <pc:sldMk cId="1437886575" sldId="384"/>
            <ac:spMk id="101" creationId="{8FA8A827-BC22-9242-AA9E-EB1A29311347}"/>
          </ac:spMkLst>
        </pc:spChg>
        <pc:spChg chg="del mod">
          <ac:chgData name="Zi Yan" userId="4cadadb171bb72f1" providerId="LiveId" clId="{E07A5658-163D-4A4D-8B96-49FEDD12DD66}" dt="2019-04-04T22:42:01.913" v="619" actId="478"/>
          <ac:spMkLst>
            <pc:docMk/>
            <pc:sldMk cId="1437886575" sldId="384"/>
            <ac:spMk id="106" creationId="{F65D79D7-33AE-AA42-8FA0-0ED095C22DB8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07" creationId="{29A1172B-9FDC-F44D-861D-72435C9115F7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08" creationId="{6BB6AC6C-DB91-6C44-9C42-2F285E3C2223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09" creationId="{4E6F7E5A-D1B8-E346-9D14-840C576CB3B4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10" creationId="{34D4031C-DD9A-BA48-90D5-F5B920346833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12" creationId="{2013F944-D9E6-8F48-83A1-8A712FD3A365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13" creationId="{07BD660B-A279-7343-B394-8A49CBFCFAD4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15" creationId="{3A7CAE51-D506-C54D-8AA2-D9637476557E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16" creationId="{756B9213-FA03-5D49-94C1-C5D5A869281E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18" creationId="{5340E8B8-EB71-5D44-9231-75FD4A2A6B03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19" creationId="{007417B6-C8D4-A045-A032-434E4CBE471E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21" creationId="{547B2886-A8C7-9A40-AADA-1C9131CD2C75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22" creationId="{7E304931-076C-8741-A1C6-CDFFA4C6BDCD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24" creationId="{04381534-DE76-6542-B9D5-10E044E3699E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25" creationId="{7E9479DE-507A-D14B-9160-2659B9B44947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26" creationId="{B53B988C-B43E-2143-8B35-4B4439B9643F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27" creationId="{39871303-632A-AA45-BB35-C3E4004A0728}"/>
          </ac:spMkLst>
        </pc:spChg>
        <pc:spChg chg="mod">
          <ac:chgData name="Zi Yan" userId="4cadadb171bb72f1" providerId="LiveId" clId="{E07A5658-163D-4A4D-8B96-49FEDD12DD66}" dt="2019-04-04T22:41:30.058" v="596"/>
          <ac:spMkLst>
            <pc:docMk/>
            <pc:sldMk cId="1437886575" sldId="384"/>
            <ac:spMk id="128" creationId="{37F0E1C6-CFA3-E24E-9A2C-1D4AA6FFE19C}"/>
          </ac:spMkLst>
        </pc:spChg>
        <pc:spChg chg="del mod">
          <ac:chgData name="Zi Yan" userId="4cadadb171bb72f1" providerId="LiveId" clId="{E07A5658-163D-4A4D-8B96-49FEDD12DD66}" dt="2019-04-04T22:42:26.212" v="633" actId="478"/>
          <ac:spMkLst>
            <pc:docMk/>
            <pc:sldMk cId="1437886575" sldId="384"/>
            <ac:spMk id="129" creationId="{24F27662-C4B4-CB40-BAEF-348AA579D656}"/>
          </ac:spMkLst>
        </pc:spChg>
        <pc:spChg chg="del mod">
          <ac:chgData name="Zi Yan" userId="4cadadb171bb72f1" providerId="LiveId" clId="{E07A5658-163D-4A4D-8B96-49FEDD12DD66}" dt="2019-04-04T22:43:01.981" v="648" actId="478"/>
          <ac:spMkLst>
            <pc:docMk/>
            <pc:sldMk cId="1437886575" sldId="384"/>
            <ac:spMk id="131" creationId="{5A866950-4E85-7D4F-BAD9-C4A51D409C42}"/>
          </ac:spMkLst>
        </pc:spChg>
        <pc:grpChg chg="mod">
          <ac:chgData name="Zi Yan" userId="4cadadb171bb72f1" providerId="LiveId" clId="{E07A5658-163D-4A4D-8B96-49FEDD12DD66}" dt="2019-04-04T22:41:30.058" v="596"/>
          <ac:grpSpMkLst>
            <pc:docMk/>
            <pc:sldMk cId="1437886575" sldId="384"/>
            <ac:grpSpMk id="1" creationId="{00000000-0000-0000-0000-000000000000}"/>
          </ac:grpSpMkLst>
        </pc:grpChg>
        <pc:grpChg chg="mod">
          <ac:chgData name="Zi Yan" userId="4cadadb171bb72f1" providerId="LiveId" clId="{E07A5658-163D-4A4D-8B96-49FEDD12DD66}" dt="2019-04-04T22:44:41.728" v="682" actId="1076"/>
          <ac:grpSpMkLst>
            <pc:docMk/>
            <pc:sldMk cId="1437886575" sldId="384"/>
            <ac:grpSpMk id="10" creationId="{BD8189A8-CB20-BC40-9274-80A2B686652F}"/>
          </ac:grpSpMkLst>
        </pc:grpChg>
        <pc:grpChg chg="del mod">
          <ac:chgData name="Zi Yan" userId="4cadadb171bb72f1" providerId="LiveId" clId="{E07A5658-163D-4A4D-8B96-49FEDD12DD66}" dt="2019-04-04T22:41:34.520" v="598" actId="478"/>
          <ac:grpSpMkLst>
            <pc:docMk/>
            <pc:sldMk cId="1437886575" sldId="384"/>
            <ac:grpSpMk id="23" creationId="{211186C3-50D0-844E-80BD-C6356E286A99}"/>
          </ac:grpSpMkLst>
        </pc:grpChg>
        <pc:grpChg chg="del mod">
          <ac:chgData name="Zi Yan" userId="4cadadb171bb72f1" providerId="LiveId" clId="{E07A5658-163D-4A4D-8B96-49FEDD12DD66}" dt="2019-04-04T22:41:39.236" v="602" actId="478"/>
          <ac:grpSpMkLst>
            <pc:docMk/>
            <pc:sldMk cId="1437886575" sldId="384"/>
            <ac:grpSpMk id="36" creationId="{291BD4E0-75BB-D44D-B151-7DE52650CF83}"/>
          </ac:grpSpMkLst>
        </pc:grpChg>
        <pc:grpChg chg="del mod">
          <ac:chgData name="Zi Yan" userId="4cadadb171bb72f1" providerId="LiveId" clId="{E07A5658-163D-4A4D-8B96-49FEDD12DD66}" dt="2019-04-04T22:41:46.578" v="608" actId="478"/>
          <ac:grpSpMkLst>
            <pc:docMk/>
            <pc:sldMk cId="1437886575" sldId="384"/>
            <ac:grpSpMk id="41" creationId="{61056EE2-90A6-9740-AFB1-0F491EC9BF96}"/>
          </ac:grpSpMkLst>
        </pc:grpChg>
        <pc:grpChg chg="del mod">
          <ac:chgData name="Zi Yan" userId="4cadadb171bb72f1" providerId="LiveId" clId="{E07A5658-163D-4A4D-8B96-49FEDD12DD66}" dt="2019-04-04T22:41:49.113" v="610" actId="478"/>
          <ac:grpSpMkLst>
            <pc:docMk/>
            <pc:sldMk cId="1437886575" sldId="384"/>
            <ac:grpSpMk id="44" creationId="{0649C738-D2E0-AD41-A2DF-A22006D598E7}"/>
          </ac:grpSpMkLst>
        </pc:grpChg>
        <pc:grpChg chg="del mod">
          <ac:chgData name="Zi Yan" userId="4cadadb171bb72f1" providerId="LiveId" clId="{E07A5658-163D-4A4D-8B96-49FEDD12DD66}" dt="2019-04-04T22:41:50.949" v="612" actId="478"/>
          <ac:grpSpMkLst>
            <pc:docMk/>
            <pc:sldMk cId="1437886575" sldId="384"/>
            <ac:grpSpMk id="47" creationId="{3CD577DF-16F5-4B41-913B-90FA6277586B}"/>
          </ac:grpSpMkLst>
        </pc:grpChg>
        <pc:grpChg chg="mod">
          <ac:chgData name="Zi Yan" userId="4cadadb171bb72f1" providerId="LiveId" clId="{E07A5658-163D-4A4D-8B96-49FEDD12DD66}" dt="2019-04-04T22:44:25.879" v="679" actId="1036"/>
          <ac:grpSpMkLst>
            <pc:docMk/>
            <pc:sldMk cId="1437886575" sldId="384"/>
            <ac:grpSpMk id="81" creationId="{5EAC2C4F-7F1F-D444-8F73-E29CA53B30BC}"/>
          </ac:grpSpMkLst>
        </pc:grpChg>
        <pc:grpChg chg="mod">
          <ac:chgData name="Zi Yan" userId="4cadadb171bb72f1" providerId="LiveId" clId="{E07A5658-163D-4A4D-8B96-49FEDD12DD66}" dt="2019-04-04T22:44:25.879" v="679" actId="1036"/>
          <ac:grpSpMkLst>
            <pc:docMk/>
            <pc:sldMk cId="1437886575" sldId="384"/>
            <ac:grpSpMk id="86" creationId="{43BB122D-DF19-D649-AD3D-57CBF9CA973F}"/>
          </ac:grpSpMkLst>
        </pc:grpChg>
        <pc:grpChg chg="mod">
          <ac:chgData name="Zi Yan" userId="4cadadb171bb72f1" providerId="LiveId" clId="{E07A5658-163D-4A4D-8B96-49FEDD12DD66}" dt="2019-04-04T22:41:30.058" v="596"/>
          <ac:grpSpMkLst>
            <pc:docMk/>
            <pc:sldMk cId="1437886575" sldId="384"/>
            <ac:grpSpMk id="87" creationId="{4BDE986E-7D10-D84E-A663-0C909A8FB766}"/>
          </ac:grpSpMkLst>
        </pc:grpChg>
        <pc:grpChg chg="mod">
          <ac:chgData name="Zi Yan" userId="4cadadb171bb72f1" providerId="LiveId" clId="{E07A5658-163D-4A4D-8B96-49FEDD12DD66}" dt="2019-04-04T22:44:25.879" v="679" actId="1036"/>
          <ac:grpSpMkLst>
            <pc:docMk/>
            <pc:sldMk cId="1437886575" sldId="384"/>
            <ac:grpSpMk id="92" creationId="{87494982-33E0-8B49-ADF1-203B6CCF3914}"/>
          </ac:grpSpMkLst>
        </pc:grpChg>
        <pc:grpChg chg="mod">
          <ac:chgData name="Zi Yan" userId="4cadadb171bb72f1" providerId="LiveId" clId="{E07A5658-163D-4A4D-8B96-49FEDD12DD66}" dt="2019-04-04T22:41:30.058" v="596"/>
          <ac:grpSpMkLst>
            <pc:docMk/>
            <pc:sldMk cId="1437886575" sldId="384"/>
            <ac:grpSpMk id="93" creationId="{677A5414-C752-574C-90AF-F16A2A7F146D}"/>
          </ac:grpSpMkLst>
        </pc:grpChg>
        <pc:grpChg chg="del mod">
          <ac:chgData name="Zi Yan" userId="4cadadb171bb72f1" providerId="LiveId" clId="{E07A5658-163D-4A4D-8B96-49FEDD12DD66}" dt="2019-04-04T22:41:57.436" v="615" actId="478"/>
          <ac:grpSpMkLst>
            <pc:docMk/>
            <pc:sldMk cId="1437886575" sldId="384"/>
            <ac:grpSpMk id="104" creationId="{D7B6C70E-8DD3-3B4C-B4C9-4C256780C5ED}"/>
          </ac:grpSpMkLst>
        </pc:grpChg>
        <pc:grpChg chg="del mod">
          <ac:chgData name="Zi Yan" userId="4cadadb171bb72f1" providerId="LiveId" clId="{E07A5658-163D-4A4D-8B96-49FEDD12DD66}" dt="2019-04-04T22:41:59.413" v="617" actId="478"/>
          <ac:grpSpMkLst>
            <pc:docMk/>
            <pc:sldMk cId="1437886575" sldId="384"/>
            <ac:grpSpMk id="105" creationId="{2AD5AA70-7CD1-1548-A3F2-7383B8A6F804}"/>
          </ac:grpSpMkLst>
        </pc:grpChg>
        <pc:grpChg chg="del mod">
          <ac:chgData name="Zi Yan" userId="4cadadb171bb72f1" providerId="LiveId" clId="{E07A5658-163D-4A4D-8B96-49FEDD12DD66}" dt="2019-04-04T22:42:06.045" v="623" actId="478"/>
          <ac:grpSpMkLst>
            <pc:docMk/>
            <pc:sldMk cId="1437886575" sldId="384"/>
            <ac:grpSpMk id="111" creationId="{D09006C3-244A-C044-892A-05E03A9363FF}"/>
          </ac:grpSpMkLst>
        </pc:grpChg>
        <pc:grpChg chg="del mod">
          <ac:chgData name="Zi Yan" userId="4cadadb171bb72f1" providerId="LiveId" clId="{E07A5658-163D-4A4D-8B96-49FEDD12DD66}" dt="2019-04-04T22:42:07.817" v="625" actId="478"/>
          <ac:grpSpMkLst>
            <pc:docMk/>
            <pc:sldMk cId="1437886575" sldId="384"/>
            <ac:grpSpMk id="114" creationId="{0F7397A0-5AF2-3948-94DF-B98B39F9500E}"/>
          </ac:grpSpMkLst>
        </pc:grpChg>
        <pc:grpChg chg="del mod">
          <ac:chgData name="Zi Yan" userId="4cadadb171bb72f1" providerId="LiveId" clId="{E07A5658-163D-4A4D-8B96-49FEDD12DD66}" dt="2019-04-04T22:42:19.752" v="627" actId="478"/>
          <ac:grpSpMkLst>
            <pc:docMk/>
            <pc:sldMk cId="1437886575" sldId="384"/>
            <ac:grpSpMk id="117" creationId="{CC96004E-B514-2144-A6BE-A21C12DABAE0}"/>
          </ac:grpSpMkLst>
        </pc:grpChg>
        <pc:grpChg chg="del mod">
          <ac:chgData name="Zi Yan" userId="4cadadb171bb72f1" providerId="LiveId" clId="{E07A5658-163D-4A4D-8B96-49FEDD12DD66}" dt="2019-04-04T22:42:21.418" v="629" actId="478"/>
          <ac:grpSpMkLst>
            <pc:docMk/>
            <pc:sldMk cId="1437886575" sldId="384"/>
            <ac:grpSpMk id="120" creationId="{20823543-3655-4843-87D5-956901BB9F6A}"/>
          </ac:grpSpMkLst>
        </pc:grpChg>
        <pc:grpChg chg="del mod">
          <ac:chgData name="Zi Yan" userId="4cadadb171bb72f1" providerId="LiveId" clId="{E07A5658-163D-4A4D-8B96-49FEDD12DD66}" dt="2019-04-04T22:42:23.945" v="631" actId="478"/>
          <ac:grpSpMkLst>
            <pc:docMk/>
            <pc:sldMk cId="1437886575" sldId="384"/>
            <ac:grpSpMk id="123" creationId="{4239FFCE-6BCA-9E44-A841-B45B1EEA8648}"/>
          </ac:grpSpMkLst>
        </pc:grpChg>
        <pc:picChg chg="del mod">
          <ac:chgData name="Zi Yan" userId="4cadadb171bb72f1" providerId="LiveId" clId="{E07A5658-163D-4A4D-8B96-49FEDD12DD66}" dt="2019-04-04T22:41:43.199" v="606" actId="478"/>
          <ac:picMkLst>
            <pc:docMk/>
            <pc:sldMk cId="1437886575" sldId="384"/>
            <ac:picMk id="40" creationId="{C8041AF3-FBA3-4B48-9359-771E3B4BD41C}"/>
          </ac:picMkLst>
        </pc:picChg>
        <pc:picChg chg="mod">
          <ac:chgData name="Zi Yan" userId="4cadadb171bb72f1" providerId="LiveId" clId="{E07A5658-163D-4A4D-8B96-49FEDD12DD66}" dt="2019-04-04T22:44:25.879" v="679" actId="1036"/>
          <ac:picMkLst>
            <pc:docMk/>
            <pc:sldMk cId="1437886575" sldId="384"/>
            <ac:picMk id="85" creationId="{DABDE097-0300-5C4E-BC6A-542C8E3F6A13}"/>
          </ac:picMkLst>
        </pc:picChg>
        <pc:picChg chg="del mod">
          <ac:chgData name="Zi Yan" userId="4cadadb171bb72f1" providerId="LiveId" clId="{E07A5658-163D-4A4D-8B96-49FEDD12DD66}" dt="2019-04-04T22:42:03.567" v="621" actId="478"/>
          <ac:picMkLst>
            <pc:docMk/>
            <pc:sldMk cId="1437886575" sldId="384"/>
            <ac:picMk id="103" creationId="{21FC6020-F816-4144-92E6-259FECA22019}"/>
          </ac:picMkLst>
        </pc:picChg>
        <pc:picChg chg="del mod">
          <ac:chgData name="Zi Yan" userId="4cadadb171bb72f1" providerId="LiveId" clId="{E07A5658-163D-4A4D-8B96-49FEDD12DD66}" dt="2019-04-04T22:42:29.392" v="635" actId="478"/>
          <ac:picMkLst>
            <pc:docMk/>
            <pc:sldMk cId="1437886575" sldId="384"/>
            <ac:picMk id="130" creationId="{CABCEFA8-4D98-364F-8001-4DF42770D6B5}"/>
          </ac:picMkLst>
        </pc:picChg>
        <pc:cxnChg chg="mod">
          <ac:chgData name="Zi Yan" userId="4cadadb171bb72f1" providerId="LiveId" clId="{E07A5658-163D-4A4D-8B96-49FEDD12DD66}" dt="2019-04-04T22:41:30.058" v="596"/>
          <ac:cxnSpMkLst>
            <pc:docMk/>
            <pc:sldMk cId="1437886575" sldId="384"/>
            <ac:cxnSpMk id="8" creationId="{B0F626F6-6707-6848-8194-82E64DDEF848}"/>
          </ac:cxnSpMkLst>
        </pc:cxnChg>
        <pc:cxnChg chg="mod">
          <ac:chgData name="Zi Yan" userId="4cadadb171bb72f1" providerId="LiveId" clId="{E07A5658-163D-4A4D-8B96-49FEDD12DD66}" dt="2019-04-04T22:41:30.058" v="596"/>
          <ac:cxnSpMkLst>
            <pc:docMk/>
            <pc:sldMk cId="1437886575" sldId="384"/>
            <ac:cxnSpMk id="88" creationId="{9FEF60FA-81C4-8D45-9154-5A585C596FE3}"/>
          </ac:cxnSpMkLst>
        </pc:cxnChg>
        <pc:cxnChg chg="mod">
          <ac:chgData name="Zi Yan" userId="4cadadb171bb72f1" providerId="LiveId" clId="{E07A5658-163D-4A4D-8B96-49FEDD12DD66}" dt="2019-04-04T22:41:30.058" v="596"/>
          <ac:cxnSpMkLst>
            <pc:docMk/>
            <pc:sldMk cId="1437886575" sldId="384"/>
            <ac:cxnSpMk id="94" creationId="{F0C3F6F8-6F87-DC4B-92C9-7B9A8C5DACEB}"/>
          </ac:cxnSpMkLst>
        </pc:cxnChg>
        <pc:cxnChg chg="mod">
          <ac:chgData name="Zi Yan" userId="4cadadb171bb72f1" providerId="LiveId" clId="{E07A5658-163D-4A4D-8B96-49FEDD12DD66}" dt="2019-04-04T22:44:25.879" v="679" actId="1036"/>
          <ac:cxnSpMkLst>
            <pc:docMk/>
            <pc:sldMk cId="1437886575" sldId="384"/>
            <ac:cxnSpMk id="100" creationId="{5520CE5A-0515-954C-85A5-BF9B8CDC9E5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adadb171bb72f1/Study/RUArch/Page.Migration/end2end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adadb171bb72f1/Study/RUArch/Page.Migration/end2end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adadb171bb72f1/Study/RUArch/Page.Migration/end2end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cadadb171bb72f1/Study/RUArch/Page.Migration/end2end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'16gb_simplified'!$A$11</c:f>
              <c:strCache>
                <c:ptCount val="1"/>
                <c:pt idx="0">
                  <c:v>Stock Linux</c:v>
                </c:pt>
              </c:strCache>
            </c:strRef>
          </c:tx>
          <c:spPr>
            <a:solidFill>
              <a:srgbClr val="D35B1F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'16gb_simplified'!$B$10:$L$10</c:f>
              <c:strCache>
                <c:ptCount val="1"/>
                <c:pt idx="0">
                  <c:v>Geomean</c:v>
                </c:pt>
              </c:strCache>
              <c:extLst/>
            </c:strRef>
          </c:cat>
          <c:val>
            <c:numRef>
              <c:f>'16gb_simplified'!$B$11:$L$11</c:f>
              <c:numCache>
                <c:formatCode>General</c:formatCode>
                <c:ptCount val="1"/>
                <c:pt idx="0">
                  <c:v>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154-4955-B523-A325F7E0D31E}"/>
            </c:ext>
          </c:extLst>
        </c:ser>
        <c:ser>
          <c:idx val="1"/>
          <c:order val="1"/>
          <c:tx>
            <c:strRef>
              <c:f>'16gb_simplified'!$A$12</c:f>
              <c:strCache>
                <c:ptCount val="1"/>
                <c:pt idx="0">
                  <c:v>Optimized Page Migration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'16gb_simplified'!$B$10:$L$10</c:f>
              <c:strCache>
                <c:ptCount val="1"/>
                <c:pt idx="0">
                  <c:v>Geomean</c:v>
                </c:pt>
              </c:strCache>
              <c:extLst/>
            </c:strRef>
          </c:cat>
          <c:val>
            <c:numRef>
              <c:f>'16gb_simplified'!$B$12:$L$12</c:f>
              <c:numCache>
                <c:formatCode>General</c:formatCode>
                <c:ptCount val="1"/>
                <c:pt idx="0">
                  <c:v>1.3511893242169952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154-4955-B523-A325F7E0D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3568120"/>
        <c:axId val="593570680"/>
      </c:barChart>
      <c:catAx>
        <c:axId val="593568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570680"/>
        <c:crosses val="autoZero"/>
        <c:auto val="1"/>
        <c:lblAlgn val="ctr"/>
        <c:lblOffset val="100"/>
        <c:noMultiLvlLbl val="0"/>
      </c:catAx>
      <c:valAx>
        <c:axId val="593570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Runtime</a:t>
                </a:r>
                <a:r>
                  <a:rPr lang="en-US" baseline="0" dirty="0"/>
                  <a:t> </a:t>
                </a:r>
                <a:r>
                  <a:rPr lang="en-US" dirty="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568120"/>
        <c:crosses val="autoZero"/>
        <c:crossBetween val="between"/>
      </c:valAx>
      <c:spPr>
        <a:solidFill>
          <a:schemeClr val="tx1">
            <a:lumMod val="85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microbench!$A$2:$A$6</c:f>
              <c:strCache>
                <c:ptCount val="5"/>
                <c:pt idx="0">
                  <c:v>Linux Page Migration</c:v>
                </c:pt>
                <c:pt idx="1">
                  <c:v>THP Migration</c:v>
                </c:pt>
                <c:pt idx="2">
                  <c:v>Parallel THP Migration
(4 threads)</c:v>
                </c:pt>
                <c:pt idx="3">
                  <c:v>Parallel Concurrent THP Migration
(4 threads)</c:v>
                </c:pt>
                <c:pt idx="4">
                  <c:v>Parallel Concurrent Exchange THP
(4 threads)</c:v>
                </c:pt>
              </c:strCache>
            </c:strRef>
          </c:cat>
          <c:val>
            <c:numRef>
              <c:f>microbench!$B$2:$B$6</c:f>
              <c:numCache>
                <c:formatCode>0.00%</c:formatCode>
                <c:ptCount val="5"/>
                <c:pt idx="0">
                  <c:v>0.05</c:v>
                </c:pt>
                <c:pt idx="1">
                  <c:v>0.14000000000000001</c:v>
                </c:pt>
                <c:pt idx="2">
                  <c:v>0.4</c:v>
                </c:pt>
                <c:pt idx="3">
                  <c:v>0.67</c:v>
                </c:pt>
                <c:pt idx="4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3-4362-96FE-D8A455A04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58576696"/>
        <c:axId val="658580216"/>
      </c:barChart>
      <c:catAx>
        <c:axId val="658576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580216"/>
        <c:crosses val="autoZero"/>
        <c:auto val="1"/>
        <c:lblAlgn val="ctr"/>
        <c:lblOffset val="100"/>
        <c:noMultiLvlLbl val="0"/>
      </c:catAx>
      <c:valAx>
        <c:axId val="6585802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576696"/>
        <c:crosses val="autoZero"/>
        <c:crossBetween val="between"/>
      </c:valAx>
      <c:spPr>
        <a:solidFill>
          <a:schemeClr val="tx1">
            <a:lumMod val="85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'16gb'!$G$2</c:f>
              <c:strCache>
                <c:ptCount val="1"/>
                <c:pt idx="0">
                  <c:v>All Slow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'16gb'!$H$1:$R$1</c:f>
              <c:strCache>
                <c:ptCount val="11"/>
                <c:pt idx="0">
                  <c:v>503.postencil</c:v>
                </c:pt>
                <c:pt idx="1">
                  <c:v>551.ppalm</c:v>
                </c:pt>
                <c:pt idx="2">
                  <c:v>553.pclvrleaf</c:v>
                </c:pt>
                <c:pt idx="3">
                  <c:v>555.pseismic</c:v>
                </c:pt>
                <c:pt idx="4">
                  <c:v>556.psp</c:v>
                </c:pt>
                <c:pt idx="5">
                  <c:v>559.pmniGhost</c:v>
                </c:pt>
                <c:pt idx="6">
                  <c:v>560.pilbdc</c:v>
                </c:pt>
                <c:pt idx="7">
                  <c:v>563.pswim</c:v>
                </c:pt>
                <c:pt idx="8">
                  <c:v>570.pbt</c:v>
                </c:pt>
                <c:pt idx="9">
                  <c:v>graph500-omp</c:v>
                </c:pt>
                <c:pt idx="10">
                  <c:v>geomean</c:v>
                </c:pt>
              </c:strCache>
            </c:strRef>
          </c:cat>
          <c:val>
            <c:numRef>
              <c:f>'16gb'!$H$2:$R$2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0F-41C8-926B-D02B364DB2C0}"/>
            </c:ext>
          </c:extLst>
        </c:ser>
        <c:ser>
          <c:idx val="1"/>
          <c:order val="1"/>
          <c:tx>
            <c:strRef>
              <c:f>'16gb'!$G$3</c:f>
              <c:strCache>
                <c:ptCount val="1"/>
                <c:pt idx="0">
                  <c:v>Stock Linux</c:v>
                </c:pt>
              </c:strCache>
            </c:strRef>
          </c:tx>
          <c:spPr>
            <a:solidFill>
              <a:srgbClr val="D35B1F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'16gb'!$H$1:$R$1</c:f>
              <c:strCache>
                <c:ptCount val="11"/>
                <c:pt idx="0">
                  <c:v>503.postencil</c:v>
                </c:pt>
                <c:pt idx="1">
                  <c:v>551.ppalm</c:v>
                </c:pt>
                <c:pt idx="2">
                  <c:v>553.pclvrleaf</c:v>
                </c:pt>
                <c:pt idx="3">
                  <c:v>555.pseismic</c:v>
                </c:pt>
                <c:pt idx="4">
                  <c:v>556.psp</c:v>
                </c:pt>
                <c:pt idx="5">
                  <c:v>559.pmniGhost</c:v>
                </c:pt>
                <c:pt idx="6">
                  <c:v>560.pilbdc</c:v>
                </c:pt>
                <c:pt idx="7">
                  <c:v>563.pswim</c:v>
                </c:pt>
                <c:pt idx="8">
                  <c:v>570.pbt</c:v>
                </c:pt>
                <c:pt idx="9">
                  <c:v>graph500-omp</c:v>
                </c:pt>
                <c:pt idx="10">
                  <c:v>geomean</c:v>
                </c:pt>
              </c:strCache>
            </c:strRef>
          </c:cat>
          <c:val>
            <c:numRef>
              <c:f>'16gb'!$H$3:$R$3</c:f>
              <c:numCache>
                <c:formatCode>General</c:formatCode>
                <c:ptCount val="11"/>
                <c:pt idx="0">
                  <c:v>1.00568395325772</c:v>
                </c:pt>
                <c:pt idx="1">
                  <c:v>0.94061902650333895</c:v>
                </c:pt>
                <c:pt idx="2">
                  <c:v>1.2743154768231799</c:v>
                </c:pt>
                <c:pt idx="3">
                  <c:v>1.08996822618656</c:v>
                </c:pt>
                <c:pt idx="4">
                  <c:v>0.98921672000000005</c:v>
                </c:pt>
                <c:pt idx="5">
                  <c:v>1.0886500172590201</c:v>
                </c:pt>
                <c:pt idx="6">
                  <c:v>1.2535803550017799</c:v>
                </c:pt>
                <c:pt idx="7">
                  <c:v>1.5281439215643999</c:v>
                </c:pt>
                <c:pt idx="8">
                  <c:v>1.0231056702076899</c:v>
                </c:pt>
                <c:pt idx="9">
                  <c:v>0.86914686647775996</c:v>
                </c:pt>
                <c:pt idx="10">
                  <c:v>1.09196216356349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0F-41C8-926B-D02B364DB2C0}"/>
            </c:ext>
          </c:extLst>
        </c:ser>
        <c:ser>
          <c:idx val="4"/>
          <c:order val="4"/>
          <c:tx>
            <c:strRef>
              <c:f>'16gb'!$G$6</c:f>
              <c:strCache>
                <c:ptCount val="1"/>
                <c:pt idx="0">
                  <c:v>Optimized Page Migration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'16gb'!$H$1:$R$1</c:f>
              <c:strCache>
                <c:ptCount val="11"/>
                <c:pt idx="0">
                  <c:v>503.postencil</c:v>
                </c:pt>
                <c:pt idx="1">
                  <c:v>551.ppalm</c:v>
                </c:pt>
                <c:pt idx="2">
                  <c:v>553.pclvrleaf</c:v>
                </c:pt>
                <c:pt idx="3">
                  <c:v>555.pseismic</c:v>
                </c:pt>
                <c:pt idx="4">
                  <c:v>556.psp</c:v>
                </c:pt>
                <c:pt idx="5">
                  <c:v>559.pmniGhost</c:v>
                </c:pt>
                <c:pt idx="6">
                  <c:v>560.pilbdc</c:v>
                </c:pt>
                <c:pt idx="7">
                  <c:v>563.pswim</c:v>
                </c:pt>
                <c:pt idx="8">
                  <c:v>570.pbt</c:v>
                </c:pt>
                <c:pt idx="9">
                  <c:v>graph500-omp</c:v>
                </c:pt>
                <c:pt idx="10">
                  <c:v>geomean</c:v>
                </c:pt>
              </c:strCache>
            </c:strRef>
          </c:cat>
          <c:val>
            <c:numRef>
              <c:f>'16gb'!$H$6:$R$6</c:f>
              <c:numCache>
                <c:formatCode>General</c:formatCode>
                <c:ptCount val="11"/>
                <c:pt idx="0">
                  <c:v>1.2127009731987199</c:v>
                </c:pt>
                <c:pt idx="1">
                  <c:v>1.2907115194868199</c:v>
                </c:pt>
                <c:pt idx="2">
                  <c:v>1.62956450093514</c:v>
                </c:pt>
                <c:pt idx="3">
                  <c:v>1.3900330119773701</c:v>
                </c:pt>
                <c:pt idx="4">
                  <c:v>1.4495508100000001</c:v>
                </c:pt>
                <c:pt idx="5">
                  <c:v>1.39844016031458</c:v>
                </c:pt>
                <c:pt idx="6">
                  <c:v>1.5827344646975701</c:v>
                </c:pt>
                <c:pt idx="7">
                  <c:v>1.83313509684659</c:v>
                </c:pt>
                <c:pt idx="8">
                  <c:v>1.5598207119062799</c:v>
                </c:pt>
                <c:pt idx="9">
                  <c:v>1.5031552191794399</c:v>
                </c:pt>
                <c:pt idx="10">
                  <c:v>1.47544761785588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0F-41C8-926B-D02B364DB2C0}"/>
            </c:ext>
          </c:extLst>
        </c:ser>
        <c:ser>
          <c:idx val="5"/>
          <c:order val="5"/>
          <c:tx>
            <c:strRef>
              <c:f>'16gb'!$G$7</c:f>
              <c:strCache>
                <c:ptCount val="1"/>
                <c:pt idx="0">
                  <c:v>All Fast (Ideal)</c:v>
                </c:pt>
              </c:strCache>
            </c:strRef>
          </c:tx>
          <c:spPr>
            <a:solidFill>
              <a:srgbClr val="7FC97F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'16gb'!$H$1:$R$1</c:f>
              <c:strCache>
                <c:ptCount val="11"/>
                <c:pt idx="0">
                  <c:v>503.postencil</c:v>
                </c:pt>
                <c:pt idx="1">
                  <c:v>551.ppalm</c:v>
                </c:pt>
                <c:pt idx="2">
                  <c:v>553.pclvrleaf</c:v>
                </c:pt>
                <c:pt idx="3">
                  <c:v>555.pseismic</c:v>
                </c:pt>
                <c:pt idx="4">
                  <c:v>556.psp</c:v>
                </c:pt>
                <c:pt idx="5">
                  <c:v>559.pmniGhost</c:v>
                </c:pt>
                <c:pt idx="6">
                  <c:v>560.pilbdc</c:v>
                </c:pt>
                <c:pt idx="7">
                  <c:v>563.pswim</c:v>
                </c:pt>
                <c:pt idx="8">
                  <c:v>570.pbt</c:v>
                </c:pt>
                <c:pt idx="9">
                  <c:v>graph500-omp</c:v>
                </c:pt>
                <c:pt idx="10">
                  <c:v>geomean</c:v>
                </c:pt>
              </c:strCache>
            </c:strRef>
          </c:cat>
          <c:val>
            <c:numRef>
              <c:f>'16gb'!$H$7:$R$7</c:f>
              <c:numCache>
                <c:formatCode>General</c:formatCode>
                <c:ptCount val="11"/>
                <c:pt idx="0">
                  <c:v>1.3226220462668601</c:v>
                </c:pt>
                <c:pt idx="1">
                  <c:v>1.5429084382147999</c:v>
                </c:pt>
                <c:pt idx="2">
                  <c:v>1.9712085944236499</c:v>
                </c:pt>
                <c:pt idx="3">
                  <c:v>1.70156124918514</c:v>
                </c:pt>
                <c:pt idx="4">
                  <c:v>2.2398561199999998</c:v>
                </c:pt>
                <c:pt idx="5">
                  <c:v>1.9382229399389399</c:v>
                </c:pt>
                <c:pt idx="6">
                  <c:v>2.2754562441291899</c:v>
                </c:pt>
                <c:pt idx="7">
                  <c:v>2.2807664770879499</c:v>
                </c:pt>
                <c:pt idx="8">
                  <c:v>1.9131242297320701</c:v>
                </c:pt>
                <c:pt idx="9">
                  <c:v>2.4202526894586001</c:v>
                </c:pt>
                <c:pt idx="10">
                  <c:v>1.92918249514927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A0F-41C8-926B-D02B364DB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028550239"/>
        <c:axId val="2028287823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'16gb'!$G$4</c15:sqref>
                        </c15:formulaRef>
                      </c:ext>
                    </c:extLst>
                    <c:strCache>
                      <c:ptCount val="1"/>
                      <c:pt idx="0">
                        <c:v>Opt Exchange Base Pages</c:v>
                      </c:pt>
                    </c:strCache>
                  </c:strRef>
                </c:tx>
                <c:spPr>
                  <a:solidFill>
                    <a:schemeClr val="bg2"/>
                  </a:solidFill>
                  <a:ln>
                    <a:solidFill>
                      <a:schemeClr val="bg1"/>
                    </a:solidFill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'16gb'!$H$1:$R$1</c15:sqref>
                        </c15:formulaRef>
                      </c:ext>
                    </c:extLst>
                    <c:strCache>
                      <c:ptCount val="11"/>
                      <c:pt idx="0">
                        <c:v>503.postencil</c:v>
                      </c:pt>
                      <c:pt idx="1">
                        <c:v>551.ppalm</c:v>
                      </c:pt>
                      <c:pt idx="2">
                        <c:v>553.pclvrleaf</c:v>
                      </c:pt>
                      <c:pt idx="3">
                        <c:v>555.pseismic</c:v>
                      </c:pt>
                      <c:pt idx="4">
                        <c:v>556.psp</c:v>
                      </c:pt>
                      <c:pt idx="5">
                        <c:v>559.pmniGhost</c:v>
                      </c:pt>
                      <c:pt idx="6">
                        <c:v>560.pilbdc</c:v>
                      </c:pt>
                      <c:pt idx="7">
                        <c:v>563.pswim</c:v>
                      </c:pt>
                      <c:pt idx="8">
                        <c:v>570.pbt</c:v>
                      </c:pt>
                      <c:pt idx="9">
                        <c:v>graph500-omp</c:v>
                      </c:pt>
                      <c:pt idx="10">
                        <c:v>geomean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'16gb'!$H$4:$R$4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1.0216846176651899</c:v>
                      </c:pt>
                      <c:pt idx="1">
                        <c:v>1.02460153473858</c:v>
                      </c:pt>
                      <c:pt idx="2">
                        <c:v>1.42787404388405</c:v>
                      </c:pt>
                      <c:pt idx="3">
                        <c:v>1.1641607355458701</c:v>
                      </c:pt>
                      <c:pt idx="4">
                        <c:v>1.05068114</c:v>
                      </c:pt>
                      <c:pt idx="5">
                        <c:v>1.15226282599314</c:v>
                      </c:pt>
                      <c:pt idx="6">
                        <c:v>1.2844340972263999</c:v>
                      </c:pt>
                      <c:pt idx="7">
                        <c:v>1.64247201217974</c:v>
                      </c:pt>
                      <c:pt idx="8">
                        <c:v>1.08269693441412</c:v>
                      </c:pt>
                      <c:pt idx="9">
                        <c:v>0.88593033105378904</c:v>
                      </c:pt>
                      <c:pt idx="10">
                        <c:v>1.15603596941529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A0F-41C8-926B-D02B364DB2C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'16gb'!$G$5</c15:sqref>
                        </c15:formulaRef>
                      </c:ext>
                    </c:extLst>
                    <c:strCache>
                      <c:ptCount val="1"/>
                      <c:pt idx="0">
                        <c:v>THP Migration</c:v>
                      </c:pt>
                    </c:strCache>
                  </c:strRef>
                </c:tx>
                <c:spPr>
                  <a:solidFill>
                    <a:srgbClr val="FFC000"/>
                  </a:solidFill>
                  <a:ln>
                    <a:solidFill>
                      <a:schemeClr val="bg1"/>
                    </a:solidFill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'16gb'!$H$1:$R$1</c15:sqref>
                        </c15:formulaRef>
                      </c:ext>
                    </c:extLst>
                    <c:strCache>
                      <c:ptCount val="11"/>
                      <c:pt idx="0">
                        <c:v>503.postencil</c:v>
                      </c:pt>
                      <c:pt idx="1">
                        <c:v>551.ppalm</c:v>
                      </c:pt>
                      <c:pt idx="2">
                        <c:v>553.pclvrleaf</c:v>
                      </c:pt>
                      <c:pt idx="3">
                        <c:v>555.pseismic</c:v>
                      </c:pt>
                      <c:pt idx="4">
                        <c:v>556.psp</c:v>
                      </c:pt>
                      <c:pt idx="5">
                        <c:v>559.pmniGhost</c:v>
                      </c:pt>
                      <c:pt idx="6">
                        <c:v>560.pilbdc</c:v>
                      </c:pt>
                      <c:pt idx="7">
                        <c:v>563.pswim</c:v>
                      </c:pt>
                      <c:pt idx="8">
                        <c:v>570.pbt</c:v>
                      </c:pt>
                      <c:pt idx="9">
                        <c:v>graph500-omp</c:v>
                      </c:pt>
                      <c:pt idx="10">
                        <c:v>geomean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'16gb'!$H$5:$R$5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1.2041592833477299</c:v>
                      </c:pt>
                      <c:pt idx="1">
                        <c:v>1.1833690881127901</c:v>
                      </c:pt>
                      <c:pt idx="2">
                        <c:v>1.4540543695695001</c:v>
                      </c:pt>
                      <c:pt idx="3">
                        <c:v>1.2706999064670399</c:v>
                      </c:pt>
                      <c:pt idx="4">
                        <c:v>1.15662135</c:v>
                      </c:pt>
                      <c:pt idx="5">
                        <c:v>1.2807122468968399</c:v>
                      </c:pt>
                      <c:pt idx="6">
                        <c:v>1.4897313945139301</c:v>
                      </c:pt>
                      <c:pt idx="7">
                        <c:v>1.66914402919634</c:v>
                      </c:pt>
                      <c:pt idx="8">
                        <c:v>1.40225576667189</c:v>
                      </c:pt>
                      <c:pt idx="9">
                        <c:v>1.1085789306957201</c:v>
                      </c:pt>
                      <c:pt idx="10">
                        <c:v>1.31167614615043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A0F-41C8-926B-D02B364DB2C0}"/>
                  </c:ext>
                </c:extLst>
              </c15:ser>
            </c15:filteredBarSeries>
          </c:ext>
        </c:extLst>
      </c:barChart>
      <c:catAx>
        <c:axId val="2028550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287823"/>
        <c:crosses val="autoZero"/>
        <c:auto val="1"/>
        <c:lblAlgn val="ctr"/>
        <c:lblOffset val="100"/>
        <c:noMultiLvlLbl val="0"/>
      </c:catAx>
      <c:valAx>
        <c:axId val="2028287823"/>
        <c:scaling>
          <c:orientation val="minMax"/>
          <c:max val="2.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Speedup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over All Slow</a:t>
                </a:r>
                <a:endParaRPr lang="en-US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550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sweep!$H$1</c:f>
              <c:strCache>
                <c:ptCount val="1"/>
                <c:pt idx="0">
                  <c:v>All Slow</c:v>
                </c:pt>
              </c:strCache>
            </c:strRef>
          </c:tx>
          <c:spPr>
            <a:ln w="44450" cap="rnd">
              <a:solidFill>
                <a:srgbClr val="367EB8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367EB8"/>
              </a:solidFill>
              <a:ln w="15875">
                <a:solidFill>
                  <a:srgbClr val="367EB8"/>
                </a:solidFill>
                <a:round/>
              </a:ln>
              <a:effectLst/>
            </c:spPr>
          </c:marker>
          <c:cat>
            <c:numRef>
              <c:f>sweep!$G$2:$G$8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</c:numCache>
            </c:numRef>
          </c:cat>
          <c:val>
            <c:numRef>
              <c:f>sweep!$H$2:$H$8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9-404B-ABB8-BD145AEA5B4D}"/>
            </c:ext>
          </c:extLst>
        </c:ser>
        <c:ser>
          <c:idx val="1"/>
          <c:order val="1"/>
          <c:tx>
            <c:strRef>
              <c:f>sweep!$I$1</c:f>
              <c:strCache>
                <c:ptCount val="1"/>
                <c:pt idx="0">
                  <c:v>Stock Linux</c:v>
                </c:pt>
              </c:strCache>
            </c:strRef>
          </c:tx>
          <c:spPr>
            <a:ln w="44450" cap="rnd">
              <a:solidFill>
                <a:srgbClr val="D35A1E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D35A1E"/>
              </a:solidFill>
              <a:ln w="15875">
                <a:solidFill>
                  <a:srgbClr val="D35B1F"/>
                </a:solidFill>
                <a:round/>
              </a:ln>
              <a:effectLst/>
            </c:spPr>
          </c:marker>
          <c:cat>
            <c:numRef>
              <c:f>sweep!$G$2:$G$8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</c:numCache>
            </c:numRef>
          </c:cat>
          <c:val>
            <c:numRef>
              <c:f>sweep!$I$2:$I$8</c:f>
              <c:numCache>
                <c:formatCode>General</c:formatCode>
                <c:ptCount val="7"/>
                <c:pt idx="0">
                  <c:v>0.90846270377564298</c:v>
                </c:pt>
                <c:pt idx="1">
                  <c:v>0.95942954673807901</c:v>
                </c:pt>
                <c:pt idx="2">
                  <c:v>1.0249367709186401</c:v>
                </c:pt>
                <c:pt idx="3">
                  <c:v>1.09196216356349</c:v>
                </c:pt>
                <c:pt idx="4">
                  <c:v>1.15970424088781</c:v>
                </c:pt>
                <c:pt idx="5">
                  <c:v>1.27404943923957</c:v>
                </c:pt>
                <c:pt idx="6">
                  <c:v>1.63816425343724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9-404B-ABB8-BD145AEA5B4D}"/>
            </c:ext>
          </c:extLst>
        </c:ser>
        <c:ser>
          <c:idx val="4"/>
          <c:order val="4"/>
          <c:tx>
            <c:strRef>
              <c:f>sweep!$L$1</c:f>
              <c:strCache>
                <c:ptCount val="1"/>
                <c:pt idx="0">
                  <c:v>Optimizaed Page Migration</c:v>
                </c:pt>
              </c:strCache>
            </c:strRef>
          </c:tx>
          <c:spPr>
            <a:ln w="444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00B0F0"/>
              </a:solidFill>
              <a:ln w="15875">
                <a:solidFill>
                  <a:srgbClr val="00B0F0"/>
                </a:solidFill>
                <a:round/>
              </a:ln>
              <a:effectLst/>
            </c:spPr>
          </c:marker>
          <c:cat>
            <c:numRef>
              <c:f>sweep!$G$2:$G$8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</c:numCache>
            </c:numRef>
          </c:cat>
          <c:val>
            <c:numRef>
              <c:f>sweep!$L$2:$L$8</c:f>
              <c:numCache>
                <c:formatCode>General</c:formatCode>
                <c:ptCount val="7"/>
                <c:pt idx="0">
                  <c:v>1.09174371049597</c:v>
                </c:pt>
                <c:pt idx="1">
                  <c:v>1.16382613105833</c:v>
                </c:pt>
                <c:pt idx="2">
                  <c:v>1.3233945384676999</c:v>
                </c:pt>
                <c:pt idx="3">
                  <c:v>1.47544761785588</c:v>
                </c:pt>
                <c:pt idx="4">
                  <c:v>1.61860867808251</c:v>
                </c:pt>
                <c:pt idx="5">
                  <c:v>1.76086059591868</c:v>
                </c:pt>
                <c:pt idx="6">
                  <c:v>1.87855637350271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D9-404B-ABB8-BD145AEA5B4D}"/>
            </c:ext>
          </c:extLst>
        </c:ser>
        <c:ser>
          <c:idx val="5"/>
          <c:order val="5"/>
          <c:tx>
            <c:strRef>
              <c:f>sweep!$M$1</c:f>
              <c:strCache>
                <c:ptCount val="1"/>
                <c:pt idx="0">
                  <c:v>All Fast(Ideal)</c:v>
                </c:pt>
              </c:strCache>
            </c:strRef>
          </c:tx>
          <c:spPr>
            <a:ln w="44450" cap="rnd">
              <a:solidFill>
                <a:srgbClr val="7FC97F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92D050"/>
              </a:solidFill>
              <a:ln w="15875">
                <a:solidFill>
                  <a:srgbClr val="7FC97F"/>
                </a:solidFill>
                <a:round/>
              </a:ln>
              <a:effectLst/>
            </c:spPr>
          </c:marker>
          <c:cat>
            <c:numRef>
              <c:f>sweep!$G$2:$G$8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12</c:v>
                </c:pt>
                <c:pt idx="3">
                  <c:v>16</c:v>
                </c:pt>
                <c:pt idx="4">
                  <c:v>20</c:v>
                </c:pt>
                <c:pt idx="5">
                  <c:v>24</c:v>
                </c:pt>
                <c:pt idx="6">
                  <c:v>28</c:v>
                </c:pt>
              </c:numCache>
            </c:numRef>
          </c:cat>
          <c:val>
            <c:numRef>
              <c:f>sweep!$M$2:$M$8</c:f>
              <c:numCache>
                <c:formatCode>General</c:formatCode>
                <c:ptCount val="7"/>
                <c:pt idx="0">
                  <c:v>1.92918249514927</c:v>
                </c:pt>
                <c:pt idx="1">
                  <c:v>1.92918249514927</c:v>
                </c:pt>
                <c:pt idx="2">
                  <c:v>1.92918249514927</c:v>
                </c:pt>
                <c:pt idx="3">
                  <c:v>1.92918249514927</c:v>
                </c:pt>
                <c:pt idx="4">
                  <c:v>1.92918249514927</c:v>
                </c:pt>
                <c:pt idx="5">
                  <c:v>1.92918249514927</c:v>
                </c:pt>
                <c:pt idx="6">
                  <c:v>1.92918249514927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5D9-404B-ABB8-BD145AEA5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6461055"/>
        <c:axId val="1986179855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sweep!$J$1</c15:sqref>
                        </c15:formulaRef>
                      </c:ext>
                    </c:extLst>
                    <c:strCache>
                      <c:ptCount val="1"/>
                      <c:pt idx="0">
                        <c:v>Opt Exchange Base Pages</c:v>
                      </c:pt>
                    </c:strCache>
                  </c:strRef>
                </c:tx>
                <c:spPr>
                  <a:ln w="44450" cap="rnd">
                    <a:solidFill>
                      <a:schemeClr val="bg2"/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bg2"/>
                    </a:solidFill>
                    <a:ln w="15875">
                      <a:solidFill>
                        <a:schemeClr val="bg2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sweep!$G$2:$G$8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4</c:v>
                      </c:pt>
                      <c:pt idx="1">
                        <c:v>8</c:v>
                      </c:pt>
                      <c:pt idx="2">
                        <c:v>12</c:v>
                      </c:pt>
                      <c:pt idx="3">
                        <c:v>16</c:v>
                      </c:pt>
                      <c:pt idx="4">
                        <c:v>20</c:v>
                      </c:pt>
                      <c:pt idx="5">
                        <c:v>24</c:v>
                      </c:pt>
                      <c:pt idx="6">
                        <c:v>28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sweep!$J$2:$J$8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0.96679407036045295</c:v>
                      </c:pt>
                      <c:pt idx="1">
                        <c:v>1.02556924026427</c:v>
                      </c:pt>
                      <c:pt idx="2">
                        <c:v>1.09658727363217</c:v>
                      </c:pt>
                      <c:pt idx="3">
                        <c:v>1.15603596941529</c:v>
                      </c:pt>
                      <c:pt idx="4">
                        <c:v>1.2198224791874299</c:v>
                      </c:pt>
                      <c:pt idx="5">
                        <c:v>1.31808142888472</c:v>
                      </c:pt>
                      <c:pt idx="6">
                        <c:v>1.64446975488448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5D9-404B-ABB8-BD145AEA5B4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sweep!$K$1</c15:sqref>
                        </c15:formulaRef>
                      </c:ext>
                    </c:extLst>
                    <c:strCache>
                      <c:ptCount val="1"/>
                      <c:pt idx="0">
                        <c:v>THP Migration</c:v>
                      </c:pt>
                    </c:strCache>
                  </c:strRef>
                </c:tx>
                <c:spPr>
                  <a:ln w="44450" cap="rnd">
                    <a:solidFill>
                      <a:srgbClr val="FFC000"/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rgbClr val="FFC000"/>
                    </a:solidFill>
                    <a:ln w="15875">
                      <a:solidFill>
                        <a:srgbClr val="FFC000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sweep!$G$2:$G$8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4</c:v>
                      </c:pt>
                      <c:pt idx="1">
                        <c:v>8</c:v>
                      </c:pt>
                      <c:pt idx="2">
                        <c:v>12</c:v>
                      </c:pt>
                      <c:pt idx="3">
                        <c:v>16</c:v>
                      </c:pt>
                      <c:pt idx="4">
                        <c:v>20</c:v>
                      </c:pt>
                      <c:pt idx="5">
                        <c:v>24</c:v>
                      </c:pt>
                      <c:pt idx="6">
                        <c:v>28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sweep!$K$2:$K$8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1.03122857884908</c:v>
                      </c:pt>
                      <c:pt idx="1">
                        <c:v>1.08403144399706</c:v>
                      </c:pt>
                      <c:pt idx="2">
                        <c:v>1.1862572022478099</c:v>
                      </c:pt>
                      <c:pt idx="3">
                        <c:v>1.31167614615043</c:v>
                      </c:pt>
                      <c:pt idx="4">
                        <c:v>1.4963115730666801</c:v>
                      </c:pt>
                      <c:pt idx="5">
                        <c:v>1.6339874008272799</c:v>
                      </c:pt>
                      <c:pt idx="6">
                        <c:v>1.8702887816925799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5D9-404B-ABB8-BD145AEA5B4D}"/>
                  </c:ext>
                </c:extLst>
              </c15:ser>
            </c15:filteredLineSeries>
          </c:ext>
        </c:extLst>
      </c:lineChart>
      <c:catAx>
        <c:axId val="1896461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2">
                  <a:alpha val="51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Fast Memory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6179855"/>
        <c:crosses val="autoZero"/>
        <c:auto val="1"/>
        <c:lblAlgn val="ctr"/>
        <c:lblOffset val="100"/>
        <c:noMultiLvlLbl val="0"/>
      </c:catAx>
      <c:valAx>
        <c:axId val="1986179855"/>
        <c:scaling>
          <c:orientation val="minMax"/>
          <c:max val="2"/>
          <c:min val="0.9"/>
        </c:scaling>
        <c:delete val="0"/>
        <c:axPos val="l"/>
        <c:majorGridlines>
          <c:spPr>
            <a:ln w="12700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Speedup over All Slow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461055"/>
        <c:crosses val="autoZero"/>
        <c:crossBetween val="between"/>
        <c:majorUnit val="0.1"/>
      </c:valAx>
      <c:spPr>
        <a:solidFill>
          <a:schemeClr val="tx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22DCE-D066-D84A-9165-2912FA47560A}" type="doc">
      <dgm:prSet loTypeId="urn:microsoft.com/office/officeart/2005/8/layout/hList3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D9462F0-60EF-7145-8656-A19839BC71AC}">
      <dgm:prSet phldrT="[Text]"/>
      <dgm:spPr>
        <a:solidFill>
          <a:srgbClr val="E88A5C"/>
        </a:solidFill>
      </dgm:spPr>
      <dgm:t>
        <a:bodyPr/>
        <a:lstStyle/>
        <a:p>
          <a:r>
            <a:rPr lang="en-US" dirty="0"/>
            <a:t>Policies</a:t>
          </a:r>
        </a:p>
      </dgm:t>
    </dgm:pt>
    <dgm:pt modelId="{90304A90-7E15-C740-B3D5-CE2B537EA9E7}" type="parTrans" cxnId="{DD9FDFDD-289F-7B48-B61E-566072A83CB7}">
      <dgm:prSet/>
      <dgm:spPr/>
      <dgm:t>
        <a:bodyPr/>
        <a:lstStyle/>
        <a:p>
          <a:endParaRPr lang="en-US"/>
        </a:p>
      </dgm:t>
    </dgm:pt>
    <dgm:pt modelId="{7B91C1D1-1EB2-BB41-A99D-9EDBDD4EAAC4}" type="sibTrans" cxnId="{DD9FDFDD-289F-7B48-B61E-566072A83CB7}">
      <dgm:prSet/>
      <dgm:spPr/>
      <dgm:t>
        <a:bodyPr/>
        <a:lstStyle/>
        <a:p>
          <a:endParaRPr lang="en-US"/>
        </a:p>
      </dgm:t>
    </dgm:pt>
    <dgm:pt modelId="{7A3833C0-38E4-CD4E-9844-A1F54A74847D}">
      <dgm:prSet/>
      <dgm:spPr>
        <a:ln>
          <a:solidFill>
            <a:srgbClr val="E88A5C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Auto NUMA</a:t>
          </a:r>
        </a:p>
      </dgm:t>
    </dgm:pt>
    <dgm:pt modelId="{6B23362C-ECE4-FF4A-A73B-37E594F63BDA}" type="parTrans" cxnId="{A2C3ADFA-7B9B-A543-8296-7CF5DA25775E}">
      <dgm:prSet/>
      <dgm:spPr/>
      <dgm:t>
        <a:bodyPr/>
        <a:lstStyle/>
        <a:p>
          <a:endParaRPr lang="en-US"/>
        </a:p>
      </dgm:t>
    </dgm:pt>
    <dgm:pt modelId="{145F92A5-BDA0-B444-8B82-37166B0C0C13}" type="sibTrans" cxnId="{A2C3ADFA-7B9B-A543-8296-7CF5DA25775E}">
      <dgm:prSet/>
      <dgm:spPr/>
      <dgm:t>
        <a:bodyPr/>
        <a:lstStyle/>
        <a:p>
          <a:endParaRPr lang="en-US"/>
        </a:p>
      </dgm:t>
    </dgm:pt>
    <dgm:pt modelId="{45467868-0A80-A244-94DB-3A3E4E31FC45}">
      <dgm:prSet/>
      <dgm:spPr>
        <a:ln>
          <a:solidFill>
            <a:srgbClr val="E88A5C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Program Controlled</a:t>
          </a:r>
        </a:p>
      </dgm:t>
    </dgm:pt>
    <dgm:pt modelId="{636F3C74-41A0-0F4A-A7C5-57B7E865411C}" type="parTrans" cxnId="{CA3598F0-D76C-5543-9086-BB5F02223510}">
      <dgm:prSet/>
      <dgm:spPr/>
      <dgm:t>
        <a:bodyPr/>
        <a:lstStyle/>
        <a:p>
          <a:endParaRPr lang="en-US"/>
        </a:p>
      </dgm:t>
    </dgm:pt>
    <dgm:pt modelId="{D1C43D2D-0E27-FF49-88DD-6B7F104382DE}" type="sibTrans" cxnId="{CA3598F0-D76C-5543-9086-BB5F02223510}">
      <dgm:prSet/>
      <dgm:spPr/>
      <dgm:t>
        <a:bodyPr/>
        <a:lstStyle/>
        <a:p>
          <a:endParaRPr lang="en-US"/>
        </a:p>
      </dgm:t>
    </dgm:pt>
    <dgm:pt modelId="{C4DA649E-48B7-2047-9AC2-578957EE72DF}">
      <dgm:prSet/>
      <dgm:spPr>
        <a:ln>
          <a:solidFill>
            <a:srgbClr val="E88A5C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Device Drivers</a:t>
          </a:r>
        </a:p>
      </dgm:t>
    </dgm:pt>
    <dgm:pt modelId="{F2B382DE-6D34-D34D-A1B3-A6028C85E5C1}" type="parTrans" cxnId="{98858751-F971-E84E-B25F-DBBEB6A658DB}">
      <dgm:prSet/>
      <dgm:spPr/>
      <dgm:t>
        <a:bodyPr/>
        <a:lstStyle/>
        <a:p>
          <a:endParaRPr lang="en-US"/>
        </a:p>
      </dgm:t>
    </dgm:pt>
    <dgm:pt modelId="{7588906D-D060-2647-9B7C-A9430962E57D}" type="sibTrans" cxnId="{98858751-F971-E84E-B25F-DBBEB6A658DB}">
      <dgm:prSet/>
      <dgm:spPr/>
      <dgm:t>
        <a:bodyPr/>
        <a:lstStyle/>
        <a:p>
          <a:endParaRPr lang="en-US"/>
        </a:p>
      </dgm:t>
    </dgm:pt>
    <dgm:pt modelId="{4AC40B8A-7D05-9D49-86BD-3FD7E57AC5C4}" type="pres">
      <dgm:prSet presAssocID="{1A522DCE-D066-D84A-9165-2912FA47560A}" presName="composite" presStyleCnt="0">
        <dgm:presLayoutVars>
          <dgm:chMax val="1"/>
          <dgm:dir/>
          <dgm:resizeHandles val="exact"/>
        </dgm:presLayoutVars>
      </dgm:prSet>
      <dgm:spPr/>
    </dgm:pt>
    <dgm:pt modelId="{AB2D042C-1581-3C47-BBBA-A3EC1C41C14D}" type="pres">
      <dgm:prSet presAssocID="{FD9462F0-60EF-7145-8656-A19839BC71AC}" presName="roof" presStyleLbl="dkBgShp" presStyleIdx="0" presStyleCnt="2"/>
      <dgm:spPr/>
    </dgm:pt>
    <dgm:pt modelId="{406517BF-7F6B-8D44-90D3-A59AD3DEE452}" type="pres">
      <dgm:prSet presAssocID="{FD9462F0-60EF-7145-8656-A19839BC71AC}" presName="pillars" presStyleCnt="0"/>
      <dgm:spPr/>
    </dgm:pt>
    <dgm:pt modelId="{FBF0AA33-CE65-FB40-930A-932DFD779B3F}" type="pres">
      <dgm:prSet presAssocID="{FD9462F0-60EF-7145-8656-A19839BC71AC}" presName="pillar1" presStyleLbl="node1" presStyleIdx="0" presStyleCnt="3">
        <dgm:presLayoutVars>
          <dgm:bulletEnabled val="1"/>
        </dgm:presLayoutVars>
      </dgm:prSet>
      <dgm:spPr/>
    </dgm:pt>
    <dgm:pt modelId="{A1A3F0D1-0116-B341-A90A-752C745410E3}" type="pres">
      <dgm:prSet presAssocID="{45467868-0A80-A244-94DB-3A3E4E31FC45}" presName="pillarX" presStyleLbl="node1" presStyleIdx="1" presStyleCnt="3">
        <dgm:presLayoutVars>
          <dgm:bulletEnabled val="1"/>
        </dgm:presLayoutVars>
      </dgm:prSet>
      <dgm:spPr/>
    </dgm:pt>
    <dgm:pt modelId="{A07233B8-55F1-8A4B-82C2-677C153976CB}" type="pres">
      <dgm:prSet presAssocID="{C4DA649E-48B7-2047-9AC2-578957EE72DF}" presName="pillarX" presStyleLbl="node1" presStyleIdx="2" presStyleCnt="3">
        <dgm:presLayoutVars>
          <dgm:bulletEnabled val="1"/>
        </dgm:presLayoutVars>
      </dgm:prSet>
      <dgm:spPr/>
    </dgm:pt>
    <dgm:pt modelId="{D3BA5672-30FB-2943-93B9-E7153FE847CE}" type="pres">
      <dgm:prSet presAssocID="{FD9462F0-60EF-7145-8656-A19839BC71AC}" presName="base" presStyleLbl="dkBgShp" presStyleIdx="1" presStyleCnt="2"/>
      <dgm:spPr>
        <a:solidFill>
          <a:srgbClr val="E88A5C"/>
        </a:solidFill>
      </dgm:spPr>
    </dgm:pt>
  </dgm:ptLst>
  <dgm:cxnLst>
    <dgm:cxn modelId="{C13DF002-E734-8447-ABE1-5DD7DAF574A6}" type="presOf" srcId="{45467868-0A80-A244-94DB-3A3E4E31FC45}" destId="{A1A3F0D1-0116-B341-A90A-752C745410E3}" srcOrd="0" destOrd="0" presId="urn:microsoft.com/office/officeart/2005/8/layout/hList3"/>
    <dgm:cxn modelId="{2576292A-020A-774C-9CD1-48236E406835}" type="presOf" srcId="{C4DA649E-48B7-2047-9AC2-578957EE72DF}" destId="{A07233B8-55F1-8A4B-82C2-677C153976CB}" srcOrd="0" destOrd="0" presId="urn:microsoft.com/office/officeart/2005/8/layout/hList3"/>
    <dgm:cxn modelId="{98858751-F971-E84E-B25F-DBBEB6A658DB}" srcId="{FD9462F0-60EF-7145-8656-A19839BC71AC}" destId="{C4DA649E-48B7-2047-9AC2-578957EE72DF}" srcOrd="2" destOrd="0" parTransId="{F2B382DE-6D34-D34D-A1B3-A6028C85E5C1}" sibTransId="{7588906D-D060-2647-9B7C-A9430962E57D}"/>
    <dgm:cxn modelId="{0746F76F-3BC8-3742-93BF-404F1F5688FE}" type="presOf" srcId="{FD9462F0-60EF-7145-8656-A19839BC71AC}" destId="{AB2D042C-1581-3C47-BBBA-A3EC1C41C14D}" srcOrd="0" destOrd="0" presId="urn:microsoft.com/office/officeart/2005/8/layout/hList3"/>
    <dgm:cxn modelId="{949CCEC6-8A82-EE43-BD26-6FE822289BEB}" type="presOf" srcId="{1A522DCE-D066-D84A-9165-2912FA47560A}" destId="{4AC40B8A-7D05-9D49-86BD-3FD7E57AC5C4}" srcOrd="0" destOrd="0" presId="urn:microsoft.com/office/officeart/2005/8/layout/hList3"/>
    <dgm:cxn modelId="{DD9FDFDD-289F-7B48-B61E-566072A83CB7}" srcId="{1A522DCE-D066-D84A-9165-2912FA47560A}" destId="{FD9462F0-60EF-7145-8656-A19839BC71AC}" srcOrd="0" destOrd="0" parTransId="{90304A90-7E15-C740-B3D5-CE2B537EA9E7}" sibTransId="{7B91C1D1-1EB2-BB41-A99D-9EDBDD4EAAC4}"/>
    <dgm:cxn modelId="{F43C3AE3-FE62-EB47-A687-140D8ED68C7B}" type="presOf" srcId="{7A3833C0-38E4-CD4E-9844-A1F54A74847D}" destId="{FBF0AA33-CE65-FB40-930A-932DFD779B3F}" srcOrd="0" destOrd="0" presId="urn:microsoft.com/office/officeart/2005/8/layout/hList3"/>
    <dgm:cxn modelId="{CA3598F0-D76C-5543-9086-BB5F02223510}" srcId="{FD9462F0-60EF-7145-8656-A19839BC71AC}" destId="{45467868-0A80-A244-94DB-3A3E4E31FC45}" srcOrd="1" destOrd="0" parTransId="{636F3C74-41A0-0F4A-A7C5-57B7E865411C}" sibTransId="{D1C43D2D-0E27-FF49-88DD-6B7F104382DE}"/>
    <dgm:cxn modelId="{A2C3ADFA-7B9B-A543-8296-7CF5DA25775E}" srcId="{FD9462F0-60EF-7145-8656-A19839BC71AC}" destId="{7A3833C0-38E4-CD4E-9844-A1F54A74847D}" srcOrd="0" destOrd="0" parTransId="{6B23362C-ECE4-FF4A-A73B-37E594F63BDA}" sibTransId="{145F92A5-BDA0-B444-8B82-37166B0C0C13}"/>
    <dgm:cxn modelId="{D09266CC-401A-CC41-8763-AB8946F6E0D0}" type="presParOf" srcId="{4AC40B8A-7D05-9D49-86BD-3FD7E57AC5C4}" destId="{AB2D042C-1581-3C47-BBBA-A3EC1C41C14D}" srcOrd="0" destOrd="0" presId="urn:microsoft.com/office/officeart/2005/8/layout/hList3"/>
    <dgm:cxn modelId="{810AE78E-4012-6E46-A27F-DE052B03E254}" type="presParOf" srcId="{4AC40B8A-7D05-9D49-86BD-3FD7E57AC5C4}" destId="{406517BF-7F6B-8D44-90D3-A59AD3DEE452}" srcOrd="1" destOrd="0" presId="urn:microsoft.com/office/officeart/2005/8/layout/hList3"/>
    <dgm:cxn modelId="{305F28E3-D917-E446-A3A5-67679816F98C}" type="presParOf" srcId="{406517BF-7F6B-8D44-90D3-A59AD3DEE452}" destId="{FBF0AA33-CE65-FB40-930A-932DFD779B3F}" srcOrd="0" destOrd="0" presId="urn:microsoft.com/office/officeart/2005/8/layout/hList3"/>
    <dgm:cxn modelId="{F391AEF0-2BDC-ED47-902D-1834A3711842}" type="presParOf" srcId="{406517BF-7F6B-8D44-90D3-A59AD3DEE452}" destId="{A1A3F0D1-0116-B341-A90A-752C745410E3}" srcOrd="1" destOrd="0" presId="urn:microsoft.com/office/officeart/2005/8/layout/hList3"/>
    <dgm:cxn modelId="{69DE6392-31EA-9E46-A0EA-77796B131160}" type="presParOf" srcId="{406517BF-7F6B-8D44-90D3-A59AD3DEE452}" destId="{A07233B8-55F1-8A4B-82C2-677C153976CB}" srcOrd="2" destOrd="0" presId="urn:microsoft.com/office/officeart/2005/8/layout/hList3"/>
    <dgm:cxn modelId="{33FA2304-71D3-4547-A1F5-EED41BEDA8AD}" type="presParOf" srcId="{4AC40B8A-7D05-9D49-86BD-3FD7E57AC5C4}" destId="{D3BA5672-30FB-2943-93B9-E7153FE847C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DF8B00-0F81-F24B-B510-C0A705D36996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64BD8-953F-8243-B1A6-71AEB8FD846D}">
      <dgm:prSet phldrT="[Text]" custT="1"/>
      <dgm:spPr>
        <a:solidFill>
          <a:srgbClr val="FFC000"/>
        </a:solidFill>
        <a:ln>
          <a:noFill/>
        </a:ln>
      </dgm:spPr>
      <dgm:t>
        <a:bodyPr/>
        <a:lstStyle/>
        <a:p>
          <a:r>
            <a:rPr lang="en-US" sz="2000" dirty="0"/>
            <a:t>Mechanism</a:t>
          </a:r>
          <a:endParaRPr lang="en-US" sz="900" dirty="0"/>
        </a:p>
      </dgm:t>
    </dgm:pt>
    <dgm:pt modelId="{6968C389-41D0-F147-857E-92EE72A3867F}" type="parTrans" cxnId="{F43AD2E6-1F85-1341-910D-D20BFEC33B3B}">
      <dgm:prSet/>
      <dgm:spPr/>
      <dgm:t>
        <a:bodyPr/>
        <a:lstStyle/>
        <a:p>
          <a:endParaRPr lang="en-US"/>
        </a:p>
      </dgm:t>
    </dgm:pt>
    <dgm:pt modelId="{833805D7-4535-A741-B4B1-B454CB9D3147}" type="sibTrans" cxnId="{F43AD2E6-1F85-1341-910D-D20BFEC33B3B}">
      <dgm:prSet/>
      <dgm:spPr/>
      <dgm:t>
        <a:bodyPr/>
        <a:lstStyle/>
        <a:p>
          <a:endParaRPr lang="en-US"/>
        </a:p>
      </dgm:t>
    </dgm:pt>
    <dgm:pt modelId="{94117172-8646-B948-9C2E-442311D375F3}">
      <dgm:prSet phldrT="[Text]" custT="1"/>
      <dgm:spPr>
        <a:solidFill>
          <a:srgbClr val="FEF6D7"/>
        </a:solidFill>
        <a:ln>
          <a:noFill/>
        </a:ln>
      </dgm:spPr>
      <dgm:t>
        <a:bodyPr anchor="ctr"/>
        <a:lstStyle/>
        <a:p>
          <a:pPr algn="just">
            <a:buFont typeface="+mj-lt"/>
            <a:buAutoNum type="arabicPeriod"/>
          </a:pPr>
          <a:r>
            <a:rPr lang="en-US" sz="1600" dirty="0">
              <a:solidFill>
                <a:sysClr val="windowText" lastClr="000000"/>
              </a:solidFill>
            </a:rPr>
            <a:t>Allocate new pages</a:t>
          </a:r>
        </a:p>
      </dgm:t>
    </dgm:pt>
    <dgm:pt modelId="{E755640D-E3EF-4849-A436-C725841CF16F}" type="parTrans" cxnId="{952152CB-C901-8E4E-A907-22E4B0392474}">
      <dgm:prSet/>
      <dgm:spPr/>
      <dgm:t>
        <a:bodyPr/>
        <a:lstStyle/>
        <a:p>
          <a:endParaRPr lang="en-US"/>
        </a:p>
      </dgm:t>
    </dgm:pt>
    <dgm:pt modelId="{C5F6D8E9-DEA1-0E45-84E0-0D115A5D6179}" type="sibTrans" cxnId="{952152CB-C901-8E4E-A907-22E4B0392474}">
      <dgm:prSet/>
      <dgm:spPr/>
      <dgm:t>
        <a:bodyPr/>
        <a:lstStyle/>
        <a:p>
          <a:endParaRPr lang="en-US"/>
        </a:p>
      </dgm:t>
    </dgm:pt>
    <dgm:pt modelId="{1BC75C87-45EF-B641-B6BE-26585D769B9D}">
      <dgm:prSet phldrT="[Text]" custT="1"/>
      <dgm:spPr>
        <a:solidFill>
          <a:srgbClr val="FEF6D7"/>
        </a:solidFill>
        <a:ln>
          <a:noFill/>
        </a:ln>
      </dgm:spPr>
      <dgm:t>
        <a:bodyPr anchor="ctr"/>
        <a:lstStyle/>
        <a:p>
          <a:pPr algn="just">
            <a:buFont typeface="+mj-lt"/>
            <a:buAutoNum type="arabicPeriod"/>
          </a:pPr>
          <a:r>
            <a:rPr lang="en-US" sz="1600" dirty="0" err="1">
              <a:solidFill>
                <a:sysClr val="windowText" lastClr="000000"/>
              </a:solidFill>
            </a:rPr>
            <a:t>Unmap</a:t>
          </a:r>
          <a:r>
            <a:rPr lang="en-US" sz="1600" dirty="0">
              <a:solidFill>
                <a:sysClr val="windowText" lastClr="000000"/>
              </a:solidFill>
            </a:rPr>
            <a:t> old pages &amp; TLB invalidation</a:t>
          </a:r>
        </a:p>
      </dgm:t>
    </dgm:pt>
    <dgm:pt modelId="{BD636AEE-183E-2A43-9393-F164C1A7F45E}" type="parTrans" cxnId="{68117DC1-E617-C94C-964A-6680026750CB}">
      <dgm:prSet/>
      <dgm:spPr/>
      <dgm:t>
        <a:bodyPr/>
        <a:lstStyle/>
        <a:p>
          <a:endParaRPr lang="en-US"/>
        </a:p>
      </dgm:t>
    </dgm:pt>
    <dgm:pt modelId="{4F02CF9E-A946-7241-8382-6DEA4E6339EF}" type="sibTrans" cxnId="{68117DC1-E617-C94C-964A-6680026750CB}">
      <dgm:prSet/>
      <dgm:spPr/>
      <dgm:t>
        <a:bodyPr/>
        <a:lstStyle/>
        <a:p>
          <a:endParaRPr lang="en-US"/>
        </a:p>
      </dgm:t>
    </dgm:pt>
    <dgm:pt modelId="{EB80A1F2-0084-0E4B-BE79-44CD670F1BBB}">
      <dgm:prSet phldrT="[Text]" custT="1"/>
      <dgm:spPr>
        <a:solidFill>
          <a:srgbClr val="FEF6D7"/>
        </a:solidFill>
        <a:ln>
          <a:noFill/>
        </a:ln>
      </dgm:spPr>
      <dgm:t>
        <a:bodyPr anchor="ctr"/>
        <a:lstStyle/>
        <a:p>
          <a:pPr algn="just">
            <a:buFont typeface="+mj-lt"/>
            <a:buAutoNum type="arabicPeriod"/>
          </a:pPr>
          <a:r>
            <a:rPr lang="en-US" sz="1600" dirty="0">
              <a:solidFill>
                <a:sysClr val="windowText" lastClr="000000"/>
              </a:solidFill>
            </a:rPr>
            <a:t>Copy data from old pages to new pages</a:t>
          </a:r>
        </a:p>
      </dgm:t>
    </dgm:pt>
    <dgm:pt modelId="{FB08B89B-1A74-F246-BDA1-7B1EB7E362CA}" type="parTrans" cxnId="{57628A17-224B-C745-B51D-4E1D47130BE2}">
      <dgm:prSet/>
      <dgm:spPr/>
      <dgm:t>
        <a:bodyPr/>
        <a:lstStyle/>
        <a:p>
          <a:endParaRPr lang="en-US"/>
        </a:p>
      </dgm:t>
    </dgm:pt>
    <dgm:pt modelId="{CE71B014-F676-D04C-ACBC-D33D9726DD05}" type="sibTrans" cxnId="{57628A17-224B-C745-B51D-4E1D47130BE2}">
      <dgm:prSet/>
      <dgm:spPr/>
      <dgm:t>
        <a:bodyPr/>
        <a:lstStyle/>
        <a:p>
          <a:endParaRPr lang="en-US"/>
        </a:p>
      </dgm:t>
    </dgm:pt>
    <dgm:pt modelId="{DDB60BF7-B141-CA46-B246-4673ADFE567B}">
      <dgm:prSet phldrT="[Text]" custT="1"/>
      <dgm:spPr>
        <a:solidFill>
          <a:srgbClr val="FEF6D7"/>
        </a:solidFill>
        <a:ln>
          <a:noFill/>
        </a:ln>
      </dgm:spPr>
      <dgm:t>
        <a:bodyPr anchor="ctr"/>
        <a:lstStyle/>
        <a:p>
          <a:pPr algn="just">
            <a:buFont typeface="+mj-lt"/>
            <a:buAutoNum type="arabicPeriod"/>
          </a:pPr>
          <a:r>
            <a:rPr lang="en-US" sz="1600" dirty="0">
              <a:solidFill>
                <a:sysClr val="windowText" lastClr="000000"/>
              </a:solidFill>
            </a:rPr>
            <a:t>Map new pages</a:t>
          </a:r>
        </a:p>
      </dgm:t>
    </dgm:pt>
    <dgm:pt modelId="{1595F1C5-B312-174C-8D74-7EE2ACB2AD39}" type="parTrans" cxnId="{774BF5AF-9F22-234D-BE99-CC0A32F16D0D}">
      <dgm:prSet/>
      <dgm:spPr/>
      <dgm:t>
        <a:bodyPr/>
        <a:lstStyle/>
        <a:p>
          <a:endParaRPr lang="en-US"/>
        </a:p>
      </dgm:t>
    </dgm:pt>
    <dgm:pt modelId="{E166DFDD-39F9-AC4B-8E51-8D0D8B368230}" type="sibTrans" cxnId="{774BF5AF-9F22-234D-BE99-CC0A32F16D0D}">
      <dgm:prSet/>
      <dgm:spPr/>
      <dgm:t>
        <a:bodyPr/>
        <a:lstStyle/>
        <a:p>
          <a:endParaRPr lang="en-US"/>
        </a:p>
      </dgm:t>
    </dgm:pt>
    <dgm:pt modelId="{904A01FF-C341-6745-8464-3FDBC05DED59}">
      <dgm:prSet phldrT="[Text]" custT="1"/>
      <dgm:spPr>
        <a:solidFill>
          <a:srgbClr val="FEF6D7"/>
        </a:solidFill>
        <a:ln>
          <a:noFill/>
        </a:ln>
      </dgm:spPr>
      <dgm:t>
        <a:bodyPr anchor="ctr"/>
        <a:lstStyle/>
        <a:p>
          <a:pPr algn="just">
            <a:buFont typeface="+mj-lt"/>
            <a:buAutoNum type="arabicPeriod"/>
          </a:pPr>
          <a:r>
            <a:rPr lang="en-US" sz="1600" dirty="0">
              <a:solidFill>
                <a:sysClr val="windowText" lastClr="000000"/>
              </a:solidFill>
            </a:rPr>
            <a:t>Free old pages</a:t>
          </a:r>
        </a:p>
      </dgm:t>
    </dgm:pt>
    <dgm:pt modelId="{72B2FC51-86C3-1F46-B0B3-93C735DD8A38}" type="parTrans" cxnId="{4A18023B-898C-2644-BBCC-409005B1B62F}">
      <dgm:prSet/>
      <dgm:spPr/>
      <dgm:t>
        <a:bodyPr/>
        <a:lstStyle/>
        <a:p>
          <a:endParaRPr lang="en-US"/>
        </a:p>
      </dgm:t>
    </dgm:pt>
    <dgm:pt modelId="{C53CB8FE-E1B9-9C4B-9057-15387993759F}" type="sibTrans" cxnId="{4A18023B-898C-2644-BBCC-409005B1B62F}">
      <dgm:prSet/>
      <dgm:spPr/>
      <dgm:t>
        <a:bodyPr/>
        <a:lstStyle/>
        <a:p>
          <a:endParaRPr lang="en-US"/>
        </a:p>
      </dgm:t>
    </dgm:pt>
    <dgm:pt modelId="{0A8A7BC1-C993-A54F-AB50-5D8EEB6DF020}" type="pres">
      <dgm:prSet presAssocID="{ABDF8B00-0F81-F24B-B510-C0A705D36996}" presName="Name0" presStyleCnt="0">
        <dgm:presLayoutVars>
          <dgm:dir/>
          <dgm:animLvl val="lvl"/>
          <dgm:resizeHandles val="exact"/>
        </dgm:presLayoutVars>
      </dgm:prSet>
      <dgm:spPr/>
    </dgm:pt>
    <dgm:pt modelId="{74A96F8E-3FFD-1549-8F79-57118CBAE3CF}" type="pres">
      <dgm:prSet presAssocID="{55064BD8-953F-8243-B1A6-71AEB8FD846D}" presName="composite" presStyleCnt="0"/>
      <dgm:spPr/>
    </dgm:pt>
    <dgm:pt modelId="{95089D56-DBC1-A543-957E-95FBD07304C4}" type="pres">
      <dgm:prSet presAssocID="{55064BD8-953F-8243-B1A6-71AEB8FD846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476D6FD-6E9F-4D40-AA78-C80D4E2DE135}" type="pres">
      <dgm:prSet presAssocID="{55064BD8-953F-8243-B1A6-71AEB8FD846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3842309-1AFF-2449-802E-C1108B47E08B}" type="presOf" srcId="{94117172-8646-B948-9C2E-442311D375F3}" destId="{3476D6FD-6E9F-4D40-AA78-C80D4E2DE135}" srcOrd="0" destOrd="0" presId="urn:microsoft.com/office/officeart/2005/8/layout/hList1"/>
    <dgm:cxn modelId="{57628A17-224B-C745-B51D-4E1D47130BE2}" srcId="{55064BD8-953F-8243-B1A6-71AEB8FD846D}" destId="{EB80A1F2-0084-0E4B-BE79-44CD670F1BBB}" srcOrd="2" destOrd="0" parTransId="{FB08B89B-1A74-F246-BDA1-7B1EB7E362CA}" sibTransId="{CE71B014-F676-D04C-ACBC-D33D9726DD05}"/>
    <dgm:cxn modelId="{4A18023B-898C-2644-BBCC-409005B1B62F}" srcId="{55064BD8-953F-8243-B1A6-71AEB8FD846D}" destId="{904A01FF-C341-6745-8464-3FDBC05DED59}" srcOrd="4" destOrd="0" parTransId="{72B2FC51-86C3-1F46-B0B3-93C735DD8A38}" sibTransId="{C53CB8FE-E1B9-9C4B-9057-15387993759F}"/>
    <dgm:cxn modelId="{ABBDA07B-426C-0F4A-9222-72EE1B7FFD7A}" type="presOf" srcId="{1BC75C87-45EF-B641-B6BE-26585D769B9D}" destId="{3476D6FD-6E9F-4D40-AA78-C80D4E2DE135}" srcOrd="0" destOrd="1" presId="urn:microsoft.com/office/officeart/2005/8/layout/hList1"/>
    <dgm:cxn modelId="{B8967D8E-7942-1142-9DEF-2901E2860D57}" type="presOf" srcId="{ABDF8B00-0F81-F24B-B510-C0A705D36996}" destId="{0A8A7BC1-C993-A54F-AB50-5D8EEB6DF020}" srcOrd="0" destOrd="0" presId="urn:microsoft.com/office/officeart/2005/8/layout/hList1"/>
    <dgm:cxn modelId="{8C31F799-84CC-5F4E-9562-365B239F5238}" type="presOf" srcId="{904A01FF-C341-6745-8464-3FDBC05DED59}" destId="{3476D6FD-6E9F-4D40-AA78-C80D4E2DE135}" srcOrd="0" destOrd="4" presId="urn:microsoft.com/office/officeart/2005/8/layout/hList1"/>
    <dgm:cxn modelId="{8FCDB3A0-968B-4543-AF45-A815DDBC35CE}" type="presOf" srcId="{EB80A1F2-0084-0E4B-BE79-44CD670F1BBB}" destId="{3476D6FD-6E9F-4D40-AA78-C80D4E2DE135}" srcOrd="0" destOrd="2" presId="urn:microsoft.com/office/officeart/2005/8/layout/hList1"/>
    <dgm:cxn modelId="{774BF5AF-9F22-234D-BE99-CC0A32F16D0D}" srcId="{55064BD8-953F-8243-B1A6-71AEB8FD846D}" destId="{DDB60BF7-B141-CA46-B246-4673ADFE567B}" srcOrd="3" destOrd="0" parTransId="{1595F1C5-B312-174C-8D74-7EE2ACB2AD39}" sibTransId="{E166DFDD-39F9-AC4B-8E51-8D0D8B368230}"/>
    <dgm:cxn modelId="{68117DC1-E617-C94C-964A-6680026750CB}" srcId="{55064BD8-953F-8243-B1A6-71AEB8FD846D}" destId="{1BC75C87-45EF-B641-B6BE-26585D769B9D}" srcOrd="1" destOrd="0" parTransId="{BD636AEE-183E-2A43-9393-F164C1A7F45E}" sibTransId="{4F02CF9E-A946-7241-8382-6DEA4E6339EF}"/>
    <dgm:cxn modelId="{952152CB-C901-8E4E-A907-22E4B0392474}" srcId="{55064BD8-953F-8243-B1A6-71AEB8FD846D}" destId="{94117172-8646-B948-9C2E-442311D375F3}" srcOrd="0" destOrd="0" parTransId="{E755640D-E3EF-4849-A436-C725841CF16F}" sibTransId="{C5F6D8E9-DEA1-0E45-84E0-0D115A5D6179}"/>
    <dgm:cxn modelId="{1DD02BCE-A736-474E-A63E-40297F90C750}" type="presOf" srcId="{55064BD8-953F-8243-B1A6-71AEB8FD846D}" destId="{95089D56-DBC1-A543-957E-95FBD07304C4}" srcOrd="0" destOrd="0" presId="urn:microsoft.com/office/officeart/2005/8/layout/hList1"/>
    <dgm:cxn modelId="{84F970D9-5173-0840-9510-FE7229ECBA57}" type="presOf" srcId="{DDB60BF7-B141-CA46-B246-4673ADFE567B}" destId="{3476D6FD-6E9F-4D40-AA78-C80D4E2DE135}" srcOrd="0" destOrd="3" presId="urn:microsoft.com/office/officeart/2005/8/layout/hList1"/>
    <dgm:cxn modelId="{F43AD2E6-1F85-1341-910D-D20BFEC33B3B}" srcId="{ABDF8B00-0F81-F24B-B510-C0A705D36996}" destId="{55064BD8-953F-8243-B1A6-71AEB8FD846D}" srcOrd="0" destOrd="0" parTransId="{6968C389-41D0-F147-857E-92EE72A3867F}" sibTransId="{833805D7-4535-A741-B4B1-B454CB9D3147}"/>
    <dgm:cxn modelId="{9BEBD444-E639-6C42-ACD3-F69315D7D756}" type="presParOf" srcId="{0A8A7BC1-C993-A54F-AB50-5D8EEB6DF020}" destId="{74A96F8E-3FFD-1549-8F79-57118CBAE3CF}" srcOrd="0" destOrd="0" presId="urn:microsoft.com/office/officeart/2005/8/layout/hList1"/>
    <dgm:cxn modelId="{66065C2C-70ED-0D4B-9CCB-F85B65A56E0D}" type="presParOf" srcId="{74A96F8E-3FFD-1549-8F79-57118CBAE3CF}" destId="{95089D56-DBC1-A543-957E-95FBD07304C4}" srcOrd="0" destOrd="0" presId="urn:microsoft.com/office/officeart/2005/8/layout/hList1"/>
    <dgm:cxn modelId="{A03D6E33-F58F-7149-BB54-B2B131370B59}" type="presParOf" srcId="{74A96F8E-3FFD-1549-8F79-57118CBAE3CF}" destId="{3476D6FD-6E9F-4D40-AA78-C80D4E2DE1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D042C-1581-3C47-BBBA-A3EC1C41C14D}">
      <dsp:nvSpPr>
        <dsp:cNvPr id="0" name=""/>
        <dsp:cNvSpPr/>
      </dsp:nvSpPr>
      <dsp:spPr>
        <a:xfrm>
          <a:off x="0" y="0"/>
          <a:ext cx="4137374" cy="319944"/>
        </a:xfrm>
        <a:prstGeom prst="rect">
          <a:avLst/>
        </a:prstGeom>
        <a:solidFill>
          <a:srgbClr val="E88A5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Policies</a:t>
          </a:r>
        </a:p>
      </dsp:txBody>
      <dsp:txXfrm>
        <a:off x="0" y="0"/>
        <a:ext cx="4137374" cy="319944"/>
      </dsp:txXfrm>
    </dsp:sp>
    <dsp:sp modelId="{FBF0AA33-CE65-FB40-930A-932DFD779B3F}">
      <dsp:nvSpPr>
        <dsp:cNvPr id="0" name=""/>
        <dsp:cNvSpPr/>
      </dsp:nvSpPr>
      <dsp:spPr>
        <a:xfrm>
          <a:off x="2020" y="319944"/>
          <a:ext cx="1377777" cy="671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88A5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</a:rPr>
            <a:t>Auto NUMA</a:t>
          </a:r>
        </a:p>
      </dsp:txBody>
      <dsp:txXfrm>
        <a:off x="2020" y="319944"/>
        <a:ext cx="1377777" cy="671882"/>
      </dsp:txXfrm>
    </dsp:sp>
    <dsp:sp modelId="{A1A3F0D1-0116-B341-A90A-752C745410E3}">
      <dsp:nvSpPr>
        <dsp:cNvPr id="0" name=""/>
        <dsp:cNvSpPr/>
      </dsp:nvSpPr>
      <dsp:spPr>
        <a:xfrm>
          <a:off x="1379798" y="319944"/>
          <a:ext cx="1377777" cy="671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88A5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</a:rPr>
            <a:t>Program Controlled</a:t>
          </a:r>
        </a:p>
      </dsp:txBody>
      <dsp:txXfrm>
        <a:off x="1379798" y="319944"/>
        <a:ext cx="1377777" cy="671882"/>
      </dsp:txXfrm>
    </dsp:sp>
    <dsp:sp modelId="{A07233B8-55F1-8A4B-82C2-677C153976CB}">
      <dsp:nvSpPr>
        <dsp:cNvPr id="0" name=""/>
        <dsp:cNvSpPr/>
      </dsp:nvSpPr>
      <dsp:spPr>
        <a:xfrm>
          <a:off x="2757575" y="319944"/>
          <a:ext cx="1377777" cy="671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E88A5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</a:rPr>
            <a:t>Device Drivers</a:t>
          </a:r>
        </a:p>
      </dsp:txBody>
      <dsp:txXfrm>
        <a:off x="2757575" y="319944"/>
        <a:ext cx="1377777" cy="671882"/>
      </dsp:txXfrm>
    </dsp:sp>
    <dsp:sp modelId="{D3BA5672-30FB-2943-93B9-E7153FE847CE}">
      <dsp:nvSpPr>
        <dsp:cNvPr id="0" name=""/>
        <dsp:cNvSpPr/>
      </dsp:nvSpPr>
      <dsp:spPr>
        <a:xfrm>
          <a:off x="0" y="991826"/>
          <a:ext cx="4137374" cy="74653"/>
        </a:xfrm>
        <a:prstGeom prst="rect">
          <a:avLst/>
        </a:prstGeom>
        <a:solidFill>
          <a:srgbClr val="E88A5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89D56-DBC1-A543-957E-95FBD07304C4}">
      <dsp:nvSpPr>
        <dsp:cNvPr id="0" name=""/>
        <dsp:cNvSpPr/>
      </dsp:nvSpPr>
      <dsp:spPr>
        <a:xfrm>
          <a:off x="0" y="1070"/>
          <a:ext cx="4457700" cy="691200"/>
        </a:xfrm>
        <a:prstGeom prst="rect">
          <a:avLst/>
        </a:prstGeom>
        <a:solidFill>
          <a:srgbClr val="FFC00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Mechanism</a:t>
          </a:r>
          <a:endParaRPr lang="en-US" sz="900" kern="1200" dirty="0"/>
        </a:p>
      </dsp:txBody>
      <dsp:txXfrm>
        <a:off x="0" y="1070"/>
        <a:ext cx="4457700" cy="691200"/>
      </dsp:txXfrm>
    </dsp:sp>
    <dsp:sp modelId="{3476D6FD-6E9F-4D40-AA78-C80D4E2DE135}">
      <dsp:nvSpPr>
        <dsp:cNvPr id="0" name=""/>
        <dsp:cNvSpPr/>
      </dsp:nvSpPr>
      <dsp:spPr>
        <a:xfrm>
          <a:off x="0" y="692271"/>
          <a:ext cx="4457700" cy="1449360"/>
        </a:xfrm>
        <a:prstGeom prst="rect">
          <a:avLst/>
        </a:prstGeom>
        <a:solidFill>
          <a:srgbClr val="FEF6D7"/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600" kern="1200" dirty="0">
              <a:solidFill>
                <a:sysClr val="windowText" lastClr="000000"/>
              </a:solidFill>
            </a:rPr>
            <a:t>Allocate new pages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600" kern="1200" dirty="0" err="1">
              <a:solidFill>
                <a:sysClr val="windowText" lastClr="000000"/>
              </a:solidFill>
            </a:rPr>
            <a:t>Unmap</a:t>
          </a:r>
          <a:r>
            <a:rPr lang="en-US" sz="1600" kern="1200" dirty="0">
              <a:solidFill>
                <a:sysClr val="windowText" lastClr="000000"/>
              </a:solidFill>
            </a:rPr>
            <a:t> old pages &amp; TLB invalidation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600" kern="1200" dirty="0">
              <a:solidFill>
                <a:sysClr val="windowText" lastClr="000000"/>
              </a:solidFill>
            </a:rPr>
            <a:t>Copy data from old pages to new pages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600" kern="1200" dirty="0">
              <a:solidFill>
                <a:sysClr val="windowText" lastClr="000000"/>
              </a:solidFill>
            </a:rPr>
            <a:t>Map new pages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600" kern="1200" dirty="0">
              <a:solidFill>
                <a:sysClr val="windowText" lastClr="000000"/>
              </a:solidFill>
            </a:rPr>
            <a:t>Free old pages</a:t>
          </a:r>
        </a:p>
      </dsp:txBody>
      <dsp:txXfrm>
        <a:off x="0" y="692271"/>
        <a:ext cx="4457700" cy="1449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72C332-F30A-4537-BF61-A5D093CB44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BAD09-1625-41D1-BF35-16F7D6C529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214A-FBAB-4210-9844-711500F014C2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02EFC-EAA3-49DD-913E-E4786C4851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AAF58-C8C4-4B16-8B7F-4D9774D843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44177-B341-43DA-BF44-020E9C67A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3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066DF-A504-8D46-AAAF-B47E732A978F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A9EFA-3BD6-9D46-B5E7-32E1BBD0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37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0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4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84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75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5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4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6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1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50FCD-334E-4F1B-8725-99AE8EA277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2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73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A9EFA-3BD6-9D46-B5E7-32E1BBD0EB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8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01384" y="5947812"/>
            <a:ext cx="7938438" cy="300082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500"/>
              </a:spcBef>
              <a:spcAft>
                <a:spcPts val="250"/>
              </a:spcAft>
              <a:buFontTx/>
              <a:buNone/>
              <a:defRPr sz="1500" b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>
            <p:ph type="title" hasCustomPrompt="1"/>
          </p:nvPr>
        </p:nvSpPr>
        <p:spPr>
          <a:xfrm>
            <a:off x="401384" y="4894690"/>
            <a:ext cx="7973688" cy="1092061"/>
          </a:xfrm>
          <a:effectLst/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833" b="1" cap="all" baseline="0">
                <a:solidFill>
                  <a:schemeClr val="bg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4B92A7C-2136-2C48-A466-D335408DC2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711" y="3658273"/>
            <a:ext cx="2808319" cy="9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4D8502-D9EF-9E48-98DE-4EFAFA8185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389" t="340" r="-8321" b="-366"/>
          <a:stretch/>
        </p:blipFill>
        <p:spPr>
          <a:xfrm>
            <a:off x="0" y="0"/>
            <a:ext cx="10181006" cy="690013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819363"/>
            <a:ext cx="8313420" cy="65659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1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/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27C490-0632-45F9-8994-CF7C006FC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11" t="47780" r="45524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D03C3D-6CAA-444D-B523-AEA8C51BB3D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24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074" y="4586024"/>
            <a:ext cx="5089323" cy="1526599"/>
          </a:xfrm>
        </p:spPr>
        <p:txBody>
          <a:bodyPr anchor="b"/>
          <a:lstStyle>
            <a:lvl1pPr algn="r">
              <a:defRPr sz="38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22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AE255C-17FD-4ACD-93D1-249CC22B46B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3C685-D41A-4316-A4E7-7D079BF99E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5108" y="1011420"/>
            <a:ext cx="2133785" cy="2533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4238226"/>
            <a:ext cx="8313420" cy="656590"/>
          </a:xfrm>
        </p:spPr>
        <p:txBody>
          <a:bodyPr/>
          <a:lstStyle>
            <a:lvl1pPr algn="ctr">
              <a:defRPr sz="3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4976674"/>
            <a:ext cx="8313420" cy="583848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6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04DD11-F7D7-9749-BAED-B37496567B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389" t="340" r="-8321" b="-366"/>
          <a:stretch/>
        </p:blipFill>
        <p:spPr>
          <a:xfrm>
            <a:off x="0" y="0"/>
            <a:ext cx="10181006" cy="69001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08C71A-8F88-4905-8530-066C648740D6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81" y="5947368"/>
            <a:ext cx="6554838" cy="410369"/>
          </a:xfrm>
        </p:spPr>
        <p:txBody>
          <a:bodyPr anchor="b"/>
          <a:lstStyle>
            <a:lvl1pPr algn="ctr">
              <a:defRPr sz="16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76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762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5743860"/>
            <a:ext cx="8313420" cy="595034"/>
          </a:xfrm>
        </p:spPr>
        <p:txBody>
          <a:bodyPr anchor="ctr"/>
          <a:lstStyle>
            <a:lvl1pPr algn="ctr"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9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8A185-0487-467E-B002-17F379CB7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058" t="47209" r="45983" b="3783"/>
          <a:stretch/>
        </p:blipFill>
        <p:spPr>
          <a:xfrm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AE7915-91FA-48E0-8AE5-AE809A6875AC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62000"/>
                </a:schemeClr>
              </a:gs>
              <a:gs pos="69000">
                <a:schemeClr val="bg1">
                  <a:alpha val="77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82664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8B4B9-A1C4-384F-A0D9-FFD2C349D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4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0F640-CB35-7740-8F12-CEA0268FA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5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727058"/>
            <a:ext cx="831342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291" y="2346291"/>
            <a:ext cx="4120886" cy="4103912"/>
          </a:xfrm>
        </p:spPr>
        <p:txBody>
          <a:bodyPr/>
          <a:lstStyle>
            <a:lvl1pPr marL="193144" indent="-193144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1pPr>
            <a:lvl2pPr marL="669389" indent="-193144">
              <a:buSzPct val="100000"/>
              <a:buFontTx/>
              <a:buBlip>
                <a:blip r:embed="rId2"/>
              </a:buBlip>
              <a:defRPr sz="1667" b="0">
                <a:solidFill>
                  <a:schemeClr val="bg1"/>
                </a:solidFill>
              </a:defRPr>
            </a:lvl2pPr>
            <a:lvl3pPr marL="1046417" indent="-138905">
              <a:buSzPct val="100000"/>
              <a:buFontTx/>
              <a:buBlip>
                <a:blip r:embed="rId2"/>
              </a:buBlip>
              <a:defRPr sz="1500" b="0">
                <a:solidFill>
                  <a:schemeClr val="bg1"/>
                </a:solidFill>
              </a:defRPr>
            </a:lvl3pPr>
            <a:lvl4pPr marL="1479006" indent="-190498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4pPr>
            <a:lvl5pPr marL="1764753" indent="-190498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7828" y="2346291"/>
            <a:ext cx="4120885" cy="4103912"/>
          </a:xfrm>
        </p:spPr>
        <p:txBody>
          <a:bodyPr/>
          <a:lstStyle>
            <a:lvl1pPr marL="193144" indent="-193144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1pPr>
            <a:lvl2pPr marL="669389" indent="-193144">
              <a:buSzPct val="100000"/>
              <a:buFontTx/>
              <a:buBlip>
                <a:blip r:embed="rId2"/>
              </a:buBlip>
              <a:defRPr sz="1667" b="0">
                <a:solidFill>
                  <a:schemeClr val="bg1"/>
                </a:solidFill>
              </a:defRPr>
            </a:lvl2pPr>
            <a:lvl3pPr marL="1046417" indent="-138905">
              <a:buSzPct val="100000"/>
              <a:buFontTx/>
              <a:buBlip>
                <a:blip r:embed="rId2"/>
              </a:buBlip>
              <a:defRPr sz="1500" b="0">
                <a:solidFill>
                  <a:schemeClr val="bg1"/>
                </a:solidFill>
              </a:defRPr>
            </a:lvl3pPr>
            <a:lvl4pPr marL="1479006" indent="-190498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4pPr>
            <a:lvl5pPr marL="1764753" indent="-190498">
              <a:buFont typeface="Wingdings" panose="05000000000000000000" pitchFamily="2" charset="2"/>
              <a:buChar char="§"/>
              <a:defRPr sz="1500" b="0">
                <a:solidFill>
                  <a:schemeClr val="tx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1311743"/>
            <a:ext cx="8313420" cy="583848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46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512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5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5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3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34AE4C-EEA4-6A42-9484-7C3729073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389" t="340" r="-8321" b="-366"/>
          <a:stretch/>
        </p:blipFill>
        <p:spPr>
          <a:xfrm>
            <a:off x="0" y="0"/>
            <a:ext cx="10181006" cy="69001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D74A5-C253-43F0-8AE3-D9F5210B3DBC}"/>
              </a:ext>
            </a:extLst>
          </p:cNvPr>
          <p:cNvSpPr/>
          <p:nvPr userDrawn="1"/>
        </p:nvSpPr>
        <p:spPr>
          <a:xfrm>
            <a:off x="0" y="21067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E9B42-7444-C943-B84E-83C31DF151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8" y="5403204"/>
            <a:ext cx="3456745" cy="7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819363"/>
            <a:ext cx="831342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25" y="2336706"/>
            <a:ext cx="829056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1pPr>
            <a:lvl2pPr marL="476231" indent="0"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bg1"/>
                </a:solidFill>
              </a:defRPr>
            </a:lvl2pPr>
            <a:lvl3pPr marL="907485" indent="0">
              <a:buClr>
                <a:schemeClr val="bg2"/>
              </a:buClr>
              <a:buSzPct val="100000"/>
              <a:buFontTx/>
              <a:buNone/>
              <a:defRPr sz="1167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1399482"/>
            <a:ext cx="8313420" cy="583848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0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ICON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819363"/>
            <a:ext cx="831342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25" y="2336706"/>
            <a:ext cx="8290560" cy="4132139"/>
          </a:xfrm>
        </p:spPr>
        <p:txBody>
          <a:bodyPr/>
          <a:lstStyle>
            <a:lvl1pPr marL="191816" indent="-191816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500">
                <a:solidFill>
                  <a:schemeClr val="bg1"/>
                </a:solidFill>
              </a:defRPr>
            </a:lvl1pPr>
            <a:lvl2pPr marL="666723" indent="-190492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333">
                <a:solidFill>
                  <a:schemeClr val="bg1"/>
                </a:solidFill>
              </a:defRPr>
            </a:lvl2pPr>
            <a:lvl3pPr marL="1049031" indent="-141547">
              <a:buClr>
                <a:schemeClr val="bg2"/>
              </a:buClr>
              <a:buSzPct val="75000"/>
              <a:buFontTx/>
              <a:buBlip>
                <a:blip r:embed="rId2"/>
              </a:buBlip>
              <a:defRPr sz="1167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1399482"/>
            <a:ext cx="8313420" cy="583848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75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819363"/>
            <a:ext cx="831342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25" y="2336706"/>
            <a:ext cx="829056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1pPr>
            <a:lvl2pPr marL="476231" indent="0"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bg1"/>
                </a:solidFill>
              </a:defRPr>
            </a:lvl2pPr>
            <a:lvl3pPr marL="907485" indent="0">
              <a:buClr>
                <a:schemeClr val="bg2"/>
              </a:buClr>
              <a:buSzPct val="100000"/>
              <a:buFontTx/>
              <a:buNone/>
              <a:defRPr sz="1167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1399482"/>
            <a:ext cx="8313420" cy="583848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40236" y="6417617"/>
            <a:ext cx="2302388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l" defTabSz="380985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83" b="1" i="0" kern="0" dirty="0">
                <a:solidFill>
                  <a:schemeClr val="bg1"/>
                </a:solidFill>
                <a:latin typeface="Trebuchet MS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8231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819363"/>
            <a:ext cx="831342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2336705"/>
            <a:ext cx="829056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500">
                <a:solidFill>
                  <a:schemeClr val="bg1"/>
                </a:solidFill>
              </a:defRPr>
            </a:lvl1pPr>
            <a:lvl2pPr marL="476231" indent="0"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bg1"/>
                </a:solidFill>
              </a:defRPr>
            </a:lvl2pPr>
            <a:lvl3pPr marL="907485" indent="0"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5290" y="1399482"/>
            <a:ext cx="8313420" cy="583848"/>
          </a:xfrm>
        </p:spPr>
        <p:txBody>
          <a:bodyPr/>
          <a:lstStyle>
            <a:lvl1pPr marL="0" indent="0" algn="ctr">
              <a:buFontTx/>
              <a:buNone/>
              <a:defRPr sz="2000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D8CF8-E6F1-4C71-A0F0-EB56510727F2}"/>
              </a:ext>
            </a:extLst>
          </p:cNvPr>
          <p:cNvSpPr/>
          <p:nvPr userDrawn="1"/>
        </p:nvSpPr>
        <p:spPr>
          <a:xfrm>
            <a:off x="8223411" y="6477644"/>
            <a:ext cx="920589" cy="380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01381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694" y="1998434"/>
            <a:ext cx="3503668" cy="687368"/>
          </a:xfrm>
        </p:spPr>
        <p:txBody>
          <a:bodyPr/>
          <a:lstStyle>
            <a:lvl1pPr algn="l"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93" y="3412866"/>
            <a:ext cx="3494034" cy="2796766"/>
          </a:xfrm>
        </p:spPr>
        <p:txBody>
          <a:bodyPr/>
          <a:lstStyle>
            <a:lvl1pPr marL="0" indent="0">
              <a:spcBef>
                <a:spcPts val="417"/>
              </a:spcBef>
              <a:spcAft>
                <a:spcPts val="417"/>
              </a:spcAft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bg1"/>
                </a:solidFill>
              </a:defRPr>
            </a:lvl1pPr>
            <a:lvl2pPr marL="476231" indent="0">
              <a:spcBef>
                <a:spcPts val="417"/>
              </a:spcBef>
              <a:spcAft>
                <a:spcPts val="417"/>
              </a:spcAft>
              <a:buClr>
                <a:schemeClr val="bg2"/>
              </a:buClr>
              <a:buSzPct val="100000"/>
              <a:buFontTx/>
              <a:buNone/>
              <a:defRPr sz="1167">
                <a:solidFill>
                  <a:schemeClr val="bg1"/>
                </a:solidFill>
              </a:defRPr>
            </a:lvl2pPr>
            <a:lvl3pPr marL="907485" indent="0">
              <a:spcBef>
                <a:spcPts val="417"/>
              </a:spcBef>
              <a:spcAft>
                <a:spcPts val="417"/>
              </a:spcAft>
              <a:buClr>
                <a:schemeClr val="bg2"/>
              </a:buClr>
              <a:buSzPct val="100000"/>
              <a:buFontTx/>
              <a:buNone/>
              <a:defRPr sz="1167">
                <a:solidFill>
                  <a:schemeClr val="bg1"/>
                </a:solidFill>
              </a:defRPr>
            </a:lvl3pPr>
            <a:lvl4pPr marL="1478962" indent="-190492"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</a:defRPr>
            </a:lvl4pPr>
            <a:lvl5pPr marL="1764700" indent="-190492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2694" y="2609330"/>
            <a:ext cx="3503668" cy="583848"/>
          </a:xfrm>
        </p:spPr>
        <p:txBody>
          <a:bodyPr/>
          <a:lstStyle>
            <a:lvl1pPr marL="0" indent="0" algn="l">
              <a:buFontTx/>
              <a:buNone/>
              <a:defRPr sz="1667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476231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907485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288469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1574208" indent="0" algn="ctr">
              <a:buFontTx/>
              <a:buNone/>
              <a:defRPr sz="2333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8F0BB-1BE0-4D37-802F-86688BB7AF78}"/>
              </a:ext>
            </a:extLst>
          </p:cNvPr>
          <p:cNvSpPr/>
          <p:nvPr userDrawn="1"/>
        </p:nvSpPr>
        <p:spPr>
          <a:xfrm>
            <a:off x="8030010" y="6333240"/>
            <a:ext cx="1113990" cy="5247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7834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533FB0-9186-8C49-9A1A-71105AA14A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389" t="340" r="50283" b="-366"/>
          <a:stretch/>
        </p:blipFill>
        <p:spPr>
          <a:xfrm>
            <a:off x="0" y="0"/>
            <a:ext cx="2986624" cy="690013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CF03B8-634B-43D5-898B-BE804AF1DFE6}"/>
              </a:ext>
            </a:extLst>
          </p:cNvPr>
          <p:cNvCxnSpPr>
            <a:cxnSpLocks/>
          </p:cNvCxnSpPr>
          <p:nvPr/>
        </p:nvCxnSpPr>
        <p:spPr>
          <a:xfrm>
            <a:off x="2986631" y="-1"/>
            <a:ext cx="0" cy="685800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34" y="2646452"/>
            <a:ext cx="2250162" cy="1565099"/>
          </a:xfrm>
        </p:spPr>
        <p:txBody>
          <a:bodyPr anchor="ctr"/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98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9D3D8-33FC-4EE7-AE65-7535FEAB06A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0" y="819363"/>
            <a:ext cx="831342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8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6453" y="810814"/>
            <a:ext cx="8311096" cy="65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169" y="2224853"/>
            <a:ext cx="8290776" cy="414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124304" y="6527991"/>
            <a:ext cx="267523" cy="1154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583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r"/>
              <a:t>‹#›</a:t>
            </a:fld>
            <a:r>
              <a:rPr lang="en-US" sz="750" cap="none" baseline="0" dirty="0">
                <a:solidFill>
                  <a:schemeClr val="accent5"/>
                </a:solidFill>
              </a:rPr>
              <a:t> </a:t>
            </a:r>
            <a:endParaRPr lang="en-US" sz="750" cap="none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0A45F-D57F-804F-A2D9-309E8474DA12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484001" y="6466727"/>
            <a:ext cx="475887" cy="2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8543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5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5pPr>
      <a:lvl6pPr marL="3809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6pPr>
      <a:lvl7pPr marL="7619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7pPr>
      <a:lvl8pPr marL="11429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8pPr>
      <a:lvl9pPr marL="15239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750"/>
        </a:spcBef>
        <a:spcAft>
          <a:spcPts val="750"/>
        </a:spcAft>
        <a:buClr>
          <a:schemeClr val="bg2"/>
        </a:buClr>
        <a:buSzPct val="100000"/>
        <a:buFontTx/>
        <a:buNone/>
        <a:defRPr sz="1500" b="0">
          <a:solidFill>
            <a:schemeClr val="bg1"/>
          </a:solidFill>
          <a:latin typeface="Trebuchet MS" pitchFamily="34" charset="0"/>
          <a:ea typeface="+mn-ea"/>
          <a:cs typeface="+mn-cs"/>
        </a:defRPr>
      </a:lvl1pPr>
      <a:lvl2pPr marL="476231" indent="0" algn="l" rtl="0" fontAlgn="base">
        <a:lnSpc>
          <a:spcPct val="90000"/>
        </a:lnSpc>
        <a:spcBef>
          <a:spcPts val="750"/>
        </a:spcBef>
        <a:spcAft>
          <a:spcPts val="750"/>
        </a:spcAft>
        <a:buClr>
          <a:schemeClr val="bg2"/>
        </a:buClr>
        <a:buSzPct val="100000"/>
        <a:buFontTx/>
        <a:buNone/>
        <a:defRPr sz="1333" b="0">
          <a:solidFill>
            <a:schemeClr val="bg1"/>
          </a:solidFill>
          <a:latin typeface="Trebuchet MS" pitchFamily="34" charset="0"/>
        </a:defRPr>
      </a:lvl2pPr>
      <a:lvl3pPr marL="907485" indent="0" algn="l" rtl="0" fontAlgn="base">
        <a:lnSpc>
          <a:spcPct val="90000"/>
        </a:lnSpc>
        <a:spcBef>
          <a:spcPts val="750"/>
        </a:spcBef>
        <a:spcAft>
          <a:spcPts val="750"/>
        </a:spcAft>
        <a:buClr>
          <a:schemeClr val="bg2"/>
        </a:buClr>
        <a:buSzPct val="100000"/>
        <a:buFontTx/>
        <a:buNone/>
        <a:defRPr sz="1167" b="0">
          <a:solidFill>
            <a:schemeClr val="bg1"/>
          </a:solidFill>
          <a:latin typeface="Trebuchet MS" pitchFamily="34" charset="0"/>
        </a:defRPr>
      </a:lvl3pPr>
      <a:lvl4pPr marL="1478962" indent="-190492" algn="l" rtl="0" fontAlgn="base">
        <a:spcBef>
          <a:spcPct val="20000"/>
        </a:spcBef>
        <a:spcAft>
          <a:spcPct val="0"/>
        </a:spcAft>
        <a:buChar char="–"/>
        <a:defRPr sz="1667">
          <a:solidFill>
            <a:schemeClr val="bg1"/>
          </a:solidFill>
          <a:latin typeface="+mn-lt"/>
        </a:defRPr>
      </a:lvl4pPr>
      <a:lvl5pPr marL="1764700" indent="-190492" algn="l" rtl="0" fontAlgn="base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5pPr>
      <a:lvl6pPr marL="2145685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6pPr>
      <a:lvl7pPr marL="2526670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7pPr>
      <a:lvl8pPr marL="2907655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8pPr>
      <a:lvl9pPr marL="3288639" indent="-190492" algn="l" rtl="0" eaLnBrk="1" fontAlgn="base" hangingPunct="1">
        <a:spcBef>
          <a:spcPct val="20000"/>
        </a:spcBef>
        <a:spcAft>
          <a:spcPct val="0"/>
        </a:spcAft>
        <a:buChar char="»"/>
        <a:defRPr sz="1667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>
            <a:spLocks noGrp="1"/>
          </p:cNvSpPr>
          <p:nvPr>
            <p:ph type="subTitle" idx="1"/>
          </p:nvPr>
        </p:nvSpPr>
        <p:spPr>
          <a:xfrm>
            <a:off x="1283993" y="4269480"/>
            <a:ext cx="6400800" cy="1541448"/>
          </a:xfrm>
          <a:noFill/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Zi Yan*</a:t>
            </a:r>
            <a:endParaRPr lang="en-US" u="sng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Daniel Lustig*, David Nellans*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Abhishek Bhattacharjee</a:t>
            </a:r>
            <a:r>
              <a:rPr lang="en-US" baseline="30000" dirty="0">
                <a:solidFill>
                  <a:schemeClr val="bg1"/>
                </a:solidFill>
              </a:rPr>
              <a:t>✥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*NVIDIA Research, </a:t>
            </a:r>
            <a:r>
              <a:rPr lang="en-US" baseline="30000" dirty="0">
                <a:solidFill>
                  <a:schemeClr val="bg1"/>
                </a:solidFill>
              </a:rPr>
              <a:t>✥</a:t>
            </a:r>
            <a:r>
              <a:rPr lang="en-US" dirty="0">
                <a:solidFill>
                  <a:schemeClr val="bg1"/>
                </a:solidFill>
              </a:rPr>
              <a:t>Yale University</a:t>
            </a:r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>
          <a:xfrm>
            <a:off x="685800" y="1313793"/>
            <a:ext cx="7772400" cy="1076867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Nimble Page Management for Tiered Memory Systems </a:t>
            </a:r>
          </a:p>
        </p:txBody>
      </p:sp>
      <p:pic>
        <p:nvPicPr>
          <p:cNvPr id="8" name="Picture 2" descr="Image result for transparent yale logo">
            <a:extLst>
              <a:ext uri="{FF2B5EF4-FFF2-40B4-BE49-F238E27FC236}">
                <a16:creationId xmlns:a16="http://schemas.microsoft.com/office/drawing/2014/main" id="{99544C48-6522-0A43-BC82-CEC051A02A0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62" y="3855765"/>
            <a:ext cx="2802891" cy="66074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0805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F97FA3-E0B9-554D-AA15-48F33D5E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 Migration Optimizations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FF40B-11E8-B74B-B319-9F5697F1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11" y="1509393"/>
            <a:ext cx="4715950" cy="50421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Transparent huge page (THP) migration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Reduce kernel overhead</a:t>
            </a:r>
          </a:p>
          <a:p>
            <a:pPr lvl="1">
              <a:spcAft>
                <a:spcPts val="0"/>
              </a:spcAft>
            </a:pPr>
            <a:endParaRPr lang="en-US" sz="1800" dirty="0"/>
          </a:p>
          <a:p>
            <a:pPr>
              <a:spcAft>
                <a:spcPts val="0"/>
              </a:spcAft>
            </a:pPr>
            <a:r>
              <a:rPr lang="en-US" sz="2000" dirty="0"/>
              <a:t>Parallel page migration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Improve data copy throughput</a:t>
            </a:r>
          </a:p>
          <a:p>
            <a:pPr lvl="1">
              <a:spcAft>
                <a:spcPts val="0"/>
              </a:spcAft>
            </a:pPr>
            <a:endParaRPr lang="en-US" sz="1800" dirty="0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884B000-1F2B-F64F-B125-705BAFABA1E5}"/>
              </a:ext>
            </a:extLst>
          </p:cNvPr>
          <p:cNvSpPr/>
          <p:nvPr/>
        </p:nvSpPr>
        <p:spPr>
          <a:xfrm>
            <a:off x="6370499" y="3146355"/>
            <a:ext cx="579120" cy="79248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Content Placeholder 8">
            <a:extLst>
              <a:ext uri="{FF2B5EF4-FFF2-40B4-BE49-F238E27FC236}">
                <a16:creationId xmlns:a16="http://schemas.microsoft.com/office/drawing/2014/main" id="{C8041AF3-FBA3-4B48-9359-771E3B4BD4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85637" r="16296"/>
          <a:stretch/>
        </p:blipFill>
        <p:spPr bwMode="auto">
          <a:xfrm>
            <a:off x="5639607" y="5188249"/>
            <a:ext cx="2121826" cy="73503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8189A8-CB20-BC40-9274-80A2B686652F}"/>
              </a:ext>
            </a:extLst>
          </p:cNvPr>
          <p:cNvGrpSpPr/>
          <p:nvPr/>
        </p:nvGrpSpPr>
        <p:grpSpPr>
          <a:xfrm>
            <a:off x="4175949" y="2504440"/>
            <a:ext cx="383951" cy="2091363"/>
            <a:chOff x="4175949" y="2504440"/>
            <a:chExt cx="383951" cy="2091363"/>
          </a:xfrm>
        </p:grpSpPr>
        <p:cxnSp>
          <p:nvCxnSpPr>
            <p:cNvPr id="8" name="Straight Arrow Connector 7" descr="Time">
              <a:extLst>
                <a:ext uri="{FF2B5EF4-FFF2-40B4-BE49-F238E27FC236}">
                  <a16:creationId xmlns:a16="http://schemas.microsoft.com/office/drawing/2014/main" id="{B0F626F6-6707-6848-8194-82E64DDEF84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/>
            <p:nvPr/>
          </p:nvCxnSpPr>
          <p:spPr>
            <a:xfrm>
              <a:off x="4411226" y="2504440"/>
              <a:ext cx="0" cy="2091363"/>
            </a:xfrm>
            <a:prstGeom prst="straightConnector1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D41056-426C-E14C-B0AD-8444734E76B5}"/>
                </a:ext>
              </a:extLst>
            </p:cNvPr>
            <p:cNvSpPr txBox="1"/>
            <p:nvPr/>
          </p:nvSpPr>
          <p:spPr>
            <a:xfrm rot="10800000">
              <a:off x="4175949" y="3294538"/>
              <a:ext cx="383951" cy="531013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Time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7B6C70E-8DD3-3B4C-B4C9-4C256780C5ED}"/>
              </a:ext>
            </a:extLst>
          </p:cNvPr>
          <p:cNvGrpSpPr/>
          <p:nvPr/>
        </p:nvGrpSpPr>
        <p:grpSpPr>
          <a:xfrm>
            <a:off x="4686068" y="2576096"/>
            <a:ext cx="1625600" cy="1844040"/>
            <a:chOff x="3342640" y="2067560"/>
            <a:chExt cx="1625600" cy="184404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E6F7E5A-D1B8-E346-9D14-840C576CB3B4}"/>
                </a:ext>
              </a:extLst>
            </p:cNvPr>
            <p:cNvSpPr/>
            <p:nvPr/>
          </p:nvSpPr>
          <p:spPr>
            <a:xfrm>
              <a:off x="3342640" y="2067560"/>
              <a:ext cx="1625600" cy="1844040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Single-threaded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Copy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4D4031C-DD9A-BA48-90D5-F5B920346833}"/>
                </a:ext>
              </a:extLst>
            </p:cNvPr>
            <p:cNvSpPr/>
            <p:nvPr/>
          </p:nvSpPr>
          <p:spPr>
            <a:xfrm>
              <a:off x="3342640" y="2067560"/>
              <a:ext cx="1625600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AD5AA70-7CD1-1548-A3F2-7383B8A6F804}"/>
              </a:ext>
            </a:extLst>
          </p:cNvPr>
          <p:cNvGrpSpPr/>
          <p:nvPr/>
        </p:nvGrpSpPr>
        <p:grpSpPr>
          <a:xfrm>
            <a:off x="7008451" y="2904898"/>
            <a:ext cx="1625600" cy="1067380"/>
            <a:chOff x="4006205" y="2084382"/>
            <a:chExt cx="1625600" cy="10673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9A1172B-9FDC-F44D-861D-72435C9115F7}"/>
                </a:ext>
              </a:extLst>
            </p:cNvPr>
            <p:cNvSpPr/>
            <p:nvPr/>
          </p:nvSpPr>
          <p:spPr>
            <a:xfrm>
              <a:off x="4006205" y="2084382"/>
              <a:ext cx="1625600" cy="1067380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Multi-threaded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Copy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BB6AC6C-DB91-6C44-9C42-2F285E3C2223}"/>
                </a:ext>
              </a:extLst>
            </p:cNvPr>
            <p:cNvSpPr/>
            <p:nvPr/>
          </p:nvSpPr>
          <p:spPr>
            <a:xfrm>
              <a:off x="4006205" y="2084382"/>
              <a:ext cx="1625600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9173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F97FA3-E0B9-554D-AA15-48F33D5E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 Migration Optimizations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FF40B-11E8-B74B-B319-9F5697F1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11" y="1509393"/>
            <a:ext cx="4715950" cy="50421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Transparent huge page (THP) migration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Reduce kernel overhead</a:t>
            </a:r>
          </a:p>
          <a:p>
            <a:pPr lvl="1">
              <a:spcAft>
                <a:spcPts val="0"/>
              </a:spcAft>
            </a:pP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Parallel page migration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Improve data copy throughput</a:t>
            </a:r>
          </a:p>
          <a:p>
            <a:pPr lvl="1">
              <a:spcAft>
                <a:spcPts val="0"/>
              </a:spcAft>
            </a:pPr>
            <a:endParaRPr lang="en-US" sz="1800" dirty="0"/>
          </a:p>
          <a:p>
            <a:pPr>
              <a:spcAft>
                <a:spcPts val="0"/>
              </a:spcAft>
            </a:pPr>
            <a:r>
              <a:rPr lang="en-US" sz="2000" dirty="0"/>
              <a:t>Concurrent page migration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Parallelize kernel operations</a:t>
            </a:r>
          </a:p>
          <a:p>
            <a:pPr lvl="1">
              <a:spcAft>
                <a:spcPts val="0"/>
              </a:spcAft>
            </a:pPr>
            <a:endParaRPr lang="en-US" sz="1800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09006C3-244A-C044-892A-05E03A9363FF}"/>
              </a:ext>
            </a:extLst>
          </p:cNvPr>
          <p:cNvGrpSpPr/>
          <p:nvPr/>
        </p:nvGrpSpPr>
        <p:grpSpPr>
          <a:xfrm>
            <a:off x="4546051" y="2067560"/>
            <a:ext cx="1778000" cy="635177"/>
            <a:chOff x="5002611" y="2067560"/>
            <a:chExt cx="1778000" cy="635177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13F944-D9E6-8F48-83A1-8A712FD3A365}"/>
                </a:ext>
              </a:extLst>
            </p:cNvPr>
            <p:cNvSpPr/>
            <p:nvPr/>
          </p:nvSpPr>
          <p:spPr>
            <a:xfrm>
              <a:off x="5002611" y="2067560"/>
              <a:ext cx="1778000" cy="635177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Copy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BD660B-A279-7343-B394-8A49CBFCFAD4}"/>
                </a:ext>
              </a:extLst>
            </p:cNvPr>
            <p:cNvSpPr/>
            <p:nvPr/>
          </p:nvSpPr>
          <p:spPr>
            <a:xfrm>
              <a:off x="5011116" y="2074045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F7397A0-5AF2-3948-94DF-B98B39F9500E}"/>
              </a:ext>
            </a:extLst>
          </p:cNvPr>
          <p:cNvGrpSpPr/>
          <p:nvPr/>
        </p:nvGrpSpPr>
        <p:grpSpPr>
          <a:xfrm>
            <a:off x="4541348" y="2797135"/>
            <a:ext cx="1778000" cy="635177"/>
            <a:chOff x="5002611" y="2067560"/>
            <a:chExt cx="1778000" cy="63517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A7CAE51-D506-C54D-8AA2-D9637476557E}"/>
                </a:ext>
              </a:extLst>
            </p:cNvPr>
            <p:cNvSpPr/>
            <p:nvPr/>
          </p:nvSpPr>
          <p:spPr>
            <a:xfrm>
              <a:off x="5002611" y="2067560"/>
              <a:ext cx="1778000" cy="635177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Copy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56B9213-FA03-5D49-94C1-C5D5A869281E}"/>
                </a:ext>
              </a:extLst>
            </p:cNvPr>
            <p:cNvSpPr/>
            <p:nvPr/>
          </p:nvSpPr>
          <p:spPr>
            <a:xfrm>
              <a:off x="5011116" y="2074045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C96004E-B514-2144-A6BE-A21C12DABAE0}"/>
              </a:ext>
            </a:extLst>
          </p:cNvPr>
          <p:cNvGrpSpPr/>
          <p:nvPr/>
        </p:nvGrpSpPr>
        <p:grpSpPr>
          <a:xfrm>
            <a:off x="4549853" y="3844298"/>
            <a:ext cx="1778000" cy="635177"/>
            <a:chOff x="5002611" y="2067560"/>
            <a:chExt cx="1778000" cy="63517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340E8B8-EB71-5D44-9231-75FD4A2A6B03}"/>
                </a:ext>
              </a:extLst>
            </p:cNvPr>
            <p:cNvSpPr/>
            <p:nvPr/>
          </p:nvSpPr>
          <p:spPr>
            <a:xfrm>
              <a:off x="5002611" y="2067560"/>
              <a:ext cx="1778000" cy="635177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Copy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07417B6-C8D4-A045-A032-434E4CBE471E}"/>
                </a:ext>
              </a:extLst>
            </p:cNvPr>
            <p:cNvSpPr/>
            <p:nvPr/>
          </p:nvSpPr>
          <p:spPr>
            <a:xfrm>
              <a:off x="5011116" y="2074045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0823543-3655-4843-87D5-956901BB9F6A}"/>
              </a:ext>
            </a:extLst>
          </p:cNvPr>
          <p:cNvGrpSpPr/>
          <p:nvPr/>
        </p:nvGrpSpPr>
        <p:grpSpPr>
          <a:xfrm>
            <a:off x="4558358" y="4573873"/>
            <a:ext cx="1778000" cy="635177"/>
            <a:chOff x="5002611" y="2067560"/>
            <a:chExt cx="1778000" cy="635177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47B2886-A8C7-9A40-AADA-1C9131CD2C75}"/>
                </a:ext>
              </a:extLst>
            </p:cNvPr>
            <p:cNvSpPr/>
            <p:nvPr/>
          </p:nvSpPr>
          <p:spPr>
            <a:xfrm>
              <a:off x="5002611" y="2067560"/>
              <a:ext cx="1778000" cy="635177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Copy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304931-076C-8741-A1C6-CDFFA4C6BDCD}"/>
                </a:ext>
              </a:extLst>
            </p:cNvPr>
            <p:cNvSpPr/>
            <p:nvPr/>
          </p:nvSpPr>
          <p:spPr>
            <a:xfrm>
              <a:off x="5011116" y="2074045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239FFCE-6BCA-9E44-A841-B45B1EEA8648}"/>
              </a:ext>
            </a:extLst>
          </p:cNvPr>
          <p:cNvGrpSpPr/>
          <p:nvPr/>
        </p:nvGrpSpPr>
        <p:grpSpPr>
          <a:xfrm>
            <a:off x="7221307" y="2710674"/>
            <a:ext cx="1778000" cy="1474767"/>
            <a:chOff x="7229813" y="2902680"/>
            <a:chExt cx="1778000" cy="147476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4381534-DE76-6542-B9D5-10E044E3699E}"/>
                </a:ext>
              </a:extLst>
            </p:cNvPr>
            <p:cNvSpPr/>
            <p:nvPr/>
          </p:nvSpPr>
          <p:spPr>
            <a:xfrm>
              <a:off x="7229813" y="2902680"/>
              <a:ext cx="1778000" cy="1474767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 Concurrent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Copies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E9479DE-507A-D14B-9160-2659B9B44947}"/>
                </a:ext>
              </a:extLst>
            </p:cNvPr>
            <p:cNvSpPr/>
            <p:nvPr/>
          </p:nvSpPr>
          <p:spPr>
            <a:xfrm>
              <a:off x="7238318" y="2909165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53B988C-B43E-2143-8B35-4B4439B9643F}"/>
                </a:ext>
              </a:extLst>
            </p:cNvPr>
            <p:cNvSpPr/>
            <p:nvPr/>
          </p:nvSpPr>
          <p:spPr>
            <a:xfrm>
              <a:off x="7236417" y="3113770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9871303-632A-AA45-BB35-C3E4004A0728}"/>
                </a:ext>
              </a:extLst>
            </p:cNvPr>
            <p:cNvSpPr/>
            <p:nvPr/>
          </p:nvSpPr>
          <p:spPr>
            <a:xfrm>
              <a:off x="7236536" y="3318375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7F0E1C6-CFA3-E24E-9A2C-1D4AA6FFE19C}"/>
                </a:ext>
              </a:extLst>
            </p:cNvPr>
            <p:cNvSpPr/>
            <p:nvPr/>
          </p:nvSpPr>
          <p:spPr>
            <a:xfrm>
              <a:off x="7236536" y="3522980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24F27662-C4B4-CB40-BAEF-348AA579D656}"/>
              </a:ext>
            </a:extLst>
          </p:cNvPr>
          <p:cNvSpPr/>
          <p:nvPr/>
        </p:nvSpPr>
        <p:spPr>
          <a:xfrm>
            <a:off x="6558219" y="3069734"/>
            <a:ext cx="57912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Content Placeholder 8">
            <a:extLst>
              <a:ext uri="{FF2B5EF4-FFF2-40B4-BE49-F238E27FC236}">
                <a16:creationId xmlns:a16="http://schemas.microsoft.com/office/drawing/2014/main" id="{CABCEFA8-4D98-364F-8001-4DF42770D6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85637" r="16296"/>
          <a:stretch/>
        </p:blipFill>
        <p:spPr bwMode="auto">
          <a:xfrm>
            <a:off x="5624006" y="5702105"/>
            <a:ext cx="2121826" cy="73503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5A866950-4E85-7D4F-BAD9-C4A51D409C42}"/>
              </a:ext>
            </a:extLst>
          </p:cNvPr>
          <p:cNvSpPr txBox="1"/>
          <p:nvPr/>
        </p:nvSpPr>
        <p:spPr>
          <a:xfrm>
            <a:off x="5140788" y="3357466"/>
            <a:ext cx="579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9D473D-BB0F-477B-9E96-B56EA69764B6}"/>
              </a:ext>
            </a:extLst>
          </p:cNvPr>
          <p:cNvGrpSpPr/>
          <p:nvPr/>
        </p:nvGrpSpPr>
        <p:grpSpPr>
          <a:xfrm>
            <a:off x="4125501" y="2504440"/>
            <a:ext cx="383951" cy="2091363"/>
            <a:chOff x="4175949" y="2504440"/>
            <a:chExt cx="383951" cy="2091363"/>
          </a:xfrm>
        </p:grpSpPr>
        <p:cxnSp>
          <p:nvCxnSpPr>
            <p:cNvPr id="78" name="Straight Arrow Connector 77" descr="Time">
              <a:extLst>
                <a:ext uri="{FF2B5EF4-FFF2-40B4-BE49-F238E27FC236}">
                  <a16:creationId xmlns:a16="http://schemas.microsoft.com/office/drawing/2014/main" id="{F6A631F8-AD64-482A-BA68-9684B08AC4C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/>
            <p:nvPr/>
          </p:nvCxnSpPr>
          <p:spPr>
            <a:xfrm>
              <a:off x="4411226" y="2504440"/>
              <a:ext cx="0" cy="2091363"/>
            </a:xfrm>
            <a:prstGeom prst="straightConnector1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2F59B53-3AA7-4F57-B915-E78E4524ADE3}"/>
                </a:ext>
              </a:extLst>
            </p:cNvPr>
            <p:cNvSpPr txBox="1"/>
            <p:nvPr/>
          </p:nvSpPr>
          <p:spPr>
            <a:xfrm rot="10800000">
              <a:off x="4175949" y="3294538"/>
              <a:ext cx="383951" cy="531013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Time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069A84-1AEE-4D7F-8BA6-B9666F8CDBC6}"/>
              </a:ext>
            </a:extLst>
          </p:cNvPr>
          <p:cNvSpPr txBox="1"/>
          <p:nvPr/>
        </p:nvSpPr>
        <p:spPr>
          <a:xfrm>
            <a:off x="4721192" y="5266606"/>
            <a:ext cx="1540042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Trebuchet MS" panose="020B0603020202020204" pitchFamily="34" charset="0"/>
              </a:rPr>
              <a:t>Serialized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5A623F-62BE-4AD4-9A93-38C09B9EF2EA}"/>
              </a:ext>
            </a:extLst>
          </p:cNvPr>
          <p:cNvSpPr txBox="1"/>
          <p:nvPr/>
        </p:nvSpPr>
        <p:spPr>
          <a:xfrm>
            <a:off x="7340286" y="5264955"/>
            <a:ext cx="1540042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rgbClr val="00B050"/>
                </a:solidFill>
                <a:latin typeface="Trebuchet MS" panose="020B0603020202020204" pitchFamily="34" charset="0"/>
              </a:rPr>
              <a:t>Concurrent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47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F97FA3-E0B9-554D-AA15-48F33D5E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 Migration Optimizations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FF40B-11E8-B74B-B319-9F5697F1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11" y="1509393"/>
            <a:ext cx="4715950" cy="50421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Transparent huge page (THP) migration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Reduce kernel overhead</a:t>
            </a:r>
          </a:p>
          <a:p>
            <a:pPr lvl="1">
              <a:spcAft>
                <a:spcPts val="0"/>
              </a:spcAft>
            </a:pP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Parallel page migration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Improve data copy throughput</a:t>
            </a:r>
          </a:p>
          <a:p>
            <a:pPr lvl="1">
              <a:spcAft>
                <a:spcPts val="0"/>
              </a:spcAft>
            </a:pP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Concurrent page migration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Parallelize kernel operations</a:t>
            </a:r>
          </a:p>
          <a:p>
            <a:pPr lvl="1">
              <a:spcAft>
                <a:spcPts val="0"/>
              </a:spcAft>
            </a:pPr>
            <a:endParaRPr lang="en-US" sz="1800" dirty="0"/>
          </a:p>
          <a:p>
            <a:pPr>
              <a:spcAft>
                <a:spcPts val="0"/>
              </a:spcAft>
            </a:pPr>
            <a:r>
              <a:rPr lang="en-US" sz="2000" dirty="0"/>
              <a:t>Exchange pages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Reduce migration process overhead</a:t>
            </a:r>
          </a:p>
          <a:p>
            <a:pPr lvl="1">
              <a:spcAft>
                <a:spcPts val="0"/>
              </a:spcAft>
            </a:pPr>
            <a:endParaRPr lang="en-US" sz="1800" dirty="0"/>
          </a:p>
          <a:p>
            <a:pPr>
              <a:spcAft>
                <a:spcPts val="0"/>
              </a:spcAft>
            </a:pPr>
            <a:r>
              <a:rPr lang="en-US" sz="2000" b="1" dirty="0"/>
              <a:t>All optimizations can be combined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8189A8-CB20-BC40-9274-80A2B686652F}"/>
              </a:ext>
            </a:extLst>
          </p:cNvPr>
          <p:cNvGrpSpPr/>
          <p:nvPr/>
        </p:nvGrpSpPr>
        <p:grpSpPr>
          <a:xfrm>
            <a:off x="4524495" y="2510504"/>
            <a:ext cx="383951" cy="2578363"/>
            <a:chOff x="4175949" y="2504440"/>
            <a:chExt cx="383951" cy="2091363"/>
          </a:xfrm>
        </p:grpSpPr>
        <p:cxnSp>
          <p:nvCxnSpPr>
            <p:cNvPr id="8" name="Straight Arrow Connector 7" descr="Time">
              <a:extLst>
                <a:ext uri="{FF2B5EF4-FFF2-40B4-BE49-F238E27FC236}">
                  <a16:creationId xmlns:a16="http://schemas.microsoft.com/office/drawing/2014/main" id="{B0F626F6-6707-6848-8194-82E64DDEF84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/>
            <p:nvPr/>
          </p:nvCxnSpPr>
          <p:spPr>
            <a:xfrm>
              <a:off x="4411226" y="2504440"/>
              <a:ext cx="0" cy="2091363"/>
            </a:xfrm>
            <a:prstGeom prst="straightConnector1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D41056-426C-E14C-B0AD-8444734E76B5}"/>
                </a:ext>
              </a:extLst>
            </p:cNvPr>
            <p:cNvSpPr txBox="1"/>
            <p:nvPr/>
          </p:nvSpPr>
          <p:spPr>
            <a:xfrm rot="10800000">
              <a:off x="4175949" y="3294538"/>
              <a:ext cx="383951" cy="531013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Time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FA332E9-2433-B84D-BF36-45C7AA6CA6A6}"/>
              </a:ext>
            </a:extLst>
          </p:cNvPr>
          <p:cNvSpPr/>
          <p:nvPr/>
        </p:nvSpPr>
        <p:spPr>
          <a:xfrm>
            <a:off x="4972558" y="2228402"/>
            <a:ext cx="952053" cy="564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Node 0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(Full)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17AA02-888F-A449-8329-2B9ED626FA2F}"/>
              </a:ext>
            </a:extLst>
          </p:cNvPr>
          <p:cNvSpPr/>
          <p:nvPr/>
        </p:nvSpPr>
        <p:spPr>
          <a:xfrm>
            <a:off x="7891298" y="2256245"/>
            <a:ext cx="952053" cy="56420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 1 </a:t>
            </a:r>
            <a:r>
              <a:rPr lang="en-US" sz="1200" b="1" dirty="0">
                <a:solidFill>
                  <a:schemeClr val="tx1"/>
                </a:solidFill>
              </a:rPr>
              <a:t>(Not Full)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AC2C4F-7F1F-D444-8F73-E29CA53B30BC}"/>
              </a:ext>
            </a:extLst>
          </p:cNvPr>
          <p:cNvGrpSpPr/>
          <p:nvPr/>
        </p:nvGrpSpPr>
        <p:grpSpPr>
          <a:xfrm>
            <a:off x="6253918" y="4387090"/>
            <a:ext cx="1284103" cy="773902"/>
            <a:chOff x="4375234" y="2067560"/>
            <a:chExt cx="1778000" cy="81931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BA6FDB4-487B-174B-9273-9976A815ADEA}"/>
                </a:ext>
              </a:extLst>
            </p:cNvPr>
            <p:cNvSpPr/>
            <p:nvPr/>
          </p:nvSpPr>
          <p:spPr>
            <a:xfrm>
              <a:off x="4375234" y="2067560"/>
              <a:ext cx="1778000" cy="819314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Exchange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C74754F-D420-7F47-A3B2-2E7F0C25A4B0}"/>
                </a:ext>
              </a:extLst>
            </p:cNvPr>
            <p:cNvSpPr/>
            <p:nvPr/>
          </p:nvSpPr>
          <p:spPr>
            <a:xfrm>
              <a:off x="4383739" y="2074045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Right Arrow 83">
            <a:extLst>
              <a:ext uri="{FF2B5EF4-FFF2-40B4-BE49-F238E27FC236}">
                <a16:creationId xmlns:a16="http://schemas.microsoft.com/office/drawing/2014/main" id="{E25C8E8A-EFDA-7D4E-A603-158109833D07}"/>
              </a:ext>
            </a:extLst>
          </p:cNvPr>
          <p:cNvSpPr/>
          <p:nvPr/>
        </p:nvSpPr>
        <p:spPr>
          <a:xfrm rot="5400000">
            <a:off x="6607782" y="3597821"/>
            <a:ext cx="57912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Content Placeholder 8">
            <a:extLst>
              <a:ext uri="{FF2B5EF4-FFF2-40B4-BE49-F238E27FC236}">
                <a16:creationId xmlns:a16="http://schemas.microsoft.com/office/drawing/2014/main" id="{DABDE097-0300-5C4E-BC6A-542C8E3F6A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85637" r="16296"/>
          <a:stretch/>
        </p:blipFill>
        <p:spPr bwMode="auto">
          <a:xfrm>
            <a:off x="5921217" y="5795541"/>
            <a:ext cx="2121826" cy="73503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43BB122D-DF19-D649-AD3D-57CBF9CA973F}"/>
              </a:ext>
            </a:extLst>
          </p:cNvPr>
          <p:cNvGrpSpPr/>
          <p:nvPr/>
        </p:nvGrpSpPr>
        <p:grpSpPr>
          <a:xfrm>
            <a:off x="6048102" y="1510011"/>
            <a:ext cx="1727493" cy="980148"/>
            <a:chOff x="6197453" y="877639"/>
            <a:chExt cx="1727493" cy="98014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BDE986E-7D10-D84E-A663-0C909A8FB766}"/>
                </a:ext>
              </a:extLst>
            </p:cNvPr>
            <p:cNvGrpSpPr/>
            <p:nvPr/>
          </p:nvGrpSpPr>
          <p:grpSpPr>
            <a:xfrm>
              <a:off x="6332002" y="877639"/>
              <a:ext cx="1557384" cy="635177"/>
              <a:chOff x="4383461" y="1911916"/>
              <a:chExt cx="1778000" cy="635177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0BDB5B8-B058-6845-B729-F3CF118EEE3B}"/>
                  </a:ext>
                </a:extLst>
              </p:cNvPr>
              <p:cNvSpPr/>
              <p:nvPr/>
            </p:nvSpPr>
            <p:spPr>
              <a:xfrm>
                <a:off x="4383461" y="1911916"/>
                <a:ext cx="1778000" cy="635177"/>
              </a:xfrm>
              <a:prstGeom prst="rect">
                <a:avLst/>
              </a:prstGeom>
              <a:solidFill>
                <a:srgbClr val="367EB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 Copy 1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049E2A3-893E-3941-A201-3F176CC95202}"/>
                  </a:ext>
                </a:extLst>
              </p:cNvPr>
              <p:cNvSpPr/>
              <p:nvPr/>
            </p:nvSpPr>
            <p:spPr>
              <a:xfrm>
                <a:off x="4391966" y="1918401"/>
                <a:ext cx="1764792" cy="198120"/>
              </a:xfrm>
              <a:prstGeom prst="rect">
                <a:avLst/>
              </a:prstGeom>
              <a:solidFill>
                <a:srgbClr val="7FC9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FEF60FA-81C4-8D45-9154-5A585C596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7453" y="1817788"/>
              <a:ext cx="172749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AEE0F20-D6D6-5F41-9475-9976C250AF5C}"/>
                </a:ext>
              </a:extLst>
            </p:cNvPr>
            <p:cNvSpPr txBox="1"/>
            <p:nvPr/>
          </p:nvSpPr>
          <p:spPr>
            <a:xfrm>
              <a:off x="6735303" y="1580788"/>
              <a:ext cx="70763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Step 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7494982-33E0-8B49-ADF1-203B6CCF3914}"/>
              </a:ext>
            </a:extLst>
          </p:cNvPr>
          <p:cNvGrpSpPr/>
          <p:nvPr/>
        </p:nvGrpSpPr>
        <p:grpSpPr>
          <a:xfrm>
            <a:off x="6083765" y="2645334"/>
            <a:ext cx="1735007" cy="978805"/>
            <a:chOff x="6233116" y="2012962"/>
            <a:chExt cx="1735007" cy="978805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77A5414-C752-574C-90AF-F16A2A7F146D}"/>
                </a:ext>
              </a:extLst>
            </p:cNvPr>
            <p:cNvGrpSpPr/>
            <p:nvPr/>
          </p:nvGrpSpPr>
          <p:grpSpPr>
            <a:xfrm>
              <a:off x="6339891" y="2356590"/>
              <a:ext cx="1545376" cy="635177"/>
              <a:chOff x="4375234" y="2189482"/>
              <a:chExt cx="1778000" cy="635177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B6E0FD9-DC05-BB4E-882B-5E04E04552D5}"/>
                  </a:ext>
                </a:extLst>
              </p:cNvPr>
              <p:cNvSpPr/>
              <p:nvPr/>
            </p:nvSpPr>
            <p:spPr>
              <a:xfrm>
                <a:off x="4375234" y="2189482"/>
                <a:ext cx="1778000" cy="635177"/>
              </a:xfrm>
              <a:prstGeom prst="rect">
                <a:avLst/>
              </a:prstGeom>
              <a:solidFill>
                <a:srgbClr val="367EB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 Copy 2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8906F21-42A5-E44F-A0F8-A616B7EAAC14}"/>
                  </a:ext>
                </a:extLst>
              </p:cNvPr>
              <p:cNvSpPr/>
              <p:nvPr/>
            </p:nvSpPr>
            <p:spPr>
              <a:xfrm>
                <a:off x="4383738" y="2195967"/>
                <a:ext cx="1764792" cy="198120"/>
              </a:xfrm>
              <a:prstGeom prst="rect">
                <a:avLst/>
              </a:prstGeom>
              <a:solidFill>
                <a:srgbClr val="7FC9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0C3F6F8-6F87-DC4B-92C9-7B9A8C5DACEB}"/>
                </a:ext>
              </a:extLst>
            </p:cNvPr>
            <p:cNvCxnSpPr/>
            <p:nvPr/>
          </p:nvCxnSpPr>
          <p:spPr>
            <a:xfrm>
              <a:off x="6233116" y="2041171"/>
              <a:ext cx="173500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273AC28-371F-0B48-BD63-2C82EA1C39FC}"/>
                </a:ext>
              </a:extLst>
            </p:cNvPr>
            <p:cNvSpPr txBox="1"/>
            <p:nvPr/>
          </p:nvSpPr>
          <p:spPr>
            <a:xfrm>
              <a:off x="6746139" y="2012962"/>
              <a:ext cx="707630" cy="276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Step 2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07C4D012-9654-7941-A52B-1FE70897409E}"/>
              </a:ext>
            </a:extLst>
          </p:cNvPr>
          <p:cNvSpPr/>
          <p:nvPr/>
        </p:nvSpPr>
        <p:spPr>
          <a:xfrm>
            <a:off x="4971188" y="4981106"/>
            <a:ext cx="952053" cy="5642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Node 0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(Full)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1B1AB41-9ACB-6E48-987E-523D18FB14E7}"/>
              </a:ext>
            </a:extLst>
          </p:cNvPr>
          <p:cNvSpPr/>
          <p:nvPr/>
        </p:nvSpPr>
        <p:spPr>
          <a:xfrm>
            <a:off x="7889928" y="5008949"/>
            <a:ext cx="952053" cy="56420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Node 1 </a:t>
            </a:r>
            <a:r>
              <a:rPr lang="en-US" sz="1200" b="1" dirty="0">
                <a:solidFill>
                  <a:schemeClr val="tx1"/>
                </a:solidFill>
              </a:rPr>
              <a:t>(Not Full)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520CE5A-0515-954C-85A5-BF9B8CDC9E5E}"/>
              </a:ext>
            </a:extLst>
          </p:cNvPr>
          <p:cNvCxnSpPr>
            <a:cxnSpLocks/>
          </p:cNvCxnSpPr>
          <p:nvPr/>
        </p:nvCxnSpPr>
        <p:spPr>
          <a:xfrm flipH="1">
            <a:off x="6032224" y="5294064"/>
            <a:ext cx="172749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FA8A827-BC22-9242-AA9E-EB1A29311347}"/>
              </a:ext>
            </a:extLst>
          </p:cNvPr>
          <p:cNvSpPr txBox="1"/>
          <p:nvPr/>
        </p:nvSpPr>
        <p:spPr>
          <a:xfrm>
            <a:off x="6413946" y="5384949"/>
            <a:ext cx="952052" cy="2769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Step 1 &amp;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8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54E3-3FAD-6145-9E17-2176D7A1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 Migration Improvement</a:t>
            </a: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581DEA33-4BA0-4B76-997B-26E1D699B2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6571" y="1590196"/>
          <a:ext cx="8686800" cy="503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216442-7A72-4C4F-9941-38F224657180}"/>
              </a:ext>
            </a:extLst>
          </p:cNvPr>
          <p:cNvCxnSpPr/>
          <p:nvPr/>
        </p:nvCxnSpPr>
        <p:spPr>
          <a:xfrm>
            <a:off x="8592855" y="1753644"/>
            <a:ext cx="0" cy="449684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E8454C-13B9-49A3-BDF2-91FD7F89F98A}"/>
              </a:ext>
            </a:extLst>
          </p:cNvPr>
          <p:cNvSpPr txBox="1"/>
          <p:nvPr/>
        </p:nvSpPr>
        <p:spPr>
          <a:xfrm>
            <a:off x="4134129" y="1400299"/>
            <a:ext cx="495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Max achievable </a:t>
            </a:r>
            <a:r>
              <a:rPr lang="en-US" b="1" dirty="0">
                <a:solidFill>
                  <a:srgbClr val="00B050"/>
                </a:solidFill>
              </a:rPr>
              <a:t>data copy</a:t>
            </a:r>
            <a:r>
              <a:rPr lang="en-US" dirty="0">
                <a:solidFill>
                  <a:srgbClr val="00B050"/>
                </a:solidFill>
              </a:rPr>
              <a:t> throughput: 15GB/s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F653105-3A6E-EC4D-A552-8E158D1C510E}"/>
              </a:ext>
            </a:extLst>
          </p:cNvPr>
          <p:cNvSpPr/>
          <p:nvPr/>
        </p:nvSpPr>
        <p:spPr>
          <a:xfrm>
            <a:off x="4038456" y="5514623"/>
            <a:ext cx="3136065" cy="53256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14.6x improvement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42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Chart bld="seriesEl"/>
        </p:bldSub>
      </p:bldGraphic>
      <p:bldP spid="28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4DF0B8-CEA6-F245-A5D8-C9D6E068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837DB8-0AFA-FC4D-840F-3B47F4E4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97" y="1553681"/>
            <a:ext cx="7961806" cy="479306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400" b="1" dirty="0"/>
              <a:t>Disaggregated memory </a:t>
            </a:r>
            <a:r>
              <a:rPr lang="en-US" sz="2400" dirty="0"/>
              <a:t>in real hardware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A two-socket NUMA machine</a:t>
            </a:r>
          </a:p>
          <a:p>
            <a:pPr lvl="1">
              <a:spcAft>
                <a:spcPts val="0"/>
              </a:spcAft>
            </a:pPr>
            <a:r>
              <a:rPr lang="en-US" sz="2000" b="1" dirty="0"/>
              <a:t>Fast </a:t>
            </a:r>
            <a:r>
              <a:rPr lang="en-US" sz="2000" dirty="0"/>
              <a:t>memory has 2x bandwidth and 1/2 access latency over </a:t>
            </a:r>
            <a:r>
              <a:rPr lang="en-US" sz="2000" b="1" dirty="0"/>
              <a:t>Slow </a:t>
            </a:r>
            <a:r>
              <a:rPr lang="en-US" sz="2000" dirty="0"/>
              <a:t>memory</a:t>
            </a:r>
          </a:p>
          <a:p>
            <a:pPr lvl="1">
              <a:spcAft>
                <a:spcPts val="0"/>
              </a:spcAft>
            </a:pP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400" dirty="0"/>
              <a:t>Experiments run on modified Linux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Integrate all page migration mechanism optimizations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Adapt Linux page replacement algorithm as the page migration policy</a:t>
            </a:r>
          </a:p>
          <a:p>
            <a:pPr lvl="1">
              <a:spcAft>
                <a:spcPts val="0"/>
              </a:spcAft>
            </a:pP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400" dirty="0"/>
              <a:t>Benchmarks</a:t>
            </a:r>
          </a:p>
          <a:p>
            <a:pPr lvl="1">
              <a:spcAft>
                <a:spcPts val="0"/>
              </a:spcAft>
            </a:pPr>
            <a:r>
              <a:rPr lang="en-US" sz="2000" dirty="0" err="1"/>
              <a:t>SpecACCEL</a:t>
            </a:r>
            <a:r>
              <a:rPr lang="en-US" sz="2000" dirty="0"/>
              <a:t> and graph500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32GB footprint for each benchmark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2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37EB7731-724A-7142-8006-E57A4C805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58009"/>
              </p:ext>
            </p:extLst>
          </p:nvPr>
        </p:nvGraphicFramePr>
        <p:xfrm>
          <a:off x="294640" y="1898663"/>
          <a:ext cx="8478520" cy="45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E02CF2-7F8D-4F4C-9DD7-74428530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138B9-5FF4-FB49-8164-077C7FF00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16GB fast 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1BA0C0-06BC-214A-A923-26EC3FC2120A}"/>
              </a:ext>
            </a:extLst>
          </p:cNvPr>
          <p:cNvCxnSpPr>
            <a:cxnSpLocks/>
          </p:cNvCxnSpPr>
          <p:nvPr/>
        </p:nvCxnSpPr>
        <p:spPr>
          <a:xfrm>
            <a:off x="7438417" y="1898663"/>
            <a:ext cx="78066" cy="18452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49B83A-DF03-4B4C-A9D2-8159AD158BC2}"/>
              </a:ext>
            </a:extLst>
          </p:cNvPr>
          <p:cNvSpPr txBox="1"/>
          <p:nvPr/>
        </p:nvSpPr>
        <p:spPr>
          <a:xfrm>
            <a:off x="4695217" y="1547706"/>
            <a:ext cx="444878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Worse than All Slow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as page migration throughput is low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FD914-AD7A-7045-ABB6-27A351FD0973}"/>
              </a:ext>
            </a:extLst>
          </p:cNvPr>
          <p:cNvCxnSpPr>
            <a:cxnSpLocks/>
          </p:cNvCxnSpPr>
          <p:nvPr/>
        </p:nvCxnSpPr>
        <p:spPr>
          <a:xfrm flipH="1">
            <a:off x="1965960" y="2194037"/>
            <a:ext cx="3663115" cy="15499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4BD6AA-53AE-784B-B9B3-9D87D2B74B5F}"/>
              </a:ext>
            </a:extLst>
          </p:cNvPr>
          <p:cNvSpPr txBox="1"/>
          <p:nvPr/>
        </p:nvSpPr>
        <p:spPr>
          <a:xfrm>
            <a:off x="3496826" y="3280203"/>
            <a:ext cx="4075537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40% Runtime Improvement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4F4766C-CE2F-F24D-A68C-42DB751638A8}"/>
              </a:ext>
            </a:extLst>
          </p:cNvPr>
          <p:cNvSpPr/>
          <p:nvPr/>
        </p:nvSpPr>
        <p:spPr>
          <a:xfrm>
            <a:off x="7655812" y="3280203"/>
            <a:ext cx="470171" cy="480116"/>
          </a:xfrm>
          <a:prstGeom prst="leftBrace">
            <a:avLst>
              <a:gd name="adj1" fmla="val 24839"/>
              <a:gd name="adj2" fmla="val 51351"/>
            </a:avLst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9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 uiExpand="1">
        <p:bldSub>
          <a:bldChart bld="series"/>
        </p:bldSub>
      </p:bldGraphic>
      <p:bldGraphic spid="26" grpId="1" uiExpand="1">
        <p:bldSub>
          <a:bldChart bld="series"/>
        </p:bldSub>
      </p:bldGraphic>
      <p:bldP spid="13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43433BA9-BAF1-CB40-869F-06024E30B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142335"/>
              </p:ext>
            </p:extLst>
          </p:nvPr>
        </p:nvGraphicFramePr>
        <p:xfrm>
          <a:off x="208281" y="1836602"/>
          <a:ext cx="8646514" cy="4701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E02CF2-7F8D-4F4C-9DD7-74428530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</a:t>
            </a:r>
            <a:r>
              <a:rPr lang="zh-CN" altLang="en-US" dirty="0"/>
              <a:t> </a:t>
            </a:r>
            <a:r>
              <a:rPr lang="en-US" altLang="zh-CN" dirty="0"/>
              <a:t>Applicability </a:t>
            </a:r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138B9-5FF4-FB49-8164-077C7FF00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Fast memory size (4GB to 28GB) versus benchmark footprint (32GB)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8272A0-4100-AC4D-AE28-4BFC991C4111}"/>
              </a:ext>
            </a:extLst>
          </p:cNvPr>
          <p:cNvSpPr/>
          <p:nvPr/>
        </p:nvSpPr>
        <p:spPr>
          <a:xfrm rot="10800000">
            <a:off x="5493199" y="3286760"/>
            <a:ext cx="343710" cy="1439260"/>
          </a:xfrm>
          <a:prstGeom prst="rightBrace">
            <a:avLst>
              <a:gd name="adj1" fmla="val 8333"/>
              <a:gd name="adj2" fmla="val 50000"/>
            </a:avLst>
          </a:prstGeom>
          <a:noFill/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BEEE2-A576-F945-B140-DE870F49F4B3}"/>
              </a:ext>
            </a:extLst>
          </p:cNvPr>
          <p:cNvSpPr txBox="1"/>
          <p:nvPr/>
        </p:nvSpPr>
        <p:spPr>
          <a:xfrm>
            <a:off x="1401178" y="3790946"/>
            <a:ext cx="3761003" cy="4308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45% Runtime Improvement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5CEFC8-8A28-A044-8A5B-92EA2C34F5AA}"/>
              </a:ext>
            </a:extLst>
          </p:cNvPr>
          <p:cNvGrpSpPr/>
          <p:nvPr/>
        </p:nvGrpSpPr>
        <p:grpSpPr>
          <a:xfrm>
            <a:off x="1051559" y="5130800"/>
            <a:ext cx="2230121" cy="888835"/>
            <a:chOff x="734175" y="4903596"/>
            <a:chExt cx="2450508" cy="11160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086401-6DC0-B04A-9CE9-9E8A495F262B}"/>
                </a:ext>
              </a:extLst>
            </p:cNvPr>
            <p:cNvSpPr/>
            <p:nvPr/>
          </p:nvSpPr>
          <p:spPr>
            <a:xfrm>
              <a:off x="1014884" y="4903596"/>
              <a:ext cx="1889090" cy="6330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2275AE-6C01-4C4B-93D7-1591A0E262A6}"/>
                </a:ext>
              </a:extLst>
            </p:cNvPr>
            <p:cNvSpPr txBox="1"/>
            <p:nvPr/>
          </p:nvSpPr>
          <p:spPr>
            <a:xfrm>
              <a:off x="734175" y="5733403"/>
              <a:ext cx="2450508" cy="28623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0000"/>
                  </a:solidFill>
                  <a:latin typeface="Trebuchet MS" panose="020B0603020202020204" pitchFamily="34" charset="0"/>
                </a:rPr>
                <a:t>Performance Degradation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8666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 uiExpand="1">
        <p:bldSub>
          <a:bldChart bld="series"/>
        </p:bldSub>
      </p:bldGraphic>
      <p:bldGraphic spid="34" grpId="1" uiExpand="1">
        <p:bldSub>
          <a:bldChart bld="series"/>
        </p:bldSub>
      </p:bldGraphic>
      <p:bldP spid="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A596B8-1D85-6442-BC70-E6CAF856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E6590-1D94-3040-8D46-80297D145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49" y="1898028"/>
            <a:ext cx="8165502" cy="414915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/>
              <a:t>Existing page migration mechanism is inefficient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It utilizes only 4% hardware bandwidth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It can lead to performance degradation in heterogeneous memory management</a:t>
            </a:r>
          </a:p>
          <a:p>
            <a:pPr>
              <a:spcAft>
                <a:spcPts val="0"/>
              </a:spcAft>
            </a:pPr>
            <a:endParaRPr lang="en-US" sz="2000" dirty="0"/>
          </a:p>
          <a:p>
            <a:pPr>
              <a:spcAft>
                <a:spcPts val="0"/>
              </a:spcAft>
            </a:pPr>
            <a:r>
              <a:rPr lang="en-US" sz="2000" dirty="0"/>
              <a:t>Our optimizations improve page migration throughput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14.6x page migration throughput improvement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Up to 45% end-to-end runtime speedup</a:t>
            </a:r>
          </a:p>
          <a:p>
            <a:pPr lvl="1">
              <a:spcAft>
                <a:spcPts val="0"/>
              </a:spcAft>
            </a:pPr>
            <a:endParaRPr lang="en-US" sz="1800" dirty="0"/>
          </a:p>
          <a:p>
            <a:pPr>
              <a:spcAft>
                <a:spcPts val="0"/>
              </a:spcAft>
            </a:pPr>
            <a:r>
              <a:rPr lang="en-US" sz="2000" dirty="0"/>
              <a:t>High-performance page migration is essential to heterogeneous memory management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84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A26206-7609-E843-8F31-3B72A93F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28787-E259-6347-A616-F27FBA00E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0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A19F-EB69-9C43-957B-8E7B33E5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Heterogeneous Memory system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C794C0-A3CC-0A43-A57C-42AB6EBBF755}"/>
              </a:ext>
            </a:extLst>
          </p:cNvPr>
          <p:cNvGrpSpPr/>
          <p:nvPr/>
        </p:nvGrpSpPr>
        <p:grpSpPr>
          <a:xfrm>
            <a:off x="1237991" y="1774779"/>
            <a:ext cx="1603331" cy="951978"/>
            <a:chOff x="1237991" y="1774779"/>
            <a:chExt cx="1603331" cy="9519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7538FA-95E8-F046-80EB-2AC8A4B929D9}"/>
                </a:ext>
              </a:extLst>
            </p:cNvPr>
            <p:cNvSpPr/>
            <p:nvPr/>
          </p:nvSpPr>
          <p:spPr>
            <a:xfrm>
              <a:off x="1237991" y="1774779"/>
              <a:ext cx="1603331" cy="9519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CPU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A264E1-C0F4-9E4D-8004-5CEB80F25E41}"/>
                </a:ext>
              </a:extLst>
            </p:cNvPr>
            <p:cNvSpPr/>
            <p:nvPr/>
          </p:nvSpPr>
          <p:spPr>
            <a:xfrm>
              <a:off x="1463459" y="2275820"/>
              <a:ext cx="663880" cy="4509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TLB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FA9D5C-76A3-F940-947F-139E5CE6239E}"/>
              </a:ext>
            </a:extLst>
          </p:cNvPr>
          <p:cNvGrpSpPr/>
          <p:nvPr/>
        </p:nvGrpSpPr>
        <p:grpSpPr>
          <a:xfrm>
            <a:off x="3447266" y="1774779"/>
            <a:ext cx="1741115" cy="951979"/>
            <a:chOff x="2782866" y="1665962"/>
            <a:chExt cx="1741115" cy="951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0D09B9-AD6E-C449-A6CB-407D77655CE2}"/>
                </a:ext>
              </a:extLst>
            </p:cNvPr>
            <p:cNvSpPr/>
            <p:nvPr/>
          </p:nvSpPr>
          <p:spPr>
            <a:xfrm>
              <a:off x="2782866" y="1665962"/>
              <a:ext cx="1741115" cy="9519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GPU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B28D80-BB38-E44D-BC5E-2DAF27E1E794}"/>
                </a:ext>
              </a:extLst>
            </p:cNvPr>
            <p:cNvSpPr/>
            <p:nvPr/>
          </p:nvSpPr>
          <p:spPr>
            <a:xfrm>
              <a:off x="2920650" y="2054269"/>
              <a:ext cx="1062627" cy="5636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TLB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232522-2B2A-104A-8FE6-1542E564DAB3}"/>
              </a:ext>
            </a:extLst>
          </p:cNvPr>
          <p:cNvGrpSpPr/>
          <p:nvPr/>
        </p:nvGrpSpPr>
        <p:grpSpPr>
          <a:xfrm>
            <a:off x="5656541" y="2044799"/>
            <a:ext cx="1066801" cy="681958"/>
            <a:chOff x="4901850" y="1820190"/>
            <a:chExt cx="1066801" cy="7977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B4E17E-F75D-0C46-9572-C53CFDCC42D7}"/>
                </a:ext>
              </a:extLst>
            </p:cNvPr>
            <p:cNvSpPr/>
            <p:nvPr/>
          </p:nvSpPr>
          <p:spPr>
            <a:xfrm>
              <a:off x="4901850" y="1820190"/>
              <a:ext cx="1066801" cy="79774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Accelerator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A32DDE-6F0A-A84B-9858-2B42C75C6EE6}"/>
                </a:ext>
              </a:extLst>
            </p:cNvPr>
            <p:cNvSpPr/>
            <p:nvPr/>
          </p:nvSpPr>
          <p:spPr>
            <a:xfrm>
              <a:off x="5039635" y="2167003"/>
              <a:ext cx="831578" cy="4509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TLB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F9B869-FA0D-0F49-BCA9-15D8345BDADE}"/>
              </a:ext>
            </a:extLst>
          </p:cNvPr>
          <p:cNvGrpSpPr/>
          <p:nvPr/>
        </p:nvGrpSpPr>
        <p:grpSpPr>
          <a:xfrm>
            <a:off x="6920629" y="2044799"/>
            <a:ext cx="985379" cy="672489"/>
            <a:chOff x="6484304" y="1935982"/>
            <a:chExt cx="985379" cy="67248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B9EA9A-2D58-C848-A9C4-24EBE56683E4}"/>
                </a:ext>
              </a:extLst>
            </p:cNvPr>
            <p:cNvSpPr/>
            <p:nvPr/>
          </p:nvSpPr>
          <p:spPr>
            <a:xfrm>
              <a:off x="6484304" y="1935982"/>
              <a:ext cx="985379" cy="67248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Accelerator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D593D5-F675-B444-B31C-47F26930BB48}"/>
                </a:ext>
              </a:extLst>
            </p:cNvPr>
            <p:cNvSpPr/>
            <p:nvPr/>
          </p:nvSpPr>
          <p:spPr>
            <a:xfrm>
              <a:off x="6609565" y="2322330"/>
              <a:ext cx="440132" cy="28418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TLB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58AB4-0D0C-4440-A145-C80897348F6C}"/>
              </a:ext>
            </a:extLst>
          </p:cNvPr>
          <p:cNvSpPr/>
          <p:nvPr/>
        </p:nvSpPr>
        <p:spPr>
          <a:xfrm>
            <a:off x="1236938" y="2850468"/>
            <a:ext cx="1603332" cy="711337"/>
          </a:xfrm>
          <a:prstGeom prst="rect">
            <a:avLst/>
          </a:prstGeom>
          <a:solidFill>
            <a:srgbClr val="00B0F0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0" tIns="38090" rIns="76180" bIns="3809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/>
                <a:ea typeface="AppleGothic"/>
                <a:cs typeface="Calibri"/>
              </a:rPr>
              <a:t>MCDRAM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C5A22-48A3-0341-973A-D695F4E5C0B9}"/>
              </a:ext>
            </a:extLst>
          </p:cNvPr>
          <p:cNvSpPr/>
          <p:nvPr/>
        </p:nvSpPr>
        <p:spPr>
          <a:xfrm>
            <a:off x="3634637" y="2808518"/>
            <a:ext cx="1344137" cy="711337"/>
          </a:xfrm>
          <a:prstGeom prst="rect">
            <a:avLst/>
          </a:prstGeom>
          <a:solidFill>
            <a:srgbClr val="00B0F0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0" tIns="38090" rIns="76180" bIns="3809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/>
                <a:ea typeface="AppleGothic"/>
                <a:cs typeface="Calibri"/>
              </a:rPr>
              <a:t>HBM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5D140-925D-0C4A-85A8-C61CC5F3F139}"/>
              </a:ext>
            </a:extLst>
          </p:cNvPr>
          <p:cNvSpPr/>
          <p:nvPr/>
        </p:nvSpPr>
        <p:spPr>
          <a:xfrm>
            <a:off x="814769" y="3949812"/>
            <a:ext cx="7336715" cy="41954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Interconnect Network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A78719-5FF2-0B43-84C6-8421926A1044}"/>
              </a:ext>
            </a:extLst>
          </p:cNvPr>
          <p:cNvSpPr/>
          <p:nvPr/>
        </p:nvSpPr>
        <p:spPr>
          <a:xfrm>
            <a:off x="2639517" y="4490102"/>
            <a:ext cx="3687218" cy="711337"/>
          </a:xfrm>
          <a:prstGeom prst="rect">
            <a:avLst/>
          </a:prstGeom>
          <a:solidFill>
            <a:srgbClr val="00B0F0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0" tIns="38090" rIns="76180" bIns="3809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/>
                <a:ea typeface="AppleGothic"/>
                <a:cs typeface="Calibri"/>
              </a:rPr>
              <a:t>DRAM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A8A964-6E00-8F4E-9319-6D91062CC05A}"/>
              </a:ext>
            </a:extLst>
          </p:cNvPr>
          <p:cNvSpPr/>
          <p:nvPr/>
        </p:nvSpPr>
        <p:spPr>
          <a:xfrm>
            <a:off x="1087384" y="5322181"/>
            <a:ext cx="6791486" cy="711337"/>
          </a:xfrm>
          <a:prstGeom prst="rect">
            <a:avLst/>
          </a:prstGeom>
          <a:solidFill>
            <a:srgbClr val="00B0F0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6180" tIns="38090" rIns="76180" bIns="38090"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Calibri"/>
                <a:ea typeface="AppleGothic"/>
                <a:cs typeface="Calibri"/>
              </a:rPr>
              <a:t>Non-Volatile Memory</a:t>
            </a:r>
          </a:p>
        </p:txBody>
      </p:sp>
      <p:sp>
        <p:nvSpPr>
          <p:cNvPr id="24" name="Up-Down Arrow 23">
            <a:extLst>
              <a:ext uri="{FF2B5EF4-FFF2-40B4-BE49-F238E27FC236}">
                <a16:creationId xmlns:a16="http://schemas.microsoft.com/office/drawing/2014/main" id="{05ABC9E8-7F91-004D-8432-F9F2B6F932B6}"/>
              </a:ext>
            </a:extLst>
          </p:cNvPr>
          <p:cNvSpPr/>
          <p:nvPr/>
        </p:nvSpPr>
        <p:spPr>
          <a:xfrm>
            <a:off x="1905185" y="3496281"/>
            <a:ext cx="268941" cy="519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46484620-0E1F-284C-800C-529B6310F568}"/>
              </a:ext>
            </a:extLst>
          </p:cNvPr>
          <p:cNvSpPr/>
          <p:nvPr/>
        </p:nvSpPr>
        <p:spPr>
          <a:xfrm>
            <a:off x="4172236" y="3512382"/>
            <a:ext cx="268941" cy="519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>
            <a:extLst>
              <a:ext uri="{FF2B5EF4-FFF2-40B4-BE49-F238E27FC236}">
                <a16:creationId xmlns:a16="http://schemas.microsoft.com/office/drawing/2014/main" id="{08DFC815-414C-5B43-A186-70216A7B862C}"/>
              </a:ext>
            </a:extLst>
          </p:cNvPr>
          <p:cNvSpPr/>
          <p:nvPr/>
        </p:nvSpPr>
        <p:spPr>
          <a:xfrm>
            <a:off x="5991795" y="2737463"/>
            <a:ext cx="268941" cy="12123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-Down Arrow 26">
            <a:extLst>
              <a:ext uri="{FF2B5EF4-FFF2-40B4-BE49-F238E27FC236}">
                <a16:creationId xmlns:a16="http://schemas.microsoft.com/office/drawing/2014/main" id="{A5D77CD0-AC5A-014D-B3FD-0CE89B61BCD4}"/>
              </a:ext>
            </a:extLst>
          </p:cNvPr>
          <p:cNvSpPr/>
          <p:nvPr/>
        </p:nvSpPr>
        <p:spPr>
          <a:xfrm>
            <a:off x="7130809" y="2740892"/>
            <a:ext cx="268941" cy="129054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3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A19F-EB69-9C43-957B-8E7B33E5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Heterogeneous memory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6F4DFA-3CBE-8047-B897-B3E5067C8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858" y="1742252"/>
            <a:ext cx="4434746" cy="4304934"/>
          </a:xfrm>
        </p:spPr>
        <p:txBody>
          <a:bodyPr/>
          <a:lstStyle/>
          <a:p>
            <a:r>
              <a:rPr lang="en-US" sz="2200" dirty="0"/>
              <a:t>OS page management</a:t>
            </a:r>
          </a:p>
          <a:p>
            <a:pPr marL="457200">
              <a:spcAft>
                <a:spcPts val="0"/>
              </a:spcAft>
            </a:pPr>
            <a:r>
              <a:rPr lang="en-US" sz="1800" dirty="0">
                <a:latin typeface="+mn-lt"/>
              </a:rPr>
              <a:t>Placing pages in memory initially</a:t>
            </a:r>
          </a:p>
          <a:p>
            <a:pPr marL="457200">
              <a:spcAft>
                <a:spcPts val="0"/>
              </a:spcAft>
            </a:pPr>
            <a:r>
              <a:rPr lang="en-US" sz="1800" dirty="0">
                <a:latin typeface="+mn-lt"/>
              </a:rPr>
              <a:t>Relocating pages to other memory</a:t>
            </a:r>
          </a:p>
          <a:p>
            <a:pPr marL="457200">
              <a:spcAft>
                <a:spcPts val="0"/>
              </a:spcAft>
            </a:pP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Two key components</a:t>
            </a:r>
          </a:p>
          <a:p>
            <a:pPr marL="457200">
              <a:spcAft>
                <a:spcPts val="0"/>
              </a:spcAft>
            </a:pPr>
            <a:r>
              <a:rPr lang="en-US" sz="1800" b="1" dirty="0">
                <a:latin typeface="+mn-lt"/>
                <a:ea typeface="Geneva" charset="0"/>
              </a:rPr>
              <a:t>Policy</a:t>
            </a:r>
            <a:r>
              <a:rPr lang="en-US" sz="1800" dirty="0">
                <a:latin typeface="+mn-lt"/>
                <a:ea typeface="Geneva" charset="0"/>
              </a:rPr>
              <a:t>: where to place/move pages</a:t>
            </a:r>
          </a:p>
          <a:p>
            <a:pPr marL="457200">
              <a:spcAft>
                <a:spcPts val="0"/>
              </a:spcAft>
            </a:pPr>
            <a:r>
              <a:rPr lang="en-US" sz="1800" dirty="0">
                <a:latin typeface="+mn-lt"/>
                <a:ea typeface="Geneva" charset="0"/>
              </a:rPr>
              <a:t>	e.g., Thermostat</a:t>
            </a:r>
            <a:r>
              <a:rPr lang="en-US" sz="1800" baseline="30000" dirty="0">
                <a:latin typeface="+mn-lt"/>
                <a:ea typeface="Geneva" charset="0"/>
              </a:rPr>
              <a:t>1</a:t>
            </a:r>
            <a:r>
              <a:rPr lang="en-US" sz="1800" dirty="0">
                <a:latin typeface="+mn-lt"/>
                <a:ea typeface="Geneva" charset="0"/>
              </a:rPr>
              <a:t>, HeteroOS</a:t>
            </a:r>
            <a:r>
              <a:rPr lang="en-US" sz="1800" baseline="30000" dirty="0">
                <a:latin typeface="+mn-lt"/>
                <a:ea typeface="Geneva" charset="0"/>
              </a:rPr>
              <a:t>2</a:t>
            </a:r>
          </a:p>
          <a:p>
            <a:pPr marL="457200">
              <a:spcAft>
                <a:spcPts val="0"/>
              </a:spcAft>
            </a:pPr>
            <a:r>
              <a:rPr lang="en-US" sz="1800" b="1" dirty="0">
                <a:latin typeface="+mn-lt"/>
                <a:ea typeface="Geneva" charset="0"/>
              </a:rPr>
              <a:t>Mechanism</a:t>
            </a:r>
            <a:r>
              <a:rPr lang="en-US" sz="1800" dirty="0">
                <a:latin typeface="+mn-lt"/>
                <a:ea typeface="Geneva" charset="0"/>
              </a:rPr>
              <a:t>: Page migration process</a:t>
            </a:r>
          </a:p>
          <a:p>
            <a:pPr marL="457200">
              <a:spcAft>
                <a:spcPts val="0"/>
              </a:spcAft>
            </a:pPr>
            <a:r>
              <a:rPr lang="en-US" sz="1800" dirty="0">
                <a:latin typeface="+mn-lt"/>
                <a:ea typeface="Geneva" charset="0"/>
              </a:rPr>
              <a:t>	Execute </a:t>
            </a:r>
            <a:r>
              <a:rPr lang="en-US" sz="1800">
                <a:latin typeface="+mn-lt"/>
                <a:ea typeface="Geneva" charset="0"/>
              </a:rPr>
              <a:t>policy decisions</a:t>
            </a:r>
            <a:endParaRPr lang="en-US" sz="1800" dirty="0">
              <a:latin typeface="+mn-lt"/>
              <a:ea typeface="Geneva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7CD131-D522-4542-8CE0-0BFD39664E62}"/>
              </a:ext>
            </a:extLst>
          </p:cNvPr>
          <p:cNvGrpSpPr/>
          <p:nvPr/>
        </p:nvGrpSpPr>
        <p:grpSpPr>
          <a:xfrm>
            <a:off x="4594060" y="1752966"/>
            <a:ext cx="4381083" cy="4294220"/>
            <a:chOff x="814769" y="1937897"/>
            <a:chExt cx="7336715" cy="409562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4C794C0-A3CC-0A43-A57C-42AB6EBBF755}"/>
                </a:ext>
              </a:extLst>
            </p:cNvPr>
            <p:cNvGrpSpPr/>
            <p:nvPr/>
          </p:nvGrpSpPr>
          <p:grpSpPr>
            <a:xfrm>
              <a:off x="1237991" y="1949117"/>
              <a:ext cx="1603331" cy="777640"/>
              <a:chOff x="1237991" y="1949117"/>
              <a:chExt cx="1603331" cy="77764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7538FA-95E8-F046-80EB-2AC8A4B929D9}"/>
                  </a:ext>
                </a:extLst>
              </p:cNvPr>
              <p:cNvSpPr/>
              <p:nvPr/>
            </p:nvSpPr>
            <p:spPr>
              <a:xfrm>
                <a:off x="1237991" y="1949117"/>
                <a:ext cx="1603331" cy="77763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CPU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A264E1-C0F4-9E4D-8004-5CEB80F25E41}"/>
                  </a:ext>
                </a:extLst>
              </p:cNvPr>
              <p:cNvSpPr/>
              <p:nvPr/>
            </p:nvSpPr>
            <p:spPr>
              <a:xfrm>
                <a:off x="1463459" y="2275820"/>
                <a:ext cx="837159" cy="45093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2FA9D5C-76A3-F940-947F-139E5CE6239E}"/>
                </a:ext>
              </a:extLst>
            </p:cNvPr>
            <p:cNvGrpSpPr/>
            <p:nvPr/>
          </p:nvGrpSpPr>
          <p:grpSpPr>
            <a:xfrm>
              <a:off x="3447266" y="1937897"/>
              <a:ext cx="1741115" cy="788861"/>
              <a:chOff x="2782866" y="1829080"/>
              <a:chExt cx="1741115" cy="7888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50D09B9-AD6E-C449-A6CB-407D77655CE2}"/>
                  </a:ext>
                </a:extLst>
              </p:cNvPr>
              <p:cNvSpPr/>
              <p:nvPr/>
            </p:nvSpPr>
            <p:spPr>
              <a:xfrm>
                <a:off x="2782866" y="1829080"/>
                <a:ext cx="1741115" cy="78886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GPU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4B28D80-BB38-E44D-BC5E-2DAF27E1E794}"/>
                  </a:ext>
                </a:extLst>
              </p:cNvPr>
              <p:cNvSpPr/>
              <p:nvPr/>
            </p:nvSpPr>
            <p:spPr>
              <a:xfrm>
                <a:off x="2920650" y="2167003"/>
                <a:ext cx="1062626" cy="45093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A232522-2B2A-104A-8FE6-1542E564DAB3}"/>
                </a:ext>
              </a:extLst>
            </p:cNvPr>
            <p:cNvGrpSpPr/>
            <p:nvPr/>
          </p:nvGrpSpPr>
          <p:grpSpPr>
            <a:xfrm>
              <a:off x="5656541" y="2044799"/>
              <a:ext cx="1066801" cy="681958"/>
              <a:chOff x="4901850" y="1820190"/>
              <a:chExt cx="1066801" cy="79775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7B4E17E-F75D-0C46-9572-C53CFDCC42D7}"/>
                  </a:ext>
                </a:extLst>
              </p:cNvPr>
              <p:cNvSpPr/>
              <p:nvPr/>
            </p:nvSpPr>
            <p:spPr>
              <a:xfrm>
                <a:off x="4901850" y="1820190"/>
                <a:ext cx="1066801" cy="79774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Acc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A32DDE-6F0A-A84B-9858-2B42C75C6EE6}"/>
                  </a:ext>
                </a:extLst>
              </p:cNvPr>
              <p:cNvSpPr/>
              <p:nvPr/>
            </p:nvSpPr>
            <p:spPr>
              <a:xfrm>
                <a:off x="5039636" y="2283068"/>
                <a:ext cx="909184" cy="3348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F9B869-FA0D-0F49-BCA9-15D8345BDADE}"/>
                </a:ext>
              </a:extLst>
            </p:cNvPr>
            <p:cNvGrpSpPr/>
            <p:nvPr/>
          </p:nvGrpSpPr>
          <p:grpSpPr>
            <a:xfrm>
              <a:off x="6920630" y="2044799"/>
              <a:ext cx="958240" cy="672489"/>
              <a:chOff x="6484305" y="1935982"/>
              <a:chExt cx="958240" cy="67248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B9EA9A-2D58-C848-A9C4-24EBE56683E4}"/>
                  </a:ext>
                </a:extLst>
              </p:cNvPr>
              <p:cNvSpPr/>
              <p:nvPr/>
            </p:nvSpPr>
            <p:spPr>
              <a:xfrm>
                <a:off x="6484305" y="1935982"/>
                <a:ext cx="958240" cy="67248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Acc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5D593D5-F675-B444-B31C-47F26930BB48}"/>
                  </a:ext>
                </a:extLst>
              </p:cNvPr>
              <p:cNvSpPr/>
              <p:nvPr/>
            </p:nvSpPr>
            <p:spPr>
              <a:xfrm>
                <a:off x="6609564" y="2322330"/>
                <a:ext cx="701736" cy="28418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TLB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D58AB4-0D0C-4440-A145-C80897348F6C}"/>
                </a:ext>
              </a:extLst>
            </p:cNvPr>
            <p:cNvSpPr/>
            <p:nvPr/>
          </p:nvSpPr>
          <p:spPr>
            <a:xfrm>
              <a:off x="1087385" y="2846216"/>
              <a:ext cx="1860103" cy="71133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6180" tIns="38090" rIns="76180" bIns="3809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ea typeface="AppleGothic"/>
                  <a:cs typeface="Calibri"/>
                </a:rPr>
                <a:t>MCDRAM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5C5A22-48A3-0341-973A-D695F4E5C0B9}"/>
                </a:ext>
              </a:extLst>
            </p:cNvPr>
            <p:cNvSpPr/>
            <p:nvPr/>
          </p:nvSpPr>
          <p:spPr>
            <a:xfrm>
              <a:off x="3634637" y="2808518"/>
              <a:ext cx="1344137" cy="71133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6180" tIns="38090" rIns="76180" bIns="3809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ea typeface="AppleGothic"/>
                  <a:cs typeface="Calibri"/>
                </a:rPr>
                <a:t>HBM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75D140-925D-0C4A-85A8-C61CC5F3F139}"/>
                </a:ext>
              </a:extLst>
            </p:cNvPr>
            <p:cNvSpPr/>
            <p:nvPr/>
          </p:nvSpPr>
          <p:spPr>
            <a:xfrm>
              <a:off x="814769" y="3949812"/>
              <a:ext cx="7336715" cy="41954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Interconnect Network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78719-5FF2-0B43-84C6-8421926A1044}"/>
                </a:ext>
              </a:extLst>
            </p:cNvPr>
            <p:cNvSpPr/>
            <p:nvPr/>
          </p:nvSpPr>
          <p:spPr>
            <a:xfrm>
              <a:off x="2639517" y="4490102"/>
              <a:ext cx="3687218" cy="71133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6180" tIns="38090" rIns="76180" bIns="3809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ea typeface="AppleGothic"/>
                  <a:cs typeface="Calibri"/>
                </a:rPr>
                <a:t>DRAM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A8A964-6E00-8F4E-9319-6D91062CC05A}"/>
                </a:ext>
              </a:extLst>
            </p:cNvPr>
            <p:cNvSpPr/>
            <p:nvPr/>
          </p:nvSpPr>
          <p:spPr>
            <a:xfrm>
              <a:off x="1087384" y="5322181"/>
              <a:ext cx="6791486" cy="71133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6180" tIns="38090" rIns="76180" bIns="38090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/>
                  <a:ea typeface="AppleGothic"/>
                  <a:cs typeface="Calibri"/>
                </a:rPr>
                <a:t>Non-Volatile Memory</a:t>
              </a:r>
            </a:p>
          </p:txBody>
        </p:sp>
        <p:sp>
          <p:nvSpPr>
            <p:cNvPr id="24" name="Up-Down Arrow 23">
              <a:extLst>
                <a:ext uri="{FF2B5EF4-FFF2-40B4-BE49-F238E27FC236}">
                  <a16:creationId xmlns:a16="http://schemas.microsoft.com/office/drawing/2014/main" id="{05ABC9E8-7F91-004D-8432-F9F2B6F932B6}"/>
                </a:ext>
              </a:extLst>
            </p:cNvPr>
            <p:cNvSpPr/>
            <p:nvPr/>
          </p:nvSpPr>
          <p:spPr>
            <a:xfrm>
              <a:off x="1905185" y="3496281"/>
              <a:ext cx="268941" cy="51905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46484620-0E1F-284C-800C-529B6310F568}"/>
                </a:ext>
              </a:extLst>
            </p:cNvPr>
            <p:cNvSpPr/>
            <p:nvPr/>
          </p:nvSpPr>
          <p:spPr>
            <a:xfrm>
              <a:off x="4172236" y="3512382"/>
              <a:ext cx="268941" cy="519056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Up-Down Arrow 25">
              <a:extLst>
                <a:ext uri="{FF2B5EF4-FFF2-40B4-BE49-F238E27FC236}">
                  <a16:creationId xmlns:a16="http://schemas.microsoft.com/office/drawing/2014/main" id="{08DFC815-414C-5B43-A186-70216A7B862C}"/>
                </a:ext>
              </a:extLst>
            </p:cNvPr>
            <p:cNvSpPr/>
            <p:nvPr/>
          </p:nvSpPr>
          <p:spPr>
            <a:xfrm>
              <a:off x="5991795" y="2737463"/>
              <a:ext cx="268941" cy="1212348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Up-Down Arrow 26">
              <a:extLst>
                <a:ext uri="{FF2B5EF4-FFF2-40B4-BE49-F238E27FC236}">
                  <a16:creationId xmlns:a16="http://schemas.microsoft.com/office/drawing/2014/main" id="{A5D77CD0-AC5A-014D-B3FD-0CE89B61BCD4}"/>
                </a:ext>
              </a:extLst>
            </p:cNvPr>
            <p:cNvSpPr/>
            <p:nvPr/>
          </p:nvSpPr>
          <p:spPr>
            <a:xfrm>
              <a:off x="7130809" y="2740892"/>
              <a:ext cx="268941" cy="129054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C7E4365-F558-47C6-88D9-3B6EA1169F1C}"/>
              </a:ext>
            </a:extLst>
          </p:cNvPr>
          <p:cNvSpPr/>
          <p:nvPr/>
        </p:nvSpPr>
        <p:spPr>
          <a:xfrm>
            <a:off x="4883162" y="5466270"/>
            <a:ext cx="753414" cy="3799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BDAB08-3154-4EEE-974F-097BE13CB678}"/>
              </a:ext>
            </a:extLst>
          </p:cNvPr>
          <p:cNvSpPr/>
          <p:nvPr/>
        </p:nvSpPr>
        <p:spPr>
          <a:xfrm>
            <a:off x="5585439" y="4688842"/>
            <a:ext cx="753414" cy="379926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CD88F7-8004-4F33-85FB-FF203B0AFB5A}"/>
              </a:ext>
            </a:extLst>
          </p:cNvPr>
          <p:cNvSpPr/>
          <p:nvPr/>
        </p:nvSpPr>
        <p:spPr>
          <a:xfrm>
            <a:off x="6809188" y="3172965"/>
            <a:ext cx="753414" cy="379926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7995F3-855E-4BCB-8F74-AE693519B96F}"/>
              </a:ext>
            </a:extLst>
          </p:cNvPr>
          <p:cNvSpPr/>
          <p:nvPr/>
        </p:nvSpPr>
        <p:spPr>
          <a:xfrm>
            <a:off x="1459931" y="2565494"/>
            <a:ext cx="6593840" cy="13148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Mechanism is as important as policy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6F024F-4AA9-4888-BC22-575737380B13}"/>
              </a:ext>
            </a:extLst>
          </p:cNvPr>
          <p:cNvSpPr txBox="1"/>
          <p:nvPr/>
        </p:nvSpPr>
        <p:spPr>
          <a:xfrm>
            <a:off x="168858" y="6189129"/>
            <a:ext cx="9023420" cy="4247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N. Agarwal et al. Thermostat: Application-transparent Page Management for Two-tiered Main Memory. ASPLOS 2017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S. Kannan et al. </a:t>
            </a:r>
            <a:r>
              <a:rPr lang="en-US" sz="1200" dirty="0" err="1">
                <a:solidFill>
                  <a:schemeClr val="bg1"/>
                </a:solidFill>
              </a:rPr>
              <a:t>HeteroOS</a:t>
            </a:r>
            <a:r>
              <a:rPr lang="en-US" sz="1200" dirty="0">
                <a:solidFill>
                  <a:schemeClr val="bg1"/>
                </a:solidFill>
              </a:rPr>
              <a:t>: OS Design for Heterogeneous Memory Management in Datacenter. ISCA 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779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231 L 0.00104 -0.00208 C 0.00069 -0.00578 0.00069 -0.00926 0.00017 -0.01273 C 0.00017 -0.01365 -0.00035 -0.01458 -0.00052 -0.01551 C -0.00087 -0.0206 -0.00087 -0.02569 -0.00122 -0.03055 C -0.00156 -0.03796 -0.00191 -0.04236 -0.00261 -0.0493 C -0.00278 -0.05115 -0.00313 -0.05301 -0.0033 -0.05509 C -0.00347 -0.0574 -0.00365 -0.05995 -0.00399 -0.0625 C -0.00469 -0.06782 -0.00452 -0.06458 -0.00538 -0.06898 C -0.00573 -0.0706 -0.00573 -0.07222 -0.00608 -0.07384 C -0.00677 -0.07639 -0.00834 -0.07731 -0.00955 -0.07939 C -0.01007 -0.08032 -0.01042 -0.08148 -0.01094 -0.08217 C -0.01441 -0.08611 -0.01545 -0.08611 -0.01945 -0.08796 C -0.02257 -0.08912 -0.02084 -0.08865 -0.02448 -0.08981 C -0.02882 -0.09375 -0.02518 -0.09097 -0.0342 -0.09259 C -0.03611 -0.09282 -0.03872 -0.09375 -0.04063 -0.09444 C -0.04288 -0.09421 -0.04531 -0.09352 -0.04757 -0.09352 C -0.04983 -0.09352 -0.05191 -0.09421 -0.05399 -0.09444 C -0.05677 -0.0949 -0.05955 -0.09514 -0.0625 -0.09537 C -0.06354 -0.0956 -0.06476 -0.09606 -0.06597 -0.09629 C -0.06754 -0.09676 -0.06927 -0.09676 -0.07084 -0.09722 C -0.0724 -0.09768 -0.07361 -0.09861 -0.07518 -0.09907 C -0.07587 -0.09953 -0.07656 -0.09953 -0.07726 -0.1 C -0.07795 -0.10069 -0.07847 -0.10185 -0.07934 -0.10185 C -0.08594 -0.10277 -0.09254 -0.10254 -0.09913 -0.10277 C -0.1 -0.10324 -0.10087 -0.10347 -0.10191 -0.10393 C -0.10295 -0.10416 -0.10434 -0.10416 -0.10538 -0.10486 C -0.10625 -0.10509 -0.10677 -0.10625 -0.10747 -0.10671 C -0.10816 -0.10717 -0.10886 -0.10717 -0.10955 -0.10764 L -0.11389 -0.11597 L -0.11528 -0.11875 L -0.11667 -0.12176 C -0.11684 -0.12801 -0.11702 -0.13426 -0.11736 -0.14051 C -0.11788 -0.15277 -0.11719 -0.14907 -0.11875 -0.15555 C -0.11979 -0.16597 -0.11962 -0.16273 -0.12014 -0.17615 C -0.12049 -0.18171 -0.12066 -0.18727 -0.12084 -0.19305 C -0.12101 -0.19676 -0.12084 -0.20046 -0.12084 -0.20416 " pathEditMode="relative" rAng="0" ptsTypes="AAAAAAAAAAAAAAAAAAAAAAAAAAAAAAAAAAAAA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11" y="-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9" grpId="1" animBg="1"/>
      <p:bldP spid="30" grpId="0" animBg="1"/>
      <p:bldP spid="3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2CF2-7F8D-4F4C-9DD7-74428530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Faster Page Migration = Better PERF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138B9-5FF4-FB49-8164-077C7FF00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Performance boost over stock Linux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10FDF6-9BD6-B546-A8E6-5F013E073F13}"/>
              </a:ext>
            </a:extLst>
          </p:cNvPr>
          <p:cNvSpPr/>
          <p:nvPr/>
        </p:nvSpPr>
        <p:spPr>
          <a:xfrm>
            <a:off x="5601314" y="3592091"/>
            <a:ext cx="2411605" cy="77010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Fast memory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16GB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FA3CE-AE8F-884B-9D48-2728BE7D6077}"/>
              </a:ext>
            </a:extLst>
          </p:cNvPr>
          <p:cNvSpPr/>
          <p:nvPr/>
        </p:nvSpPr>
        <p:spPr>
          <a:xfrm>
            <a:off x="4828431" y="4830840"/>
            <a:ext cx="3957376" cy="1257065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Slow memory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40GB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D29566-3F1C-CE44-AA9E-9F9AC088864F}"/>
              </a:ext>
            </a:extLst>
          </p:cNvPr>
          <p:cNvGrpSpPr/>
          <p:nvPr/>
        </p:nvGrpSpPr>
        <p:grpSpPr>
          <a:xfrm>
            <a:off x="6005452" y="2139072"/>
            <a:ext cx="1603331" cy="951978"/>
            <a:chOff x="1237991" y="1774779"/>
            <a:chExt cx="1603331" cy="95197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1322C4-AE84-0449-BBA1-B74C97013493}"/>
                </a:ext>
              </a:extLst>
            </p:cNvPr>
            <p:cNvSpPr/>
            <p:nvPr/>
          </p:nvSpPr>
          <p:spPr>
            <a:xfrm>
              <a:off x="1237991" y="1774779"/>
              <a:ext cx="1603331" cy="95197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CPU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8DF95C-87C7-B349-B2C8-D827B5E7AAE0}"/>
                </a:ext>
              </a:extLst>
            </p:cNvPr>
            <p:cNvSpPr/>
            <p:nvPr/>
          </p:nvSpPr>
          <p:spPr>
            <a:xfrm>
              <a:off x="1463459" y="2275820"/>
              <a:ext cx="663880" cy="4509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TLB</a:t>
              </a:r>
            </a:p>
          </p:txBody>
        </p:sp>
      </p:grp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BBCF5DB0-58BA-4B4C-895F-D80DAAAA721A}"/>
              </a:ext>
            </a:extLst>
          </p:cNvPr>
          <p:cNvSpPr/>
          <p:nvPr/>
        </p:nvSpPr>
        <p:spPr>
          <a:xfrm>
            <a:off x="6686303" y="3130861"/>
            <a:ext cx="268941" cy="4509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>
            <a:extLst>
              <a:ext uri="{FF2B5EF4-FFF2-40B4-BE49-F238E27FC236}">
                <a16:creationId xmlns:a16="http://schemas.microsoft.com/office/drawing/2014/main" id="{8BAE4EB3-073C-654A-A1A8-A297E5511580}"/>
              </a:ext>
            </a:extLst>
          </p:cNvPr>
          <p:cNvSpPr/>
          <p:nvPr/>
        </p:nvSpPr>
        <p:spPr>
          <a:xfrm>
            <a:off x="6676258" y="4377518"/>
            <a:ext cx="268941" cy="45093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94DBB-559F-7E49-A2A5-C7A5CF19FE35}"/>
              </a:ext>
            </a:extLst>
          </p:cNvPr>
          <p:cNvSpPr txBox="1"/>
          <p:nvPr/>
        </p:nvSpPr>
        <p:spPr>
          <a:xfrm>
            <a:off x="450886" y="2034814"/>
            <a:ext cx="4717792" cy="30839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Disaggregated memory system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Standard Linux page replacement policy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Trebuchet MS" panose="020B0603020202020204" pitchFamily="34" charset="0"/>
              </a:rPr>
              <a:t>Optimizing page migration mechanism in OS</a:t>
            </a:r>
          </a:p>
          <a:p>
            <a:pPr>
              <a:lnSpc>
                <a:spcPct val="90000"/>
              </a:lnSpc>
            </a:pPr>
            <a:endParaRPr lang="en-US" sz="24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32GB workloads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8F2A63E9-F08A-49F9-A990-51C680008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441983"/>
              </p:ext>
            </p:extLst>
          </p:nvPr>
        </p:nvGraphicFramePr>
        <p:xfrm>
          <a:off x="4787220" y="1847736"/>
          <a:ext cx="4031845" cy="4485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1397540-FC7C-4B94-BCB4-4BCD09E22435}"/>
              </a:ext>
            </a:extLst>
          </p:cNvPr>
          <p:cNvGrpSpPr/>
          <p:nvPr/>
        </p:nvGrpSpPr>
        <p:grpSpPr>
          <a:xfrm>
            <a:off x="1908214" y="2644526"/>
            <a:ext cx="4502016" cy="517057"/>
            <a:chOff x="3605644" y="2948884"/>
            <a:chExt cx="4502016" cy="5170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4BD6AA-53AE-784B-B9B3-9D87D2B74B5F}"/>
                </a:ext>
              </a:extLst>
            </p:cNvPr>
            <p:cNvSpPr txBox="1"/>
            <p:nvPr/>
          </p:nvSpPr>
          <p:spPr>
            <a:xfrm>
              <a:off x="3605644" y="3004276"/>
              <a:ext cx="4031845" cy="4616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40% Runtime Improvement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E4F4766C-CE2F-F24D-A68C-42DB751638A8}"/>
                </a:ext>
              </a:extLst>
            </p:cNvPr>
            <p:cNvSpPr/>
            <p:nvPr/>
          </p:nvSpPr>
          <p:spPr>
            <a:xfrm>
              <a:off x="7637489" y="2948884"/>
              <a:ext cx="470171" cy="480116"/>
            </a:xfrm>
            <a:prstGeom prst="leftBrace">
              <a:avLst>
                <a:gd name="adj1" fmla="val 24839"/>
                <a:gd name="adj2" fmla="val 51351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953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4" grpId="0" animBg="1"/>
      <p:bldP spid="15" grpId="0" animBg="1"/>
      <p:bldGraphic spid="22" grpId="0" uiExpand="1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AE9A3BC6-5936-8846-B7D9-E9DFD3C9F4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85637" r="16296"/>
          <a:stretch/>
        </p:blipFill>
        <p:spPr bwMode="auto">
          <a:xfrm>
            <a:off x="5865283" y="5629004"/>
            <a:ext cx="2121826" cy="73503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75434-90E3-C54B-8C4F-399E3E70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 Migration Throughput Is 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96DA5C-40A2-FA40-B6F9-1DC98210C0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b="25183"/>
          <a:stretch/>
        </p:blipFill>
        <p:spPr>
          <a:xfrm>
            <a:off x="4406152" y="1588994"/>
            <a:ext cx="4737847" cy="354471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79949-7A89-6141-9B17-1638E498A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481" y="2047598"/>
            <a:ext cx="3773672" cy="4460777"/>
          </a:xfrm>
        </p:spPr>
        <p:txBody>
          <a:bodyPr/>
          <a:lstStyle/>
          <a:p>
            <a:r>
              <a:rPr lang="en-US" sz="2400" dirty="0"/>
              <a:t>Page migration profiling</a:t>
            </a:r>
          </a:p>
          <a:p>
            <a:pPr lvl="1"/>
            <a:r>
              <a:rPr lang="en-US" sz="2000" dirty="0"/>
              <a:t>Three common manners</a:t>
            </a:r>
          </a:p>
          <a:p>
            <a:pPr lvl="1"/>
            <a:r>
              <a:rPr lang="en-US" sz="2000" dirty="0"/>
              <a:t>Between two mem nodes</a:t>
            </a:r>
          </a:p>
          <a:p>
            <a:pPr lvl="1"/>
            <a:r>
              <a:rPr lang="en-US" sz="2000" dirty="0"/>
              <a:t>19.2 GB/s hardware BW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Observations</a:t>
            </a:r>
          </a:p>
          <a:p>
            <a:pPr lvl="1"/>
            <a:r>
              <a:rPr lang="en-US" sz="2000" dirty="0"/>
              <a:t>Low throughput (4%)</a:t>
            </a:r>
          </a:p>
          <a:p>
            <a:pPr lvl="1"/>
            <a:r>
              <a:rPr lang="en-US" sz="2000" dirty="0"/>
              <a:t>High kernel overhead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CC65CD-D390-6841-AECB-29F61501EB59}"/>
              </a:ext>
            </a:extLst>
          </p:cNvPr>
          <p:cNvGrpSpPr/>
          <p:nvPr/>
        </p:nvGrpSpPr>
        <p:grpSpPr>
          <a:xfrm>
            <a:off x="4817377" y="2360726"/>
            <a:ext cx="4237767" cy="2312780"/>
            <a:chOff x="4817377" y="2360726"/>
            <a:chExt cx="4237767" cy="23127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653CBF-294B-0946-9A08-B4E0C952EE69}"/>
                </a:ext>
              </a:extLst>
            </p:cNvPr>
            <p:cNvSpPr/>
            <p:nvPr/>
          </p:nvSpPr>
          <p:spPr>
            <a:xfrm>
              <a:off x="4817377" y="2405176"/>
              <a:ext cx="1088123" cy="2071574"/>
            </a:xfrm>
            <a:prstGeom prst="rect">
              <a:avLst/>
            </a:prstGeom>
            <a:solidFill>
              <a:srgbClr val="7FC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408811-6149-1548-9C0B-812E67676E96}"/>
                </a:ext>
              </a:extLst>
            </p:cNvPr>
            <p:cNvSpPr/>
            <p:nvPr/>
          </p:nvSpPr>
          <p:spPr>
            <a:xfrm>
              <a:off x="4820345" y="4550807"/>
              <a:ext cx="1088123" cy="97299"/>
            </a:xfrm>
            <a:prstGeom prst="rect">
              <a:avLst/>
            </a:prstGeom>
            <a:solidFill>
              <a:srgbClr val="7FC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0C4FC8-CBEA-8A4C-BED8-8CD7C5D6BCE9}"/>
                </a:ext>
              </a:extLst>
            </p:cNvPr>
            <p:cNvSpPr/>
            <p:nvPr/>
          </p:nvSpPr>
          <p:spPr>
            <a:xfrm>
              <a:off x="6366063" y="2373426"/>
              <a:ext cx="1252728" cy="996696"/>
            </a:xfrm>
            <a:prstGeom prst="rect">
              <a:avLst/>
            </a:prstGeom>
            <a:solidFill>
              <a:srgbClr val="7FC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A82289-238F-1C4F-8009-611876DBFBF5}"/>
                </a:ext>
              </a:extLst>
            </p:cNvPr>
            <p:cNvSpPr/>
            <p:nvPr/>
          </p:nvSpPr>
          <p:spPr>
            <a:xfrm>
              <a:off x="6366063" y="4252882"/>
              <a:ext cx="1252728" cy="420624"/>
            </a:xfrm>
            <a:prstGeom prst="rect">
              <a:avLst/>
            </a:prstGeom>
            <a:solidFill>
              <a:srgbClr val="7FC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6D7F3E-6768-094A-8C2D-86E19C17C882}"/>
                </a:ext>
              </a:extLst>
            </p:cNvPr>
            <p:cNvSpPr/>
            <p:nvPr/>
          </p:nvSpPr>
          <p:spPr>
            <a:xfrm>
              <a:off x="7801625" y="4271932"/>
              <a:ext cx="1252728" cy="393192"/>
            </a:xfrm>
            <a:prstGeom prst="rect">
              <a:avLst/>
            </a:prstGeom>
            <a:solidFill>
              <a:srgbClr val="7FC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E848E-7893-D645-90A5-CDC364557D0D}"/>
                </a:ext>
              </a:extLst>
            </p:cNvPr>
            <p:cNvSpPr/>
            <p:nvPr/>
          </p:nvSpPr>
          <p:spPr>
            <a:xfrm>
              <a:off x="7802416" y="2360726"/>
              <a:ext cx="1252728" cy="1035216"/>
            </a:xfrm>
            <a:prstGeom prst="rect">
              <a:avLst/>
            </a:prstGeom>
            <a:solidFill>
              <a:srgbClr val="7FC9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9F34E9-276F-F14E-8B72-60DA36C5D5D2}"/>
              </a:ext>
            </a:extLst>
          </p:cNvPr>
          <p:cNvGrpSpPr/>
          <p:nvPr/>
        </p:nvGrpSpPr>
        <p:grpSpPr>
          <a:xfrm>
            <a:off x="5822579" y="4134973"/>
            <a:ext cx="2407021" cy="1887004"/>
            <a:chOff x="5822579" y="4134973"/>
            <a:chExt cx="2407021" cy="18870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D68761-5959-2947-812F-1ACACD497983}"/>
                </a:ext>
              </a:extLst>
            </p:cNvPr>
            <p:cNvSpPr/>
            <p:nvPr/>
          </p:nvSpPr>
          <p:spPr>
            <a:xfrm>
              <a:off x="5969727" y="5674659"/>
              <a:ext cx="1710910" cy="34731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6E8DBC5-C31E-9447-A44C-0C5D24698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22579" y="4545106"/>
              <a:ext cx="524434" cy="112955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02F1EE-5617-824C-BA7A-E9AC4B350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6978" y="4134973"/>
              <a:ext cx="147916" cy="153968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60E4EB-EEDF-F240-BDD6-3698527D3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5918" y="4134973"/>
              <a:ext cx="1223682" cy="153968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0C823-CBC6-D347-8B33-D937817B7EA7}"/>
              </a:ext>
            </a:extLst>
          </p:cNvPr>
          <p:cNvSpPr/>
          <p:nvPr/>
        </p:nvSpPr>
        <p:spPr>
          <a:xfrm>
            <a:off x="4753535" y="2047599"/>
            <a:ext cx="4262718" cy="36307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FCC755-3D0C-4369-92EC-B552273C32FD}"/>
              </a:ext>
            </a:extLst>
          </p:cNvPr>
          <p:cNvGrpSpPr/>
          <p:nvPr/>
        </p:nvGrpSpPr>
        <p:grpSpPr>
          <a:xfrm>
            <a:off x="4865298" y="1380191"/>
            <a:ext cx="4014140" cy="372843"/>
            <a:chOff x="4865298" y="1380191"/>
            <a:chExt cx="4014140" cy="3728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518955-2998-465C-9D85-73426321374B}"/>
                </a:ext>
              </a:extLst>
            </p:cNvPr>
            <p:cNvSpPr txBox="1"/>
            <p:nvPr/>
          </p:nvSpPr>
          <p:spPr>
            <a:xfrm>
              <a:off x="4865298" y="1380227"/>
              <a:ext cx="90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4KB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1D9F3-0C3D-4C98-964E-752C83F0A61E}"/>
                </a:ext>
              </a:extLst>
            </p:cNvPr>
            <p:cNvSpPr txBox="1"/>
            <p:nvPr/>
          </p:nvSpPr>
          <p:spPr>
            <a:xfrm>
              <a:off x="6474747" y="1383702"/>
              <a:ext cx="90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2MB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484D28-057D-4D60-8E48-7C66566B12EF}"/>
                </a:ext>
              </a:extLst>
            </p:cNvPr>
            <p:cNvSpPr txBox="1"/>
            <p:nvPr/>
          </p:nvSpPr>
          <p:spPr>
            <a:xfrm>
              <a:off x="7976540" y="1380191"/>
              <a:ext cx="90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2MB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995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7C27464-0C37-1D4A-B843-3CD35F1E44DB}"/>
              </a:ext>
            </a:extLst>
          </p:cNvPr>
          <p:cNvSpPr txBox="1">
            <a:spLocks/>
          </p:cNvSpPr>
          <p:nvPr/>
        </p:nvSpPr>
        <p:spPr>
          <a:xfrm>
            <a:off x="672353" y="1571215"/>
            <a:ext cx="7799294" cy="457416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>
                <a:solidFill>
                  <a:schemeClr val="bg1"/>
                </a:solidFill>
              </a:rPr>
              <a:t>High kernel overhead</a:t>
            </a:r>
          </a:p>
          <a:p>
            <a:pPr marL="457200" lvl="1" indent="0">
              <a:buNone/>
            </a:pPr>
            <a:r>
              <a:rPr lang="en-US" kern="0" dirty="0">
                <a:solidFill>
                  <a:schemeClr val="bg1"/>
                </a:solidFill>
              </a:rPr>
              <a:t>Locks on shared data structures, e.g. page lists</a:t>
            </a:r>
          </a:p>
          <a:p>
            <a:pPr marL="457200" lvl="1" indent="0">
              <a:buNone/>
            </a:pPr>
            <a:r>
              <a:rPr lang="en-US" kern="0" dirty="0">
                <a:solidFill>
                  <a:schemeClr val="bg1"/>
                </a:solidFill>
              </a:rPr>
              <a:t>Virtual memory maintenance, e.g. page table modification</a:t>
            </a:r>
          </a:p>
          <a:p>
            <a:pPr marL="457200" lvl="1" indent="0">
              <a:buNone/>
            </a:pPr>
            <a:r>
              <a:rPr lang="en-US" kern="0" dirty="0">
                <a:solidFill>
                  <a:schemeClr val="bg1"/>
                </a:solidFill>
              </a:rPr>
              <a:t>Split huge pages before migration</a:t>
            </a:r>
          </a:p>
          <a:p>
            <a:pPr lvl="1"/>
            <a:endParaRPr lang="en-US" kern="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bg1"/>
                </a:solidFill>
              </a:rPr>
              <a:t>Kernel operation serialization</a:t>
            </a:r>
          </a:p>
          <a:p>
            <a:endParaRPr lang="en-US" kern="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bg1"/>
                </a:solidFill>
              </a:rPr>
              <a:t>Migration process serialization</a:t>
            </a:r>
          </a:p>
          <a:p>
            <a:pPr lvl="1"/>
            <a:endParaRPr lang="en-US" kern="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bg1"/>
                </a:solidFill>
              </a:rPr>
              <a:t>Low throughput</a:t>
            </a:r>
          </a:p>
          <a:p>
            <a:pPr marL="457200" indent="0">
              <a:buNone/>
            </a:pPr>
            <a:r>
              <a:rPr lang="en-US" sz="1800" kern="0" dirty="0">
                <a:solidFill>
                  <a:schemeClr val="bg1"/>
                </a:solidFill>
              </a:rPr>
              <a:t>19.2GB/s available hardware bandwidth</a:t>
            </a:r>
          </a:p>
          <a:p>
            <a:endParaRPr lang="en-US" kern="0" dirty="0">
              <a:solidFill>
                <a:schemeClr val="bg1"/>
              </a:solidFill>
            </a:endParaRPr>
          </a:p>
          <a:p>
            <a:endParaRPr lang="en-US" kern="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kern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kern="0" dirty="0">
              <a:solidFill>
                <a:schemeClr val="bg1"/>
              </a:solidFill>
            </a:endParaRPr>
          </a:p>
          <a:p>
            <a:pPr lvl="1"/>
            <a:endParaRPr lang="en-US" kern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 Migration Problems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85694"/>
              </p:ext>
            </p:extLst>
          </p:nvPr>
        </p:nvGraphicFramePr>
        <p:xfrm>
          <a:off x="1492347" y="5634387"/>
          <a:ext cx="5797230" cy="1021976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959450">
                  <a:extLst>
                    <a:ext uri="{9D8B030D-6E8A-4147-A177-3AD203B41FA5}">
                      <a16:colId xmlns:a16="http://schemas.microsoft.com/office/drawing/2014/main" val="1541578206"/>
                    </a:ext>
                  </a:extLst>
                </a:gridCol>
                <a:gridCol w="1065125">
                  <a:extLst>
                    <a:ext uri="{9D8B030D-6E8A-4147-A177-3AD203B41FA5}">
                      <a16:colId xmlns:a16="http://schemas.microsoft.com/office/drawing/2014/main" val="1836807608"/>
                    </a:ext>
                  </a:extLst>
                </a:gridCol>
                <a:gridCol w="1453763">
                  <a:extLst>
                    <a:ext uri="{9D8B030D-6E8A-4147-A177-3AD203B41FA5}">
                      <a16:colId xmlns:a16="http://schemas.microsoft.com/office/drawing/2014/main" val="100199082"/>
                    </a:ext>
                  </a:extLst>
                </a:gridCol>
                <a:gridCol w="1159446">
                  <a:extLst>
                    <a:ext uri="{9D8B030D-6E8A-4147-A177-3AD203B41FA5}">
                      <a16:colId xmlns:a16="http://schemas.microsoft.com/office/drawing/2014/main" val="1901554668"/>
                    </a:ext>
                  </a:extLst>
                </a:gridCol>
                <a:gridCol w="1159446">
                  <a:extLst>
                    <a:ext uri="{9D8B030D-6E8A-4147-A177-3AD203B41FA5}">
                      <a16:colId xmlns:a16="http://schemas.microsoft.com/office/drawing/2014/main" val="2851604488"/>
                    </a:ext>
                  </a:extLst>
                </a:gridCol>
              </a:tblGrid>
              <a:tr h="515383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Base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Page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(4KB)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512 Base Pages</a:t>
                      </a:r>
                    </a:p>
                    <a:p>
                      <a:pPr algn="ctr"/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(2MB)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Split THP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(2MB)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Max Copy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Throughput</a:t>
                      </a:r>
                    </a:p>
                  </a:txBody>
                  <a:tcPr marL="68580" marR="68580" marT="34290" marB="3429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59193"/>
                  </a:ext>
                </a:extLst>
              </a:tr>
              <a:tr h="50659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X86_64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0.04 GB/s (0.3%)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0.75 GB/s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(5.0%)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0.75 GB/s (5.0%)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15.05 GB/s</a:t>
                      </a:r>
                    </a:p>
                    <a:p>
                      <a:pPr algn="ctr"/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56908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35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90B6-13F9-4394-B838-06A57709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 of Improving Page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0721-BB29-4A56-A930-0509198B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90" y="1739396"/>
            <a:ext cx="8290560" cy="4737604"/>
          </a:xfrm>
        </p:spPr>
        <p:txBody>
          <a:bodyPr/>
          <a:lstStyle/>
          <a:p>
            <a:r>
              <a:rPr lang="en-US" sz="2800" dirty="0"/>
              <a:t>High performance</a:t>
            </a:r>
          </a:p>
          <a:p>
            <a:pPr marL="457200">
              <a:spcAft>
                <a:spcPts val="0"/>
              </a:spcAft>
            </a:pPr>
            <a:r>
              <a:rPr lang="en-US" sz="2400" dirty="0"/>
              <a:t>Achieve throughput as high as possible</a:t>
            </a:r>
          </a:p>
          <a:p>
            <a:pPr marL="457200">
              <a:spcAft>
                <a:spcPts val="0"/>
              </a:spcAft>
            </a:pPr>
            <a:r>
              <a:rPr lang="en-US" sz="2400" dirty="0"/>
              <a:t>Significantly reduce page migration overheads</a:t>
            </a:r>
          </a:p>
          <a:p>
            <a:pPr marL="457200">
              <a:spcAft>
                <a:spcPts val="0"/>
              </a:spcAft>
            </a:pPr>
            <a:endParaRPr lang="en-US" sz="2400" dirty="0"/>
          </a:p>
          <a:p>
            <a:r>
              <a:rPr lang="en-US" sz="2400" dirty="0"/>
              <a:t>Ease of implementation</a:t>
            </a:r>
          </a:p>
          <a:p>
            <a:pPr marL="457200">
              <a:spcAft>
                <a:spcPts val="0"/>
              </a:spcAft>
            </a:pPr>
            <a:r>
              <a:rPr lang="en-US" sz="2000" dirty="0"/>
              <a:t>Implemented in Linux</a:t>
            </a:r>
          </a:p>
          <a:p>
            <a:pPr marL="457200">
              <a:spcAft>
                <a:spcPts val="0"/>
              </a:spcAft>
            </a:pPr>
            <a:r>
              <a:rPr lang="en-US" sz="2000" dirty="0"/>
              <a:t>Reuse most of existing code</a:t>
            </a:r>
          </a:p>
          <a:p>
            <a:pPr marL="457200">
              <a:spcAft>
                <a:spcPts val="0"/>
              </a:spcAft>
            </a:pPr>
            <a:endParaRPr lang="en-US" sz="2000" dirty="0"/>
          </a:p>
          <a:p>
            <a:r>
              <a:rPr lang="en-US" sz="2400" dirty="0"/>
              <a:t>Generality</a:t>
            </a:r>
          </a:p>
          <a:p>
            <a:pPr marL="457200">
              <a:spcAft>
                <a:spcPts val="0"/>
              </a:spcAft>
            </a:pPr>
            <a:r>
              <a:rPr lang="en-US" sz="2000" dirty="0"/>
              <a:t>Not rely on special hardware</a:t>
            </a:r>
          </a:p>
          <a:p>
            <a:pPr marL="457200">
              <a:spcAft>
                <a:spcPts val="0"/>
              </a:spcAft>
            </a:pPr>
            <a:r>
              <a:rPr lang="en-US" sz="2000" dirty="0"/>
              <a:t>Applicable to other uses, memory </a:t>
            </a:r>
            <a:r>
              <a:rPr lang="en-US" sz="2000" dirty="0" err="1"/>
              <a:t>offlining</a:t>
            </a:r>
            <a:r>
              <a:rPr lang="en-US" sz="2000" dirty="0"/>
              <a:t>, hot add/remove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7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Improve Page Migration System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0008" y="2465377"/>
            <a:ext cx="4137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Policies decide which pages to move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In Linux, </a:t>
            </a:r>
            <a:r>
              <a:rPr lang="en-US" sz="1800" dirty="0" err="1">
                <a:solidFill>
                  <a:schemeClr val="bg1"/>
                </a:solidFill>
              </a:rPr>
              <a:t>move_pages</a:t>
            </a:r>
            <a:r>
              <a:rPr lang="en-US" sz="1800" dirty="0">
                <a:solidFill>
                  <a:schemeClr val="bg1"/>
                </a:solidFill>
              </a:rPr>
              <a:t>() system call connects policies with the mechanism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The mechanism helps move pages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My work </a:t>
            </a:r>
            <a:r>
              <a:rPr lang="en-US" sz="1800" b="1" dirty="0">
                <a:solidFill>
                  <a:schemeClr val="bg1"/>
                </a:solidFill>
              </a:rPr>
              <a:t>improves the mechanism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4419055" y="1968333"/>
          <a:ext cx="4137374" cy="106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317382" y="4019867"/>
          <a:ext cx="4457700" cy="2142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55835" y="3392610"/>
            <a:ext cx="438863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System Call                       </a:t>
            </a:r>
            <a:r>
              <a:rPr lang="en-US" sz="1800" dirty="0" err="1">
                <a:solidFill>
                  <a:schemeClr val="bg1"/>
                </a:solidFill>
              </a:rPr>
              <a:t>move_pages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" name="Arrow: Down 10"/>
          <p:cNvSpPr/>
          <p:nvPr/>
        </p:nvSpPr>
        <p:spPr>
          <a:xfrm rot="19450646">
            <a:off x="5755608" y="3024094"/>
            <a:ext cx="355017" cy="985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/>
          <p:cNvSpPr/>
          <p:nvPr/>
        </p:nvSpPr>
        <p:spPr>
          <a:xfrm rot="2149170">
            <a:off x="6920688" y="3042020"/>
            <a:ext cx="355017" cy="975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/>
          <p:cNvSpPr/>
          <p:nvPr/>
        </p:nvSpPr>
        <p:spPr>
          <a:xfrm>
            <a:off x="6365311" y="3062779"/>
            <a:ext cx="355017" cy="897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/>
          <p:cNvSpPr/>
          <p:nvPr/>
        </p:nvSpPr>
        <p:spPr>
          <a:xfrm rot="19767325">
            <a:off x="2890588" y="5398253"/>
            <a:ext cx="1324296" cy="42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7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7" grpId="0">
        <p:bldAsOne/>
      </p:bldGraphic>
      <p:bldP spid="10" grpId="0" animBg="1"/>
      <p:bldP spid="11" grpId="0" animBg="1"/>
      <p:bldP spid="12" grpId="0" animBg="1"/>
      <p:bldP spid="1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F97FA3-E0B9-554D-AA15-48F33D5E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 Migration Optimizations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FF40B-11E8-B74B-B319-9F5697F1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11" y="1509393"/>
            <a:ext cx="4715950" cy="50421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/>
              <a:t>Transparent huge page (THP) migration</a:t>
            </a:r>
          </a:p>
          <a:p>
            <a:pPr lvl="1">
              <a:spcAft>
                <a:spcPts val="0"/>
              </a:spcAft>
            </a:pPr>
            <a:r>
              <a:rPr lang="en-US" sz="1800" dirty="0"/>
              <a:t>Reduce kernel overhead</a:t>
            </a:r>
          </a:p>
          <a:p>
            <a:pPr lvl="1">
              <a:spcAft>
                <a:spcPts val="0"/>
              </a:spcAft>
            </a:pPr>
            <a:endParaRPr lang="en-US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1186C3-50D0-844E-80BD-C6356E286A99}"/>
              </a:ext>
            </a:extLst>
          </p:cNvPr>
          <p:cNvGrpSpPr/>
          <p:nvPr/>
        </p:nvGrpSpPr>
        <p:grpSpPr>
          <a:xfrm>
            <a:off x="4632960" y="2199640"/>
            <a:ext cx="1778000" cy="497840"/>
            <a:chOff x="1005840" y="1569720"/>
            <a:chExt cx="1778000" cy="49784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4F3CDAC-9E39-D948-8CFE-9BC7999E1B08}"/>
                </a:ext>
              </a:extLst>
            </p:cNvPr>
            <p:cNvSpPr/>
            <p:nvPr/>
          </p:nvSpPr>
          <p:spPr>
            <a:xfrm>
              <a:off x="1005840" y="1569720"/>
              <a:ext cx="1778000" cy="497840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4KB Data Copy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F827CE-FDC4-B447-BDA2-B063F4808904}"/>
                </a:ext>
              </a:extLst>
            </p:cNvPr>
            <p:cNvSpPr/>
            <p:nvPr/>
          </p:nvSpPr>
          <p:spPr>
            <a:xfrm>
              <a:off x="1014345" y="1576205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A6E9E8E-BF08-B74C-9D2A-5D34FD20D704}"/>
              </a:ext>
            </a:extLst>
          </p:cNvPr>
          <p:cNvSpPr txBox="1"/>
          <p:nvPr/>
        </p:nvSpPr>
        <p:spPr>
          <a:xfrm>
            <a:off x="5156200" y="3195628"/>
            <a:ext cx="579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1BD4E0-75BB-D44D-B151-7DE52650CF83}"/>
              </a:ext>
            </a:extLst>
          </p:cNvPr>
          <p:cNvGrpSpPr/>
          <p:nvPr/>
        </p:nvGrpSpPr>
        <p:grpSpPr>
          <a:xfrm>
            <a:off x="7284598" y="2504440"/>
            <a:ext cx="1625600" cy="1844040"/>
            <a:chOff x="3342640" y="2067560"/>
            <a:chExt cx="1625600" cy="184404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BE543C4-FCB6-5246-ADDF-1131EEFB1C04}"/>
                </a:ext>
              </a:extLst>
            </p:cNvPr>
            <p:cNvSpPr/>
            <p:nvPr/>
          </p:nvSpPr>
          <p:spPr>
            <a:xfrm>
              <a:off x="3342640" y="2067560"/>
              <a:ext cx="1625600" cy="1844040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2MB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Data Copy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8D3D32-C284-EC4C-B8D6-5637D596084B}"/>
                </a:ext>
              </a:extLst>
            </p:cNvPr>
            <p:cNvSpPr/>
            <p:nvPr/>
          </p:nvSpPr>
          <p:spPr>
            <a:xfrm>
              <a:off x="3349125" y="2074045"/>
              <a:ext cx="1618488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ight Arrow 38">
            <a:extLst>
              <a:ext uri="{FF2B5EF4-FFF2-40B4-BE49-F238E27FC236}">
                <a16:creationId xmlns:a16="http://schemas.microsoft.com/office/drawing/2014/main" id="{B884B000-1F2B-F64F-B125-705BAFABA1E5}"/>
              </a:ext>
            </a:extLst>
          </p:cNvPr>
          <p:cNvSpPr/>
          <p:nvPr/>
        </p:nvSpPr>
        <p:spPr>
          <a:xfrm>
            <a:off x="6551615" y="3146355"/>
            <a:ext cx="579120" cy="79248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Content Placeholder 8">
            <a:extLst>
              <a:ext uri="{FF2B5EF4-FFF2-40B4-BE49-F238E27FC236}">
                <a16:creationId xmlns:a16="http://schemas.microsoft.com/office/drawing/2014/main" id="{C8041AF3-FBA3-4B48-9359-771E3B4BD4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2" t="85637" r="16296"/>
          <a:stretch/>
        </p:blipFill>
        <p:spPr bwMode="auto">
          <a:xfrm>
            <a:off x="5639607" y="5188249"/>
            <a:ext cx="2121826" cy="73503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61056EE2-90A6-9740-AFB1-0F491EC9BF96}"/>
              </a:ext>
            </a:extLst>
          </p:cNvPr>
          <p:cNvGrpSpPr/>
          <p:nvPr/>
        </p:nvGrpSpPr>
        <p:grpSpPr>
          <a:xfrm>
            <a:off x="4628257" y="2796699"/>
            <a:ext cx="1778000" cy="497840"/>
            <a:chOff x="1005840" y="1569720"/>
            <a:chExt cx="1778000" cy="49784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069A68C-3D09-E74E-B280-A28035A6D28E}"/>
                </a:ext>
              </a:extLst>
            </p:cNvPr>
            <p:cNvSpPr/>
            <p:nvPr/>
          </p:nvSpPr>
          <p:spPr>
            <a:xfrm>
              <a:off x="1005840" y="1569720"/>
              <a:ext cx="1778000" cy="497840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4KB Data Copy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DD841C-A220-3945-A0AD-02D49E5AF41D}"/>
                </a:ext>
              </a:extLst>
            </p:cNvPr>
            <p:cNvSpPr/>
            <p:nvPr/>
          </p:nvSpPr>
          <p:spPr>
            <a:xfrm>
              <a:off x="1014345" y="1576205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49C738-D2E0-AD41-A2DF-A22006D598E7}"/>
              </a:ext>
            </a:extLst>
          </p:cNvPr>
          <p:cNvGrpSpPr/>
          <p:nvPr/>
        </p:nvGrpSpPr>
        <p:grpSpPr>
          <a:xfrm>
            <a:off x="4636762" y="3693944"/>
            <a:ext cx="1778000" cy="497840"/>
            <a:chOff x="1005840" y="1569720"/>
            <a:chExt cx="1778000" cy="49784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A6873A-DDAC-4342-BD50-19C043D474C1}"/>
                </a:ext>
              </a:extLst>
            </p:cNvPr>
            <p:cNvSpPr/>
            <p:nvPr/>
          </p:nvSpPr>
          <p:spPr>
            <a:xfrm>
              <a:off x="1005840" y="1569720"/>
              <a:ext cx="1778000" cy="497840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4KB Data Copy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CC3C1D-984B-D444-A307-BAD49A380D3E}"/>
                </a:ext>
              </a:extLst>
            </p:cNvPr>
            <p:cNvSpPr/>
            <p:nvPr/>
          </p:nvSpPr>
          <p:spPr>
            <a:xfrm>
              <a:off x="1014345" y="1576205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D577DF-16F5-4B41-913B-90FA6277586B}"/>
              </a:ext>
            </a:extLst>
          </p:cNvPr>
          <p:cNvGrpSpPr/>
          <p:nvPr/>
        </p:nvGrpSpPr>
        <p:grpSpPr>
          <a:xfrm>
            <a:off x="4645267" y="4291003"/>
            <a:ext cx="1778000" cy="497840"/>
            <a:chOff x="1005840" y="1569720"/>
            <a:chExt cx="1778000" cy="49784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6B5BE13-8645-8B4D-A05C-2F4780B64C44}"/>
                </a:ext>
              </a:extLst>
            </p:cNvPr>
            <p:cNvSpPr/>
            <p:nvPr/>
          </p:nvSpPr>
          <p:spPr>
            <a:xfrm>
              <a:off x="1005840" y="1569720"/>
              <a:ext cx="1778000" cy="497840"/>
            </a:xfrm>
            <a:prstGeom prst="rect">
              <a:avLst/>
            </a:prstGeom>
            <a:solidFill>
              <a:srgbClr val="367EB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4KB Data Copy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608F919-2134-3446-8230-C25A533B7D52}"/>
                </a:ext>
              </a:extLst>
            </p:cNvPr>
            <p:cNvSpPr/>
            <p:nvPr/>
          </p:nvSpPr>
          <p:spPr>
            <a:xfrm>
              <a:off x="1014345" y="1576205"/>
              <a:ext cx="1764792" cy="198120"/>
            </a:xfrm>
            <a:prstGeom prst="rect">
              <a:avLst/>
            </a:prstGeom>
            <a:solidFill>
              <a:srgbClr val="7FC9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8189A8-CB20-BC40-9274-80A2B686652F}"/>
              </a:ext>
            </a:extLst>
          </p:cNvPr>
          <p:cNvGrpSpPr/>
          <p:nvPr/>
        </p:nvGrpSpPr>
        <p:grpSpPr>
          <a:xfrm>
            <a:off x="4175949" y="2504440"/>
            <a:ext cx="383951" cy="2091363"/>
            <a:chOff x="4175949" y="2504440"/>
            <a:chExt cx="383951" cy="2091363"/>
          </a:xfrm>
        </p:grpSpPr>
        <p:cxnSp>
          <p:nvCxnSpPr>
            <p:cNvPr id="8" name="Straight Arrow Connector 7" descr="Time">
              <a:extLst>
                <a:ext uri="{FF2B5EF4-FFF2-40B4-BE49-F238E27FC236}">
                  <a16:creationId xmlns:a16="http://schemas.microsoft.com/office/drawing/2014/main" id="{B0F626F6-6707-6848-8194-82E64DDEF84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/>
            <p:nvPr/>
          </p:nvCxnSpPr>
          <p:spPr>
            <a:xfrm>
              <a:off x="4411226" y="2504440"/>
              <a:ext cx="0" cy="2091363"/>
            </a:xfrm>
            <a:prstGeom prst="straightConnector1">
              <a:avLst/>
            </a:prstGeom>
            <a:ln w="444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D41056-426C-E14C-B0AD-8444734E76B5}"/>
                </a:ext>
              </a:extLst>
            </p:cNvPr>
            <p:cNvSpPr txBox="1"/>
            <p:nvPr/>
          </p:nvSpPr>
          <p:spPr>
            <a:xfrm rot="10800000">
              <a:off x="4175949" y="3294538"/>
              <a:ext cx="383951" cy="531013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rtlCol="0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Time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821BF46-E32E-4153-9B5E-B9F192D395C8}"/>
              </a:ext>
            </a:extLst>
          </p:cNvPr>
          <p:cNvSpPr txBox="1"/>
          <p:nvPr/>
        </p:nvSpPr>
        <p:spPr>
          <a:xfrm>
            <a:off x="4747236" y="4906707"/>
            <a:ext cx="1540042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rgbClr val="FF0000"/>
                </a:solidFill>
                <a:latin typeface="Trebuchet MS" panose="020B0603020202020204" pitchFamily="34" charset="0"/>
              </a:rPr>
              <a:t>512 migrations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4C5D9-434B-4026-9E74-C2EF6C2F80C7}"/>
              </a:ext>
            </a:extLst>
          </p:cNvPr>
          <p:cNvSpPr txBox="1"/>
          <p:nvPr/>
        </p:nvSpPr>
        <p:spPr>
          <a:xfrm>
            <a:off x="7327377" y="4909391"/>
            <a:ext cx="1540042" cy="2862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rgbClr val="00B050"/>
                </a:solidFill>
                <a:latin typeface="Trebuchet MS" panose="020B0603020202020204" pitchFamily="34" charset="0"/>
              </a:rPr>
              <a:t>1 migration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586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9|6.1|8.8|3.1|6.7|5.5|3.5|7|11|4.3|8.5|16.7|13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9|6.1|8.8|3.1|6.7|5.5|3.5|7|11|4.3|8.5|16.7|13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6.3|7.6|8.1|8.4|16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1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14.5|1|8.7|12.8|10.6|11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0.8|0.8|9.7|3.6|6|2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.7|3.2|5.9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4.7|3.4|3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16.7|3.3|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9.6|3|1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2|4.3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3.5|17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9.3|27.6|1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9|6.1|8.8|3.1|6.7|5.5|3.5|7|11|4.3|8.5|16.7|13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2.9|6.1|8.8|3.1|6.7|5.5|3.5|7|11|4.3|8.5|16.7|13.2"/>
</p:tagLst>
</file>

<file path=ppt/theme/theme1.xml><?xml version="1.0" encoding="utf-8"?>
<a:theme xmlns:a="http://schemas.openxmlformats.org/drawingml/2006/main" name="Title &amp; Bullet">
  <a:themeElements>
    <a:clrScheme name="Custom 4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0C34BD"/>
      </a:accent3>
      <a:accent4>
        <a:srgbClr val="4A4A4A"/>
      </a:accent4>
      <a:accent5>
        <a:srgbClr val="6E6E6E"/>
      </a:accent5>
      <a:accent6>
        <a:srgbClr val="0071C5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400" dirty="0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7885</TotalTime>
  <Words>785</Words>
  <Application>Microsoft Macintosh PowerPoint</Application>
  <PresentationFormat>On-screen Show (4:3)</PresentationFormat>
  <Paragraphs>270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Trebuchet MS</vt:lpstr>
      <vt:lpstr>Wingdings</vt:lpstr>
      <vt:lpstr>Title &amp; Bullet</vt:lpstr>
      <vt:lpstr>Nimble Page Management for Tiered Memory Systems </vt:lpstr>
      <vt:lpstr>Heterogeneous Memory system</vt:lpstr>
      <vt:lpstr>Heterogeneous memory Management</vt:lpstr>
      <vt:lpstr>Faster Page Migration = Better PERF</vt:lpstr>
      <vt:lpstr>Page Migration Throughput Is LOW</vt:lpstr>
      <vt:lpstr>Page Migration Problems</vt:lpstr>
      <vt:lpstr>The Goals of Improving Page Migration</vt:lpstr>
      <vt:lpstr>Improve Page Migration System</vt:lpstr>
      <vt:lpstr>Page Migration Optimizations</vt:lpstr>
      <vt:lpstr>Page Migration Optimizations</vt:lpstr>
      <vt:lpstr>Page Migration Optimizations</vt:lpstr>
      <vt:lpstr>Page Migration Optimizations</vt:lpstr>
      <vt:lpstr>Page Migration Improvement</vt:lpstr>
      <vt:lpstr>Methodology</vt:lpstr>
      <vt:lpstr>Results</vt:lpstr>
      <vt:lpstr>Broad Applicability Results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 Yan</dc:creator>
  <cp:lastModifiedBy>Zi Yan</cp:lastModifiedBy>
  <cp:revision>10</cp:revision>
  <dcterms:created xsi:type="dcterms:W3CDTF">2018-08-28T15:57:32Z</dcterms:created>
  <dcterms:modified xsi:type="dcterms:W3CDTF">2019-06-22T18:45:39Z</dcterms:modified>
</cp:coreProperties>
</file>