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jpeg"/>
  <Override PartName="/ppt/media/image8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310" r:id="rId4"/>
    <p:sldId id="264" r:id="rId5"/>
    <p:sldId id="303" r:id="rId6"/>
    <p:sldId id="307" r:id="rId7"/>
    <p:sldId id="314" r:id="rId8"/>
    <p:sldId id="313" r:id="rId9"/>
    <p:sldId id="315" r:id="rId10"/>
    <p:sldId id="312" r:id="rId11"/>
  </p:sldIdLst>
  <p:sldSz cx="9144000" cy="5143500" type="screen16x9"/>
  <p:notesSz cx="6858000" cy="9144000"/>
  <p:embeddedFontLst>
    <p:embeddedFont>
      <p:font typeface="Anton" pitchFamily="2" charset="0"/>
      <p:regular r:id="rId13"/>
    </p:embeddedFont>
    <p:embeddedFont>
      <p:font typeface="Bebas Neue" panose="020B0606020202050201" pitchFamily="34" charset="0"/>
      <p:regular r:id="rId14"/>
    </p:embeddedFont>
    <p:embeddedFont>
      <p:font typeface="Denk One" panose="020B0604020202020204" charset="0"/>
      <p:regular r:id="rId15"/>
    </p:embeddedFon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ighteous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EEF"/>
    <a:srgbClr val="36C95B"/>
    <a:srgbClr val="C791B3"/>
    <a:srgbClr val="BC7CC4"/>
    <a:srgbClr val="F0C3C8"/>
    <a:srgbClr val="E2CDFE"/>
    <a:srgbClr val="F5F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F065CC-FDE1-456F-8E54-E25B6E7DA759}">
  <a:tblStyle styleId="{19F065CC-FDE1-456F-8E54-E25B6E7DA7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4d90191e9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4d90191e9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41225" y="1411500"/>
            <a:ext cx="7461600" cy="16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708563" y="-575425"/>
            <a:ext cx="13075" cy="2258150"/>
          </a:xfrm>
          <a:custGeom>
            <a:avLst/>
            <a:gdLst/>
            <a:ahLst/>
            <a:cxnLst/>
            <a:rect l="l" t="t" r="r" b="b"/>
            <a:pathLst>
              <a:path w="523" h="90326" extrusionOk="0">
                <a:moveTo>
                  <a:pt x="0" y="0"/>
                </a:moveTo>
                <a:lnTo>
                  <a:pt x="0" y="90326"/>
                </a:lnTo>
                <a:lnTo>
                  <a:pt x="522" y="90326"/>
                </a:lnTo>
                <a:lnTo>
                  <a:pt x="5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10800000" flipH="1">
            <a:off x="7937834" y="4038428"/>
            <a:ext cx="1206206" cy="1129498"/>
            <a:chOff x="4724300" y="237925"/>
            <a:chExt cx="897475" cy="840400"/>
          </a:xfrm>
        </p:grpSpPr>
        <p:sp>
          <p:nvSpPr>
            <p:cNvPr id="13" name="Google Shape;13;p2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5400000">
            <a:off x="4511750" y="184300"/>
            <a:ext cx="120500" cy="701375"/>
            <a:chOff x="1998150" y="1410575"/>
            <a:chExt cx="120500" cy="701375"/>
          </a:xfrm>
        </p:grpSpPr>
        <p:sp>
          <p:nvSpPr>
            <p:cNvPr id="24" name="Google Shape;24;p2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5400000" flipH="1">
            <a:off x="7777634" y="115285"/>
            <a:ext cx="1179567" cy="1248356"/>
            <a:chOff x="149493" y="152410"/>
            <a:chExt cx="1509363" cy="1597385"/>
          </a:xfrm>
        </p:grpSpPr>
        <p:grpSp>
          <p:nvGrpSpPr>
            <p:cNvPr id="41" name="Google Shape;41;p2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63;p2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2"/>
          <p:cNvSpPr txBox="1">
            <a:spLocks noGrp="1"/>
          </p:cNvSpPr>
          <p:nvPr>
            <p:ph type="subTitle" idx="1"/>
          </p:nvPr>
        </p:nvSpPr>
        <p:spPr>
          <a:xfrm>
            <a:off x="2241550" y="3285000"/>
            <a:ext cx="466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11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7" name="Google Shape;63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8" name="Google Shape;638;p11"/>
          <p:cNvSpPr/>
          <p:nvPr/>
        </p:nvSpPr>
        <p:spPr>
          <a:xfrm>
            <a:off x="708563" y="3461000"/>
            <a:ext cx="13075" cy="2258150"/>
          </a:xfrm>
          <a:custGeom>
            <a:avLst/>
            <a:gdLst/>
            <a:ahLst/>
            <a:cxnLst/>
            <a:rect l="l" t="t" r="r" b="b"/>
            <a:pathLst>
              <a:path w="523" h="90326" extrusionOk="0">
                <a:moveTo>
                  <a:pt x="0" y="0"/>
                </a:moveTo>
                <a:lnTo>
                  <a:pt x="0" y="90326"/>
                </a:lnTo>
                <a:lnTo>
                  <a:pt x="522" y="90326"/>
                </a:lnTo>
                <a:lnTo>
                  <a:pt x="5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11"/>
          <p:cNvGrpSpPr/>
          <p:nvPr/>
        </p:nvGrpSpPr>
        <p:grpSpPr>
          <a:xfrm>
            <a:off x="7937834" y="-24201"/>
            <a:ext cx="1206206" cy="1129498"/>
            <a:chOff x="4724300" y="237925"/>
            <a:chExt cx="897475" cy="840400"/>
          </a:xfrm>
        </p:grpSpPr>
        <p:sp>
          <p:nvSpPr>
            <p:cNvPr id="640" name="Google Shape;640;p11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11"/>
          <p:cNvGrpSpPr/>
          <p:nvPr/>
        </p:nvGrpSpPr>
        <p:grpSpPr>
          <a:xfrm rot="5400000">
            <a:off x="7438218" y="3440622"/>
            <a:ext cx="1509363" cy="1597385"/>
            <a:chOff x="149493" y="152410"/>
            <a:chExt cx="1509363" cy="1597385"/>
          </a:xfrm>
        </p:grpSpPr>
        <p:grpSp>
          <p:nvGrpSpPr>
            <p:cNvPr id="651" name="Google Shape;651;p11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652" name="Google Shape;652;p11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1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1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1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1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1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1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1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1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1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1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1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1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1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1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1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1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1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3" name="Google Shape;673;p11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11"/>
          <p:cNvGrpSpPr/>
          <p:nvPr/>
        </p:nvGrpSpPr>
        <p:grpSpPr>
          <a:xfrm>
            <a:off x="157218" y="152410"/>
            <a:ext cx="1509363" cy="1597385"/>
            <a:chOff x="149493" y="152410"/>
            <a:chExt cx="1509363" cy="1597385"/>
          </a:xfrm>
        </p:grpSpPr>
        <p:grpSp>
          <p:nvGrpSpPr>
            <p:cNvPr id="694" name="Google Shape;694;p11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695" name="Google Shape;695;p11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1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1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6" name="Google Shape;716;p11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1_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" name="Google Shape;871;p17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17"/>
          <p:cNvSpPr txBox="1">
            <a:spLocks noGrp="1"/>
          </p:cNvSpPr>
          <p:nvPr>
            <p:ph type="body" idx="1"/>
          </p:nvPr>
        </p:nvSpPr>
        <p:spPr>
          <a:xfrm>
            <a:off x="900925" y="1204391"/>
            <a:ext cx="7342200" cy="15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143F57"/>
              </a:buClr>
              <a:buSzPts val="1400"/>
              <a:buFont typeface="Darker Grotesque SemiBold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74" name="Google Shape;874;p17"/>
          <p:cNvGrpSpPr/>
          <p:nvPr/>
        </p:nvGrpSpPr>
        <p:grpSpPr>
          <a:xfrm rot="10800000" flipH="1">
            <a:off x="8097594" y="4021527"/>
            <a:ext cx="1206206" cy="1129498"/>
            <a:chOff x="4724300" y="237925"/>
            <a:chExt cx="897475" cy="840400"/>
          </a:xfrm>
        </p:grpSpPr>
        <p:sp>
          <p:nvSpPr>
            <p:cNvPr id="875" name="Google Shape;875;p17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7"/>
          <p:cNvGrpSpPr/>
          <p:nvPr/>
        </p:nvGrpSpPr>
        <p:grpSpPr>
          <a:xfrm rot="10800000">
            <a:off x="8032146" y="204399"/>
            <a:ext cx="627875" cy="627875"/>
            <a:chOff x="2231100" y="492175"/>
            <a:chExt cx="627875" cy="627875"/>
          </a:xfrm>
        </p:grpSpPr>
        <p:sp>
          <p:nvSpPr>
            <p:cNvPr id="886" name="Google Shape;886;p17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17"/>
          <p:cNvGrpSpPr/>
          <p:nvPr/>
        </p:nvGrpSpPr>
        <p:grpSpPr>
          <a:xfrm rot="-5400000">
            <a:off x="750559" y="167649"/>
            <a:ext cx="120500" cy="701375"/>
            <a:chOff x="1998150" y="1410575"/>
            <a:chExt cx="120500" cy="701375"/>
          </a:xfrm>
        </p:grpSpPr>
        <p:sp>
          <p:nvSpPr>
            <p:cNvPr id="894" name="Google Shape;894;p17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17"/>
          <p:cNvGrpSpPr/>
          <p:nvPr/>
        </p:nvGrpSpPr>
        <p:grpSpPr>
          <a:xfrm rot="10800000" flipH="1">
            <a:off x="299750" y="4185587"/>
            <a:ext cx="120500" cy="701375"/>
            <a:chOff x="1998150" y="1410575"/>
            <a:chExt cx="120500" cy="701375"/>
          </a:xfrm>
        </p:grpSpPr>
        <p:sp>
          <p:nvSpPr>
            <p:cNvPr id="911" name="Google Shape;911;p17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Google Shape;978;p19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9" name="Google Shape;979;p19"/>
          <p:cNvGrpSpPr/>
          <p:nvPr/>
        </p:nvGrpSpPr>
        <p:grpSpPr>
          <a:xfrm rot="10800000" flipH="1">
            <a:off x="8001009" y="4395399"/>
            <a:ext cx="1206206" cy="1129498"/>
            <a:chOff x="4724300" y="237925"/>
            <a:chExt cx="897475" cy="840400"/>
          </a:xfrm>
        </p:grpSpPr>
        <p:sp>
          <p:nvSpPr>
            <p:cNvPr id="980" name="Google Shape;980;p19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19"/>
          <p:cNvGrpSpPr/>
          <p:nvPr/>
        </p:nvGrpSpPr>
        <p:grpSpPr>
          <a:xfrm>
            <a:off x="299750" y="2297263"/>
            <a:ext cx="120500" cy="701375"/>
            <a:chOff x="1998150" y="1410575"/>
            <a:chExt cx="120500" cy="701375"/>
          </a:xfrm>
        </p:grpSpPr>
        <p:sp>
          <p:nvSpPr>
            <p:cNvPr id="991" name="Google Shape;991;p19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19"/>
          <p:cNvGrpSpPr/>
          <p:nvPr/>
        </p:nvGrpSpPr>
        <p:grpSpPr>
          <a:xfrm flipH="1">
            <a:off x="8191150" y="142200"/>
            <a:ext cx="627875" cy="627875"/>
            <a:chOff x="2231100" y="492175"/>
            <a:chExt cx="627875" cy="627875"/>
          </a:xfrm>
        </p:grpSpPr>
        <p:sp>
          <p:nvSpPr>
            <p:cNvPr id="1008" name="Google Shape;1008;p19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" name="Google Shape;1016;p20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7" name="Google Shape;1017;p20"/>
          <p:cNvGrpSpPr/>
          <p:nvPr/>
        </p:nvGrpSpPr>
        <p:grpSpPr>
          <a:xfrm rot="10800000">
            <a:off x="-233650" y="4395399"/>
            <a:ext cx="1206206" cy="1129498"/>
            <a:chOff x="4724300" y="237925"/>
            <a:chExt cx="897475" cy="840400"/>
          </a:xfrm>
        </p:grpSpPr>
        <p:sp>
          <p:nvSpPr>
            <p:cNvPr id="1018" name="Google Shape;1018;p20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20"/>
          <p:cNvGrpSpPr/>
          <p:nvPr/>
        </p:nvGrpSpPr>
        <p:grpSpPr>
          <a:xfrm flipH="1">
            <a:off x="8723750" y="4257800"/>
            <a:ext cx="120500" cy="701375"/>
            <a:chOff x="1998150" y="1410575"/>
            <a:chExt cx="120500" cy="701375"/>
          </a:xfrm>
        </p:grpSpPr>
        <p:sp>
          <p:nvSpPr>
            <p:cNvPr id="1029" name="Google Shape;1029;p20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20"/>
          <p:cNvGrpSpPr/>
          <p:nvPr/>
        </p:nvGrpSpPr>
        <p:grpSpPr>
          <a:xfrm rot="5400000">
            <a:off x="812375" y="-44300"/>
            <a:ext cx="120500" cy="701375"/>
            <a:chOff x="1998150" y="1410575"/>
            <a:chExt cx="120500" cy="701375"/>
          </a:xfrm>
        </p:grpSpPr>
        <p:sp>
          <p:nvSpPr>
            <p:cNvPr id="1046" name="Google Shape;1046;p20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20"/>
          <p:cNvGrpSpPr/>
          <p:nvPr/>
        </p:nvGrpSpPr>
        <p:grpSpPr>
          <a:xfrm flipH="1">
            <a:off x="8191150" y="142200"/>
            <a:ext cx="627875" cy="627875"/>
            <a:chOff x="2231100" y="492175"/>
            <a:chExt cx="627875" cy="627875"/>
          </a:xfrm>
        </p:grpSpPr>
        <p:sp>
          <p:nvSpPr>
            <p:cNvPr id="1063" name="Google Shape;1063;p20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3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2047700" y="2288850"/>
            <a:ext cx="50814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3477350" y="1104450"/>
            <a:ext cx="2222100" cy="110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88" name="Google Shape;88;p3"/>
          <p:cNvGrpSpPr/>
          <p:nvPr/>
        </p:nvGrpSpPr>
        <p:grpSpPr>
          <a:xfrm rot="5400000" flipH="1">
            <a:off x="7626808" y="3550112"/>
            <a:ext cx="1326126" cy="1403463"/>
            <a:chOff x="149493" y="152410"/>
            <a:chExt cx="1509363" cy="1597385"/>
          </a:xfrm>
        </p:grpSpPr>
        <p:grpSp>
          <p:nvGrpSpPr>
            <p:cNvPr id="89" name="Google Shape;89;p3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3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3"/>
          <p:cNvSpPr/>
          <p:nvPr/>
        </p:nvSpPr>
        <p:spPr>
          <a:xfrm>
            <a:off x="8422350" y="-45500"/>
            <a:ext cx="13075" cy="2258150"/>
          </a:xfrm>
          <a:custGeom>
            <a:avLst/>
            <a:gdLst/>
            <a:ahLst/>
            <a:cxnLst/>
            <a:rect l="l" t="t" r="r" b="b"/>
            <a:pathLst>
              <a:path w="523" h="90326" extrusionOk="0">
                <a:moveTo>
                  <a:pt x="0" y="0"/>
                </a:moveTo>
                <a:lnTo>
                  <a:pt x="0" y="90326"/>
                </a:lnTo>
                <a:lnTo>
                  <a:pt x="522" y="90326"/>
                </a:lnTo>
                <a:lnTo>
                  <a:pt x="5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3"/>
          <p:cNvGrpSpPr/>
          <p:nvPr/>
        </p:nvGrpSpPr>
        <p:grpSpPr>
          <a:xfrm rot="10800000">
            <a:off x="9" y="4021724"/>
            <a:ext cx="1206206" cy="1129498"/>
            <a:chOff x="4724300" y="237925"/>
            <a:chExt cx="897475" cy="840400"/>
          </a:xfrm>
        </p:grpSpPr>
        <p:sp>
          <p:nvSpPr>
            <p:cNvPr id="133" name="Google Shape;133;p3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3"/>
          <p:cNvGrpSpPr/>
          <p:nvPr/>
        </p:nvGrpSpPr>
        <p:grpSpPr>
          <a:xfrm rot="10800000" flipH="1">
            <a:off x="4258063" y="221063"/>
            <a:ext cx="627875" cy="627875"/>
            <a:chOff x="2231100" y="492175"/>
            <a:chExt cx="627875" cy="627875"/>
          </a:xfrm>
        </p:grpSpPr>
        <p:sp>
          <p:nvSpPr>
            <p:cNvPr id="144" name="Google Shape;144;p3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3"/>
          <p:cNvSpPr txBox="1">
            <a:spLocks noGrp="1"/>
          </p:cNvSpPr>
          <p:nvPr>
            <p:ph type="subTitle" idx="1"/>
          </p:nvPr>
        </p:nvSpPr>
        <p:spPr>
          <a:xfrm>
            <a:off x="2257950" y="3589800"/>
            <a:ext cx="466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4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 rot="10800000" flipH="1">
            <a:off x="8001009" y="4242999"/>
            <a:ext cx="1206206" cy="1129498"/>
            <a:chOff x="4724300" y="237925"/>
            <a:chExt cx="897475" cy="840400"/>
          </a:xfrm>
        </p:grpSpPr>
        <p:sp>
          <p:nvSpPr>
            <p:cNvPr id="157" name="Google Shape;157;p4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4"/>
          <p:cNvGrpSpPr/>
          <p:nvPr/>
        </p:nvGrpSpPr>
        <p:grpSpPr>
          <a:xfrm flipH="1">
            <a:off x="-228591" y="-100401"/>
            <a:ext cx="1206206" cy="1129498"/>
            <a:chOff x="4724300" y="237925"/>
            <a:chExt cx="897475" cy="840400"/>
          </a:xfrm>
        </p:grpSpPr>
        <p:sp>
          <p:nvSpPr>
            <p:cNvPr id="168" name="Google Shape;168;p4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4"/>
          <p:cNvGrpSpPr/>
          <p:nvPr/>
        </p:nvGrpSpPr>
        <p:grpSpPr>
          <a:xfrm>
            <a:off x="8726100" y="773263"/>
            <a:ext cx="120500" cy="701375"/>
            <a:chOff x="1998150" y="1410575"/>
            <a:chExt cx="120500" cy="701375"/>
          </a:xfrm>
        </p:grpSpPr>
        <p:sp>
          <p:nvSpPr>
            <p:cNvPr id="179" name="Google Shape;179;p4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-5400000">
            <a:off x="262788" y="4294550"/>
            <a:ext cx="627875" cy="627875"/>
            <a:chOff x="2231100" y="492175"/>
            <a:chExt cx="627875" cy="627875"/>
          </a:xfrm>
        </p:grpSpPr>
        <p:sp>
          <p:nvSpPr>
            <p:cNvPr id="196" name="Google Shape;196;p4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5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>
            <a:spLocks noGrp="1"/>
          </p:cNvSpPr>
          <p:nvPr>
            <p:ph type="subTitle" idx="1"/>
          </p:nvPr>
        </p:nvSpPr>
        <p:spPr>
          <a:xfrm>
            <a:off x="900925" y="1201075"/>
            <a:ext cx="7342200" cy="10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7" name="Google Shape;207;p5"/>
          <p:cNvGrpSpPr/>
          <p:nvPr/>
        </p:nvGrpSpPr>
        <p:grpSpPr>
          <a:xfrm rot="10800000" flipH="1">
            <a:off x="8077209" y="4395399"/>
            <a:ext cx="1206206" cy="1129498"/>
            <a:chOff x="4724300" y="237925"/>
            <a:chExt cx="897475" cy="840400"/>
          </a:xfrm>
        </p:grpSpPr>
        <p:sp>
          <p:nvSpPr>
            <p:cNvPr id="208" name="Google Shape;208;p5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5"/>
          <p:cNvGrpSpPr/>
          <p:nvPr/>
        </p:nvGrpSpPr>
        <p:grpSpPr>
          <a:xfrm>
            <a:off x="299750" y="2221063"/>
            <a:ext cx="120500" cy="701375"/>
            <a:chOff x="1998150" y="1410575"/>
            <a:chExt cx="120500" cy="701375"/>
          </a:xfrm>
        </p:grpSpPr>
        <p:sp>
          <p:nvSpPr>
            <p:cNvPr id="219" name="Google Shape;219;p5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5"/>
          <p:cNvGrpSpPr/>
          <p:nvPr/>
        </p:nvGrpSpPr>
        <p:grpSpPr>
          <a:xfrm flipH="1">
            <a:off x="8641271" y="275300"/>
            <a:ext cx="209325" cy="418575"/>
            <a:chOff x="2231100" y="701475"/>
            <a:chExt cx="209325" cy="418575"/>
          </a:xfrm>
        </p:grpSpPr>
        <p:sp>
          <p:nvSpPr>
            <p:cNvPr id="232" name="Google Shape;232;p5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6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8" name="Google Shape;238;p6"/>
          <p:cNvGrpSpPr/>
          <p:nvPr/>
        </p:nvGrpSpPr>
        <p:grpSpPr>
          <a:xfrm rot="10800000" flipH="1">
            <a:off x="8077209" y="4395399"/>
            <a:ext cx="1206206" cy="1129498"/>
            <a:chOff x="4724300" y="237925"/>
            <a:chExt cx="897475" cy="840400"/>
          </a:xfrm>
        </p:grpSpPr>
        <p:sp>
          <p:nvSpPr>
            <p:cNvPr id="239" name="Google Shape;239;p6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6"/>
          <p:cNvGrpSpPr/>
          <p:nvPr/>
        </p:nvGrpSpPr>
        <p:grpSpPr>
          <a:xfrm>
            <a:off x="299750" y="2221063"/>
            <a:ext cx="120500" cy="701375"/>
            <a:chOff x="1998150" y="1410575"/>
            <a:chExt cx="120500" cy="701375"/>
          </a:xfrm>
        </p:grpSpPr>
        <p:sp>
          <p:nvSpPr>
            <p:cNvPr id="250" name="Google Shape;250;p6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6"/>
          <p:cNvGrpSpPr/>
          <p:nvPr/>
        </p:nvGrpSpPr>
        <p:grpSpPr>
          <a:xfrm flipH="1">
            <a:off x="8222721" y="142200"/>
            <a:ext cx="627875" cy="627875"/>
            <a:chOff x="2231100" y="492175"/>
            <a:chExt cx="627875" cy="627875"/>
          </a:xfrm>
        </p:grpSpPr>
        <p:sp>
          <p:nvSpPr>
            <p:cNvPr id="267" name="Google Shape;267;p6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7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78" name="Google Shape;278;p7"/>
          <p:cNvGrpSpPr/>
          <p:nvPr/>
        </p:nvGrpSpPr>
        <p:grpSpPr>
          <a:xfrm>
            <a:off x="8097594" y="-24201"/>
            <a:ext cx="1206206" cy="1129498"/>
            <a:chOff x="4724300" y="237925"/>
            <a:chExt cx="897475" cy="840400"/>
          </a:xfrm>
        </p:grpSpPr>
        <p:sp>
          <p:nvSpPr>
            <p:cNvPr id="279" name="Google Shape;279;p7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7"/>
          <p:cNvGrpSpPr/>
          <p:nvPr/>
        </p:nvGrpSpPr>
        <p:grpSpPr>
          <a:xfrm flipH="1">
            <a:off x="8032146" y="4294550"/>
            <a:ext cx="627875" cy="627875"/>
            <a:chOff x="2231100" y="492175"/>
            <a:chExt cx="627875" cy="627875"/>
          </a:xfrm>
        </p:grpSpPr>
        <p:sp>
          <p:nvSpPr>
            <p:cNvPr id="290" name="Google Shape;290;p7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7"/>
          <p:cNvGrpSpPr/>
          <p:nvPr/>
        </p:nvGrpSpPr>
        <p:grpSpPr>
          <a:xfrm rot="-5400000" flipH="1">
            <a:off x="750559" y="4257800"/>
            <a:ext cx="120500" cy="701375"/>
            <a:chOff x="1998150" y="1410575"/>
            <a:chExt cx="120500" cy="701375"/>
          </a:xfrm>
        </p:grpSpPr>
        <p:sp>
          <p:nvSpPr>
            <p:cNvPr id="298" name="Google Shape;298;p7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7"/>
          <p:cNvGrpSpPr/>
          <p:nvPr/>
        </p:nvGrpSpPr>
        <p:grpSpPr>
          <a:xfrm>
            <a:off x="299750" y="239863"/>
            <a:ext cx="120500" cy="701375"/>
            <a:chOff x="1998150" y="1410575"/>
            <a:chExt cx="120500" cy="701375"/>
          </a:xfrm>
        </p:grpSpPr>
        <p:sp>
          <p:nvSpPr>
            <p:cNvPr id="315" name="Google Shape;315;p7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8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34" name="Google Shape;334;p8"/>
          <p:cNvGrpSpPr/>
          <p:nvPr/>
        </p:nvGrpSpPr>
        <p:grpSpPr>
          <a:xfrm>
            <a:off x="7937834" y="-24201"/>
            <a:ext cx="1206206" cy="1129498"/>
            <a:chOff x="4724300" y="237925"/>
            <a:chExt cx="897475" cy="840400"/>
          </a:xfrm>
        </p:grpSpPr>
        <p:sp>
          <p:nvSpPr>
            <p:cNvPr id="335" name="Google Shape;335;p8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8"/>
          <p:cNvGrpSpPr/>
          <p:nvPr/>
        </p:nvGrpSpPr>
        <p:grpSpPr>
          <a:xfrm rot="5400000">
            <a:off x="4511750" y="184300"/>
            <a:ext cx="120500" cy="701375"/>
            <a:chOff x="1998150" y="1410575"/>
            <a:chExt cx="120500" cy="701375"/>
          </a:xfrm>
        </p:grpSpPr>
        <p:sp>
          <p:nvSpPr>
            <p:cNvPr id="346" name="Google Shape;346;p8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8"/>
          <p:cNvGrpSpPr/>
          <p:nvPr/>
        </p:nvGrpSpPr>
        <p:grpSpPr>
          <a:xfrm rot="5400000">
            <a:off x="7438218" y="3440622"/>
            <a:ext cx="1509363" cy="1597385"/>
            <a:chOff x="149493" y="152410"/>
            <a:chExt cx="1509363" cy="1597385"/>
          </a:xfrm>
        </p:grpSpPr>
        <p:grpSp>
          <p:nvGrpSpPr>
            <p:cNvPr id="363" name="Google Shape;363;p8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364" name="Google Shape;364;p8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8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8"/>
          <p:cNvGrpSpPr/>
          <p:nvPr/>
        </p:nvGrpSpPr>
        <p:grpSpPr>
          <a:xfrm>
            <a:off x="157218" y="152410"/>
            <a:ext cx="1509363" cy="1597385"/>
            <a:chOff x="149493" y="152410"/>
            <a:chExt cx="1509363" cy="1597385"/>
          </a:xfrm>
        </p:grpSpPr>
        <p:grpSp>
          <p:nvGrpSpPr>
            <p:cNvPr id="406" name="Google Shape;406;p8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407" name="Google Shape;407;p8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8" name="Google Shape;428;p8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8"/>
          <p:cNvGrpSpPr/>
          <p:nvPr/>
        </p:nvGrpSpPr>
        <p:grpSpPr>
          <a:xfrm rot="5400000">
            <a:off x="654838" y="4257800"/>
            <a:ext cx="120500" cy="701375"/>
            <a:chOff x="1998150" y="1410575"/>
            <a:chExt cx="120500" cy="701375"/>
          </a:xfrm>
        </p:grpSpPr>
        <p:sp>
          <p:nvSpPr>
            <p:cNvPr id="449" name="Google Shape;449;p8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9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8" name="Google Shape;468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9" name="Google Shape;469;p9"/>
          <p:cNvGrpSpPr/>
          <p:nvPr/>
        </p:nvGrpSpPr>
        <p:grpSpPr>
          <a:xfrm rot="5400000" flipH="1">
            <a:off x="7438218" y="108399"/>
            <a:ext cx="1509363" cy="1597385"/>
            <a:chOff x="149493" y="152410"/>
            <a:chExt cx="1509363" cy="1597385"/>
          </a:xfrm>
        </p:grpSpPr>
        <p:grpSp>
          <p:nvGrpSpPr>
            <p:cNvPr id="470" name="Google Shape;470;p9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471" name="Google Shape;471;p9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2" name="Google Shape;492;p9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9"/>
          <p:cNvGrpSpPr/>
          <p:nvPr/>
        </p:nvGrpSpPr>
        <p:grpSpPr>
          <a:xfrm rot="10800000" flipH="1">
            <a:off x="157218" y="3396611"/>
            <a:ext cx="1509363" cy="1597385"/>
            <a:chOff x="149493" y="152410"/>
            <a:chExt cx="1509363" cy="1597385"/>
          </a:xfrm>
        </p:grpSpPr>
        <p:grpSp>
          <p:nvGrpSpPr>
            <p:cNvPr id="513" name="Google Shape;513;p9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514" name="Google Shape;514;p9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9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9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9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9"/>
          <p:cNvGrpSpPr/>
          <p:nvPr/>
        </p:nvGrpSpPr>
        <p:grpSpPr>
          <a:xfrm flipH="1">
            <a:off x="9" y="-24201"/>
            <a:ext cx="1206206" cy="1129498"/>
            <a:chOff x="4724300" y="237925"/>
            <a:chExt cx="897475" cy="840400"/>
          </a:xfrm>
        </p:grpSpPr>
        <p:sp>
          <p:nvSpPr>
            <p:cNvPr id="556" name="Google Shape;556;p9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9"/>
          <p:cNvGrpSpPr/>
          <p:nvPr/>
        </p:nvGrpSpPr>
        <p:grpSpPr>
          <a:xfrm rot="10800000">
            <a:off x="8114950" y="4250613"/>
            <a:ext cx="627875" cy="627875"/>
            <a:chOff x="2231100" y="492175"/>
            <a:chExt cx="627875" cy="627875"/>
          </a:xfrm>
        </p:grpSpPr>
        <p:sp>
          <p:nvSpPr>
            <p:cNvPr id="567" name="Google Shape;567;p9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9"/>
          <p:cNvGrpSpPr/>
          <p:nvPr/>
        </p:nvGrpSpPr>
        <p:grpSpPr>
          <a:xfrm>
            <a:off x="4180599" y="4219135"/>
            <a:ext cx="782801" cy="741888"/>
            <a:chOff x="2361300" y="3287550"/>
            <a:chExt cx="1085415" cy="1028686"/>
          </a:xfrm>
        </p:grpSpPr>
        <p:sp>
          <p:nvSpPr>
            <p:cNvPr id="575" name="Google Shape;575;p9"/>
            <p:cNvSpPr/>
            <p:nvPr/>
          </p:nvSpPr>
          <p:spPr>
            <a:xfrm>
              <a:off x="3135598" y="3429988"/>
              <a:ext cx="171550" cy="275612"/>
            </a:xfrm>
            <a:custGeom>
              <a:avLst/>
              <a:gdLst/>
              <a:ahLst/>
              <a:cxnLst/>
              <a:rect l="l" t="t" r="r" b="b"/>
              <a:pathLst>
                <a:path w="14207" h="22825" extrusionOk="0">
                  <a:moveTo>
                    <a:pt x="13640" y="0"/>
                  </a:moveTo>
                  <a:cubicBezTo>
                    <a:pt x="13476" y="0"/>
                    <a:pt x="13316" y="77"/>
                    <a:pt x="13215" y="218"/>
                  </a:cubicBezTo>
                  <a:lnTo>
                    <a:pt x="80" y="18630"/>
                  </a:lnTo>
                  <a:cubicBezTo>
                    <a:pt x="44" y="18682"/>
                    <a:pt x="17" y="18740"/>
                    <a:pt x="0" y="18800"/>
                  </a:cubicBezTo>
                  <a:lnTo>
                    <a:pt x="982" y="19158"/>
                  </a:lnTo>
                  <a:lnTo>
                    <a:pt x="12408" y="3142"/>
                  </a:lnTo>
                  <a:lnTo>
                    <a:pt x="8196" y="19073"/>
                  </a:lnTo>
                  <a:lnTo>
                    <a:pt x="5941" y="22374"/>
                  </a:lnTo>
                  <a:cubicBezTo>
                    <a:pt x="6172" y="22463"/>
                    <a:pt x="6205" y="22513"/>
                    <a:pt x="6433" y="22608"/>
                  </a:cubicBezTo>
                  <a:cubicBezTo>
                    <a:pt x="6533" y="22650"/>
                    <a:pt x="6697" y="22779"/>
                    <a:pt x="6797" y="22825"/>
                  </a:cubicBezTo>
                  <a:lnTo>
                    <a:pt x="9099" y="19601"/>
                  </a:lnTo>
                  <a:cubicBezTo>
                    <a:pt x="9135" y="19550"/>
                    <a:pt x="9162" y="19492"/>
                    <a:pt x="9179" y="19432"/>
                  </a:cubicBezTo>
                  <a:lnTo>
                    <a:pt x="14142" y="654"/>
                  </a:lnTo>
                  <a:cubicBezTo>
                    <a:pt x="14207" y="410"/>
                    <a:pt x="14088" y="157"/>
                    <a:pt x="13860" y="49"/>
                  </a:cubicBezTo>
                  <a:cubicBezTo>
                    <a:pt x="13790" y="16"/>
                    <a:pt x="13714" y="0"/>
                    <a:pt x="1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2361300" y="3555691"/>
              <a:ext cx="371681" cy="352892"/>
            </a:xfrm>
            <a:custGeom>
              <a:avLst/>
              <a:gdLst/>
              <a:ahLst/>
              <a:cxnLst/>
              <a:rect l="l" t="t" r="r" b="b"/>
              <a:pathLst>
                <a:path w="30781" h="29225" extrusionOk="0">
                  <a:moveTo>
                    <a:pt x="5866" y="1285"/>
                  </a:moveTo>
                  <a:lnTo>
                    <a:pt x="29607" y="13750"/>
                  </a:lnTo>
                  <a:lnTo>
                    <a:pt x="19007" y="27941"/>
                  </a:lnTo>
                  <a:lnTo>
                    <a:pt x="1173" y="19030"/>
                  </a:lnTo>
                  <a:lnTo>
                    <a:pt x="5866" y="1285"/>
                  </a:lnTo>
                  <a:close/>
                  <a:moveTo>
                    <a:pt x="5531" y="0"/>
                  </a:moveTo>
                  <a:cubicBezTo>
                    <a:pt x="5460" y="0"/>
                    <a:pt x="5388" y="15"/>
                    <a:pt x="5320" y="45"/>
                  </a:cubicBezTo>
                  <a:cubicBezTo>
                    <a:pt x="5176" y="108"/>
                    <a:pt x="5067" y="234"/>
                    <a:pt x="5027" y="388"/>
                  </a:cubicBezTo>
                  <a:lnTo>
                    <a:pt x="62" y="19164"/>
                  </a:lnTo>
                  <a:cubicBezTo>
                    <a:pt x="0" y="19399"/>
                    <a:pt x="108" y="19645"/>
                    <a:pt x="323" y="19758"/>
                  </a:cubicBezTo>
                  <a:lnTo>
                    <a:pt x="19101" y="29165"/>
                  </a:lnTo>
                  <a:cubicBezTo>
                    <a:pt x="19176" y="29204"/>
                    <a:pt x="19259" y="29224"/>
                    <a:pt x="19342" y="29224"/>
                  </a:cubicBezTo>
                  <a:cubicBezTo>
                    <a:pt x="19413" y="29224"/>
                    <a:pt x="19485" y="29209"/>
                    <a:pt x="19552" y="29180"/>
                  </a:cubicBezTo>
                  <a:cubicBezTo>
                    <a:pt x="19696" y="29117"/>
                    <a:pt x="19805" y="28990"/>
                    <a:pt x="19846" y="28838"/>
                  </a:cubicBezTo>
                  <a:lnTo>
                    <a:pt x="30719" y="13614"/>
                  </a:lnTo>
                  <a:cubicBezTo>
                    <a:pt x="30781" y="13379"/>
                    <a:pt x="30673" y="13133"/>
                    <a:pt x="30458" y="13020"/>
                  </a:cubicBezTo>
                  <a:lnTo>
                    <a:pt x="5772" y="59"/>
                  </a:lnTo>
                  <a:cubicBezTo>
                    <a:pt x="5697" y="20"/>
                    <a:pt x="5614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2930628" y="3854633"/>
              <a:ext cx="371765" cy="395818"/>
            </a:xfrm>
            <a:custGeom>
              <a:avLst/>
              <a:gdLst/>
              <a:ahLst/>
              <a:cxnLst/>
              <a:rect l="l" t="t" r="r" b="b"/>
              <a:pathLst>
                <a:path w="30788" h="32780" extrusionOk="0">
                  <a:moveTo>
                    <a:pt x="5866" y="1285"/>
                  </a:moveTo>
                  <a:lnTo>
                    <a:pt x="29614" y="13748"/>
                  </a:lnTo>
                  <a:lnTo>
                    <a:pt x="24920" y="31495"/>
                  </a:lnTo>
                  <a:lnTo>
                    <a:pt x="1175" y="19028"/>
                  </a:lnTo>
                  <a:lnTo>
                    <a:pt x="5866" y="1285"/>
                  </a:lnTo>
                  <a:close/>
                  <a:moveTo>
                    <a:pt x="5530" y="0"/>
                  </a:moveTo>
                  <a:cubicBezTo>
                    <a:pt x="5459" y="0"/>
                    <a:pt x="5388" y="15"/>
                    <a:pt x="5321" y="45"/>
                  </a:cubicBezTo>
                  <a:cubicBezTo>
                    <a:pt x="5175" y="108"/>
                    <a:pt x="5068" y="234"/>
                    <a:pt x="5027" y="387"/>
                  </a:cubicBezTo>
                  <a:lnTo>
                    <a:pt x="63" y="19163"/>
                  </a:lnTo>
                  <a:cubicBezTo>
                    <a:pt x="1" y="19399"/>
                    <a:pt x="108" y="19644"/>
                    <a:pt x="324" y="19757"/>
                  </a:cubicBezTo>
                  <a:lnTo>
                    <a:pt x="25013" y="32720"/>
                  </a:lnTo>
                  <a:cubicBezTo>
                    <a:pt x="25088" y="32759"/>
                    <a:pt x="25172" y="32779"/>
                    <a:pt x="25255" y="32779"/>
                  </a:cubicBezTo>
                  <a:cubicBezTo>
                    <a:pt x="25326" y="32779"/>
                    <a:pt x="25398" y="32764"/>
                    <a:pt x="25465" y="32735"/>
                  </a:cubicBezTo>
                  <a:cubicBezTo>
                    <a:pt x="25611" y="32671"/>
                    <a:pt x="25718" y="32545"/>
                    <a:pt x="25759" y="32393"/>
                  </a:cubicBezTo>
                  <a:lnTo>
                    <a:pt x="30726" y="13614"/>
                  </a:lnTo>
                  <a:cubicBezTo>
                    <a:pt x="30788" y="13378"/>
                    <a:pt x="30679" y="13133"/>
                    <a:pt x="30463" y="13020"/>
                  </a:cubicBezTo>
                  <a:lnTo>
                    <a:pt x="5772" y="59"/>
                  </a:lnTo>
                  <a:cubicBezTo>
                    <a:pt x="5696" y="20"/>
                    <a:pt x="5613" y="0"/>
                    <a:pt x="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228713" y="3808787"/>
              <a:ext cx="218002" cy="441667"/>
            </a:xfrm>
            <a:custGeom>
              <a:avLst/>
              <a:gdLst/>
              <a:ahLst/>
              <a:cxnLst/>
              <a:rect l="l" t="t" r="r" b="b"/>
              <a:pathLst>
                <a:path w="18054" h="36577" extrusionOk="0">
                  <a:moveTo>
                    <a:pt x="16254" y="3143"/>
                  </a:moveTo>
                  <a:lnTo>
                    <a:pt x="12044" y="19071"/>
                  </a:lnTo>
                  <a:lnTo>
                    <a:pt x="1799" y="33433"/>
                  </a:lnTo>
                  <a:lnTo>
                    <a:pt x="6012" y="17502"/>
                  </a:lnTo>
                  <a:lnTo>
                    <a:pt x="16254" y="3143"/>
                  </a:lnTo>
                  <a:close/>
                  <a:moveTo>
                    <a:pt x="17487" y="0"/>
                  </a:moveTo>
                  <a:cubicBezTo>
                    <a:pt x="17323" y="0"/>
                    <a:pt x="17163" y="78"/>
                    <a:pt x="17062" y="219"/>
                  </a:cubicBezTo>
                  <a:lnTo>
                    <a:pt x="5110" y="16976"/>
                  </a:lnTo>
                  <a:cubicBezTo>
                    <a:pt x="5074" y="17027"/>
                    <a:pt x="5047" y="17084"/>
                    <a:pt x="5031" y="17144"/>
                  </a:cubicBezTo>
                  <a:lnTo>
                    <a:pt x="65" y="35923"/>
                  </a:lnTo>
                  <a:cubicBezTo>
                    <a:pt x="0" y="36167"/>
                    <a:pt x="119" y="36420"/>
                    <a:pt x="346" y="36528"/>
                  </a:cubicBezTo>
                  <a:cubicBezTo>
                    <a:pt x="418" y="36560"/>
                    <a:pt x="493" y="36576"/>
                    <a:pt x="567" y="36576"/>
                  </a:cubicBezTo>
                  <a:cubicBezTo>
                    <a:pt x="731" y="36576"/>
                    <a:pt x="892" y="36499"/>
                    <a:pt x="991" y="36358"/>
                  </a:cubicBezTo>
                  <a:lnTo>
                    <a:pt x="12946" y="19598"/>
                  </a:lnTo>
                  <a:cubicBezTo>
                    <a:pt x="12982" y="19548"/>
                    <a:pt x="13009" y="19490"/>
                    <a:pt x="13025" y="19429"/>
                  </a:cubicBezTo>
                  <a:lnTo>
                    <a:pt x="17989" y="654"/>
                  </a:lnTo>
                  <a:cubicBezTo>
                    <a:pt x="18053" y="411"/>
                    <a:pt x="17935" y="157"/>
                    <a:pt x="17707" y="50"/>
                  </a:cubicBezTo>
                  <a:cubicBezTo>
                    <a:pt x="17636" y="16"/>
                    <a:pt x="17561" y="0"/>
                    <a:pt x="1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772060" y="3854621"/>
              <a:ext cx="232214" cy="461615"/>
            </a:xfrm>
            <a:custGeom>
              <a:avLst/>
              <a:gdLst/>
              <a:ahLst/>
              <a:cxnLst/>
              <a:rect l="l" t="t" r="r" b="b"/>
              <a:pathLst>
                <a:path w="19231" h="38229" extrusionOk="0">
                  <a:moveTo>
                    <a:pt x="17432" y="3144"/>
                  </a:moveTo>
                  <a:lnTo>
                    <a:pt x="13220" y="19072"/>
                  </a:lnTo>
                  <a:lnTo>
                    <a:pt x="1800" y="35085"/>
                  </a:lnTo>
                  <a:lnTo>
                    <a:pt x="6010" y="19156"/>
                  </a:lnTo>
                  <a:lnTo>
                    <a:pt x="17432" y="3144"/>
                  </a:lnTo>
                  <a:close/>
                  <a:moveTo>
                    <a:pt x="18663" y="1"/>
                  </a:moveTo>
                  <a:cubicBezTo>
                    <a:pt x="18499" y="1"/>
                    <a:pt x="18339" y="78"/>
                    <a:pt x="18240" y="219"/>
                  </a:cubicBezTo>
                  <a:lnTo>
                    <a:pt x="5108" y="18629"/>
                  </a:lnTo>
                  <a:cubicBezTo>
                    <a:pt x="5072" y="18680"/>
                    <a:pt x="5045" y="18738"/>
                    <a:pt x="5029" y="18799"/>
                  </a:cubicBezTo>
                  <a:lnTo>
                    <a:pt x="65" y="37574"/>
                  </a:lnTo>
                  <a:cubicBezTo>
                    <a:pt x="1" y="37818"/>
                    <a:pt x="119" y="38072"/>
                    <a:pt x="347" y="38179"/>
                  </a:cubicBezTo>
                  <a:cubicBezTo>
                    <a:pt x="418" y="38212"/>
                    <a:pt x="494" y="38228"/>
                    <a:pt x="568" y="38228"/>
                  </a:cubicBezTo>
                  <a:cubicBezTo>
                    <a:pt x="732" y="38228"/>
                    <a:pt x="891" y="38150"/>
                    <a:pt x="992" y="38010"/>
                  </a:cubicBezTo>
                  <a:lnTo>
                    <a:pt x="14122" y="19599"/>
                  </a:lnTo>
                  <a:cubicBezTo>
                    <a:pt x="14158" y="19548"/>
                    <a:pt x="14185" y="19491"/>
                    <a:pt x="14201" y="19431"/>
                  </a:cubicBezTo>
                  <a:lnTo>
                    <a:pt x="19166" y="654"/>
                  </a:lnTo>
                  <a:cubicBezTo>
                    <a:pt x="19231" y="412"/>
                    <a:pt x="19111" y="157"/>
                    <a:pt x="18885" y="51"/>
                  </a:cubicBezTo>
                  <a:cubicBezTo>
                    <a:pt x="18814" y="17"/>
                    <a:pt x="18738" y="1"/>
                    <a:pt x="18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500780" y="3934515"/>
              <a:ext cx="344922" cy="381715"/>
            </a:xfrm>
            <a:custGeom>
              <a:avLst/>
              <a:gdLst/>
              <a:ahLst/>
              <a:cxnLst/>
              <a:rect l="l" t="t" r="r" b="b"/>
              <a:pathLst>
                <a:path w="28565" h="31612" extrusionOk="0">
                  <a:moveTo>
                    <a:pt x="5870" y="1286"/>
                  </a:moveTo>
                  <a:lnTo>
                    <a:pt x="27392" y="12582"/>
                  </a:lnTo>
                  <a:lnTo>
                    <a:pt x="22700" y="30327"/>
                  </a:lnTo>
                  <a:lnTo>
                    <a:pt x="1174" y="19026"/>
                  </a:lnTo>
                  <a:lnTo>
                    <a:pt x="5870" y="1286"/>
                  </a:lnTo>
                  <a:close/>
                  <a:moveTo>
                    <a:pt x="5532" y="1"/>
                  </a:moveTo>
                  <a:cubicBezTo>
                    <a:pt x="5462" y="1"/>
                    <a:pt x="5390" y="15"/>
                    <a:pt x="5323" y="44"/>
                  </a:cubicBezTo>
                  <a:cubicBezTo>
                    <a:pt x="5179" y="109"/>
                    <a:pt x="5071" y="235"/>
                    <a:pt x="5031" y="388"/>
                  </a:cubicBezTo>
                  <a:lnTo>
                    <a:pt x="62" y="19161"/>
                  </a:lnTo>
                  <a:cubicBezTo>
                    <a:pt x="0" y="19397"/>
                    <a:pt x="109" y="19643"/>
                    <a:pt x="323" y="19755"/>
                  </a:cubicBezTo>
                  <a:lnTo>
                    <a:pt x="22795" y="31551"/>
                  </a:lnTo>
                  <a:cubicBezTo>
                    <a:pt x="22870" y="31591"/>
                    <a:pt x="22954" y="31611"/>
                    <a:pt x="23036" y="31611"/>
                  </a:cubicBezTo>
                  <a:lnTo>
                    <a:pt x="23037" y="31611"/>
                  </a:lnTo>
                  <a:cubicBezTo>
                    <a:pt x="23107" y="31611"/>
                    <a:pt x="23178" y="31597"/>
                    <a:pt x="23246" y="31567"/>
                  </a:cubicBezTo>
                  <a:cubicBezTo>
                    <a:pt x="23391" y="31502"/>
                    <a:pt x="23499" y="31377"/>
                    <a:pt x="23539" y="31224"/>
                  </a:cubicBezTo>
                  <a:lnTo>
                    <a:pt x="28503" y="12447"/>
                  </a:lnTo>
                  <a:cubicBezTo>
                    <a:pt x="28565" y="12213"/>
                    <a:pt x="28457" y="11967"/>
                    <a:pt x="28241" y="11853"/>
                  </a:cubicBezTo>
                  <a:lnTo>
                    <a:pt x="5776" y="60"/>
                  </a:lnTo>
                  <a:cubicBezTo>
                    <a:pt x="5700" y="21"/>
                    <a:pt x="5616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421538" y="3287550"/>
              <a:ext cx="1024914" cy="802009"/>
            </a:xfrm>
            <a:custGeom>
              <a:avLst/>
              <a:gdLst/>
              <a:ahLst/>
              <a:cxnLst/>
              <a:rect l="l" t="t" r="r" b="b"/>
              <a:pathLst>
                <a:path w="84879" h="66419" extrusionOk="0">
                  <a:moveTo>
                    <a:pt x="50474" y="1194"/>
                  </a:moveTo>
                  <a:lnTo>
                    <a:pt x="72015" y="12500"/>
                  </a:lnTo>
                  <a:lnTo>
                    <a:pt x="59225" y="30426"/>
                  </a:lnTo>
                  <a:cubicBezTo>
                    <a:pt x="59138" y="30549"/>
                    <a:pt x="59108" y="30702"/>
                    <a:pt x="59142" y="30849"/>
                  </a:cubicBezTo>
                  <a:cubicBezTo>
                    <a:pt x="59177" y="30996"/>
                    <a:pt x="59274" y="31120"/>
                    <a:pt x="59407" y="31190"/>
                  </a:cubicBezTo>
                  <a:lnTo>
                    <a:pt x="59983" y="31491"/>
                  </a:lnTo>
                  <a:lnTo>
                    <a:pt x="60001" y="31501"/>
                  </a:lnTo>
                  <a:lnTo>
                    <a:pt x="83568" y="43874"/>
                  </a:lnTo>
                  <a:lnTo>
                    <a:pt x="72226" y="59776"/>
                  </a:lnTo>
                  <a:lnTo>
                    <a:pt x="47936" y="47026"/>
                  </a:lnTo>
                  <a:cubicBezTo>
                    <a:pt x="47858" y="46986"/>
                    <a:pt x="47775" y="46967"/>
                    <a:pt x="47693" y="46967"/>
                  </a:cubicBezTo>
                  <a:cubicBezTo>
                    <a:pt x="47530" y="46967"/>
                    <a:pt x="47371" y="47044"/>
                    <a:pt x="47271" y="47185"/>
                  </a:cubicBezTo>
                  <a:lnTo>
                    <a:pt x="34403" y="65226"/>
                  </a:lnTo>
                  <a:lnTo>
                    <a:pt x="12866" y="53921"/>
                  </a:lnTo>
                  <a:lnTo>
                    <a:pt x="25651" y="35991"/>
                  </a:lnTo>
                  <a:cubicBezTo>
                    <a:pt x="25738" y="35869"/>
                    <a:pt x="25768" y="35715"/>
                    <a:pt x="25733" y="35569"/>
                  </a:cubicBezTo>
                  <a:cubicBezTo>
                    <a:pt x="25698" y="35423"/>
                    <a:pt x="25602" y="35299"/>
                    <a:pt x="25469" y="35229"/>
                  </a:cubicBezTo>
                  <a:lnTo>
                    <a:pt x="1310" y="22545"/>
                  </a:lnTo>
                  <a:lnTo>
                    <a:pt x="12654" y="6645"/>
                  </a:lnTo>
                  <a:lnTo>
                    <a:pt x="36939" y="19393"/>
                  </a:lnTo>
                  <a:cubicBezTo>
                    <a:pt x="37015" y="19433"/>
                    <a:pt x="37098" y="19452"/>
                    <a:pt x="37180" y="19452"/>
                  </a:cubicBezTo>
                  <a:cubicBezTo>
                    <a:pt x="37344" y="19452"/>
                    <a:pt x="37504" y="19376"/>
                    <a:pt x="37604" y="19235"/>
                  </a:cubicBezTo>
                  <a:lnTo>
                    <a:pt x="50474" y="1194"/>
                  </a:lnTo>
                  <a:close/>
                  <a:moveTo>
                    <a:pt x="50313" y="1"/>
                  </a:moveTo>
                  <a:cubicBezTo>
                    <a:pt x="50150" y="1"/>
                    <a:pt x="49991" y="79"/>
                    <a:pt x="49890" y="220"/>
                  </a:cubicBezTo>
                  <a:lnTo>
                    <a:pt x="37021" y="18260"/>
                  </a:lnTo>
                  <a:lnTo>
                    <a:pt x="12735" y="5512"/>
                  </a:lnTo>
                  <a:cubicBezTo>
                    <a:pt x="12658" y="5472"/>
                    <a:pt x="12575" y="5453"/>
                    <a:pt x="12493" y="5453"/>
                  </a:cubicBezTo>
                  <a:cubicBezTo>
                    <a:pt x="12329" y="5453"/>
                    <a:pt x="12170" y="5530"/>
                    <a:pt x="12069" y="5671"/>
                  </a:cubicBezTo>
                  <a:lnTo>
                    <a:pt x="117" y="22426"/>
                  </a:lnTo>
                  <a:cubicBezTo>
                    <a:pt x="30" y="22549"/>
                    <a:pt x="0" y="22704"/>
                    <a:pt x="35" y="22849"/>
                  </a:cubicBezTo>
                  <a:cubicBezTo>
                    <a:pt x="70" y="22996"/>
                    <a:pt x="166" y="23120"/>
                    <a:pt x="299" y="23190"/>
                  </a:cubicBezTo>
                  <a:lnTo>
                    <a:pt x="24458" y="35873"/>
                  </a:lnTo>
                  <a:lnTo>
                    <a:pt x="11672" y="53802"/>
                  </a:lnTo>
                  <a:cubicBezTo>
                    <a:pt x="11585" y="53925"/>
                    <a:pt x="11555" y="54078"/>
                    <a:pt x="11590" y="54225"/>
                  </a:cubicBezTo>
                  <a:cubicBezTo>
                    <a:pt x="11625" y="54370"/>
                    <a:pt x="11721" y="54494"/>
                    <a:pt x="11854" y="54564"/>
                  </a:cubicBezTo>
                  <a:lnTo>
                    <a:pt x="34321" y="66357"/>
                  </a:lnTo>
                  <a:cubicBezTo>
                    <a:pt x="34398" y="66398"/>
                    <a:pt x="34481" y="66418"/>
                    <a:pt x="34562" y="66418"/>
                  </a:cubicBezTo>
                  <a:cubicBezTo>
                    <a:pt x="34726" y="66418"/>
                    <a:pt x="34885" y="66340"/>
                    <a:pt x="34986" y="66200"/>
                  </a:cubicBezTo>
                  <a:lnTo>
                    <a:pt x="47854" y="48159"/>
                  </a:lnTo>
                  <a:lnTo>
                    <a:pt x="72145" y="60908"/>
                  </a:lnTo>
                  <a:cubicBezTo>
                    <a:pt x="72222" y="60948"/>
                    <a:pt x="72305" y="60967"/>
                    <a:pt x="72386" y="60967"/>
                  </a:cubicBezTo>
                  <a:cubicBezTo>
                    <a:pt x="72550" y="60967"/>
                    <a:pt x="72709" y="60891"/>
                    <a:pt x="72811" y="60749"/>
                  </a:cubicBezTo>
                  <a:lnTo>
                    <a:pt x="84761" y="43993"/>
                  </a:lnTo>
                  <a:cubicBezTo>
                    <a:pt x="84849" y="43870"/>
                    <a:pt x="84878" y="43717"/>
                    <a:pt x="84845" y="43570"/>
                  </a:cubicBezTo>
                  <a:cubicBezTo>
                    <a:pt x="84810" y="43424"/>
                    <a:pt x="84713" y="43300"/>
                    <a:pt x="84579" y="43230"/>
                  </a:cubicBezTo>
                  <a:lnTo>
                    <a:pt x="60556" y="30617"/>
                  </a:lnTo>
                  <a:lnTo>
                    <a:pt x="60418" y="30545"/>
                  </a:lnTo>
                  <a:lnTo>
                    <a:pt x="73208" y="12618"/>
                  </a:lnTo>
                  <a:cubicBezTo>
                    <a:pt x="73295" y="12495"/>
                    <a:pt x="73325" y="12342"/>
                    <a:pt x="73291" y="12195"/>
                  </a:cubicBezTo>
                  <a:cubicBezTo>
                    <a:pt x="73256" y="12048"/>
                    <a:pt x="73159" y="11925"/>
                    <a:pt x="73026" y="11855"/>
                  </a:cubicBezTo>
                  <a:lnTo>
                    <a:pt x="50556" y="61"/>
                  </a:lnTo>
                  <a:cubicBezTo>
                    <a:pt x="50478" y="20"/>
                    <a:pt x="50395" y="1"/>
                    <a:pt x="50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3151028" y="3656340"/>
              <a:ext cx="1666" cy="894"/>
            </a:xfrm>
            <a:custGeom>
              <a:avLst/>
              <a:gdLst/>
              <a:ahLst/>
              <a:cxnLst/>
              <a:rect l="l" t="t" r="r" b="b"/>
              <a:pathLst>
                <a:path w="138" h="74" extrusionOk="0">
                  <a:moveTo>
                    <a:pt x="0" y="1"/>
                  </a:moveTo>
                  <a:lnTo>
                    <a:pt x="138" y="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3145776" y="3667774"/>
              <a:ext cx="217" cy="121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8" y="1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10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7" name="Google Shape;587;p10"/>
          <p:cNvGrpSpPr/>
          <p:nvPr/>
        </p:nvGrpSpPr>
        <p:grpSpPr>
          <a:xfrm rot="10800000" flipH="1">
            <a:off x="8001009" y="4242999"/>
            <a:ext cx="1206206" cy="1129498"/>
            <a:chOff x="4724300" y="237925"/>
            <a:chExt cx="897475" cy="840400"/>
          </a:xfrm>
        </p:grpSpPr>
        <p:sp>
          <p:nvSpPr>
            <p:cNvPr id="588" name="Google Shape;588;p10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0"/>
          <p:cNvGrpSpPr/>
          <p:nvPr/>
        </p:nvGrpSpPr>
        <p:grpSpPr>
          <a:xfrm flipH="1">
            <a:off x="-304791" y="-100401"/>
            <a:ext cx="1206206" cy="1129498"/>
            <a:chOff x="4724300" y="237925"/>
            <a:chExt cx="897475" cy="840400"/>
          </a:xfrm>
        </p:grpSpPr>
        <p:sp>
          <p:nvSpPr>
            <p:cNvPr id="599" name="Google Shape;599;p10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0"/>
          <p:cNvGrpSpPr/>
          <p:nvPr/>
        </p:nvGrpSpPr>
        <p:grpSpPr>
          <a:xfrm>
            <a:off x="8726100" y="316063"/>
            <a:ext cx="120500" cy="701375"/>
            <a:chOff x="1998150" y="1410575"/>
            <a:chExt cx="120500" cy="701375"/>
          </a:xfrm>
        </p:grpSpPr>
        <p:sp>
          <p:nvSpPr>
            <p:cNvPr id="610" name="Google Shape;610;p10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0"/>
          <p:cNvGrpSpPr/>
          <p:nvPr/>
        </p:nvGrpSpPr>
        <p:grpSpPr>
          <a:xfrm rot="-5400000">
            <a:off x="415188" y="4294550"/>
            <a:ext cx="627875" cy="627875"/>
            <a:chOff x="2231100" y="492175"/>
            <a:chExt cx="627875" cy="627875"/>
          </a:xfrm>
        </p:grpSpPr>
        <p:sp>
          <p:nvSpPr>
            <p:cNvPr id="627" name="Google Shape;627;p10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3" r:id="rId12"/>
    <p:sldLayoutId id="2147483665" r:id="rId13"/>
    <p:sldLayoutId id="214748366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4"/>
          <p:cNvSpPr txBox="1">
            <a:spLocks noGrp="1"/>
          </p:cNvSpPr>
          <p:nvPr>
            <p:ph type="ctrTitle"/>
          </p:nvPr>
        </p:nvSpPr>
        <p:spPr>
          <a:xfrm>
            <a:off x="841225" y="1411500"/>
            <a:ext cx="7461600" cy="16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0" u="none" strike="noStrike" dirty="0">
                <a:effectLst/>
                <a:latin typeface="Righteous" panose="020B0604020202020204" charset="0"/>
                <a:cs typeface="Poppins" panose="020B0502040204020203" pitchFamily="2" charset="0"/>
              </a:rPr>
              <a:t>AI BASED SMART CAREER COUNSELLING</a:t>
            </a:r>
            <a:endParaRPr dirty="0"/>
          </a:p>
        </p:txBody>
      </p:sp>
      <p:sp>
        <p:nvSpPr>
          <p:cNvPr id="1081" name="Google Shape;1081;p24"/>
          <p:cNvSpPr txBox="1">
            <a:spLocks noGrp="1"/>
          </p:cNvSpPr>
          <p:nvPr>
            <p:ph type="subTitle" idx="1"/>
          </p:nvPr>
        </p:nvSpPr>
        <p:spPr>
          <a:xfrm>
            <a:off x="6248639" y="3072450"/>
            <a:ext cx="2159665" cy="104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~AN OVERVIEW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082" name="Google Shape;1082;p24"/>
          <p:cNvGrpSpPr/>
          <p:nvPr/>
        </p:nvGrpSpPr>
        <p:grpSpPr>
          <a:xfrm rot="-5400000">
            <a:off x="324725" y="4258063"/>
            <a:ext cx="627875" cy="627875"/>
            <a:chOff x="2231100" y="492175"/>
            <a:chExt cx="627875" cy="627875"/>
          </a:xfrm>
        </p:grpSpPr>
        <p:sp>
          <p:nvSpPr>
            <p:cNvPr id="1083" name="Google Shape;1083;p24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90;p24">
            <a:extLst>
              <a:ext uri="{FF2B5EF4-FFF2-40B4-BE49-F238E27FC236}">
                <a16:creationId xmlns:a16="http://schemas.microsoft.com/office/drawing/2014/main" id="{4F9E7E76-2C01-1C7F-C346-C2F983924C4C}"/>
              </a:ext>
            </a:extLst>
          </p:cNvPr>
          <p:cNvGrpSpPr/>
          <p:nvPr/>
        </p:nvGrpSpPr>
        <p:grpSpPr>
          <a:xfrm rot="18388104">
            <a:off x="1131898" y="1465090"/>
            <a:ext cx="782801" cy="741888"/>
            <a:chOff x="2361300" y="3287550"/>
            <a:chExt cx="1085415" cy="1028686"/>
          </a:xfrm>
        </p:grpSpPr>
        <p:sp>
          <p:nvSpPr>
            <p:cNvPr id="3" name="Google Shape;1091;p24">
              <a:extLst>
                <a:ext uri="{FF2B5EF4-FFF2-40B4-BE49-F238E27FC236}">
                  <a16:creationId xmlns:a16="http://schemas.microsoft.com/office/drawing/2014/main" id="{17422C64-038E-D8F4-80DB-B4EA0491080F}"/>
                </a:ext>
              </a:extLst>
            </p:cNvPr>
            <p:cNvSpPr/>
            <p:nvPr/>
          </p:nvSpPr>
          <p:spPr>
            <a:xfrm>
              <a:off x="3135598" y="3429988"/>
              <a:ext cx="171550" cy="275612"/>
            </a:xfrm>
            <a:custGeom>
              <a:avLst/>
              <a:gdLst/>
              <a:ahLst/>
              <a:cxnLst/>
              <a:rect l="l" t="t" r="r" b="b"/>
              <a:pathLst>
                <a:path w="14207" h="22825" extrusionOk="0">
                  <a:moveTo>
                    <a:pt x="13640" y="0"/>
                  </a:moveTo>
                  <a:cubicBezTo>
                    <a:pt x="13476" y="0"/>
                    <a:pt x="13316" y="77"/>
                    <a:pt x="13215" y="218"/>
                  </a:cubicBezTo>
                  <a:lnTo>
                    <a:pt x="80" y="18630"/>
                  </a:lnTo>
                  <a:cubicBezTo>
                    <a:pt x="44" y="18682"/>
                    <a:pt x="17" y="18740"/>
                    <a:pt x="0" y="18800"/>
                  </a:cubicBezTo>
                  <a:lnTo>
                    <a:pt x="982" y="19158"/>
                  </a:lnTo>
                  <a:lnTo>
                    <a:pt x="12408" y="3142"/>
                  </a:lnTo>
                  <a:lnTo>
                    <a:pt x="8196" y="19073"/>
                  </a:lnTo>
                  <a:lnTo>
                    <a:pt x="5941" y="22374"/>
                  </a:lnTo>
                  <a:cubicBezTo>
                    <a:pt x="6172" y="22463"/>
                    <a:pt x="6205" y="22513"/>
                    <a:pt x="6433" y="22608"/>
                  </a:cubicBezTo>
                  <a:cubicBezTo>
                    <a:pt x="6533" y="22650"/>
                    <a:pt x="6697" y="22779"/>
                    <a:pt x="6797" y="22825"/>
                  </a:cubicBezTo>
                  <a:lnTo>
                    <a:pt x="9099" y="19601"/>
                  </a:lnTo>
                  <a:cubicBezTo>
                    <a:pt x="9135" y="19550"/>
                    <a:pt x="9162" y="19492"/>
                    <a:pt x="9179" y="19432"/>
                  </a:cubicBezTo>
                  <a:lnTo>
                    <a:pt x="14142" y="654"/>
                  </a:lnTo>
                  <a:cubicBezTo>
                    <a:pt x="14207" y="410"/>
                    <a:pt x="14088" y="157"/>
                    <a:pt x="13860" y="49"/>
                  </a:cubicBezTo>
                  <a:cubicBezTo>
                    <a:pt x="13790" y="16"/>
                    <a:pt x="13714" y="0"/>
                    <a:pt x="1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92;p24">
              <a:extLst>
                <a:ext uri="{FF2B5EF4-FFF2-40B4-BE49-F238E27FC236}">
                  <a16:creationId xmlns:a16="http://schemas.microsoft.com/office/drawing/2014/main" id="{21745A3E-7192-65F3-B731-153ABE55A1B3}"/>
                </a:ext>
              </a:extLst>
            </p:cNvPr>
            <p:cNvSpPr/>
            <p:nvPr/>
          </p:nvSpPr>
          <p:spPr>
            <a:xfrm>
              <a:off x="2361300" y="3555691"/>
              <a:ext cx="371681" cy="352892"/>
            </a:xfrm>
            <a:custGeom>
              <a:avLst/>
              <a:gdLst/>
              <a:ahLst/>
              <a:cxnLst/>
              <a:rect l="l" t="t" r="r" b="b"/>
              <a:pathLst>
                <a:path w="30781" h="29225" extrusionOk="0">
                  <a:moveTo>
                    <a:pt x="5866" y="1285"/>
                  </a:moveTo>
                  <a:lnTo>
                    <a:pt x="29607" y="13750"/>
                  </a:lnTo>
                  <a:lnTo>
                    <a:pt x="19007" y="27941"/>
                  </a:lnTo>
                  <a:lnTo>
                    <a:pt x="1173" y="19030"/>
                  </a:lnTo>
                  <a:lnTo>
                    <a:pt x="5866" y="1285"/>
                  </a:lnTo>
                  <a:close/>
                  <a:moveTo>
                    <a:pt x="5531" y="0"/>
                  </a:moveTo>
                  <a:cubicBezTo>
                    <a:pt x="5460" y="0"/>
                    <a:pt x="5388" y="15"/>
                    <a:pt x="5320" y="45"/>
                  </a:cubicBezTo>
                  <a:cubicBezTo>
                    <a:pt x="5176" y="108"/>
                    <a:pt x="5067" y="234"/>
                    <a:pt x="5027" y="388"/>
                  </a:cubicBezTo>
                  <a:lnTo>
                    <a:pt x="62" y="19164"/>
                  </a:lnTo>
                  <a:cubicBezTo>
                    <a:pt x="0" y="19399"/>
                    <a:pt x="108" y="19645"/>
                    <a:pt x="323" y="19758"/>
                  </a:cubicBezTo>
                  <a:lnTo>
                    <a:pt x="19101" y="29165"/>
                  </a:lnTo>
                  <a:cubicBezTo>
                    <a:pt x="19176" y="29204"/>
                    <a:pt x="19259" y="29224"/>
                    <a:pt x="19342" y="29224"/>
                  </a:cubicBezTo>
                  <a:cubicBezTo>
                    <a:pt x="19413" y="29224"/>
                    <a:pt x="19485" y="29209"/>
                    <a:pt x="19552" y="29180"/>
                  </a:cubicBezTo>
                  <a:cubicBezTo>
                    <a:pt x="19696" y="29117"/>
                    <a:pt x="19805" y="28990"/>
                    <a:pt x="19846" y="28838"/>
                  </a:cubicBezTo>
                  <a:lnTo>
                    <a:pt x="30719" y="13614"/>
                  </a:lnTo>
                  <a:cubicBezTo>
                    <a:pt x="30781" y="13379"/>
                    <a:pt x="30673" y="13133"/>
                    <a:pt x="30458" y="13020"/>
                  </a:cubicBezTo>
                  <a:lnTo>
                    <a:pt x="5772" y="59"/>
                  </a:lnTo>
                  <a:cubicBezTo>
                    <a:pt x="5697" y="20"/>
                    <a:pt x="5614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93;p24">
              <a:extLst>
                <a:ext uri="{FF2B5EF4-FFF2-40B4-BE49-F238E27FC236}">
                  <a16:creationId xmlns:a16="http://schemas.microsoft.com/office/drawing/2014/main" id="{F5074292-C9BD-6E3A-D252-313D56A859E2}"/>
                </a:ext>
              </a:extLst>
            </p:cNvPr>
            <p:cNvSpPr/>
            <p:nvPr/>
          </p:nvSpPr>
          <p:spPr>
            <a:xfrm>
              <a:off x="2930628" y="3854633"/>
              <a:ext cx="371765" cy="395818"/>
            </a:xfrm>
            <a:custGeom>
              <a:avLst/>
              <a:gdLst/>
              <a:ahLst/>
              <a:cxnLst/>
              <a:rect l="l" t="t" r="r" b="b"/>
              <a:pathLst>
                <a:path w="30788" h="32780" extrusionOk="0">
                  <a:moveTo>
                    <a:pt x="5866" y="1285"/>
                  </a:moveTo>
                  <a:lnTo>
                    <a:pt x="29614" y="13748"/>
                  </a:lnTo>
                  <a:lnTo>
                    <a:pt x="24920" y="31495"/>
                  </a:lnTo>
                  <a:lnTo>
                    <a:pt x="1175" y="19028"/>
                  </a:lnTo>
                  <a:lnTo>
                    <a:pt x="5866" y="1285"/>
                  </a:lnTo>
                  <a:close/>
                  <a:moveTo>
                    <a:pt x="5530" y="0"/>
                  </a:moveTo>
                  <a:cubicBezTo>
                    <a:pt x="5459" y="0"/>
                    <a:pt x="5388" y="15"/>
                    <a:pt x="5321" y="45"/>
                  </a:cubicBezTo>
                  <a:cubicBezTo>
                    <a:pt x="5175" y="108"/>
                    <a:pt x="5068" y="234"/>
                    <a:pt x="5027" y="387"/>
                  </a:cubicBezTo>
                  <a:lnTo>
                    <a:pt x="63" y="19163"/>
                  </a:lnTo>
                  <a:cubicBezTo>
                    <a:pt x="1" y="19399"/>
                    <a:pt x="108" y="19644"/>
                    <a:pt x="324" y="19757"/>
                  </a:cubicBezTo>
                  <a:lnTo>
                    <a:pt x="25013" y="32720"/>
                  </a:lnTo>
                  <a:cubicBezTo>
                    <a:pt x="25088" y="32759"/>
                    <a:pt x="25172" y="32779"/>
                    <a:pt x="25255" y="32779"/>
                  </a:cubicBezTo>
                  <a:cubicBezTo>
                    <a:pt x="25326" y="32779"/>
                    <a:pt x="25398" y="32764"/>
                    <a:pt x="25465" y="32735"/>
                  </a:cubicBezTo>
                  <a:cubicBezTo>
                    <a:pt x="25611" y="32671"/>
                    <a:pt x="25718" y="32545"/>
                    <a:pt x="25759" y="32393"/>
                  </a:cubicBezTo>
                  <a:lnTo>
                    <a:pt x="30726" y="13614"/>
                  </a:lnTo>
                  <a:cubicBezTo>
                    <a:pt x="30788" y="13378"/>
                    <a:pt x="30679" y="13133"/>
                    <a:pt x="30463" y="13020"/>
                  </a:cubicBezTo>
                  <a:lnTo>
                    <a:pt x="5772" y="59"/>
                  </a:lnTo>
                  <a:cubicBezTo>
                    <a:pt x="5696" y="20"/>
                    <a:pt x="5613" y="0"/>
                    <a:pt x="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94;p24">
              <a:extLst>
                <a:ext uri="{FF2B5EF4-FFF2-40B4-BE49-F238E27FC236}">
                  <a16:creationId xmlns:a16="http://schemas.microsoft.com/office/drawing/2014/main" id="{1F51E1D9-30FA-C703-94AB-4412192470A1}"/>
                </a:ext>
              </a:extLst>
            </p:cNvPr>
            <p:cNvSpPr/>
            <p:nvPr/>
          </p:nvSpPr>
          <p:spPr>
            <a:xfrm>
              <a:off x="3228713" y="3808787"/>
              <a:ext cx="218002" cy="441667"/>
            </a:xfrm>
            <a:custGeom>
              <a:avLst/>
              <a:gdLst/>
              <a:ahLst/>
              <a:cxnLst/>
              <a:rect l="l" t="t" r="r" b="b"/>
              <a:pathLst>
                <a:path w="18054" h="36577" extrusionOk="0">
                  <a:moveTo>
                    <a:pt x="16254" y="3143"/>
                  </a:moveTo>
                  <a:lnTo>
                    <a:pt x="12044" y="19071"/>
                  </a:lnTo>
                  <a:lnTo>
                    <a:pt x="1799" y="33433"/>
                  </a:lnTo>
                  <a:lnTo>
                    <a:pt x="6012" y="17502"/>
                  </a:lnTo>
                  <a:lnTo>
                    <a:pt x="16254" y="3143"/>
                  </a:lnTo>
                  <a:close/>
                  <a:moveTo>
                    <a:pt x="17487" y="0"/>
                  </a:moveTo>
                  <a:cubicBezTo>
                    <a:pt x="17323" y="0"/>
                    <a:pt x="17163" y="78"/>
                    <a:pt x="17062" y="219"/>
                  </a:cubicBezTo>
                  <a:lnTo>
                    <a:pt x="5110" y="16976"/>
                  </a:lnTo>
                  <a:cubicBezTo>
                    <a:pt x="5074" y="17027"/>
                    <a:pt x="5047" y="17084"/>
                    <a:pt x="5031" y="17144"/>
                  </a:cubicBezTo>
                  <a:lnTo>
                    <a:pt x="65" y="35923"/>
                  </a:lnTo>
                  <a:cubicBezTo>
                    <a:pt x="0" y="36167"/>
                    <a:pt x="119" y="36420"/>
                    <a:pt x="346" y="36528"/>
                  </a:cubicBezTo>
                  <a:cubicBezTo>
                    <a:pt x="418" y="36560"/>
                    <a:pt x="493" y="36576"/>
                    <a:pt x="567" y="36576"/>
                  </a:cubicBezTo>
                  <a:cubicBezTo>
                    <a:pt x="731" y="36576"/>
                    <a:pt x="892" y="36499"/>
                    <a:pt x="991" y="36358"/>
                  </a:cubicBezTo>
                  <a:lnTo>
                    <a:pt x="12946" y="19598"/>
                  </a:lnTo>
                  <a:cubicBezTo>
                    <a:pt x="12982" y="19548"/>
                    <a:pt x="13009" y="19490"/>
                    <a:pt x="13025" y="19429"/>
                  </a:cubicBezTo>
                  <a:lnTo>
                    <a:pt x="17989" y="654"/>
                  </a:lnTo>
                  <a:cubicBezTo>
                    <a:pt x="18053" y="411"/>
                    <a:pt x="17935" y="157"/>
                    <a:pt x="17707" y="50"/>
                  </a:cubicBezTo>
                  <a:cubicBezTo>
                    <a:pt x="17636" y="16"/>
                    <a:pt x="17561" y="0"/>
                    <a:pt x="1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95;p24">
              <a:extLst>
                <a:ext uri="{FF2B5EF4-FFF2-40B4-BE49-F238E27FC236}">
                  <a16:creationId xmlns:a16="http://schemas.microsoft.com/office/drawing/2014/main" id="{E5A7B932-5896-BC3D-5E43-FFACD751A261}"/>
                </a:ext>
              </a:extLst>
            </p:cNvPr>
            <p:cNvSpPr/>
            <p:nvPr/>
          </p:nvSpPr>
          <p:spPr>
            <a:xfrm>
              <a:off x="2772060" y="3854621"/>
              <a:ext cx="232214" cy="461615"/>
            </a:xfrm>
            <a:custGeom>
              <a:avLst/>
              <a:gdLst/>
              <a:ahLst/>
              <a:cxnLst/>
              <a:rect l="l" t="t" r="r" b="b"/>
              <a:pathLst>
                <a:path w="19231" h="38229" extrusionOk="0">
                  <a:moveTo>
                    <a:pt x="17432" y="3144"/>
                  </a:moveTo>
                  <a:lnTo>
                    <a:pt x="13220" y="19072"/>
                  </a:lnTo>
                  <a:lnTo>
                    <a:pt x="1800" y="35085"/>
                  </a:lnTo>
                  <a:lnTo>
                    <a:pt x="6010" y="19156"/>
                  </a:lnTo>
                  <a:lnTo>
                    <a:pt x="17432" y="3144"/>
                  </a:lnTo>
                  <a:close/>
                  <a:moveTo>
                    <a:pt x="18663" y="1"/>
                  </a:moveTo>
                  <a:cubicBezTo>
                    <a:pt x="18499" y="1"/>
                    <a:pt x="18339" y="78"/>
                    <a:pt x="18240" y="219"/>
                  </a:cubicBezTo>
                  <a:lnTo>
                    <a:pt x="5108" y="18629"/>
                  </a:lnTo>
                  <a:cubicBezTo>
                    <a:pt x="5072" y="18680"/>
                    <a:pt x="5045" y="18738"/>
                    <a:pt x="5029" y="18799"/>
                  </a:cubicBezTo>
                  <a:lnTo>
                    <a:pt x="65" y="37574"/>
                  </a:lnTo>
                  <a:cubicBezTo>
                    <a:pt x="1" y="37818"/>
                    <a:pt x="119" y="38072"/>
                    <a:pt x="347" y="38179"/>
                  </a:cubicBezTo>
                  <a:cubicBezTo>
                    <a:pt x="418" y="38212"/>
                    <a:pt x="494" y="38228"/>
                    <a:pt x="568" y="38228"/>
                  </a:cubicBezTo>
                  <a:cubicBezTo>
                    <a:pt x="732" y="38228"/>
                    <a:pt x="891" y="38150"/>
                    <a:pt x="992" y="38010"/>
                  </a:cubicBezTo>
                  <a:lnTo>
                    <a:pt x="14122" y="19599"/>
                  </a:lnTo>
                  <a:cubicBezTo>
                    <a:pt x="14158" y="19548"/>
                    <a:pt x="14185" y="19491"/>
                    <a:pt x="14201" y="19431"/>
                  </a:cubicBezTo>
                  <a:lnTo>
                    <a:pt x="19166" y="654"/>
                  </a:lnTo>
                  <a:cubicBezTo>
                    <a:pt x="19231" y="412"/>
                    <a:pt x="19111" y="157"/>
                    <a:pt x="18885" y="51"/>
                  </a:cubicBezTo>
                  <a:cubicBezTo>
                    <a:pt x="18814" y="17"/>
                    <a:pt x="18738" y="1"/>
                    <a:pt x="18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96;p24">
              <a:extLst>
                <a:ext uri="{FF2B5EF4-FFF2-40B4-BE49-F238E27FC236}">
                  <a16:creationId xmlns:a16="http://schemas.microsoft.com/office/drawing/2014/main" id="{4B9EBBFD-1CDF-19B1-DB31-9CECC36A55DB}"/>
                </a:ext>
              </a:extLst>
            </p:cNvPr>
            <p:cNvSpPr/>
            <p:nvPr/>
          </p:nvSpPr>
          <p:spPr>
            <a:xfrm>
              <a:off x="2500780" y="3934515"/>
              <a:ext cx="344922" cy="381715"/>
            </a:xfrm>
            <a:custGeom>
              <a:avLst/>
              <a:gdLst/>
              <a:ahLst/>
              <a:cxnLst/>
              <a:rect l="l" t="t" r="r" b="b"/>
              <a:pathLst>
                <a:path w="28565" h="31612" extrusionOk="0">
                  <a:moveTo>
                    <a:pt x="5870" y="1286"/>
                  </a:moveTo>
                  <a:lnTo>
                    <a:pt x="27392" y="12582"/>
                  </a:lnTo>
                  <a:lnTo>
                    <a:pt x="22700" y="30327"/>
                  </a:lnTo>
                  <a:lnTo>
                    <a:pt x="1174" y="19026"/>
                  </a:lnTo>
                  <a:lnTo>
                    <a:pt x="5870" y="1286"/>
                  </a:lnTo>
                  <a:close/>
                  <a:moveTo>
                    <a:pt x="5532" y="1"/>
                  </a:moveTo>
                  <a:cubicBezTo>
                    <a:pt x="5462" y="1"/>
                    <a:pt x="5390" y="15"/>
                    <a:pt x="5323" y="44"/>
                  </a:cubicBezTo>
                  <a:cubicBezTo>
                    <a:pt x="5179" y="109"/>
                    <a:pt x="5071" y="235"/>
                    <a:pt x="5031" y="388"/>
                  </a:cubicBezTo>
                  <a:lnTo>
                    <a:pt x="62" y="19161"/>
                  </a:lnTo>
                  <a:cubicBezTo>
                    <a:pt x="0" y="19397"/>
                    <a:pt x="109" y="19643"/>
                    <a:pt x="323" y="19755"/>
                  </a:cubicBezTo>
                  <a:lnTo>
                    <a:pt x="22795" y="31551"/>
                  </a:lnTo>
                  <a:cubicBezTo>
                    <a:pt x="22870" y="31591"/>
                    <a:pt x="22954" y="31611"/>
                    <a:pt x="23036" y="31611"/>
                  </a:cubicBezTo>
                  <a:lnTo>
                    <a:pt x="23037" y="31611"/>
                  </a:lnTo>
                  <a:cubicBezTo>
                    <a:pt x="23107" y="31611"/>
                    <a:pt x="23178" y="31597"/>
                    <a:pt x="23246" y="31567"/>
                  </a:cubicBezTo>
                  <a:cubicBezTo>
                    <a:pt x="23391" y="31502"/>
                    <a:pt x="23499" y="31377"/>
                    <a:pt x="23539" y="31224"/>
                  </a:cubicBezTo>
                  <a:lnTo>
                    <a:pt x="28503" y="12447"/>
                  </a:lnTo>
                  <a:cubicBezTo>
                    <a:pt x="28565" y="12213"/>
                    <a:pt x="28457" y="11967"/>
                    <a:pt x="28241" y="11853"/>
                  </a:cubicBezTo>
                  <a:lnTo>
                    <a:pt x="5776" y="60"/>
                  </a:lnTo>
                  <a:cubicBezTo>
                    <a:pt x="5700" y="21"/>
                    <a:pt x="5616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97;p24">
              <a:extLst>
                <a:ext uri="{FF2B5EF4-FFF2-40B4-BE49-F238E27FC236}">
                  <a16:creationId xmlns:a16="http://schemas.microsoft.com/office/drawing/2014/main" id="{F017310D-9A27-7677-4FFD-FAF9362C30EF}"/>
                </a:ext>
              </a:extLst>
            </p:cNvPr>
            <p:cNvSpPr/>
            <p:nvPr/>
          </p:nvSpPr>
          <p:spPr>
            <a:xfrm>
              <a:off x="2421538" y="3287550"/>
              <a:ext cx="1024914" cy="802009"/>
            </a:xfrm>
            <a:custGeom>
              <a:avLst/>
              <a:gdLst/>
              <a:ahLst/>
              <a:cxnLst/>
              <a:rect l="l" t="t" r="r" b="b"/>
              <a:pathLst>
                <a:path w="84879" h="66419" extrusionOk="0">
                  <a:moveTo>
                    <a:pt x="50474" y="1194"/>
                  </a:moveTo>
                  <a:lnTo>
                    <a:pt x="72015" y="12500"/>
                  </a:lnTo>
                  <a:lnTo>
                    <a:pt x="59225" y="30426"/>
                  </a:lnTo>
                  <a:cubicBezTo>
                    <a:pt x="59138" y="30549"/>
                    <a:pt x="59108" y="30702"/>
                    <a:pt x="59142" y="30849"/>
                  </a:cubicBezTo>
                  <a:cubicBezTo>
                    <a:pt x="59177" y="30996"/>
                    <a:pt x="59274" y="31120"/>
                    <a:pt x="59407" y="31190"/>
                  </a:cubicBezTo>
                  <a:lnTo>
                    <a:pt x="59983" y="31491"/>
                  </a:lnTo>
                  <a:lnTo>
                    <a:pt x="60001" y="31501"/>
                  </a:lnTo>
                  <a:lnTo>
                    <a:pt x="83568" y="43874"/>
                  </a:lnTo>
                  <a:lnTo>
                    <a:pt x="72226" y="59776"/>
                  </a:lnTo>
                  <a:lnTo>
                    <a:pt x="47936" y="47026"/>
                  </a:lnTo>
                  <a:cubicBezTo>
                    <a:pt x="47858" y="46986"/>
                    <a:pt x="47775" y="46967"/>
                    <a:pt x="47693" y="46967"/>
                  </a:cubicBezTo>
                  <a:cubicBezTo>
                    <a:pt x="47530" y="46967"/>
                    <a:pt x="47371" y="47044"/>
                    <a:pt x="47271" y="47185"/>
                  </a:cubicBezTo>
                  <a:lnTo>
                    <a:pt x="34403" y="65226"/>
                  </a:lnTo>
                  <a:lnTo>
                    <a:pt x="12866" y="53921"/>
                  </a:lnTo>
                  <a:lnTo>
                    <a:pt x="25651" y="35991"/>
                  </a:lnTo>
                  <a:cubicBezTo>
                    <a:pt x="25738" y="35869"/>
                    <a:pt x="25768" y="35715"/>
                    <a:pt x="25733" y="35569"/>
                  </a:cubicBezTo>
                  <a:cubicBezTo>
                    <a:pt x="25698" y="35423"/>
                    <a:pt x="25602" y="35299"/>
                    <a:pt x="25469" y="35229"/>
                  </a:cubicBezTo>
                  <a:lnTo>
                    <a:pt x="1310" y="22545"/>
                  </a:lnTo>
                  <a:lnTo>
                    <a:pt x="12654" y="6645"/>
                  </a:lnTo>
                  <a:lnTo>
                    <a:pt x="36939" y="19393"/>
                  </a:lnTo>
                  <a:cubicBezTo>
                    <a:pt x="37015" y="19433"/>
                    <a:pt x="37098" y="19452"/>
                    <a:pt x="37180" y="19452"/>
                  </a:cubicBezTo>
                  <a:cubicBezTo>
                    <a:pt x="37344" y="19452"/>
                    <a:pt x="37504" y="19376"/>
                    <a:pt x="37604" y="19235"/>
                  </a:cubicBezTo>
                  <a:lnTo>
                    <a:pt x="50474" y="1194"/>
                  </a:lnTo>
                  <a:close/>
                  <a:moveTo>
                    <a:pt x="50313" y="1"/>
                  </a:moveTo>
                  <a:cubicBezTo>
                    <a:pt x="50150" y="1"/>
                    <a:pt x="49991" y="79"/>
                    <a:pt x="49890" y="220"/>
                  </a:cubicBezTo>
                  <a:lnTo>
                    <a:pt x="37021" y="18260"/>
                  </a:lnTo>
                  <a:lnTo>
                    <a:pt x="12735" y="5512"/>
                  </a:lnTo>
                  <a:cubicBezTo>
                    <a:pt x="12658" y="5472"/>
                    <a:pt x="12575" y="5453"/>
                    <a:pt x="12493" y="5453"/>
                  </a:cubicBezTo>
                  <a:cubicBezTo>
                    <a:pt x="12329" y="5453"/>
                    <a:pt x="12170" y="5530"/>
                    <a:pt x="12069" y="5671"/>
                  </a:cubicBezTo>
                  <a:lnTo>
                    <a:pt x="117" y="22426"/>
                  </a:lnTo>
                  <a:cubicBezTo>
                    <a:pt x="30" y="22549"/>
                    <a:pt x="0" y="22704"/>
                    <a:pt x="35" y="22849"/>
                  </a:cubicBezTo>
                  <a:cubicBezTo>
                    <a:pt x="70" y="22996"/>
                    <a:pt x="166" y="23120"/>
                    <a:pt x="299" y="23190"/>
                  </a:cubicBezTo>
                  <a:lnTo>
                    <a:pt x="24458" y="35873"/>
                  </a:lnTo>
                  <a:lnTo>
                    <a:pt x="11672" y="53802"/>
                  </a:lnTo>
                  <a:cubicBezTo>
                    <a:pt x="11585" y="53925"/>
                    <a:pt x="11555" y="54078"/>
                    <a:pt x="11590" y="54225"/>
                  </a:cubicBezTo>
                  <a:cubicBezTo>
                    <a:pt x="11625" y="54370"/>
                    <a:pt x="11721" y="54494"/>
                    <a:pt x="11854" y="54564"/>
                  </a:cubicBezTo>
                  <a:lnTo>
                    <a:pt x="34321" y="66357"/>
                  </a:lnTo>
                  <a:cubicBezTo>
                    <a:pt x="34398" y="66398"/>
                    <a:pt x="34481" y="66418"/>
                    <a:pt x="34562" y="66418"/>
                  </a:cubicBezTo>
                  <a:cubicBezTo>
                    <a:pt x="34726" y="66418"/>
                    <a:pt x="34885" y="66340"/>
                    <a:pt x="34986" y="66200"/>
                  </a:cubicBezTo>
                  <a:lnTo>
                    <a:pt x="47854" y="48159"/>
                  </a:lnTo>
                  <a:lnTo>
                    <a:pt x="72145" y="60908"/>
                  </a:lnTo>
                  <a:cubicBezTo>
                    <a:pt x="72222" y="60948"/>
                    <a:pt x="72305" y="60967"/>
                    <a:pt x="72386" y="60967"/>
                  </a:cubicBezTo>
                  <a:cubicBezTo>
                    <a:pt x="72550" y="60967"/>
                    <a:pt x="72709" y="60891"/>
                    <a:pt x="72811" y="60749"/>
                  </a:cubicBezTo>
                  <a:lnTo>
                    <a:pt x="84761" y="43993"/>
                  </a:lnTo>
                  <a:cubicBezTo>
                    <a:pt x="84849" y="43870"/>
                    <a:pt x="84878" y="43717"/>
                    <a:pt x="84845" y="43570"/>
                  </a:cubicBezTo>
                  <a:cubicBezTo>
                    <a:pt x="84810" y="43424"/>
                    <a:pt x="84713" y="43300"/>
                    <a:pt x="84579" y="43230"/>
                  </a:cubicBezTo>
                  <a:lnTo>
                    <a:pt x="60556" y="30617"/>
                  </a:lnTo>
                  <a:lnTo>
                    <a:pt x="60418" y="30545"/>
                  </a:lnTo>
                  <a:lnTo>
                    <a:pt x="73208" y="12618"/>
                  </a:lnTo>
                  <a:cubicBezTo>
                    <a:pt x="73295" y="12495"/>
                    <a:pt x="73325" y="12342"/>
                    <a:pt x="73291" y="12195"/>
                  </a:cubicBezTo>
                  <a:cubicBezTo>
                    <a:pt x="73256" y="12048"/>
                    <a:pt x="73159" y="11925"/>
                    <a:pt x="73026" y="11855"/>
                  </a:cubicBezTo>
                  <a:lnTo>
                    <a:pt x="50556" y="61"/>
                  </a:lnTo>
                  <a:cubicBezTo>
                    <a:pt x="50478" y="20"/>
                    <a:pt x="50395" y="1"/>
                    <a:pt x="50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98;p24">
              <a:extLst>
                <a:ext uri="{FF2B5EF4-FFF2-40B4-BE49-F238E27FC236}">
                  <a16:creationId xmlns:a16="http://schemas.microsoft.com/office/drawing/2014/main" id="{11464E9A-B5D4-D872-96F2-3E620ED9A783}"/>
                </a:ext>
              </a:extLst>
            </p:cNvPr>
            <p:cNvSpPr/>
            <p:nvPr/>
          </p:nvSpPr>
          <p:spPr>
            <a:xfrm>
              <a:off x="3151028" y="3656340"/>
              <a:ext cx="1666" cy="894"/>
            </a:xfrm>
            <a:custGeom>
              <a:avLst/>
              <a:gdLst/>
              <a:ahLst/>
              <a:cxnLst/>
              <a:rect l="l" t="t" r="r" b="b"/>
              <a:pathLst>
                <a:path w="138" h="74" extrusionOk="0">
                  <a:moveTo>
                    <a:pt x="0" y="1"/>
                  </a:moveTo>
                  <a:lnTo>
                    <a:pt x="138" y="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9;p24">
              <a:extLst>
                <a:ext uri="{FF2B5EF4-FFF2-40B4-BE49-F238E27FC236}">
                  <a16:creationId xmlns:a16="http://schemas.microsoft.com/office/drawing/2014/main" id="{0FF3E22D-6E93-F560-04CC-FBD070ACDCA0}"/>
                </a:ext>
              </a:extLst>
            </p:cNvPr>
            <p:cNvSpPr/>
            <p:nvPr/>
          </p:nvSpPr>
          <p:spPr>
            <a:xfrm>
              <a:off x="3145776" y="3667774"/>
              <a:ext cx="217" cy="121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8" y="1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84;p23">
            <a:extLst>
              <a:ext uri="{FF2B5EF4-FFF2-40B4-BE49-F238E27FC236}">
                <a16:creationId xmlns:a16="http://schemas.microsoft.com/office/drawing/2014/main" id="{69450426-A8D1-B1C4-71F0-7EB81DC8DCF4}"/>
              </a:ext>
            </a:extLst>
          </p:cNvPr>
          <p:cNvGrpSpPr/>
          <p:nvPr/>
        </p:nvGrpSpPr>
        <p:grpSpPr>
          <a:xfrm flipH="1">
            <a:off x="113022" y="2810635"/>
            <a:ext cx="1940311" cy="2292235"/>
            <a:chOff x="4078565" y="847364"/>
            <a:chExt cx="4209122" cy="4019109"/>
          </a:xfrm>
        </p:grpSpPr>
        <p:sp>
          <p:nvSpPr>
            <p:cNvPr id="15" name="Google Shape;185;p23">
              <a:extLst>
                <a:ext uri="{FF2B5EF4-FFF2-40B4-BE49-F238E27FC236}">
                  <a16:creationId xmlns:a16="http://schemas.microsoft.com/office/drawing/2014/main" id="{28AB2FB7-2279-2CAD-2839-3CE349EE17AC}"/>
                </a:ext>
              </a:extLst>
            </p:cNvPr>
            <p:cNvSpPr/>
            <p:nvPr/>
          </p:nvSpPr>
          <p:spPr>
            <a:xfrm flipH="1">
              <a:off x="5561239" y="847364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6;p23">
              <a:extLst>
                <a:ext uri="{FF2B5EF4-FFF2-40B4-BE49-F238E27FC236}">
                  <a16:creationId xmlns:a16="http://schemas.microsoft.com/office/drawing/2014/main" id="{D307EA35-8689-856F-BEB1-0CC824C924B7}"/>
                </a:ext>
              </a:extLst>
            </p:cNvPr>
            <p:cNvSpPr/>
            <p:nvPr/>
          </p:nvSpPr>
          <p:spPr>
            <a:xfrm flipH="1">
              <a:off x="5588138" y="876556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7;p23">
              <a:extLst>
                <a:ext uri="{FF2B5EF4-FFF2-40B4-BE49-F238E27FC236}">
                  <a16:creationId xmlns:a16="http://schemas.microsoft.com/office/drawing/2014/main" id="{A4AD171D-B8D1-F909-4FEA-B6F4524A59B9}"/>
                </a:ext>
              </a:extLst>
            </p:cNvPr>
            <p:cNvSpPr/>
            <p:nvPr/>
          </p:nvSpPr>
          <p:spPr>
            <a:xfrm flipH="1">
              <a:off x="4078565" y="4687238"/>
              <a:ext cx="4209122" cy="179235"/>
            </a:xfrm>
            <a:custGeom>
              <a:avLst/>
              <a:gdLst/>
              <a:ahLst/>
              <a:cxnLst/>
              <a:rect l="l" t="t" r="r" b="b"/>
              <a:pathLst>
                <a:path w="73786" h="3142" extrusionOk="0">
                  <a:moveTo>
                    <a:pt x="36891" y="1"/>
                  </a:moveTo>
                  <a:cubicBezTo>
                    <a:pt x="16515" y="1"/>
                    <a:pt x="0" y="704"/>
                    <a:pt x="0" y="1570"/>
                  </a:cubicBezTo>
                  <a:cubicBezTo>
                    <a:pt x="0" y="2438"/>
                    <a:pt x="16515" y="3141"/>
                    <a:pt x="36891" y="3141"/>
                  </a:cubicBezTo>
                  <a:cubicBezTo>
                    <a:pt x="57267" y="3141"/>
                    <a:pt x="73786" y="2438"/>
                    <a:pt x="73786" y="1570"/>
                  </a:cubicBezTo>
                  <a:cubicBezTo>
                    <a:pt x="73786" y="704"/>
                    <a:pt x="57267" y="1"/>
                    <a:pt x="36891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8;p23">
              <a:extLst>
                <a:ext uri="{FF2B5EF4-FFF2-40B4-BE49-F238E27FC236}">
                  <a16:creationId xmlns:a16="http://schemas.microsoft.com/office/drawing/2014/main" id="{642EBC62-B7BD-3CFA-A371-A055140AFE51}"/>
                </a:ext>
              </a:extLst>
            </p:cNvPr>
            <p:cNvGrpSpPr/>
            <p:nvPr/>
          </p:nvGrpSpPr>
          <p:grpSpPr>
            <a:xfrm>
              <a:off x="5921198" y="1938129"/>
              <a:ext cx="2158899" cy="2868100"/>
              <a:chOff x="5921198" y="1938129"/>
              <a:chExt cx="2158899" cy="2868100"/>
            </a:xfrm>
          </p:grpSpPr>
          <p:sp>
            <p:nvSpPr>
              <p:cNvPr id="1048" name="Google Shape;189;p23">
                <a:extLst>
                  <a:ext uri="{FF2B5EF4-FFF2-40B4-BE49-F238E27FC236}">
                    <a16:creationId xmlns:a16="http://schemas.microsoft.com/office/drawing/2014/main" id="{C0510BE6-B604-87EF-63AA-1857F4A9767D}"/>
                  </a:ext>
                </a:extLst>
              </p:cNvPr>
              <p:cNvSpPr/>
              <p:nvPr/>
            </p:nvSpPr>
            <p:spPr>
              <a:xfrm flipH="1">
                <a:off x="7047405" y="2721884"/>
                <a:ext cx="605304" cy="614032"/>
              </a:xfrm>
              <a:custGeom>
                <a:avLst/>
                <a:gdLst/>
                <a:ahLst/>
                <a:cxnLst/>
                <a:rect l="l" t="t" r="r" b="b"/>
                <a:pathLst>
                  <a:path w="10611" h="10764" extrusionOk="0">
                    <a:moveTo>
                      <a:pt x="9692" y="0"/>
                    </a:moveTo>
                    <a:cubicBezTo>
                      <a:pt x="7656" y="0"/>
                      <a:pt x="0" y="3688"/>
                      <a:pt x="1653" y="7106"/>
                    </a:cubicBezTo>
                    <a:cubicBezTo>
                      <a:pt x="3117" y="10123"/>
                      <a:pt x="5374" y="10763"/>
                      <a:pt x="6296" y="10763"/>
                    </a:cubicBezTo>
                    <a:cubicBezTo>
                      <a:pt x="6451" y="10763"/>
                      <a:pt x="6568" y="10745"/>
                      <a:pt x="6637" y="10717"/>
                    </a:cubicBezTo>
                    <a:cubicBezTo>
                      <a:pt x="7112" y="10519"/>
                      <a:pt x="7924" y="9888"/>
                      <a:pt x="7784" y="9365"/>
                    </a:cubicBezTo>
                    <a:cubicBezTo>
                      <a:pt x="7644" y="8840"/>
                      <a:pt x="5937" y="6491"/>
                      <a:pt x="7518" y="4979"/>
                    </a:cubicBezTo>
                    <a:cubicBezTo>
                      <a:pt x="9099" y="3466"/>
                      <a:pt x="10037" y="3384"/>
                      <a:pt x="10324" y="2097"/>
                    </a:cubicBezTo>
                    <a:cubicBezTo>
                      <a:pt x="10611" y="811"/>
                      <a:pt x="10337" y="80"/>
                      <a:pt x="9874" y="12"/>
                    </a:cubicBezTo>
                    <a:cubicBezTo>
                      <a:pt x="9820" y="4"/>
                      <a:pt x="9759" y="0"/>
                      <a:pt x="969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90;p23">
                <a:extLst>
                  <a:ext uri="{FF2B5EF4-FFF2-40B4-BE49-F238E27FC236}">
                    <a16:creationId xmlns:a16="http://schemas.microsoft.com/office/drawing/2014/main" id="{96C8D394-10D8-C692-C7C1-307257E7D2D0}"/>
                  </a:ext>
                </a:extLst>
              </p:cNvPr>
              <p:cNvSpPr/>
              <p:nvPr/>
            </p:nvSpPr>
            <p:spPr>
              <a:xfrm flipH="1">
                <a:off x="7458478" y="4134913"/>
                <a:ext cx="621619" cy="603935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10587" extrusionOk="0">
                    <a:moveTo>
                      <a:pt x="4120" y="1"/>
                    </a:moveTo>
                    <a:lnTo>
                      <a:pt x="686" y="4538"/>
                    </a:lnTo>
                    <a:cubicBezTo>
                      <a:pt x="273" y="5135"/>
                      <a:pt x="0" y="7866"/>
                      <a:pt x="2239" y="9439"/>
                    </a:cubicBezTo>
                    <a:cubicBezTo>
                      <a:pt x="3470" y="10304"/>
                      <a:pt x="4559" y="10587"/>
                      <a:pt x="5432" y="10587"/>
                    </a:cubicBezTo>
                    <a:cubicBezTo>
                      <a:pt x="6595" y="10587"/>
                      <a:pt x="7375" y="10086"/>
                      <a:pt x="7599" y="9788"/>
                    </a:cubicBezTo>
                    <a:lnTo>
                      <a:pt x="10897" y="5436"/>
                    </a:lnTo>
                    <a:lnTo>
                      <a:pt x="4120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91;p23">
                <a:extLst>
                  <a:ext uri="{FF2B5EF4-FFF2-40B4-BE49-F238E27FC236}">
                    <a16:creationId xmlns:a16="http://schemas.microsoft.com/office/drawing/2014/main" id="{9E56DA51-6986-6732-93A1-27135A1F5BF7}"/>
                  </a:ext>
                </a:extLst>
              </p:cNvPr>
              <p:cNvSpPr/>
              <p:nvPr/>
            </p:nvSpPr>
            <p:spPr>
              <a:xfrm flipH="1">
                <a:off x="6228560" y="2838999"/>
                <a:ext cx="34512" cy="4346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762" extrusionOk="0">
                    <a:moveTo>
                      <a:pt x="417" y="0"/>
                    </a:moveTo>
                    <a:lnTo>
                      <a:pt x="1" y="547"/>
                    </a:lnTo>
                    <a:lnTo>
                      <a:pt x="232" y="638"/>
                    </a:lnTo>
                    <a:cubicBezTo>
                      <a:pt x="246" y="646"/>
                      <a:pt x="256" y="663"/>
                      <a:pt x="250" y="679"/>
                    </a:cubicBezTo>
                    <a:lnTo>
                      <a:pt x="229" y="731"/>
                    </a:lnTo>
                    <a:lnTo>
                      <a:pt x="301" y="758"/>
                    </a:lnTo>
                    <a:cubicBezTo>
                      <a:pt x="305" y="761"/>
                      <a:pt x="311" y="761"/>
                      <a:pt x="314" y="761"/>
                    </a:cubicBezTo>
                    <a:cubicBezTo>
                      <a:pt x="325" y="761"/>
                      <a:pt x="338" y="755"/>
                      <a:pt x="346" y="741"/>
                    </a:cubicBezTo>
                    <a:lnTo>
                      <a:pt x="598" y="106"/>
                    </a:lnTo>
                    <a:cubicBezTo>
                      <a:pt x="604" y="89"/>
                      <a:pt x="595" y="72"/>
                      <a:pt x="581" y="65"/>
                    </a:cubicBez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92;p23">
                <a:extLst>
                  <a:ext uri="{FF2B5EF4-FFF2-40B4-BE49-F238E27FC236}">
                    <a16:creationId xmlns:a16="http://schemas.microsoft.com/office/drawing/2014/main" id="{D926497D-1F2C-0EE6-AF8C-BD96164022F8}"/>
                  </a:ext>
                </a:extLst>
              </p:cNvPr>
              <p:cNvSpPr/>
              <p:nvPr/>
            </p:nvSpPr>
            <p:spPr>
              <a:xfrm flipH="1">
                <a:off x="6249952" y="2874197"/>
                <a:ext cx="35938" cy="4095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18" extrusionOk="0">
                    <a:moveTo>
                      <a:pt x="346" y="1"/>
                    </a:moveTo>
                    <a:lnTo>
                      <a:pt x="1" y="456"/>
                    </a:lnTo>
                    <a:lnTo>
                      <a:pt x="141" y="510"/>
                    </a:lnTo>
                    <a:cubicBezTo>
                      <a:pt x="158" y="517"/>
                      <a:pt x="169" y="537"/>
                      <a:pt x="161" y="554"/>
                    </a:cubicBezTo>
                    <a:lnTo>
                      <a:pt x="131" y="629"/>
                    </a:lnTo>
                    <a:lnTo>
                      <a:pt x="353" y="718"/>
                    </a:lnTo>
                    <a:lnTo>
                      <a:pt x="366" y="718"/>
                    </a:lnTo>
                    <a:cubicBezTo>
                      <a:pt x="380" y="718"/>
                      <a:pt x="390" y="711"/>
                      <a:pt x="397" y="697"/>
                    </a:cubicBezTo>
                    <a:lnTo>
                      <a:pt x="629" y="11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93;p23">
                <a:extLst>
                  <a:ext uri="{FF2B5EF4-FFF2-40B4-BE49-F238E27FC236}">
                    <a16:creationId xmlns:a16="http://schemas.microsoft.com/office/drawing/2014/main" id="{F9B4E0F9-C0DF-9940-F3B1-8E879EDF28D8}"/>
                  </a:ext>
                </a:extLst>
              </p:cNvPr>
              <p:cNvSpPr/>
              <p:nvPr/>
            </p:nvSpPr>
            <p:spPr>
              <a:xfrm flipH="1">
                <a:off x="6248412" y="2870146"/>
                <a:ext cx="17798" cy="1055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85" extrusionOk="0">
                    <a:moveTo>
                      <a:pt x="56" y="1"/>
                    </a:moveTo>
                    <a:lnTo>
                      <a:pt x="1" y="72"/>
                    </a:lnTo>
                    <a:lnTo>
                      <a:pt x="284" y="185"/>
                    </a:lnTo>
                    <a:lnTo>
                      <a:pt x="305" y="133"/>
                    </a:lnTo>
                    <a:cubicBezTo>
                      <a:pt x="311" y="117"/>
                      <a:pt x="301" y="100"/>
                      <a:pt x="287" y="92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94;p23">
                <a:extLst>
                  <a:ext uri="{FF2B5EF4-FFF2-40B4-BE49-F238E27FC236}">
                    <a16:creationId xmlns:a16="http://schemas.microsoft.com/office/drawing/2014/main" id="{B5258E24-EAD9-C3EE-E8AE-359952A6AF19}"/>
                  </a:ext>
                </a:extLst>
              </p:cNvPr>
              <p:cNvSpPr/>
              <p:nvPr/>
            </p:nvSpPr>
            <p:spPr>
              <a:xfrm flipH="1">
                <a:off x="6278361" y="2905401"/>
                <a:ext cx="34170" cy="3782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63" extrusionOk="0">
                    <a:moveTo>
                      <a:pt x="400" y="0"/>
                    </a:moveTo>
                    <a:lnTo>
                      <a:pt x="1" y="526"/>
                    </a:lnTo>
                    <a:lnTo>
                      <a:pt x="332" y="659"/>
                    </a:lnTo>
                    <a:cubicBezTo>
                      <a:pt x="335" y="659"/>
                      <a:pt x="338" y="662"/>
                      <a:pt x="345" y="662"/>
                    </a:cubicBezTo>
                    <a:cubicBezTo>
                      <a:pt x="356" y="662"/>
                      <a:pt x="369" y="652"/>
                      <a:pt x="373" y="642"/>
                    </a:cubicBezTo>
                    <a:lnTo>
                      <a:pt x="598" y="8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95;p23">
                <a:extLst>
                  <a:ext uri="{FF2B5EF4-FFF2-40B4-BE49-F238E27FC236}">
                    <a16:creationId xmlns:a16="http://schemas.microsoft.com/office/drawing/2014/main" id="{AA57ABDE-5528-7B2D-64B4-CE4C425562FC}"/>
                  </a:ext>
                </a:extLst>
              </p:cNvPr>
              <p:cNvSpPr/>
              <p:nvPr/>
            </p:nvSpPr>
            <p:spPr>
              <a:xfrm flipH="1">
                <a:off x="6276250" y="2900153"/>
                <a:ext cx="13520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75" extrusionOk="0">
                    <a:moveTo>
                      <a:pt x="69" y="1"/>
                    </a:moveTo>
                    <a:lnTo>
                      <a:pt x="1" y="92"/>
                    </a:lnTo>
                    <a:lnTo>
                      <a:pt x="199" y="174"/>
                    </a:lnTo>
                    <a:lnTo>
                      <a:pt x="229" y="99"/>
                    </a:lnTo>
                    <a:cubicBezTo>
                      <a:pt x="237" y="82"/>
                      <a:pt x="226" y="62"/>
                      <a:pt x="209" y="55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96;p23">
                <a:extLst>
                  <a:ext uri="{FF2B5EF4-FFF2-40B4-BE49-F238E27FC236}">
                    <a16:creationId xmlns:a16="http://schemas.microsoft.com/office/drawing/2014/main" id="{06F956C4-E692-E4F9-34D2-86A35789C261}"/>
                  </a:ext>
                </a:extLst>
              </p:cNvPr>
              <p:cNvSpPr/>
              <p:nvPr/>
            </p:nvSpPr>
            <p:spPr>
              <a:xfrm flipH="1">
                <a:off x="6109190" y="2262949"/>
                <a:ext cx="1787676" cy="2241811"/>
              </a:xfrm>
              <a:custGeom>
                <a:avLst/>
                <a:gdLst/>
                <a:ahLst/>
                <a:cxnLst/>
                <a:rect l="l" t="t" r="r" b="b"/>
                <a:pathLst>
                  <a:path w="31338" h="39299" extrusionOk="0">
                    <a:moveTo>
                      <a:pt x="26787" y="1"/>
                    </a:moveTo>
                    <a:lnTo>
                      <a:pt x="110" y="34444"/>
                    </a:lnTo>
                    <a:cubicBezTo>
                      <a:pt x="1" y="35547"/>
                      <a:pt x="308" y="37291"/>
                      <a:pt x="1926" y="38432"/>
                    </a:cubicBezTo>
                    <a:cubicBezTo>
                      <a:pt x="2509" y="38841"/>
                      <a:pt x="3062" y="39121"/>
                      <a:pt x="3574" y="39298"/>
                    </a:cubicBezTo>
                    <a:lnTo>
                      <a:pt x="31338" y="3455"/>
                    </a:lnTo>
                    <a:lnTo>
                      <a:pt x="26787" y="1"/>
                    </a:ln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97;p23">
                <a:extLst>
                  <a:ext uri="{FF2B5EF4-FFF2-40B4-BE49-F238E27FC236}">
                    <a16:creationId xmlns:a16="http://schemas.microsoft.com/office/drawing/2014/main" id="{E515DE54-1A0E-17D2-07B5-7184CDA9E499}"/>
                  </a:ext>
                </a:extLst>
              </p:cNvPr>
              <p:cNvSpPr/>
              <p:nvPr/>
            </p:nvSpPr>
            <p:spPr>
              <a:xfrm flipH="1">
                <a:off x="6011092" y="2458252"/>
                <a:ext cx="1683683" cy="206052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36121" extrusionOk="0">
                    <a:moveTo>
                      <a:pt x="27764" y="0"/>
                    </a:moveTo>
                    <a:lnTo>
                      <a:pt x="0" y="35843"/>
                    </a:lnTo>
                    <a:cubicBezTo>
                      <a:pt x="567" y="36042"/>
                      <a:pt x="1085" y="36120"/>
                      <a:pt x="1543" y="36120"/>
                    </a:cubicBezTo>
                    <a:cubicBezTo>
                      <a:pt x="2705" y="36120"/>
                      <a:pt x="3486" y="35621"/>
                      <a:pt x="3711" y="35325"/>
                    </a:cubicBezTo>
                    <a:lnTo>
                      <a:pt x="3714" y="35321"/>
                    </a:lnTo>
                    <a:lnTo>
                      <a:pt x="29514" y="1332"/>
                    </a:lnTo>
                    <a:lnTo>
                      <a:pt x="27764" y="0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98;p23">
                <a:extLst>
                  <a:ext uri="{FF2B5EF4-FFF2-40B4-BE49-F238E27FC236}">
                    <a16:creationId xmlns:a16="http://schemas.microsoft.com/office/drawing/2014/main" id="{B271FDC0-4288-0825-1B25-08C64D5A8FE6}"/>
                  </a:ext>
                </a:extLst>
              </p:cNvPr>
              <p:cNvSpPr/>
              <p:nvPr/>
            </p:nvSpPr>
            <p:spPr>
              <a:xfrm flipH="1">
                <a:off x="6367011" y="2238271"/>
                <a:ext cx="1521847" cy="1991384"/>
              </a:xfrm>
              <a:custGeom>
                <a:avLst/>
                <a:gdLst/>
                <a:ahLst/>
                <a:cxnLst/>
                <a:rect l="l" t="t" r="r" b="b"/>
                <a:pathLst>
                  <a:path w="26678" h="34909" extrusionOk="0">
                    <a:moveTo>
                      <a:pt x="26063" y="1"/>
                    </a:moveTo>
                    <a:lnTo>
                      <a:pt x="260" y="33990"/>
                    </a:lnTo>
                    <a:lnTo>
                      <a:pt x="260" y="33993"/>
                    </a:lnTo>
                    <a:cubicBezTo>
                      <a:pt x="147" y="34157"/>
                      <a:pt x="42" y="34485"/>
                      <a:pt x="1" y="34908"/>
                    </a:cubicBezTo>
                    <a:lnTo>
                      <a:pt x="26678" y="465"/>
                    </a:lnTo>
                    <a:lnTo>
                      <a:pt x="26063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99;p23">
                <a:extLst>
                  <a:ext uri="{FF2B5EF4-FFF2-40B4-BE49-F238E27FC236}">
                    <a16:creationId xmlns:a16="http://schemas.microsoft.com/office/drawing/2014/main" id="{B9E927A5-EE32-F17C-2C67-9DE27CA7BBE0}"/>
                  </a:ext>
                </a:extLst>
              </p:cNvPr>
              <p:cNvSpPr/>
              <p:nvPr/>
            </p:nvSpPr>
            <p:spPr>
              <a:xfrm flipH="1">
                <a:off x="6222913" y="2821030"/>
                <a:ext cx="80490" cy="55619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975" extrusionOk="0">
                    <a:moveTo>
                      <a:pt x="422" y="1"/>
                    </a:moveTo>
                    <a:cubicBezTo>
                      <a:pt x="273" y="1"/>
                      <a:pt x="133" y="91"/>
                      <a:pt x="76" y="236"/>
                    </a:cubicBezTo>
                    <a:cubicBezTo>
                      <a:pt x="1" y="428"/>
                      <a:pt x="93" y="646"/>
                      <a:pt x="284" y="721"/>
                    </a:cubicBezTo>
                    <a:lnTo>
                      <a:pt x="851" y="947"/>
                    </a:lnTo>
                    <a:cubicBezTo>
                      <a:pt x="896" y="965"/>
                      <a:pt x="944" y="974"/>
                      <a:pt x="990" y="974"/>
                    </a:cubicBezTo>
                    <a:cubicBezTo>
                      <a:pt x="1138" y="974"/>
                      <a:pt x="1279" y="884"/>
                      <a:pt x="1336" y="739"/>
                    </a:cubicBezTo>
                    <a:cubicBezTo>
                      <a:pt x="1411" y="548"/>
                      <a:pt x="1319" y="329"/>
                      <a:pt x="1127" y="254"/>
                    </a:cubicBezTo>
                    <a:lnTo>
                      <a:pt x="561" y="28"/>
                    </a:lnTo>
                    <a:cubicBezTo>
                      <a:pt x="515" y="10"/>
                      <a:pt x="468" y="1"/>
                      <a:pt x="422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200;p23">
                <a:extLst>
                  <a:ext uri="{FF2B5EF4-FFF2-40B4-BE49-F238E27FC236}">
                    <a16:creationId xmlns:a16="http://schemas.microsoft.com/office/drawing/2014/main" id="{DB2B070F-8562-04B5-362D-42524CC431B6}"/>
                  </a:ext>
                </a:extLst>
              </p:cNvPr>
              <p:cNvSpPr/>
              <p:nvPr/>
            </p:nvSpPr>
            <p:spPr>
              <a:xfrm flipH="1">
                <a:off x="6242594" y="2854915"/>
                <a:ext cx="77695" cy="5453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956" extrusionOk="0">
                    <a:moveTo>
                      <a:pt x="421" y="1"/>
                    </a:moveTo>
                    <a:cubicBezTo>
                      <a:pt x="273" y="1"/>
                      <a:pt x="132" y="91"/>
                      <a:pt x="75" y="236"/>
                    </a:cubicBezTo>
                    <a:cubicBezTo>
                      <a:pt x="0" y="428"/>
                      <a:pt x="92" y="646"/>
                      <a:pt x="283" y="721"/>
                    </a:cubicBezTo>
                    <a:lnTo>
                      <a:pt x="799" y="930"/>
                    </a:lnTo>
                    <a:cubicBezTo>
                      <a:pt x="843" y="947"/>
                      <a:pt x="889" y="955"/>
                      <a:pt x="934" y="955"/>
                    </a:cubicBezTo>
                    <a:cubicBezTo>
                      <a:pt x="1083" y="955"/>
                      <a:pt x="1226" y="865"/>
                      <a:pt x="1284" y="718"/>
                    </a:cubicBezTo>
                    <a:cubicBezTo>
                      <a:pt x="1362" y="527"/>
                      <a:pt x="1267" y="309"/>
                      <a:pt x="1075" y="233"/>
                    </a:cubicBezTo>
                    <a:lnTo>
                      <a:pt x="560" y="28"/>
                    </a:lnTo>
                    <a:cubicBezTo>
                      <a:pt x="514" y="10"/>
                      <a:pt x="467" y="1"/>
                      <a:pt x="421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201;p23">
                <a:extLst>
                  <a:ext uri="{FF2B5EF4-FFF2-40B4-BE49-F238E27FC236}">
                    <a16:creationId xmlns:a16="http://schemas.microsoft.com/office/drawing/2014/main" id="{C14A8F6B-7DA2-5C45-FCA3-A22BFCDA1DC2}"/>
                  </a:ext>
                </a:extLst>
              </p:cNvPr>
              <p:cNvSpPr/>
              <p:nvPr/>
            </p:nvSpPr>
            <p:spPr>
              <a:xfrm flipH="1">
                <a:off x="6270603" y="2888173"/>
                <a:ext cx="64347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861" extrusionOk="0">
                    <a:moveTo>
                      <a:pt x="429" y="0"/>
                    </a:moveTo>
                    <a:cubicBezTo>
                      <a:pt x="278" y="0"/>
                      <a:pt x="134" y="91"/>
                      <a:pt x="76" y="238"/>
                    </a:cubicBezTo>
                    <a:cubicBezTo>
                      <a:pt x="1" y="428"/>
                      <a:pt x="93" y="647"/>
                      <a:pt x="284" y="723"/>
                    </a:cubicBezTo>
                    <a:lnTo>
                      <a:pt x="564" y="835"/>
                    </a:lnTo>
                    <a:cubicBezTo>
                      <a:pt x="609" y="853"/>
                      <a:pt x="656" y="861"/>
                      <a:pt x="702" y="861"/>
                    </a:cubicBezTo>
                    <a:cubicBezTo>
                      <a:pt x="852" y="861"/>
                      <a:pt x="995" y="773"/>
                      <a:pt x="1053" y="627"/>
                    </a:cubicBezTo>
                    <a:cubicBezTo>
                      <a:pt x="1127" y="436"/>
                      <a:pt x="1035" y="217"/>
                      <a:pt x="844" y="138"/>
                    </a:cubicBezTo>
                    <a:lnTo>
                      <a:pt x="564" y="26"/>
                    </a:lnTo>
                    <a:cubicBezTo>
                      <a:pt x="520" y="9"/>
                      <a:pt x="474" y="0"/>
                      <a:pt x="429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202;p23">
                <a:extLst>
                  <a:ext uri="{FF2B5EF4-FFF2-40B4-BE49-F238E27FC236}">
                    <a16:creationId xmlns:a16="http://schemas.microsoft.com/office/drawing/2014/main" id="{E42559F6-6782-7CCB-3CBB-29CB020A80E1}"/>
                  </a:ext>
                </a:extLst>
              </p:cNvPr>
              <p:cNvSpPr/>
              <p:nvPr/>
            </p:nvSpPr>
            <p:spPr>
              <a:xfrm flipH="1">
                <a:off x="5943378" y="2073638"/>
                <a:ext cx="496468" cy="505990"/>
              </a:xfrm>
              <a:custGeom>
                <a:avLst/>
                <a:gdLst/>
                <a:ahLst/>
                <a:cxnLst/>
                <a:rect l="l" t="t" r="r" b="b"/>
                <a:pathLst>
                  <a:path w="8843" h="9013" extrusionOk="0">
                    <a:moveTo>
                      <a:pt x="5718" y="0"/>
                    </a:moveTo>
                    <a:cubicBezTo>
                      <a:pt x="3497" y="1127"/>
                      <a:pt x="926" y="2619"/>
                      <a:pt x="683" y="2967"/>
                    </a:cubicBezTo>
                    <a:cubicBezTo>
                      <a:pt x="274" y="3561"/>
                      <a:pt x="1" y="6295"/>
                      <a:pt x="2240" y="7869"/>
                    </a:cubicBezTo>
                    <a:cubicBezTo>
                      <a:pt x="3468" y="8731"/>
                      <a:pt x="4556" y="9013"/>
                      <a:pt x="5429" y="9013"/>
                    </a:cubicBezTo>
                    <a:cubicBezTo>
                      <a:pt x="6592" y="9013"/>
                      <a:pt x="7373" y="8513"/>
                      <a:pt x="7599" y="8217"/>
                    </a:cubicBezTo>
                    <a:cubicBezTo>
                      <a:pt x="7828" y="7913"/>
                      <a:pt x="8470" y="4909"/>
                      <a:pt x="8842" y="2359"/>
                    </a:cubicBezTo>
                    <a:cubicBezTo>
                      <a:pt x="6326" y="2222"/>
                      <a:pt x="5818" y="720"/>
                      <a:pt x="5718" y="0"/>
                    </a:cubicBezTo>
                    <a:close/>
                  </a:path>
                </a:pathLst>
              </a:custGeom>
              <a:solidFill>
                <a:srgbClr val="FDD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203;p23">
                <a:extLst>
                  <a:ext uri="{FF2B5EF4-FFF2-40B4-BE49-F238E27FC236}">
                    <a16:creationId xmlns:a16="http://schemas.microsoft.com/office/drawing/2014/main" id="{6E479014-4559-DD0F-D749-2DE35B5AF122}"/>
                  </a:ext>
                </a:extLst>
              </p:cNvPr>
              <p:cNvSpPr/>
              <p:nvPr/>
            </p:nvSpPr>
            <p:spPr>
              <a:xfrm flipH="1">
                <a:off x="5943347" y="2201749"/>
                <a:ext cx="253820" cy="379843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6766" extrusionOk="0">
                    <a:moveTo>
                      <a:pt x="3684" y="0"/>
                    </a:moveTo>
                    <a:cubicBezTo>
                      <a:pt x="2868" y="2396"/>
                      <a:pt x="1659" y="5165"/>
                      <a:pt x="0" y="6619"/>
                    </a:cubicBezTo>
                    <a:cubicBezTo>
                      <a:pt x="400" y="6721"/>
                      <a:pt x="772" y="6766"/>
                      <a:pt x="1110" y="6766"/>
                    </a:cubicBezTo>
                    <a:cubicBezTo>
                      <a:pt x="2271" y="6766"/>
                      <a:pt x="3052" y="6263"/>
                      <a:pt x="3277" y="5967"/>
                    </a:cubicBezTo>
                    <a:cubicBezTo>
                      <a:pt x="3506" y="5663"/>
                      <a:pt x="4148" y="2659"/>
                      <a:pt x="4520" y="109"/>
                    </a:cubicBezTo>
                    <a:cubicBezTo>
                      <a:pt x="4213" y="92"/>
                      <a:pt x="3933" y="54"/>
                      <a:pt x="3684" y="0"/>
                    </a:cubicBezTo>
                    <a:close/>
                  </a:path>
                </a:pathLst>
              </a:custGeom>
              <a:solidFill>
                <a:srgbClr val="FBC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204;p23">
                <a:extLst>
                  <a:ext uri="{FF2B5EF4-FFF2-40B4-BE49-F238E27FC236}">
                    <a16:creationId xmlns:a16="http://schemas.microsoft.com/office/drawing/2014/main" id="{8ACA0017-D8EF-60FF-3383-E0425CF1032B}"/>
                  </a:ext>
                </a:extLst>
              </p:cNvPr>
              <p:cNvSpPr/>
              <p:nvPr/>
            </p:nvSpPr>
            <p:spPr>
              <a:xfrm flipH="1">
                <a:off x="5921198" y="2000316"/>
                <a:ext cx="197622" cy="20575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665" extrusionOk="0">
                    <a:moveTo>
                      <a:pt x="3144" y="1"/>
                    </a:moveTo>
                    <a:cubicBezTo>
                      <a:pt x="2739" y="1"/>
                      <a:pt x="1444" y="575"/>
                      <a:pt x="0" y="1306"/>
                    </a:cubicBezTo>
                    <a:cubicBezTo>
                      <a:pt x="100" y="2026"/>
                      <a:pt x="608" y="3528"/>
                      <a:pt x="3124" y="3665"/>
                    </a:cubicBezTo>
                    <a:cubicBezTo>
                      <a:pt x="3394" y="1801"/>
                      <a:pt x="3520" y="180"/>
                      <a:pt x="3240" y="19"/>
                    </a:cubicBezTo>
                    <a:cubicBezTo>
                      <a:pt x="3218" y="7"/>
                      <a:pt x="3186" y="1"/>
                      <a:pt x="31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205;p23">
                <a:extLst>
                  <a:ext uri="{FF2B5EF4-FFF2-40B4-BE49-F238E27FC236}">
                    <a16:creationId xmlns:a16="http://schemas.microsoft.com/office/drawing/2014/main" id="{2DAA8888-66A1-A0FB-8ABC-DB7705F5B4FB}"/>
                  </a:ext>
                </a:extLst>
              </p:cNvPr>
              <p:cNvSpPr/>
              <p:nvPr/>
            </p:nvSpPr>
            <p:spPr>
              <a:xfrm flipH="1">
                <a:off x="6768162" y="4692652"/>
                <a:ext cx="332858" cy="7284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1277" extrusionOk="0">
                    <a:moveTo>
                      <a:pt x="342" y="1"/>
                    </a:moveTo>
                    <a:cubicBezTo>
                      <a:pt x="342" y="1"/>
                      <a:pt x="130" y="96"/>
                      <a:pt x="141" y="280"/>
                    </a:cubicBezTo>
                    <a:cubicBezTo>
                      <a:pt x="151" y="461"/>
                      <a:pt x="1" y="936"/>
                      <a:pt x="677" y="936"/>
                    </a:cubicBezTo>
                    <a:cubicBezTo>
                      <a:pt x="1257" y="936"/>
                      <a:pt x="3726" y="1276"/>
                      <a:pt x="4705" y="1276"/>
                    </a:cubicBezTo>
                    <a:cubicBezTo>
                      <a:pt x="4873" y="1276"/>
                      <a:pt x="4997" y="1266"/>
                      <a:pt x="5060" y="1243"/>
                    </a:cubicBezTo>
                    <a:cubicBezTo>
                      <a:pt x="5262" y="1226"/>
                      <a:pt x="5667" y="1127"/>
                      <a:pt x="5705" y="943"/>
                    </a:cubicBezTo>
                    <a:cubicBezTo>
                      <a:pt x="5835" y="352"/>
                      <a:pt x="5561" y="260"/>
                      <a:pt x="5561" y="260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206;p23">
                <a:extLst>
                  <a:ext uri="{FF2B5EF4-FFF2-40B4-BE49-F238E27FC236}">
                    <a16:creationId xmlns:a16="http://schemas.microsoft.com/office/drawing/2014/main" id="{93A1A1EB-94A8-50D1-661E-D35B70427C6D}"/>
                  </a:ext>
                </a:extLst>
              </p:cNvPr>
              <p:cNvSpPr/>
              <p:nvPr/>
            </p:nvSpPr>
            <p:spPr>
              <a:xfrm flipH="1">
                <a:off x="6864910" y="4531440"/>
                <a:ext cx="227553" cy="194752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3414" extrusionOk="0">
                    <a:moveTo>
                      <a:pt x="2432" y="0"/>
                    </a:moveTo>
                    <a:lnTo>
                      <a:pt x="455" y="136"/>
                    </a:lnTo>
                    <a:cubicBezTo>
                      <a:pt x="455" y="136"/>
                      <a:pt x="520" y="1110"/>
                      <a:pt x="325" y="1812"/>
                    </a:cubicBezTo>
                    <a:cubicBezTo>
                      <a:pt x="134" y="2512"/>
                      <a:pt x="1" y="3233"/>
                      <a:pt x="1045" y="3274"/>
                    </a:cubicBezTo>
                    <a:lnTo>
                      <a:pt x="2859" y="3413"/>
                    </a:lnTo>
                    <a:cubicBezTo>
                      <a:pt x="2859" y="3413"/>
                      <a:pt x="2824" y="1574"/>
                      <a:pt x="3988" y="1468"/>
                    </a:cubicBezTo>
                    <a:cubicBezTo>
                      <a:pt x="3988" y="1468"/>
                      <a:pt x="2506" y="1185"/>
                      <a:pt x="243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207;p23">
                <a:extLst>
                  <a:ext uri="{FF2B5EF4-FFF2-40B4-BE49-F238E27FC236}">
                    <a16:creationId xmlns:a16="http://schemas.microsoft.com/office/drawing/2014/main" id="{91F3B41B-73BC-2667-BD90-10B360EADD08}"/>
                  </a:ext>
                </a:extLst>
              </p:cNvPr>
              <p:cNvSpPr/>
              <p:nvPr/>
            </p:nvSpPr>
            <p:spPr>
              <a:xfrm flipH="1">
                <a:off x="6773065" y="4614784"/>
                <a:ext cx="165944" cy="1240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175" extrusionOk="0">
                    <a:moveTo>
                      <a:pt x="1501" y="1"/>
                    </a:moveTo>
                    <a:cubicBezTo>
                      <a:pt x="1302" y="1"/>
                      <a:pt x="1076" y="59"/>
                      <a:pt x="810" y="178"/>
                    </a:cubicBezTo>
                    <a:cubicBezTo>
                      <a:pt x="1" y="536"/>
                      <a:pt x="100" y="1813"/>
                      <a:pt x="100" y="1813"/>
                    </a:cubicBezTo>
                    <a:cubicBezTo>
                      <a:pt x="116" y="2096"/>
                      <a:pt x="726" y="2175"/>
                      <a:pt x="1317" y="2175"/>
                    </a:cubicBezTo>
                    <a:cubicBezTo>
                      <a:pt x="1759" y="2175"/>
                      <a:pt x="2191" y="2131"/>
                      <a:pt x="2356" y="2096"/>
                    </a:cubicBezTo>
                    <a:cubicBezTo>
                      <a:pt x="2735" y="2014"/>
                      <a:pt x="2909" y="1386"/>
                      <a:pt x="2483" y="703"/>
                    </a:cubicBezTo>
                    <a:cubicBezTo>
                      <a:pt x="2199" y="243"/>
                      <a:pt x="1907" y="1"/>
                      <a:pt x="1501" y="1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208;p23">
                <a:extLst>
                  <a:ext uri="{FF2B5EF4-FFF2-40B4-BE49-F238E27FC236}">
                    <a16:creationId xmlns:a16="http://schemas.microsoft.com/office/drawing/2014/main" id="{9EC296C6-9273-3645-8635-3879CB952901}"/>
                  </a:ext>
                </a:extLst>
              </p:cNvPr>
              <p:cNvSpPr/>
              <p:nvPr/>
            </p:nvSpPr>
            <p:spPr>
              <a:xfrm flipH="1">
                <a:off x="6892804" y="4541936"/>
                <a:ext cx="122533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486" extrusionOk="0">
                    <a:moveTo>
                      <a:pt x="155" y="1"/>
                    </a:moveTo>
                    <a:lnTo>
                      <a:pt x="1" y="28"/>
                    </a:lnTo>
                    <a:cubicBezTo>
                      <a:pt x="7" y="75"/>
                      <a:pt x="209" y="1206"/>
                      <a:pt x="831" y="1403"/>
                    </a:cubicBezTo>
                    <a:cubicBezTo>
                      <a:pt x="1008" y="1458"/>
                      <a:pt x="1179" y="1485"/>
                      <a:pt x="1332" y="1485"/>
                    </a:cubicBezTo>
                    <a:cubicBezTo>
                      <a:pt x="1718" y="1485"/>
                      <a:pt x="2019" y="1335"/>
                      <a:pt x="2148" y="1137"/>
                    </a:cubicBezTo>
                    <a:lnTo>
                      <a:pt x="2014" y="1052"/>
                    </a:lnTo>
                    <a:cubicBezTo>
                      <a:pt x="1924" y="1191"/>
                      <a:pt x="1676" y="1327"/>
                      <a:pt x="1332" y="1327"/>
                    </a:cubicBezTo>
                    <a:cubicBezTo>
                      <a:pt x="1194" y="1327"/>
                      <a:pt x="1042" y="1305"/>
                      <a:pt x="878" y="1253"/>
                    </a:cubicBezTo>
                    <a:cubicBezTo>
                      <a:pt x="346" y="1086"/>
                      <a:pt x="158" y="10"/>
                      <a:pt x="155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209;p23">
                <a:extLst>
                  <a:ext uri="{FF2B5EF4-FFF2-40B4-BE49-F238E27FC236}">
                    <a16:creationId xmlns:a16="http://schemas.microsoft.com/office/drawing/2014/main" id="{27476B31-EB7D-F571-1149-13B9C9688927}"/>
                  </a:ext>
                </a:extLst>
              </p:cNvPr>
              <p:cNvSpPr/>
              <p:nvPr/>
            </p:nvSpPr>
            <p:spPr>
              <a:xfrm flipH="1">
                <a:off x="6912427" y="4565496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4" y="1"/>
                    </a:moveTo>
                    <a:cubicBezTo>
                      <a:pt x="879" y="1"/>
                      <a:pt x="275" y="115"/>
                      <a:pt x="24" y="939"/>
                    </a:cubicBezTo>
                    <a:cubicBezTo>
                      <a:pt x="0" y="1025"/>
                      <a:pt x="49" y="1113"/>
                      <a:pt x="131" y="1137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3" y="1144"/>
                      <a:pt x="307" y="1100"/>
                      <a:pt x="328" y="1031"/>
                    </a:cubicBezTo>
                    <a:cubicBezTo>
                      <a:pt x="518" y="402"/>
                      <a:pt x="944" y="312"/>
                      <a:pt x="1175" y="312"/>
                    </a:cubicBezTo>
                    <a:cubicBezTo>
                      <a:pt x="1251" y="312"/>
                      <a:pt x="1306" y="321"/>
                      <a:pt x="1325" y="325"/>
                    </a:cubicBezTo>
                    <a:cubicBezTo>
                      <a:pt x="1337" y="328"/>
                      <a:pt x="1349" y="329"/>
                      <a:pt x="1361" y="329"/>
                    </a:cubicBezTo>
                    <a:cubicBezTo>
                      <a:pt x="1433" y="329"/>
                      <a:pt x="1498" y="278"/>
                      <a:pt x="1513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0" y="17"/>
                      <a:pt x="1313" y="1"/>
                      <a:pt x="1194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210;p23">
                <a:extLst>
                  <a:ext uri="{FF2B5EF4-FFF2-40B4-BE49-F238E27FC236}">
                    <a16:creationId xmlns:a16="http://schemas.microsoft.com/office/drawing/2014/main" id="{AE77BAAD-C37C-24D9-C4D5-4A276DFC0022}"/>
                  </a:ext>
                </a:extLst>
              </p:cNvPr>
              <p:cNvSpPr/>
              <p:nvPr/>
            </p:nvSpPr>
            <p:spPr>
              <a:xfrm flipH="1">
                <a:off x="6889266" y="4585177"/>
                <a:ext cx="77182" cy="5105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895" extrusionOk="0">
                    <a:moveTo>
                      <a:pt x="1194" y="0"/>
                    </a:moveTo>
                    <a:cubicBezTo>
                      <a:pt x="1192" y="0"/>
                      <a:pt x="1190" y="0"/>
                      <a:pt x="1189" y="0"/>
                    </a:cubicBezTo>
                    <a:cubicBezTo>
                      <a:pt x="1154" y="4"/>
                      <a:pt x="325" y="27"/>
                      <a:pt x="35" y="673"/>
                    </a:cubicBezTo>
                    <a:cubicBezTo>
                      <a:pt x="1" y="755"/>
                      <a:pt x="38" y="847"/>
                      <a:pt x="117" y="881"/>
                    </a:cubicBezTo>
                    <a:cubicBezTo>
                      <a:pt x="137" y="891"/>
                      <a:pt x="161" y="894"/>
                      <a:pt x="182" y="894"/>
                    </a:cubicBezTo>
                    <a:cubicBezTo>
                      <a:pt x="243" y="894"/>
                      <a:pt x="301" y="861"/>
                      <a:pt x="325" y="802"/>
                    </a:cubicBezTo>
                    <a:cubicBezTo>
                      <a:pt x="530" y="341"/>
                      <a:pt x="1185" y="317"/>
                      <a:pt x="1198" y="317"/>
                    </a:cubicBezTo>
                    <a:cubicBezTo>
                      <a:pt x="1284" y="314"/>
                      <a:pt x="1352" y="243"/>
                      <a:pt x="1352" y="157"/>
                    </a:cubicBezTo>
                    <a:cubicBezTo>
                      <a:pt x="1349" y="70"/>
                      <a:pt x="1277" y="0"/>
                      <a:pt x="1194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211;p23">
                <a:extLst>
                  <a:ext uri="{FF2B5EF4-FFF2-40B4-BE49-F238E27FC236}">
                    <a16:creationId xmlns:a16="http://schemas.microsoft.com/office/drawing/2014/main" id="{6CE54AE6-EC98-D4E5-8187-FB514E217FAC}"/>
                  </a:ext>
                </a:extLst>
              </p:cNvPr>
              <p:cNvSpPr/>
              <p:nvPr/>
            </p:nvSpPr>
            <p:spPr>
              <a:xfrm flipH="1">
                <a:off x="6879116" y="4733725"/>
                <a:ext cx="332686" cy="72504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1271" extrusionOk="0">
                    <a:moveTo>
                      <a:pt x="342" y="1"/>
                    </a:moveTo>
                    <a:cubicBezTo>
                      <a:pt x="342" y="1"/>
                      <a:pt x="127" y="97"/>
                      <a:pt x="137" y="281"/>
                    </a:cubicBezTo>
                    <a:cubicBezTo>
                      <a:pt x="147" y="461"/>
                      <a:pt x="1" y="888"/>
                      <a:pt x="676" y="936"/>
                    </a:cubicBezTo>
                    <a:cubicBezTo>
                      <a:pt x="1285" y="977"/>
                      <a:pt x="3644" y="1271"/>
                      <a:pt x="4668" y="1271"/>
                    </a:cubicBezTo>
                    <a:cubicBezTo>
                      <a:pt x="4840" y="1271"/>
                      <a:pt x="4974" y="1263"/>
                      <a:pt x="5056" y="1244"/>
                    </a:cubicBezTo>
                    <a:cubicBezTo>
                      <a:pt x="5261" y="1226"/>
                      <a:pt x="5663" y="1127"/>
                      <a:pt x="5704" y="943"/>
                    </a:cubicBezTo>
                    <a:cubicBezTo>
                      <a:pt x="5831" y="352"/>
                      <a:pt x="5558" y="264"/>
                      <a:pt x="5558" y="264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212;p23">
                <a:extLst>
                  <a:ext uri="{FF2B5EF4-FFF2-40B4-BE49-F238E27FC236}">
                    <a16:creationId xmlns:a16="http://schemas.microsoft.com/office/drawing/2014/main" id="{2057448F-72AA-0104-AAAB-64FF7D2E425A}"/>
                  </a:ext>
                </a:extLst>
              </p:cNvPr>
              <p:cNvSpPr/>
              <p:nvPr/>
            </p:nvSpPr>
            <p:spPr>
              <a:xfrm flipH="1">
                <a:off x="6975750" y="4572513"/>
                <a:ext cx="227495" cy="194809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415" extrusionOk="0">
                    <a:moveTo>
                      <a:pt x="2431" y="0"/>
                    </a:moveTo>
                    <a:lnTo>
                      <a:pt x="451" y="137"/>
                    </a:lnTo>
                    <a:cubicBezTo>
                      <a:pt x="451" y="137"/>
                      <a:pt x="516" y="1110"/>
                      <a:pt x="325" y="1813"/>
                    </a:cubicBezTo>
                    <a:cubicBezTo>
                      <a:pt x="131" y="2513"/>
                      <a:pt x="0" y="3233"/>
                      <a:pt x="1042" y="3277"/>
                    </a:cubicBezTo>
                    <a:lnTo>
                      <a:pt x="2855" y="3414"/>
                    </a:lnTo>
                    <a:cubicBezTo>
                      <a:pt x="2855" y="3414"/>
                      <a:pt x="2820" y="1577"/>
                      <a:pt x="3988" y="1472"/>
                    </a:cubicBezTo>
                    <a:cubicBezTo>
                      <a:pt x="3988" y="1472"/>
                      <a:pt x="2502" y="1185"/>
                      <a:pt x="2431" y="0"/>
                    </a:cubicBezTo>
                    <a:close/>
                  </a:path>
                </a:pathLst>
              </a:custGeom>
              <a:solidFill>
                <a:srgbClr val="FF8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213;p23">
                <a:extLst>
                  <a:ext uri="{FF2B5EF4-FFF2-40B4-BE49-F238E27FC236}">
                    <a16:creationId xmlns:a16="http://schemas.microsoft.com/office/drawing/2014/main" id="{BADF0A1D-625D-0A87-6963-9D7B68DD60EA}"/>
                  </a:ext>
                </a:extLst>
              </p:cNvPr>
              <p:cNvSpPr/>
              <p:nvPr/>
            </p:nvSpPr>
            <p:spPr>
              <a:xfrm flipH="1">
                <a:off x="7138727" y="4677078"/>
                <a:ext cx="45636" cy="59840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49" extrusionOk="0">
                    <a:moveTo>
                      <a:pt x="373" y="0"/>
                    </a:moveTo>
                    <a:lnTo>
                      <a:pt x="236" y="311"/>
                    </a:lnTo>
                    <a:lnTo>
                      <a:pt x="0" y="311"/>
                    </a:lnTo>
                    <a:lnTo>
                      <a:pt x="141" y="574"/>
                    </a:lnTo>
                    <a:lnTo>
                      <a:pt x="55" y="942"/>
                    </a:lnTo>
                    <a:lnTo>
                      <a:pt x="349" y="731"/>
                    </a:lnTo>
                    <a:lnTo>
                      <a:pt x="608" y="1049"/>
                    </a:lnTo>
                    <a:lnTo>
                      <a:pt x="544" y="584"/>
                    </a:lnTo>
                    <a:lnTo>
                      <a:pt x="799" y="488"/>
                    </a:lnTo>
                    <a:lnTo>
                      <a:pt x="482" y="397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214;p23">
                <a:extLst>
                  <a:ext uri="{FF2B5EF4-FFF2-40B4-BE49-F238E27FC236}">
                    <a16:creationId xmlns:a16="http://schemas.microsoft.com/office/drawing/2014/main" id="{60648688-6531-12FC-AB9B-B60EEB46AE4D}"/>
                  </a:ext>
                </a:extLst>
              </p:cNvPr>
              <p:cNvSpPr/>
              <p:nvPr/>
            </p:nvSpPr>
            <p:spPr>
              <a:xfrm flipH="1">
                <a:off x="6884019" y="4655857"/>
                <a:ext cx="166001" cy="12413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176" extrusionOk="0">
                    <a:moveTo>
                      <a:pt x="1503" y="1"/>
                    </a:moveTo>
                    <a:cubicBezTo>
                      <a:pt x="1304" y="1"/>
                      <a:pt x="1077" y="59"/>
                      <a:pt x="810" y="178"/>
                    </a:cubicBezTo>
                    <a:cubicBezTo>
                      <a:pt x="1" y="536"/>
                      <a:pt x="100" y="1816"/>
                      <a:pt x="100" y="1816"/>
                    </a:cubicBezTo>
                    <a:cubicBezTo>
                      <a:pt x="116" y="2097"/>
                      <a:pt x="726" y="2176"/>
                      <a:pt x="1318" y="2176"/>
                    </a:cubicBezTo>
                    <a:cubicBezTo>
                      <a:pt x="1762" y="2176"/>
                      <a:pt x="2195" y="2132"/>
                      <a:pt x="2360" y="2097"/>
                    </a:cubicBezTo>
                    <a:cubicBezTo>
                      <a:pt x="2739" y="2015"/>
                      <a:pt x="2909" y="1386"/>
                      <a:pt x="2486" y="704"/>
                    </a:cubicBezTo>
                    <a:cubicBezTo>
                      <a:pt x="2200" y="243"/>
                      <a:pt x="1909" y="1"/>
                      <a:pt x="1503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215;p23">
                <a:extLst>
                  <a:ext uri="{FF2B5EF4-FFF2-40B4-BE49-F238E27FC236}">
                    <a16:creationId xmlns:a16="http://schemas.microsoft.com/office/drawing/2014/main" id="{ECEC8CDA-71DC-1730-DDFF-66D0832D8498}"/>
                  </a:ext>
                </a:extLst>
              </p:cNvPr>
              <p:cNvSpPr/>
              <p:nvPr/>
            </p:nvSpPr>
            <p:spPr>
              <a:xfrm flipH="1">
                <a:off x="7003758" y="4583009"/>
                <a:ext cx="122590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486" extrusionOk="0">
                    <a:moveTo>
                      <a:pt x="158" y="1"/>
                    </a:moveTo>
                    <a:lnTo>
                      <a:pt x="1" y="28"/>
                    </a:lnTo>
                    <a:cubicBezTo>
                      <a:pt x="8" y="76"/>
                      <a:pt x="209" y="1206"/>
                      <a:pt x="831" y="1403"/>
                    </a:cubicBezTo>
                    <a:cubicBezTo>
                      <a:pt x="1008" y="1461"/>
                      <a:pt x="1179" y="1485"/>
                      <a:pt x="1332" y="1485"/>
                    </a:cubicBezTo>
                    <a:cubicBezTo>
                      <a:pt x="1718" y="1485"/>
                      <a:pt x="2022" y="1335"/>
                      <a:pt x="2148" y="1141"/>
                    </a:cubicBezTo>
                    <a:lnTo>
                      <a:pt x="2015" y="1052"/>
                    </a:lnTo>
                    <a:cubicBezTo>
                      <a:pt x="1925" y="1191"/>
                      <a:pt x="1678" y="1327"/>
                      <a:pt x="1334" y="1327"/>
                    </a:cubicBezTo>
                    <a:cubicBezTo>
                      <a:pt x="1196" y="1327"/>
                      <a:pt x="1043" y="1305"/>
                      <a:pt x="878" y="1253"/>
                    </a:cubicBezTo>
                    <a:cubicBezTo>
                      <a:pt x="349" y="1086"/>
                      <a:pt x="158" y="11"/>
                      <a:pt x="158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216;p23">
                <a:extLst>
                  <a:ext uri="{FF2B5EF4-FFF2-40B4-BE49-F238E27FC236}">
                    <a16:creationId xmlns:a16="http://schemas.microsoft.com/office/drawing/2014/main" id="{DE473D87-D81C-8927-B0C4-73DD13905C37}"/>
                  </a:ext>
                </a:extLst>
              </p:cNvPr>
              <p:cNvSpPr/>
              <p:nvPr/>
            </p:nvSpPr>
            <p:spPr>
              <a:xfrm flipH="1">
                <a:off x="7023438" y="4606569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6" y="1"/>
                    </a:moveTo>
                    <a:cubicBezTo>
                      <a:pt x="882" y="1"/>
                      <a:pt x="279" y="116"/>
                      <a:pt x="28" y="943"/>
                    </a:cubicBezTo>
                    <a:cubicBezTo>
                      <a:pt x="0" y="1025"/>
                      <a:pt x="49" y="1113"/>
                      <a:pt x="131" y="1138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6" y="1144"/>
                      <a:pt x="308" y="1103"/>
                      <a:pt x="328" y="1035"/>
                    </a:cubicBezTo>
                    <a:cubicBezTo>
                      <a:pt x="521" y="407"/>
                      <a:pt x="945" y="314"/>
                      <a:pt x="1177" y="314"/>
                    </a:cubicBezTo>
                    <a:cubicBezTo>
                      <a:pt x="1253" y="314"/>
                      <a:pt x="1309" y="324"/>
                      <a:pt x="1329" y="328"/>
                    </a:cubicBezTo>
                    <a:cubicBezTo>
                      <a:pt x="1339" y="330"/>
                      <a:pt x="1350" y="331"/>
                      <a:pt x="1360" y="331"/>
                    </a:cubicBezTo>
                    <a:cubicBezTo>
                      <a:pt x="1433" y="331"/>
                      <a:pt x="1498" y="280"/>
                      <a:pt x="1516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1" y="17"/>
                      <a:pt x="1314" y="1"/>
                      <a:pt x="1196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217;p23">
                <a:extLst>
                  <a:ext uri="{FF2B5EF4-FFF2-40B4-BE49-F238E27FC236}">
                    <a16:creationId xmlns:a16="http://schemas.microsoft.com/office/drawing/2014/main" id="{989563D1-E22C-00C2-EC3A-D4A7C3FCEF35}"/>
                  </a:ext>
                </a:extLst>
              </p:cNvPr>
              <p:cNvSpPr/>
              <p:nvPr/>
            </p:nvSpPr>
            <p:spPr>
              <a:xfrm flipH="1">
                <a:off x="7000106" y="4626250"/>
                <a:ext cx="77353" cy="5128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899" extrusionOk="0">
                    <a:moveTo>
                      <a:pt x="1192" y="1"/>
                    </a:moveTo>
                    <a:cubicBezTo>
                      <a:pt x="1154" y="4"/>
                      <a:pt x="325" y="28"/>
                      <a:pt x="39" y="673"/>
                    </a:cubicBezTo>
                    <a:cubicBezTo>
                      <a:pt x="1" y="755"/>
                      <a:pt x="39" y="847"/>
                      <a:pt x="117" y="885"/>
                    </a:cubicBezTo>
                    <a:cubicBezTo>
                      <a:pt x="138" y="891"/>
                      <a:pt x="161" y="898"/>
                      <a:pt x="182" y="898"/>
                    </a:cubicBezTo>
                    <a:cubicBezTo>
                      <a:pt x="243" y="898"/>
                      <a:pt x="302" y="861"/>
                      <a:pt x="329" y="803"/>
                    </a:cubicBezTo>
                    <a:cubicBezTo>
                      <a:pt x="533" y="342"/>
                      <a:pt x="1192" y="318"/>
                      <a:pt x="1199" y="318"/>
                    </a:cubicBezTo>
                    <a:cubicBezTo>
                      <a:pt x="1285" y="318"/>
                      <a:pt x="1356" y="243"/>
                      <a:pt x="1353" y="158"/>
                    </a:cubicBezTo>
                    <a:cubicBezTo>
                      <a:pt x="1349" y="69"/>
                      <a:pt x="1277" y="4"/>
                      <a:pt x="1192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218;p23">
                <a:extLst>
                  <a:ext uri="{FF2B5EF4-FFF2-40B4-BE49-F238E27FC236}">
                    <a16:creationId xmlns:a16="http://schemas.microsoft.com/office/drawing/2014/main" id="{A89910BE-C2A7-4E40-4A8C-7EC3F4B16AA3}"/>
                  </a:ext>
                </a:extLst>
              </p:cNvPr>
              <p:cNvSpPr/>
              <p:nvPr/>
            </p:nvSpPr>
            <p:spPr>
              <a:xfrm flipH="1">
                <a:off x="6709351" y="2692905"/>
                <a:ext cx="601368" cy="528750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9269" extrusionOk="0">
                    <a:moveTo>
                      <a:pt x="6645" y="1"/>
                    </a:moveTo>
                    <a:cubicBezTo>
                      <a:pt x="5506" y="1"/>
                      <a:pt x="4402" y="359"/>
                      <a:pt x="3879" y="520"/>
                    </a:cubicBezTo>
                    <a:cubicBezTo>
                      <a:pt x="2967" y="800"/>
                      <a:pt x="561" y="2227"/>
                      <a:pt x="280" y="4043"/>
                    </a:cubicBezTo>
                    <a:cubicBezTo>
                      <a:pt x="0" y="5862"/>
                      <a:pt x="2288" y="8873"/>
                      <a:pt x="2346" y="9228"/>
                    </a:cubicBezTo>
                    <a:cubicBezTo>
                      <a:pt x="2350" y="9256"/>
                      <a:pt x="2401" y="9269"/>
                      <a:pt x="2490" y="9269"/>
                    </a:cubicBezTo>
                    <a:cubicBezTo>
                      <a:pt x="3555" y="9269"/>
                      <a:pt x="10121" y="7453"/>
                      <a:pt x="10121" y="7453"/>
                    </a:cubicBezTo>
                    <a:cubicBezTo>
                      <a:pt x="10121" y="7453"/>
                      <a:pt x="10542" y="2227"/>
                      <a:pt x="8992" y="800"/>
                    </a:cubicBezTo>
                    <a:cubicBezTo>
                      <a:pt x="8336" y="194"/>
                      <a:pt x="7481" y="1"/>
                      <a:pt x="664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219;p23">
                <a:extLst>
                  <a:ext uri="{FF2B5EF4-FFF2-40B4-BE49-F238E27FC236}">
                    <a16:creationId xmlns:a16="http://schemas.microsoft.com/office/drawing/2014/main" id="{C7164C75-F1E3-0855-D320-7ABEED5372BE}"/>
                  </a:ext>
                </a:extLst>
              </p:cNvPr>
              <p:cNvSpPr/>
              <p:nvPr/>
            </p:nvSpPr>
            <p:spPr>
              <a:xfrm flipH="1">
                <a:off x="7045060" y="2953319"/>
                <a:ext cx="214432" cy="254364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4459" extrusionOk="0">
                    <a:moveTo>
                      <a:pt x="1386" y="1"/>
                    </a:moveTo>
                    <a:cubicBezTo>
                      <a:pt x="1302" y="1"/>
                      <a:pt x="1220" y="23"/>
                      <a:pt x="1140" y="72"/>
                    </a:cubicBezTo>
                    <a:cubicBezTo>
                      <a:pt x="93" y="717"/>
                      <a:pt x="0" y="2048"/>
                      <a:pt x="0" y="2048"/>
                    </a:cubicBezTo>
                    <a:lnTo>
                      <a:pt x="1202" y="4458"/>
                    </a:lnTo>
                    <a:lnTo>
                      <a:pt x="3759" y="3400"/>
                    </a:lnTo>
                    <a:cubicBezTo>
                      <a:pt x="3759" y="3400"/>
                      <a:pt x="2416" y="1"/>
                      <a:pt x="138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220;p23">
                <a:extLst>
                  <a:ext uri="{FF2B5EF4-FFF2-40B4-BE49-F238E27FC236}">
                    <a16:creationId xmlns:a16="http://schemas.microsoft.com/office/drawing/2014/main" id="{F40DB4DA-155B-6B2A-DCAB-3D29F29B36B4}"/>
                  </a:ext>
                </a:extLst>
              </p:cNvPr>
              <p:cNvSpPr/>
              <p:nvPr/>
            </p:nvSpPr>
            <p:spPr>
              <a:xfrm flipH="1">
                <a:off x="6668850" y="3103921"/>
                <a:ext cx="691328" cy="1379006"/>
              </a:xfrm>
              <a:custGeom>
                <a:avLst/>
                <a:gdLst/>
                <a:ahLst/>
                <a:cxnLst/>
                <a:rect l="l" t="t" r="r" b="b"/>
                <a:pathLst>
                  <a:path w="12119" h="24174" extrusionOk="0">
                    <a:moveTo>
                      <a:pt x="9345" y="1"/>
                    </a:moveTo>
                    <a:cubicBezTo>
                      <a:pt x="6833" y="1"/>
                      <a:pt x="3500" y="1145"/>
                      <a:pt x="2779" y="1590"/>
                    </a:cubicBezTo>
                    <a:cubicBezTo>
                      <a:pt x="2608" y="1696"/>
                      <a:pt x="3213" y="2921"/>
                      <a:pt x="3213" y="2921"/>
                    </a:cubicBezTo>
                    <a:cubicBezTo>
                      <a:pt x="3213" y="2921"/>
                      <a:pt x="219" y="5798"/>
                      <a:pt x="127" y="10270"/>
                    </a:cubicBezTo>
                    <a:cubicBezTo>
                      <a:pt x="0" y="16230"/>
                      <a:pt x="2595" y="23498"/>
                      <a:pt x="2595" y="23498"/>
                    </a:cubicBezTo>
                    <a:cubicBezTo>
                      <a:pt x="2595" y="23498"/>
                      <a:pt x="2803" y="24174"/>
                      <a:pt x="3943" y="24174"/>
                    </a:cubicBezTo>
                    <a:cubicBezTo>
                      <a:pt x="5086" y="24174"/>
                      <a:pt x="5879" y="23662"/>
                      <a:pt x="5879" y="23662"/>
                    </a:cubicBezTo>
                    <a:cubicBezTo>
                      <a:pt x="5929" y="23664"/>
                      <a:pt x="5978" y="23665"/>
                      <a:pt x="6026" y="23665"/>
                    </a:cubicBezTo>
                    <a:cubicBezTo>
                      <a:pt x="7377" y="23665"/>
                      <a:pt x="7506" y="22754"/>
                      <a:pt x="7506" y="22754"/>
                    </a:cubicBezTo>
                    <a:cubicBezTo>
                      <a:pt x="7763" y="21962"/>
                      <a:pt x="10022" y="16534"/>
                      <a:pt x="11070" y="11574"/>
                    </a:cubicBezTo>
                    <a:cubicBezTo>
                      <a:pt x="12119" y="6614"/>
                      <a:pt x="11654" y="1959"/>
                      <a:pt x="11675" y="1655"/>
                    </a:cubicBezTo>
                    <a:cubicBezTo>
                      <a:pt x="11699" y="1351"/>
                      <a:pt x="11675" y="607"/>
                      <a:pt x="11675" y="607"/>
                    </a:cubicBezTo>
                    <a:cubicBezTo>
                      <a:pt x="11147" y="168"/>
                      <a:pt x="10306" y="1"/>
                      <a:pt x="9345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221;p23">
                <a:extLst>
                  <a:ext uri="{FF2B5EF4-FFF2-40B4-BE49-F238E27FC236}">
                    <a16:creationId xmlns:a16="http://schemas.microsoft.com/office/drawing/2014/main" id="{BC90BA60-F100-9360-F8D3-FAD6492172FC}"/>
                  </a:ext>
                </a:extLst>
              </p:cNvPr>
              <p:cNvSpPr/>
              <p:nvPr/>
            </p:nvSpPr>
            <p:spPr>
              <a:xfrm flipH="1">
                <a:off x="6700958" y="3139061"/>
                <a:ext cx="92185" cy="221049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3875" extrusionOk="0">
                    <a:moveTo>
                      <a:pt x="1524" y="1"/>
                    </a:moveTo>
                    <a:cubicBezTo>
                      <a:pt x="1478" y="1"/>
                      <a:pt x="1442" y="35"/>
                      <a:pt x="1445" y="79"/>
                    </a:cubicBezTo>
                    <a:cubicBezTo>
                      <a:pt x="1462" y="1721"/>
                      <a:pt x="1373" y="3486"/>
                      <a:pt x="1196" y="3605"/>
                    </a:cubicBezTo>
                    <a:cubicBezTo>
                      <a:pt x="1043" y="3695"/>
                      <a:pt x="747" y="3719"/>
                      <a:pt x="490" y="3719"/>
                    </a:cubicBezTo>
                    <a:cubicBezTo>
                      <a:pt x="327" y="3719"/>
                      <a:pt x="179" y="3709"/>
                      <a:pt x="93" y="3701"/>
                    </a:cubicBezTo>
                    <a:cubicBezTo>
                      <a:pt x="89" y="3701"/>
                      <a:pt x="84" y="3700"/>
                      <a:pt x="80" y="3700"/>
                    </a:cubicBezTo>
                    <a:cubicBezTo>
                      <a:pt x="42" y="3700"/>
                      <a:pt x="11" y="3729"/>
                      <a:pt x="8" y="3769"/>
                    </a:cubicBezTo>
                    <a:cubicBezTo>
                      <a:pt x="0" y="3813"/>
                      <a:pt x="35" y="3851"/>
                      <a:pt x="76" y="3858"/>
                    </a:cubicBezTo>
                    <a:cubicBezTo>
                      <a:pt x="93" y="3858"/>
                      <a:pt x="274" y="3875"/>
                      <a:pt x="499" y="3875"/>
                    </a:cubicBezTo>
                    <a:cubicBezTo>
                      <a:pt x="766" y="3875"/>
                      <a:pt x="1089" y="3851"/>
                      <a:pt x="1274" y="3742"/>
                    </a:cubicBezTo>
                    <a:cubicBezTo>
                      <a:pt x="1615" y="3547"/>
                      <a:pt x="1612" y="888"/>
                      <a:pt x="1601" y="79"/>
                    </a:cubicBezTo>
                    <a:cubicBezTo>
                      <a:pt x="1601" y="35"/>
                      <a:pt x="1564" y="1"/>
                      <a:pt x="1524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222;p23">
                <a:extLst>
                  <a:ext uri="{FF2B5EF4-FFF2-40B4-BE49-F238E27FC236}">
                    <a16:creationId xmlns:a16="http://schemas.microsoft.com/office/drawing/2014/main" id="{F4E9E399-20F1-8978-C084-B864B9882D51}"/>
                  </a:ext>
                </a:extLst>
              </p:cNvPr>
              <p:cNvSpPr/>
              <p:nvPr/>
            </p:nvSpPr>
            <p:spPr>
              <a:xfrm flipH="1">
                <a:off x="6709970" y="3134212"/>
                <a:ext cx="23388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410" h="861" extrusionOk="0">
                    <a:moveTo>
                      <a:pt x="205" y="0"/>
                    </a:moveTo>
                    <a:cubicBezTo>
                      <a:pt x="93" y="0"/>
                      <a:pt x="0" y="191"/>
                      <a:pt x="0" y="431"/>
                    </a:cubicBezTo>
                    <a:cubicBezTo>
                      <a:pt x="0" y="666"/>
                      <a:pt x="93" y="861"/>
                      <a:pt x="205" y="861"/>
                    </a:cubicBezTo>
                    <a:cubicBezTo>
                      <a:pt x="318" y="861"/>
                      <a:pt x="410" y="666"/>
                      <a:pt x="410" y="431"/>
                    </a:cubicBezTo>
                    <a:cubicBezTo>
                      <a:pt x="410" y="191"/>
                      <a:pt x="318" y="0"/>
                      <a:pt x="205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223;p23">
                <a:extLst>
                  <a:ext uri="{FF2B5EF4-FFF2-40B4-BE49-F238E27FC236}">
                    <a16:creationId xmlns:a16="http://schemas.microsoft.com/office/drawing/2014/main" id="{D6BA24DB-482A-A917-1AA5-BF97152B71CC}"/>
                  </a:ext>
                </a:extLst>
              </p:cNvPr>
              <p:cNvSpPr/>
              <p:nvPr/>
            </p:nvSpPr>
            <p:spPr>
              <a:xfrm flipH="1">
                <a:off x="6744375" y="3189946"/>
                <a:ext cx="437649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1492" extrusionOk="0">
                    <a:moveTo>
                      <a:pt x="6523" y="1"/>
                    </a:moveTo>
                    <a:cubicBezTo>
                      <a:pt x="3032" y="1"/>
                      <a:pt x="90" y="1325"/>
                      <a:pt x="59" y="1341"/>
                    </a:cubicBezTo>
                    <a:cubicBezTo>
                      <a:pt x="18" y="1358"/>
                      <a:pt x="0" y="1406"/>
                      <a:pt x="18" y="1444"/>
                    </a:cubicBezTo>
                    <a:cubicBezTo>
                      <a:pt x="32" y="1475"/>
                      <a:pt x="62" y="1491"/>
                      <a:pt x="90" y="1491"/>
                    </a:cubicBezTo>
                    <a:cubicBezTo>
                      <a:pt x="103" y="1491"/>
                      <a:pt x="113" y="1488"/>
                      <a:pt x="123" y="1484"/>
                    </a:cubicBezTo>
                    <a:cubicBezTo>
                      <a:pt x="155" y="1469"/>
                      <a:pt x="3067" y="158"/>
                      <a:pt x="6523" y="158"/>
                    </a:cubicBezTo>
                    <a:cubicBezTo>
                      <a:pt x="6871" y="158"/>
                      <a:pt x="7225" y="171"/>
                      <a:pt x="7583" y="201"/>
                    </a:cubicBezTo>
                    <a:cubicBezTo>
                      <a:pt x="7585" y="201"/>
                      <a:pt x="7588" y="201"/>
                      <a:pt x="7590" y="201"/>
                    </a:cubicBezTo>
                    <a:cubicBezTo>
                      <a:pt x="7631" y="201"/>
                      <a:pt x="7665" y="171"/>
                      <a:pt x="7668" y="129"/>
                    </a:cubicBezTo>
                    <a:cubicBezTo>
                      <a:pt x="7671" y="85"/>
                      <a:pt x="7640" y="47"/>
                      <a:pt x="7596" y="44"/>
                    </a:cubicBezTo>
                    <a:cubicBezTo>
                      <a:pt x="7234" y="14"/>
                      <a:pt x="6876" y="1"/>
                      <a:pt x="652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224;p23">
                <a:extLst>
                  <a:ext uri="{FF2B5EF4-FFF2-40B4-BE49-F238E27FC236}">
                    <a16:creationId xmlns:a16="http://schemas.microsoft.com/office/drawing/2014/main" id="{F2C99C81-7D55-922A-416B-BA746762E6BC}"/>
                  </a:ext>
                </a:extLst>
              </p:cNvPr>
              <p:cNvSpPr/>
              <p:nvPr/>
            </p:nvSpPr>
            <p:spPr>
              <a:xfrm flipH="1">
                <a:off x="7055555" y="3137521"/>
                <a:ext cx="79521" cy="11865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080" extrusionOk="0">
                    <a:moveTo>
                      <a:pt x="1202" y="1"/>
                    </a:moveTo>
                    <a:lnTo>
                      <a:pt x="263" y="223"/>
                    </a:lnTo>
                    <a:cubicBezTo>
                      <a:pt x="1" y="1393"/>
                      <a:pt x="673" y="2079"/>
                      <a:pt x="673" y="2079"/>
                    </a:cubicBezTo>
                    <a:lnTo>
                      <a:pt x="1394" y="1878"/>
                    </a:lnTo>
                    <a:cubicBezTo>
                      <a:pt x="800" y="1226"/>
                      <a:pt x="1202" y="1"/>
                      <a:pt x="120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225;p23">
                <a:extLst>
                  <a:ext uri="{FF2B5EF4-FFF2-40B4-BE49-F238E27FC236}">
                    <a16:creationId xmlns:a16="http://schemas.microsoft.com/office/drawing/2014/main" id="{F054831E-7BC8-B7C5-C49D-9908AC2FC02D}"/>
                  </a:ext>
                </a:extLst>
              </p:cNvPr>
              <p:cNvSpPr/>
              <p:nvPr/>
            </p:nvSpPr>
            <p:spPr>
              <a:xfrm flipH="1">
                <a:off x="7050706" y="3133071"/>
                <a:ext cx="89047" cy="127553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236" extrusionOk="0">
                    <a:moveTo>
                      <a:pt x="1172" y="188"/>
                    </a:moveTo>
                    <a:lnTo>
                      <a:pt x="1172" y="188"/>
                    </a:lnTo>
                    <a:cubicBezTo>
                      <a:pt x="1090" y="512"/>
                      <a:pt x="929" y="1352"/>
                      <a:pt x="1339" y="1911"/>
                    </a:cubicBezTo>
                    <a:lnTo>
                      <a:pt x="779" y="2069"/>
                    </a:lnTo>
                    <a:cubicBezTo>
                      <a:pt x="660" y="1922"/>
                      <a:pt x="219" y="1314"/>
                      <a:pt x="410" y="365"/>
                    </a:cubicBezTo>
                    <a:lnTo>
                      <a:pt x="1172" y="188"/>
                    </a:lnTo>
                    <a:close/>
                    <a:moveTo>
                      <a:pt x="1287" y="1"/>
                    </a:moveTo>
                    <a:cubicBezTo>
                      <a:pt x="1280" y="1"/>
                      <a:pt x="1273" y="2"/>
                      <a:pt x="1267" y="3"/>
                    </a:cubicBezTo>
                    <a:lnTo>
                      <a:pt x="324" y="222"/>
                    </a:lnTo>
                    <a:cubicBezTo>
                      <a:pt x="297" y="228"/>
                      <a:pt x="274" y="252"/>
                      <a:pt x="267" y="283"/>
                    </a:cubicBezTo>
                    <a:cubicBezTo>
                      <a:pt x="1" y="1484"/>
                      <a:pt x="669" y="2181"/>
                      <a:pt x="697" y="2212"/>
                    </a:cubicBezTo>
                    <a:cubicBezTo>
                      <a:pt x="714" y="2226"/>
                      <a:pt x="734" y="2236"/>
                      <a:pt x="755" y="2236"/>
                    </a:cubicBezTo>
                    <a:cubicBezTo>
                      <a:pt x="762" y="2236"/>
                      <a:pt x="768" y="2236"/>
                      <a:pt x="775" y="2232"/>
                    </a:cubicBezTo>
                    <a:lnTo>
                      <a:pt x="1496" y="2031"/>
                    </a:lnTo>
                    <a:cubicBezTo>
                      <a:pt x="1523" y="2024"/>
                      <a:pt x="1544" y="2004"/>
                      <a:pt x="1553" y="1976"/>
                    </a:cubicBezTo>
                    <a:cubicBezTo>
                      <a:pt x="1561" y="1952"/>
                      <a:pt x="1553" y="1922"/>
                      <a:pt x="1533" y="1901"/>
                    </a:cubicBezTo>
                    <a:cubicBezTo>
                      <a:pt x="977" y="1294"/>
                      <a:pt x="1356" y="116"/>
                      <a:pt x="1359" y="102"/>
                    </a:cubicBezTo>
                    <a:cubicBezTo>
                      <a:pt x="1369" y="75"/>
                      <a:pt x="1362" y="47"/>
                      <a:pt x="1345" y="27"/>
                    </a:cubicBezTo>
                    <a:cubicBezTo>
                      <a:pt x="1330" y="9"/>
                      <a:pt x="1308" y="1"/>
                      <a:pt x="1287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226;p23">
                <a:extLst>
                  <a:ext uri="{FF2B5EF4-FFF2-40B4-BE49-F238E27FC236}">
                    <a16:creationId xmlns:a16="http://schemas.microsoft.com/office/drawing/2014/main" id="{83E58C63-D7E5-AD22-CA45-BBF8522C0AB2}"/>
                  </a:ext>
                </a:extLst>
              </p:cNvPr>
              <p:cNvSpPr/>
              <p:nvPr/>
            </p:nvSpPr>
            <p:spPr>
              <a:xfrm flipH="1">
                <a:off x="6884988" y="3100498"/>
                <a:ext cx="73075" cy="11888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084" extrusionOk="0">
                    <a:moveTo>
                      <a:pt x="1281" y="1"/>
                    </a:moveTo>
                    <a:lnTo>
                      <a:pt x="416" y="127"/>
                    </a:lnTo>
                    <a:cubicBezTo>
                      <a:pt x="416" y="127"/>
                      <a:pt x="0" y="984"/>
                      <a:pt x="403" y="2083"/>
                    </a:cubicBezTo>
                    <a:lnTo>
                      <a:pt x="1141" y="1950"/>
                    </a:lnTo>
                    <a:cubicBezTo>
                      <a:pt x="1141" y="1950"/>
                      <a:pt x="867" y="913"/>
                      <a:pt x="1281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227;p23">
                <a:extLst>
                  <a:ext uri="{FF2B5EF4-FFF2-40B4-BE49-F238E27FC236}">
                    <a16:creationId xmlns:a16="http://schemas.microsoft.com/office/drawing/2014/main" id="{82BE1CA6-6071-6B61-D345-EF6C96F74229}"/>
                  </a:ext>
                </a:extLst>
              </p:cNvPr>
              <p:cNvSpPr/>
              <p:nvPr/>
            </p:nvSpPr>
            <p:spPr>
              <a:xfrm flipH="1">
                <a:off x="6880310" y="3095991"/>
                <a:ext cx="82430" cy="128066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245" extrusionOk="0">
                    <a:moveTo>
                      <a:pt x="1236" y="179"/>
                    </a:moveTo>
                    <a:lnTo>
                      <a:pt x="1236" y="179"/>
                    </a:lnTo>
                    <a:cubicBezTo>
                      <a:pt x="949" y="926"/>
                      <a:pt x="1072" y="1712"/>
                      <a:pt x="1127" y="1967"/>
                    </a:cubicBezTo>
                    <a:lnTo>
                      <a:pt x="539" y="2073"/>
                    </a:lnTo>
                    <a:cubicBezTo>
                      <a:pt x="232" y="1176"/>
                      <a:pt x="485" y="448"/>
                      <a:pt x="553" y="278"/>
                    </a:cubicBezTo>
                    <a:lnTo>
                      <a:pt x="1236" y="179"/>
                    </a:lnTo>
                    <a:close/>
                    <a:moveTo>
                      <a:pt x="1360" y="0"/>
                    </a:moveTo>
                    <a:cubicBezTo>
                      <a:pt x="1356" y="0"/>
                      <a:pt x="1352" y="1"/>
                      <a:pt x="1349" y="1"/>
                    </a:cubicBezTo>
                    <a:lnTo>
                      <a:pt x="489" y="127"/>
                    </a:lnTo>
                    <a:cubicBezTo>
                      <a:pt x="462" y="131"/>
                      <a:pt x="441" y="148"/>
                      <a:pt x="430" y="172"/>
                    </a:cubicBezTo>
                    <a:cubicBezTo>
                      <a:pt x="410" y="206"/>
                      <a:pt x="0" y="1069"/>
                      <a:pt x="413" y="2189"/>
                    </a:cubicBezTo>
                    <a:cubicBezTo>
                      <a:pt x="424" y="2224"/>
                      <a:pt x="454" y="2244"/>
                      <a:pt x="485" y="2244"/>
                    </a:cubicBezTo>
                    <a:cubicBezTo>
                      <a:pt x="492" y="2244"/>
                      <a:pt x="495" y="2244"/>
                      <a:pt x="503" y="2241"/>
                    </a:cubicBezTo>
                    <a:lnTo>
                      <a:pt x="1236" y="2107"/>
                    </a:lnTo>
                    <a:cubicBezTo>
                      <a:pt x="1256" y="2104"/>
                      <a:pt x="1277" y="2090"/>
                      <a:pt x="1287" y="2073"/>
                    </a:cubicBezTo>
                    <a:cubicBezTo>
                      <a:pt x="1301" y="2053"/>
                      <a:pt x="1305" y="2029"/>
                      <a:pt x="1297" y="2008"/>
                    </a:cubicBezTo>
                    <a:cubicBezTo>
                      <a:pt x="1294" y="1998"/>
                      <a:pt x="1038" y="984"/>
                      <a:pt x="1434" y="111"/>
                    </a:cubicBezTo>
                    <a:cubicBezTo>
                      <a:pt x="1445" y="86"/>
                      <a:pt x="1441" y="56"/>
                      <a:pt x="1424" y="32"/>
                    </a:cubicBezTo>
                    <a:cubicBezTo>
                      <a:pt x="1409" y="11"/>
                      <a:pt x="1386" y="0"/>
                      <a:pt x="1360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228;p23">
                <a:extLst>
                  <a:ext uri="{FF2B5EF4-FFF2-40B4-BE49-F238E27FC236}">
                    <a16:creationId xmlns:a16="http://schemas.microsoft.com/office/drawing/2014/main" id="{44909AB4-2CD0-D05B-AD2D-9074EEF6BF58}"/>
                  </a:ext>
                </a:extLst>
              </p:cNvPr>
              <p:cNvSpPr/>
              <p:nvPr/>
            </p:nvSpPr>
            <p:spPr>
              <a:xfrm flipH="1">
                <a:off x="7010205" y="3297535"/>
                <a:ext cx="218768" cy="218768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835" extrusionOk="0">
                    <a:moveTo>
                      <a:pt x="3043" y="1"/>
                    </a:moveTo>
                    <a:cubicBezTo>
                      <a:pt x="3035" y="1"/>
                      <a:pt x="3027" y="2"/>
                      <a:pt x="3019" y="5"/>
                    </a:cubicBezTo>
                    <a:cubicBezTo>
                      <a:pt x="2978" y="15"/>
                      <a:pt x="2950" y="60"/>
                      <a:pt x="2964" y="104"/>
                    </a:cubicBezTo>
                    <a:cubicBezTo>
                      <a:pt x="2994" y="203"/>
                      <a:pt x="3637" y="2595"/>
                      <a:pt x="66" y="3681"/>
                    </a:cubicBezTo>
                    <a:cubicBezTo>
                      <a:pt x="25" y="3695"/>
                      <a:pt x="1" y="3739"/>
                      <a:pt x="15" y="3780"/>
                    </a:cubicBezTo>
                    <a:cubicBezTo>
                      <a:pt x="25" y="3814"/>
                      <a:pt x="56" y="3835"/>
                      <a:pt x="90" y="3835"/>
                    </a:cubicBezTo>
                    <a:cubicBezTo>
                      <a:pt x="97" y="3835"/>
                      <a:pt x="103" y="3835"/>
                      <a:pt x="114" y="3832"/>
                    </a:cubicBezTo>
                    <a:cubicBezTo>
                      <a:pt x="3834" y="2702"/>
                      <a:pt x="3125" y="83"/>
                      <a:pt x="3117" y="60"/>
                    </a:cubicBezTo>
                    <a:cubicBezTo>
                      <a:pt x="3107" y="23"/>
                      <a:pt x="3076" y="1"/>
                      <a:pt x="304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229;p23">
                <a:extLst>
                  <a:ext uri="{FF2B5EF4-FFF2-40B4-BE49-F238E27FC236}">
                    <a16:creationId xmlns:a16="http://schemas.microsoft.com/office/drawing/2014/main" id="{CE52CC2B-17FE-F932-C7C4-2B3C13A0E5BD}"/>
                  </a:ext>
                </a:extLst>
              </p:cNvPr>
              <p:cNvSpPr/>
              <p:nvPr/>
            </p:nvSpPr>
            <p:spPr>
              <a:xfrm flipH="1">
                <a:off x="7128630" y="3256120"/>
                <a:ext cx="3759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659" h="691" extrusionOk="0">
                    <a:moveTo>
                      <a:pt x="123" y="0"/>
                    </a:moveTo>
                    <a:lnTo>
                      <a:pt x="79" y="85"/>
                    </a:lnTo>
                    <a:cubicBezTo>
                      <a:pt x="0" y="233"/>
                      <a:pt x="62" y="564"/>
                      <a:pt x="72" y="628"/>
                    </a:cubicBezTo>
                    <a:cubicBezTo>
                      <a:pt x="79" y="666"/>
                      <a:pt x="113" y="690"/>
                      <a:pt x="150" y="690"/>
                    </a:cubicBezTo>
                    <a:lnTo>
                      <a:pt x="164" y="690"/>
                    </a:lnTo>
                    <a:cubicBezTo>
                      <a:pt x="208" y="683"/>
                      <a:pt x="235" y="638"/>
                      <a:pt x="229" y="597"/>
                    </a:cubicBezTo>
                    <a:cubicBezTo>
                      <a:pt x="208" y="502"/>
                      <a:pt x="194" y="365"/>
                      <a:pt x="199" y="266"/>
                    </a:cubicBezTo>
                    <a:lnTo>
                      <a:pt x="199" y="266"/>
                    </a:lnTo>
                    <a:cubicBezTo>
                      <a:pt x="335" y="386"/>
                      <a:pt x="481" y="543"/>
                      <a:pt x="495" y="625"/>
                    </a:cubicBezTo>
                    <a:cubicBezTo>
                      <a:pt x="501" y="665"/>
                      <a:pt x="535" y="691"/>
                      <a:pt x="574" y="691"/>
                    </a:cubicBezTo>
                    <a:cubicBezTo>
                      <a:pt x="579" y="691"/>
                      <a:pt x="583" y="691"/>
                      <a:pt x="588" y="690"/>
                    </a:cubicBezTo>
                    <a:cubicBezTo>
                      <a:pt x="629" y="683"/>
                      <a:pt x="659" y="642"/>
                      <a:pt x="652" y="597"/>
                    </a:cubicBezTo>
                    <a:cubicBezTo>
                      <a:pt x="618" y="400"/>
                      <a:pt x="270" y="113"/>
                      <a:pt x="199" y="58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230;p23">
                <a:extLst>
                  <a:ext uri="{FF2B5EF4-FFF2-40B4-BE49-F238E27FC236}">
                    <a16:creationId xmlns:a16="http://schemas.microsoft.com/office/drawing/2014/main" id="{A93A0AF4-E71E-F941-A374-19E6E4A374E0}"/>
                  </a:ext>
                </a:extLst>
              </p:cNvPr>
              <p:cNvSpPr/>
              <p:nvPr/>
            </p:nvSpPr>
            <p:spPr>
              <a:xfrm flipH="1">
                <a:off x="6847222" y="3191429"/>
                <a:ext cx="21278" cy="3263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72" extrusionOk="0">
                    <a:moveTo>
                      <a:pt x="282" y="1"/>
                    </a:moveTo>
                    <a:cubicBezTo>
                      <a:pt x="267" y="1"/>
                      <a:pt x="251" y="5"/>
                      <a:pt x="236" y="15"/>
                    </a:cubicBezTo>
                    <a:cubicBezTo>
                      <a:pt x="223" y="25"/>
                      <a:pt x="93" y="121"/>
                      <a:pt x="11" y="472"/>
                    </a:cubicBezTo>
                    <a:cubicBezTo>
                      <a:pt x="1" y="516"/>
                      <a:pt x="28" y="557"/>
                      <a:pt x="69" y="568"/>
                    </a:cubicBezTo>
                    <a:cubicBezTo>
                      <a:pt x="75" y="568"/>
                      <a:pt x="83" y="571"/>
                      <a:pt x="86" y="571"/>
                    </a:cubicBezTo>
                    <a:cubicBezTo>
                      <a:pt x="124" y="571"/>
                      <a:pt x="157" y="543"/>
                      <a:pt x="165" y="510"/>
                    </a:cubicBezTo>
                    <a:cubicBezTo>
                      <a:pt x="233" y="223"/>
                      <a:pt x="329" y="144"/>
                      <a:pt x="325" y="144"/>
                    </a:cubicBezTo>
                    <a:cubicBezTo>
                      <a:pt x="362" y="121"/>
                      <a:pt x="373" y="69"/>
                      <a:pt x="346" y="35"/>
                    </a:cubicBezTo>
                    <a:cubicBezTo>
                      <a:pt x="331" y="12"/>
                      <a:pt x="307" y="1"/>
                      <a:pt x="28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231;p23">
                <a:extLst>
                  <a:ext uri="{FF2B5EF4-FFF2-40B4-BE49-F238E27FC236}">
                    <a16:creationId xmlns:a16="http://schemas.microsoft.com/office/drawing/2014/main" id="{7F58AAC1-8B49-6AD0-73A6-144DF539FBED}"/>
                  </a:ext>
                </a:extLst>
              </p:cNvPr>
              <p:cNvSpPr/>
              <p:nvPr/>
            </p:nvSpPr>
            <p:spPr>
              <a:xfrm flipH="1">
                <a:off x="6792690" y="3402385"/>
                <a:ext cx="237022" cy="1055846"/>
              </a:xfrm>
              <a:custGeom>
                <a:avLst/>
                <a:gdLst/>
                <a:ahLst/>
                <a:cxnLst/>
                <a:rect l="l" t="t" r="r" b="b"/>
                <a:pathLst>
                  <a:path w="4155" h="18509" extrusionOk="0">
                    <a:moveTo>
                      <a:pt x="4068" y="1"/>
                    </a:moveTo>
                    <a:cubicBezTo>
                      <a:pt x="4059" y="1"/>
                      <a:pt x="4048" y="3"/>
                      <a:pt x="4039" y="7"/>
                    </a:cubicBezTo>
                    <a:cubicBezTo>
                      <a:pt x="3489" y="222"/>
                      <a:pt x="3349" y="713"/>
                      <a:pt x="3196" y="1437"/>
                    </a:cubicBezTo>
                    <a:cubicBezTo>
                      <a:pt x="3045" y="2154"/>
                      <a:pt x="273" y="15979"/>
                      <a:pt x="7" y="18420"/>
                    </a:cubicBezTo>
                    <a:cubicBezTo>
                      <a:pt x="0" y="18464"/>
                      <a:pt x="31" y="18505"/>
                      <a:pt x="75" y="18508"/>
                    </a:cubicBezTo>
                    <a:lnTo>
                      <a:pt x="86" y="18508"/>
                    </a:lnTo>
                    <a:cubicBezTo>
                      <a:pt x="123" y="18508"/>
                      <a:pt x="157" y="18478"/>
                      <a:pt x="164" y="18440"/>
                    </a:cubicBezTo>
                    <a:cubicBezTo>
                      <a:pt x="423" y="16057"/>
                      <a:pt x="3205" y="2157"/>
                      <a:pt x="3352" y="1471"/>
                    </a:cubicBezTo>
                    <a:cubicBezTo>
                      <a:pt x="3495" y="775"/>
                      <a:pt x="3618" y="341"/>
                      <a:pt x="4097" y="154"/>
                    </a:cubicBezTo>
                    <a:cubicBezTo>
                      <a:pt x="4138" y="140"/>
                      <a:pt x="4155" y="92"/>
                      <a:pt x="4141" y="51"/>
                    </a:cubicBezTo>
                    <a:cubicBezTo>
                      <a:pt x="4128" y="20"/>
                      <a:pt x="4099" y="1"/>
                      <a:pt x="4068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232;p23">
                <a:extLst>
                  <a:ext uri="{FF2B5EF4-FFF2-40B4-BE49-F238E27FC236}">
                    <a16:creationId xmlns:a16="http://schemas.microsoft.com/office/drawing/2014/main" id="{B7EC04CF-4F80-B0F5-9858-F7E23599BE26}"/>
                  </a:ext>
                </a:extLst>
              </p:cNvPr>
              <p:cNvSpPr/>
              <p:nvPr/>
            </p:nvSpPr>
            <p:spPr>
              <a:xfrm flipH="1">
                <a:off x="6909749" y="4378728"/>
                <a:ext cx="331888" cy="216486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3795" extrusionOk="0">
                    <a:moveTo>
                      <a:pt x="5576" y="1"/>
                    </a:moveTo>
                    <a:lnTo>
                      <a:pt x="5463" y="311"/>
                    </a:lnTo>
                    <a:cubicBezTo>
                      <a:pt x="5463" y="311"/>
                      <a:pt x="5149" y="772"/>
                      <a:pt x="4634" y="858"/>
                    </a:cubicBezTo>
                    <a:cubicBezTo>
                      <a:pt x="4566" y="869"/>
                      <a:pt x="4504" y="874"/>
                      <a:pt x="4446" y="874"/>
                    </a:cubicBezTo>
                    <a:cubicBezTo>
                      <a:pt x="4062" y="874"/>
                      <a:pt x="3889" y="659"/>
                      <a:pt x="3889" y="659"/>
                    </a:cubicBezTo>
                    <a:lnTo>
                      <a:pt x="3848" y="933"/>
                    </a:lnTo>
                    <a:cubicBezTo>
                      <a:pt x="3368" y="1402"/>
                      <a:pt x="2627" y="1597"/>
                      <a:pt x="1953" y="1597"/>
                    </a:cubicBezTo>
                    <a:cubicBezTo>
                      <a:pt x="1587" y="1597"/>
                      <a:pt x="1241" y="1540"/>
                      <a:pt x="968" y="1438"/>
                    </a:cubicBezTo>
                    <a:cubicBezTo>
                      <a:pt x="377" y="1216"/>
                      <a:pt x="431" y="913"/>
                      <a:pt x="431" y="913"/>
                    </a:cubicBezTo>
                    <a:cubicBezTo>
                      <a:pt x="431" y="913"/>
                      <a:pt x="429" y="912"/>
                      <a:pt x="425" y="912"/>
                    </a:cubicBezTo>
                    <a:cubicBezTo>
                      <a:pt x="393" y="912"/>
                      <a:pt x="243" y="921"/>
                      <a:pt x="131" y="1072"/>
                    </a:cubicBezTo>
                    <a:cubicBezTo>
                      <a:pt x="1" y="1247"/>
                      <a:pt x="288" y="2807"/>
                      <a:pt x="346" y="3281"/>
                    </a:cubicBezTo>
                    <a:cubicBezTo>
                      <a:pt x="386" y="3627"/>
                      <a:pt x="974" y="3795"/>
                      <a:pt x="1641" y="3795"/>
                    </a:cubicBezTo>
                    <a:cubicBezTo>
                      <a:pt x="1889" y="3795"/>
                      <a:pt x="2148" y="3771"/>
                      <a:pt x="2394" y="3725"/>
                    </a:cubicBezTo>
                    <a:cubicBezTo>
                      <a:pt x="3298" y="3555"/>
                      <a:pt x="3569" y="2752"/>
                      <a:pt x="3569" y="2752"/>
                    </a:cubicBezTo>
                    <a:cubicBezTo>
                      <a:pt x="3684" y="2880"/>
                      <a:pt x="4000" y="2943"/>
                      <a:pt x="4342" y="2943"/>
                    </a:cubicBezTo>
                    <a:cubicBezTo>
                      <a:pt x="4768" y="2943"/>
                      <a:pt x="5234" y="2845"/>
                      <a:pt x="5405" y="2649"/>
                    </a:cubicBezTo>
                    <a:cubicBezTo>
                      <a:pt x="5682" y="2336"/>
                      <a:pt x="5764" y="786"/>
                      <a:pt x="5791" y="445"/>
                    </a:cubicBezTo>
                    <a:cubicBezTo>
                      <a:pt x="5818" y="100"/>
                      <a:pt x="5576" y="1"/>
                      <a:pt x="5576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233;p23">
                <a:extLst>
                  <a:ext uri="{FF2B5EF4-FFF2-40B4-BE49-F238E27FC236}">
                    <a16:creationId xmlns:a16="http://schemas.microsoft.com/office/drawing/2014/main" id="{E10ABFC3-597C-5027-A5BB-388CB447AD1A}"/>
                  </a:ext>
                </a:extLst>
              </p:cNvPr>
              <p:cNvSpPr/>
              <p:nvPr/>
            </p:nvSpPr>
            <p:spPr>
              <a:xfrm flipH="1">
                <a:off x="7013511" y="4402230"/>
                <a:ext cx="28865" cy="135482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375" extrusionOk="0">
                    <a:moveTo>
                      <a:pt x="422" y="1"/>
                    </a:moveTo>
                    <a:cubicBezTo>
                      <a:pt x="382" y="1"/>
                      <a:pt x="348" y="29"/>
                      <a:pt x="342" y="70"/>
                    </a:cubicBezTo>
                    <a:lnTo>
                      <a:pt x="7" y="2282"/>
                    </a:lnTo>
                    <a:cubicBezTo>
                      <a:pt x="0" y="2327"/>
                      <a:pt x="27" y="2368"/>
                      <a:pt x="72" y="2374"/>
                    </a:cubicBezTo>
                    <a:lnTo>
                      <a:pt x="82" y="2374"/>
                    </a:lnTo>
                    <a:cubicBezTo>
                      <a:pt x="123" y="2374"/>
                      <a:pt x="158" y="2347"/>
                      <a:pt x="161" y="2306"/>
                    </a:cubicBezTo>
                    <a:lnTo>
                      <a:pt x="498" y="94"/>
                    </a:lnTo>
                    <a:cubicBezTo>
                      <a:pt x="506" y="50"/>
                      <a:pt x="475" y="9"/>
                      <a:pt x="434" y="2"/>
                    </a:cubicBezTo>
                    <a:cubicBezTo>
                      <a:pt x="430" y="1"/>
                      <a:pt x="426" y="1"/>
                      <a:pt x="42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234;p23">
                <a:extLst>
                  <a:ext uri="{FF2B5EF4-FFF2-40B4-BE49-F238E27FC236}">
                    <a16:creationId xmlns:a16="http://schemas.microsoft.com/office/drawing/2014/main" id="{70EDFE85-FB18-F5BF-BB1C-063A13C11A3B}"/>
                  </a:ext>
                </a:extLst>
              </p:cNvPr>
              <p:cNvSpPr/>
              <p:nvPr/>
            </p:nvSpPr>
            <p:spPr>
              <a:xfrm flipH="1">
                <a:off x="7234850" y="3369356"/>
                <a:ext cx="64803" cy="5219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915" extrusionOk="0">
                    <a:moveTo>
                      <a:pt x="403" y="1"/>
                    </a:moveTo>
                    <a:cubicBezTo>
                      <a:pt x="375" y="1"/>
                      <a:pt x="348" y="6"/>
                      <a:pt x="321" y="19"/>
                    </a:cubicBezTo>
                    <a:cubicBezTo>
                      <a:pt x="0" y="173"/>
                      <a:pt x="344" y="914"/>
                      <a:pt x="635" y="914"/>
                    </a:cubicBezTo>
                    <a:cubicBezTo>
                      <a:pt x="646" y="914"/>
                      <a:pt x="658" y="913"/>
                      <a:pt x="670" y="910"/>
                    </a:cubicBezTo>
                    <a:cubicBezTo>
                      <a:pt x="1136" y="809"/>
                      <a:pt x="734" y="1"/>
                      <a:pt x="403" y="1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235;p23">
                <a:extLst>
                  <a:ext uri="{FF2B5EF4-FFF2-40B4-BE49-F238E27FC236}">
                    <a16:creationId xmlns:a16="http://schemas.microsoft.com/office/drawing/2014/main" id="{91B25FF2-6312-35A5-3B98-80985435FA1D}"/>
                  </a:ext>
                </a:extLst>
              </p:cNvPr>
              <p:cNvSpPr/>
              <p:nvPr/>
            </p:nvSpPr>
            <p:spPr>
              <a:xfrm flipH="1">
                <a:off x="7215911" y="3350531"/>
                <a:ext cx="65031" cy="52082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913" extrusionOk="0">
                    <a:moveTo>
                      <a:pt x="406" y="0"/>
                    </a:moveTo>
                    <a:cubicBezTo>
                      <a:pt x="378" y="0"/>
                      <a:pt x="351" y="6"/>
                      <a:pt x="325" y="18"/>
                    </a:cubicBezTo>
                    <a:cubicBezTo>
                      <a:pt x="0" y="172"/>
                      <a:pt x="343" y="912"/>
                      <a:pt x="638" y="912"/>
                    </a:cubicBezTo>
                    <a:cubicBezTo>
                      <a:pt x="650" y="912"/>
                      <a:pt x="662" y="911"/>
                      <a:pt x="673" y="909"/>
                    </a:cubicBezTo>
                    <a:cubicBezTo>
                      <a:pt x="1139" y="808"/>
                      <a:pt x="736" y="0"/>
                      <a:pt x="406" y="0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5" name="Google Shape;236;p23">
                <a:extLst>
                  <a:ext uri="{FF2B5EF4-FFF2-40B4-BE49-F238E27FC236}">
                    <a16:creationId xmlns:a16="http://schemas.microsoft.com/office/drawing/2014/main" id="{2EF8B73C-783D-8693-65C5-F29AF7CBE141}"/>
                  </a:ext>
                </a:extLst>
              </p:cNvPr>
              <p:cNvGrpSpPr/>
              <p:nvPr/>
            </p:nvGrpSpPr>
            <p:grpSpPr>
              <a:xfrm rot="4341851">
                <a:off x="7192285" y="3340903"/>
                <a:ext cx="550320" cy="381933"/>
                <a:chOff x="3272250" y="2015375"/>
                <a:chExt cx="291025" cy="242300"/>
              </a:xfrm>
            </p:grpSpPr>
            <p:sp>
              <p:nvSpPr>
                <p:cNvPr id="1162" name="Google Shape;237;p23">
                  <a:extLst>
                    <a:ext uri="{FF2B5EF4-FFF2-40B4-BE49-F238E27FC236}">
                      <a16:creationId xmlns:a16="http://schemas.microsoft.com/office/drawing/2014/main" id="{260E80FF-EC81-E04E-2858-7B24640DF4F3}"/>
                    </a:ext>
                  </a:extLst>
                </p:cNvPr>
                <p:cNvSpPr/>
                <p:nvPr/>
              </p:nvSpPr>
              <p:spPr>
                <a:xfrm>
                  <a:off x="3272250" y="2015375"/>
                  <a:ext cx="116175" cy="2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9692" extrusionOk="0">
                      <a:moveTo>
                        <a:pt x="4178" y="0"/>
                      </a:moveTo>
                      <a:cubicBezTo>
                        <a:pt x="4016" y="0"/>
                        <a:pt x="3864" y="96"/>
                        <a:pt x="3800" y="254"/>
                      </a:cubicBezTo>
                      <a:lnTo>
                        <a:pt x="89" y="9120"/>
                      </a:lnTo>
                      <a:cubicBezTo>
                        <a:pt x="0" y="9328"/>
                        <a:pt x="99" y="9570"/>
                        <a:pt x="311" y="9660"/>
                      </a:cubicBezTo>
                      <a:cubicBezTo>
                        <a:pt x="362" y="9682"/>
                        <a:pt x="416" y="9692"/>
                        <a:pt x="469" y="9692"/>
                      </a:cubicBezTo>
                      <a:cubicBezTo>
                        <a:pt x="630" y="9692"/>
                        <a:pt x="783" y="9596"/>
                        <a:pt x="850" y="9438"/>
                      </a:cubicBezTo>
                      <a:lnTo>
                        <a:pt x="4558" y="572"/>
                      </a:lnTo>
                      <a:cubicBezTo>
                        <a:pt x="4646" y="364"/>
                        <a:pt x="4547" y="122"/>
                        <a:pt x="4339" y="33"/>
                      </a:cubicBezTo>
                      <a:cubicBezTo>
                        <a:pt x="4286" y="11"/>
                        <a:pt x="4231" y="0"/>
                        <a:pt x="4178" y="0"/>
                      </a:cubicBezTo>
                      <a:close/>
                    </a:path>
                  </a:pathLst>
                </a:custGeom>
                <a:solidFill>
                  <a:srgbClr val="936F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238;p23">
                  <a:extLst>
                    <a:ext uri="{FF2B5EF4-FFF2-40B4-BE49-F238E27FC236}">
                      <a16:creationId xmlns:a16="http://schemas.microsoft.com/office/drawing/2014/main" id="{D296639E-11FD-D5BE-222D-FA06B6FF59F2}"/>
                    </a:ext>
                  </a:extLst>
                </p:cNvPr>
                <p:cNvSpPr/>
                <p:nvPr/>
              </p:nvSpPr>
              <p:spPr>
                <a:xfrm>
                  <a:off x="3376100" y="2034525"/>
                  <a:ext cx="1822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3459" extrusionOk="0">
                      <a:moveTo>
                        <a:pt x="205" y="0"/>
                      </a:moveTo>
                      <a:lnTo>
                        <a:pt x="1" y="492"/>
                      </a:lnTo>
                      <a:lnTo>
                        <a:pt x="7084" y="3459"/>
                      </a:lnTo>
                      <a:lnTo>
                        <a:pt x="7289" y="2964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239;p23">
                  <a:extLst>
                    <a:ext uri="{FF2B5EF4-FFF2-40B4-BE49-F238E27FC236}">
                      <a16:creationId xmlns:a16="http://schemas.microsoft.com/office/drawing/2014/main" id="{9F9C52D6-3CB6-73EB-B17C-72E76B53D3EF}"/>
                    </a:ext>
                  </a:extLst>
                </p:cNvPr>
                <p:cNvSpPr/>
                <p:nvPr/>
              </p:nvSpPr>
              <p:spPr>
                <a:xfrm>
                  <a:off x="3380950" y="2022750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10" y="0"/>
                      </a:moveTo>
                      <a:lnTo>
                        <a:pt x="1" y="492"/>
                      </a:lnTo>
                      <a:lnTo>
                        <a:pt x="7087" y="3458"/>
                      </a:lnTo>
                      <a:lnTo>
                        <a:pt x="7292" y="2964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240;p23">
                  <a:extLst>
                    <a:ext uri="{FF2B5EF4-FFF2-40B4-BE49-F238E27FC236}">
                      <a16:creationId xmlns:a16="http://schemas.microsoft.com/office/drawing/2014/main" id="{3C99F5ED-26AE-D74D-0119-930AE43E9254}"/>
                    </a:ext>
                  </a:extLst>
                </p:cNvPr>
                <p:cNvSpPr/>
                <p:nvPr/>
              </p:nvSpPr>
              <p:spPr>
                <a:xfrm>
                  <a:off x="3370900" y="2046800"/>
                  <a:ext cx="182300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" h="3460" extrusionOk="0">
                      <a:moveTo>
                        <a:pt x="209" y="1"/>
                      </a:moveTo>
                      <a:lnTo>
                        <a:pt x="0" y="497"/>
                      </a:lnTo>
                      <a:lnTo>
                        <a:pt x="7087" y="3459"/>
                      </a:lnTo>
                      <a:lnTo>
                        <a:pt x="7292" y="2968"/>
                      </a:lnTo>
                      <a:lnTo>
                        <a:pt x="209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241;p23">
                  <a:extLst>
                    <a:ext uri="{FF2B5EF4-FFF2-40B4-BE49-F238E27FC236}">
                      <a16:creationId xmlns:a16="http://schemas.microsoft.com/office/drawing/2014/main" id="{FD78133C-E2A5-6B0E-52A8-B6027FDD0A79}"/>
                    </a:ext>
                  </a:extLst>
                </p:cNvPr>
                <p:cNvSpPr/>
                <p:nvPr/>
              </p:nvSpPr>
              <p:spPr>
                <a:xfrm>
                  <a:off x="3365775" y="2059200"/>
                  <a:ext cx="18232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8" extrusionOk="0">
                      <a:moveTo>
                        <a:pt x="205" y="1"/>
                      </a:moveTo>
                      <a:lnTo>
                        <a:pt x="1" y="492"/>
                      </a:lnTo>
                      <a:lnTo>
                        <a:pt x="7084" y="3458"/>
                      </a:lnTo>
                      <a:lnTo>
                        <a:pt x="7292" y="2963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242;p23">
                  <a:extLst>
                    <a:ext uri="{FF2B5EF4-FFF2-40B4-BE49-F238E27FC236}">
                      <a16:creationId xmlns:a16="http://schemas.microsoft.com/office/drawing/2014/main" id="{5337C8D0-89A7-BBBF-3B9F-C23346243750}"/>
                    </a:ext>
                  </a:extLst>
                </p:cNvPr>
                <p:cNvSpPr/>
                <p:nvPr/>
              </p:nvSpPr>
              <p:spPr>
                <a:xfrm>
                  <a:off x="3360575" y="2071500"/>
                  <a:ext cx="18232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8" extrusionOk="0">
                      <a:moveTo>
                        <a:pt x="209" y="0"/>
                      </a:moveTo>
                      <a:lnTo>
                        <a:pt x="1" y="495"/>
                      </a:lnTo>
                      <a:lnTo>
                        <a:pt x="7087" y="3457"/>
                      </a:lnTo>
                      <a:lnTo>
                        <a:pt x="7292" y="2966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243;p23">
                  <a:extLst>
                    <a:ext uri="{FF2B5EF4-FFF2-40B4-BE49-F238E27FC236}">
                      <a16:creationId xmlns:a16="http://schemas.microsoft.com/office/drawing/2014/main" id="{E8CF9DD2-E5BF-F68E-0B52-E7699DFECA80}"/>
                    </a:ext>
                  </a:extLst>
                </p:cNvPr>
                <p:cNvSpPr/>
                <p:nvPr/>
              </p:nvSpPr>
              <p:spPr>
                <a:xfrm>
                  <a:off x="3355450" y="2083875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06" y="0"/>
                      </a:moveTo>
                      <a:lnTo>
                        <a:pt x="1" y="492"/>
                      </a:lnTo>
                      <a:lnTo>
                        <a:pt x="7083" y="3458"/>
                      </a:lnTo>
                      <a:lnTo>
                        <a:pt x="7292" y="296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244;p23">
                  <a:extLst>
                    <a:ext uri="{FF2B5EF4-FFF2-40B4-BE49-F238E27FC236}">
                      <a16:creationId xmlns:a16="http://schemas.microsoft.com/office/drawing/2014/main" id="{55220909-8842-A68D-66BF-14A1A8B3985C}"/>
                    </a:ext>
                  </a:extLst>
                </p:cNvPr>
                <p:cNvSpPr/>
                <p:nvPr/>
              </p:nvSpPr>
              <p:spPr>
                <a:xfrm>
                  <a:off x="3350225" y="2096150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10" y="1"/>
                      </a:moveTo>
                      <a:lnTo>
                        <a:pt x="1" y="495"/>
                      </a:lnTo>
                      <a:lnTo>
                        <a:pt x="7088" y="3459"/>
                      </a:lnTo>
                      <a:lnTo>
                        <a:pt x="7292" y="2967"/>
                      </a:lnTo>
                      <a:lnTo>
                        <a:pt x="210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245;p23">
                  <a:extLst>
                    <a:ext uri="{FF2B5EF4-FFF2-40B4-BE49-F238E27FC236}">
                      <a16:creationId xmlns:a16="http://schemas.microsoft.com/office/drawing/2014/main" id="{D68851BC-AD2E-24BA-9F72-571F45C20919}"/>
                    </a:ext>
                  </a:extLst>
                </p:cNvPr>
                <p:cNvSpPr/>
                <p:nvPr/>
              </p:nvSpPr>
              <p:spPr>
                <a:xfrm>
                  <a:off x="3345125" y="2108525"/>
                  <a:ext cx="182300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" h="3459" extrusionOk="0">
                      <a:moveTo>
                        <a:pt x="205" y="0"/>
                      </a:moveTo>
                      <a:lnTo>
                        <a:pt x="0" y="492"/>
                      </a:lnTo>
                      <a:lnTo>
                        <a:pt x="7083" y="3459"/>
                      </a:lnTo>
                      <a:lnTo>
                        <a:pt x="7292" y="2964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246;p23">
                  <a:extLst>
                    <a:ext uri="{FF2B5EF4-FFF2-40B4-BE49-F238E27FC236}">
                      <a16:creationId xmlns:a16="http://schemas.microsoft.com/office/drawing/2014/main" id="{0A5E81B7-491F-DCFC-03BD-22A7E19D24AE}"/>
                    </a:ext>
                  </a:extLst>
                </p:cNvPr>
                <p:cNvSpPr/>
                <p:nvPr/>
              </p:nvSpPr>
              <p:spPr>
                <a:xfrm>
                  <a:off x="3340000" y="2120800"/>
                  <a:ext cx="1822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3460" extrusionOk="0">
                      <a:moveTo>
                        <a:pt x="205" y="1"/>
                      </a:moveTo>
                      <a:lnTo>
                        <a:pt x="0" y="496"/>
                      </a:lnTo>
                      <a:lnTo>
                        <a:pt x="7084" y="3459"/>
                      </a:lnTo>
                      <a:lnTo>
                        <a:pt x="7288" y="2968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247;p23">
                  <a:extLst>
                    <a:ext uri="{FF2B5EF4-FFF2-40B4-BE49-F238E27FC236}">
                      <a16:creationId xmlns:a16="http://schemas.microsoft.com/office/drawing/2014/main" id="{73D4DD56-261B-6848-FBD9-D0F1B1C03062}"/>
                    </a:ext>
                  </a:extLst>
                </p:cNvPr>
                <p:cNvSpPr/>
                <p:nvPr/>
              </p:nvSpPr>
              <p:spPr>
                <a:xfrm>
                  <a:off x="3360010" y="2022342"/>
                  <a:ext cx="86800" cy="8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" h="3473" extrusionOk="0">
                      <a:moveTo>
                        <a:pt x="1028" y="1"/>
                      </a:moveTo>
                      <a:lnTo>
                        <a:pt x="1" y="2452"/>
                      </a:lnTo>
                      <a:lnTo>
                        <a:pt x="2444" y="3473"/>
                      </a:lnTo>
                      <a:lnTo>
                        <a:pt x="3472" y="1022"/>
                      </a:lnTo>
                      <a:lnTo>
                        <a:pt x="1028" y="1"/>
                      </a:lnTo>
                      <a:close/>
                    </a:path>
                  </a:pathLst>
                </a:custGeom>
                <a:solidFill>
                  <a:srgbClr val="0076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6" name="Google Shape;248;p23">
                <a:extLst>
                  <a:ext uri="{FF2B5EF4-FFF2-40B4-BE49-F238E27FC236}">
                    <a16:creationId xmlns:a16="http://schemas.microsoft.com/office/drawing/2014/main" id="{4CC63D1B-0C93-E210-EF1A-E18D2EA1D5A6}"/>
                  </a:ext>
                </a:extLst>
              </p:cNvPr>
              <p:cNvSpPr/>
              <p:nvPr/>
            </p:nvSpPr>
            <p:spPr>
              <a:xfrm flipH="1">
                <a:off x="7140497" y="3275972"/>
                <a:ext cx="148203" cy="14586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557" extrusionOk="0">
                    <a:moveTo>
                      <a:pt x="1372" y="0"/>
                    </a:moveTo>
                    <a:cubicBezTo>
                      <a:pt x="1226" y="372"/>
                      <a:pt x="768" y="741"/>
                      <a:pt x="406" y="929"/>
                    </a:cubicBezTo>
                    <a:cubicBezTo>
                      <a:pt x="605" y="1735"/>
                      <a:pt x="0" y="2297"/>
                      <a:pt x="293" y="2499"/>
                    </a:cubicBezTo>
                    <a:cubicBezTo>
                      <a:pt x="354" y="2541"/>
                      <a:pt x="416" y="2557"/>
                      <a:pt x="476" y="2557"/>
                    </a:cubicBezTo>
                    <a:cubicBezTo>
                      <a:pt x="642" y="2557"/>
                      <a:pt x="785" y="2434"/>
                      <a:pt x="785" y="2434"/>
                    </a:cubicBezTo>
                    <a:cubicBezTo>
                      <a:pt x="785" y="2434"/>
                      <a:pt x="874" y="2542"/>
                      <a:pt x="1090" y="2542"/>
                    </a:cubicBezTo>
                    <a:cubicBezTo>
                      <a:pt x="1105" y="2542"/>
                      <a:pt x="1121" y="2541"/>
                      <a:pt x="1137" y="2540"/>
                    </a:cubicBezTo>
                    <a:cubicBezTo>
                      <a:pt x="1386" y="2523"/>
                      <a:pt x="1533" y="2223"/>
                      <a:pt x="1533" y="2223"/>
                    </a:cubicBezTo>
                    <a:cubicBezTo>
                      <a:pt x="1533" y="2223"/>
                      <a:pt x="1582" y="2238"/>
                      <a:pt x="1661" y="2238"/>
                    </a:cubicBezTo>
                    <a:cubicBezTo>
                      <a:pt x="1739" y="2238"/>
                      <a:pt x="1845" y="2223"/>
                      <a:pt x="1960" y="2161"/>
                    </a:cubicBezTo>
                    <a:cubicBezTo>
                      <a:pt x="2141" y="2066"/>
                      <a:pt x="2215" y="1656"/>
                      <a:pt x="2215" y="1656"/>
                    </a:cubicBezTo>
                    <a:cubicBezTo>
                      <a:pt x="2215" y="1656"/>
                      <a:pt x="2598" y="1448"/>
                      <a:pt x="2437" y="1147"/>
                    </a:cubicBezTo>
                    <a:cubicBezTo>
                      <a:pt x="2301" y="895"/>
                      <a:pt x="1639" y="287"/>
                      <a:pt x="1372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249;p23">
                <a:extLst>
                  <a:ext uri="{FF2B5EF4-FFF2-40B4-BE49-F238E27FC236}">
                    <a16:creationId xmlns:a16="http://schemas.microsoft.com/office/drawing/2014/main" id="{3D071262-FA5D-146C-6789-E88F1668260F}"/>
                  </a:ext>
                </a:extLst>
              </p:cNvPr>
              <p:cNvSpPr/>
              <p:nvPr/>
            </p:nvSpPr>
            <p:spPr>
              <a:xfrm flipH="1">
                <a:off x="6839639" y="2617946"/>
                <a:ext cx="276155" cy="104678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835" extrusionOk="0">
                    <a:moveTo>
                      <a:pt x="3269" y="1"/>
                    </a:moveTo>
                    <a:cubicBezTo>
                      <a:pt x="2709" y="1"/>
                      <a:pt x="1908" y="23"/>
                      <a:pt x="1056" y="134"/>
                    </a:cubicBezTo>
                    <a:cubicBezTo>
                      <a:pt x="0" y="274"/>
                      <a:pt x="462" y="1834"/>
                      <a:pt x="462" y="1834"/>
                    </a:cubicBezTo>
                    <a:cubicBezTo>
                      <a:pt x="462" y="1834"/>
                      <a:pt x="4640" y="1776"/>
                      <a:pt x="4742" y="1584"/>
                    </a:cubicBezTo>
                    <a:cubicBezTo>
                      <a:pt x="4841" y="1394"/>
                      <a:pt x="4786" y="765"/>
                      <a:pt x="4615" y="414"/>
                    </a:cubicBezTo>
                    <a:cubicBezTo>
                      <a:pt x="4492" y="158"/>
                      <a:pt x="4295" y="18"/>
                      <a:pt x="3827" y="7"/>
                    </a:cubicBezTo>
                    <a:cubicBezTo>
                      <a:pt x="3691" y="4"/>
                      <a:pt x="3500" y="1"/>
                      <a:pt x="326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250;p23">
                <a:extLst>
                  <a:ext uri="{FF2B5EF4-FFF2-40B4-BE49-F238E27FC236}">
                    <a16:creationId xmlns:a16="http://schemas.microsoft.com/office/drawing/2014/main" id="{3C381FF3-FFA6-7F54-879A-00E6D1F9BF01}"/>
                  </a:ext>
                </a:extLst>
              </p:cNvPr>
              <p:cNvSpPr/>
              <p:nvPr/>
            </p:nvSpPr>
            <p:spPr>
              <a:xfrm flipH="1">
                <a:off x="6531532" y="2204306"/>
                <a:ext cx="127610" cy="10975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24" extrusionOk="0">
                    <a:moveTo>
                      <a:pt x="2148" y="1"/>
                    </a:moveTo>
                    <a:cubicBezTo>
                      <a:pt x="2129" y="1"/>
                      <a:pt x="2110" y="8"/>
                      <a:pt x="2096" y="22"/>
                    </a:cubicBezTo>
                    <a:lnTo>
                      <a:pt x="38" y="1783"/>
                    </a:lnTo>
                    <a:cubicBezTo>
                      <a:pt x="4" y="1810"/>
                      <a:pt x="0" y="1862"/>
                      <a:pt x="27" y="1892"/>
                    </a:cubicBezTo>
                    <a:cubicBezTo>
                      <a:pt x="45" y="1913"/>
                      <a:pt x="65" y="1923"/>
                      <a:pt x="89" y="1923"/>
                    </a:cubicBezTo>
                    <a:cubicBezTo>
                      <a:pt x="106" y="1923"/>
                      <a:pt x="123" y="1917"/>
                      <a:pt x="140" y="1903"/>
                    </a:cubicBezTo>
                    <a:lnTo>
                      <a:pt x="2198" y="141"/>
                    </a:lnTo>
                    <a:cubicBezTo>
                      <a:pt x="2230" y="114"/>
                      <a:pt x="2236" y="63"/>
                      <a:pt x="2206" y="28"/>
                    </a:cubicBezTo>
                    <a:cubicBezTo>
                      <a:pt x="2191" y="10"/>
                      <a:pt x="2169" y="1"/>
                      <a:pt x="2148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251;p23">
                <a:extLst>
                  <a:ext uri="{FF2B5EF4-FFF2-40B4-BE49-F238E27FC236}">
                    <a16:creationId xmlns:a16="http://schemas.microsoft.com/office/drawing/2014/main" id="{9EFA6A4C-0501-AC9E-0E34-4EED51C4AA10}"/>
                  </a:ext>
                </a:extLst>
              </p:cNvPr>
              <p:cNvSpPr/>
              <p:nvPr/>
            </p:nvSpPr>
            <p:spPr>
              <a:xfrm flipH="1">
                <a:off x="6586081" y="1938129"/>
                <a:ext cx="960067" cy="990701"/>
              </a:xfrm>
              <a:custGeom>
                <a:avLst/>
                <a:gdLst/>
                <a:ahLst/>
                <a:cxnLst/>
                <a:rect l="l" t="t" r="r" b="b"/>
                <a:pathLst>
                  <a:path w="16830" h="17367" extrusionOk="0">
                    <a:moveTo>
                      <a:pt x="10300" y="64"/>
                    </a:moveTo>
                    <a:cubicBezTo>
                      <a:pt x="10239" y="64"/>
                      <a:pt x="10178" y="64"/>
                      <a:pt x="10118" y="65"/>
                    </a:cubicBezTo>
                    <a:cubicBezTo>
                      <a:pt x="9135" y="83"/>
                      <a:pt x="1376" y="1"/>
                      <a:pt x="1083" y="4974"/>
                    </a:cubicBezTo>
                    <a:cubicBezTo>
                      <a:pt x="792" y="9945"/>
                      <a:pt x="1792" y="10405"/>
                      <a:pt x="894" y="13010"/>
                    </a:cubicBezTo>
                    <a:cubicBezTo>
                      <a:pt x="0" y="15615"/>
                      <a:pt x="1066" y="17096"/>
                      <a:pt x="1066" y="17096"/>
                    </a:cubicBezTo>
                    <a:lnTo>
                      <a:pt x="3065" y="17199"/>
                    </a:lnTo>
                    <a:lnTo>
                      <a:pt x="3380" y="16492"/>
                    </a:lnTo>
                    <a:lnTo>
                      <a:pt x="3380" y="17345"/>
                    </a:lnTo>
                    <a:lnTo>
                      <a:pt x="6534" y="17345"/>
                    </a:lnTo>
                    <a:lnTo>
                      <a:pt x="6886" y="16035"/>
                    </a:lnTo>
                    <a:cubicBezTo>
                      <a:pt x="6886" y="16035"/>
                      <a:pt x="7223" y="16994"/>
                      <a:pt x="7213" y="17219"/>
                    </a:cubicBezTo>
                    <a:cubicBezTo>
                      <a:pt x="7213" y="17219"/>
                      <a:pt x="7482" y="17366"/>
                      <a:pt x="7835" y="17366"/>
                    </a:cubicBezTo>
                    <a:cubicBezTo>
                      <a:pt x="8095" y="17366"/>
                      <a:pt x="8401" y="17286"/>
                      <a:pt x="8677" y="17008"/>
                    </a:cubicBezTo>
                    <a:cubicBezTo>
                      <a:pt x="9333" y="16356"/>
                      <a:pt x="9654" y="13478"/>
                      <a:pt x="8664" y="12044"/>
                    </a:cubicBezTo>
                    <a:lnTo>
                      <a:pt x="11371" y="11924"/>
                    </a:lnTo>
                    <a:cubicBezTo>
                      <a:pt x="11815" y="11955"/>
                      <a:pt x="12040" y="12020"/>
                      <a:pt x="12225" y="12570"/>
                    </a:cubicBezTo>
                    <a:cubicBezTo>
                      <a:pt x="12402" y="13092"/>
                      <a:pt x="12286" y="13501"/>
                      <a:pt x="12286" y="13501"/>
                    </a:cubicBezTo>
                    <a:cubicBezTo>
                      <a:pt x="13996" y="14249"/>
                      <a:pt x="14160" y="16871"/>
                      <a:pt x="14160" y="16871"/>
                    </a:cubicBezTo>
                    <a:cubicBezTo>
                      <a:pt x="14160" y="16871"/>
                      <a:pt x="14764" y="16717"/>
                      <a:pt x="15553" y="14788"/>
                    </a:cubicBezTo>
                    <a:cubicBezTo>
                      <a:pt x="16345" y="12857"/>
                      <a:pt x="15037" y="10966"/>
                      <a:pt x="15195" y="9965"/>
                    </a:cubicBezTo>
                    <a:cubicBezTo>
                      <a:pt x="15354" y="8965"/>
                      <a:pt x="16829" y="5620"/>
                      <a:pt x="16345" y="3186"/>
                    </a:cubicBezTo>
                    <a:cubicBezTo>
                      <a:pt x="15869" y="816"/>
                      <a:pt x="12578" y="64"/>
                      <a:pt x="10300" y="64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252;p23">
                <a:extLst>
                  <a:ext uri="{FF2B5EF4-FFF2-40B4-BE49-F238E27FC236}">
                    <a16:creationId xmlns:a16="http://schemas.microsoft.com/office/drawing/2014/main" id="{DC844CA7-ECD0-B67C-6AA6-192F1E6D4B99}"/>
                  </a:ext>
                </a:extLst>
              </p:cNvPr>
              <p:cNvSpPr/>
              <p:nvPr/>
            </p:nvSpPr>
            <p:spPr>
              <a:xfrm flipH="1">
                <a:off x="7032397" y="2546410"/>
                <a:ext cx="281460" cy="92641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1624" extrusionOk="0">
                    <a:moveTo>
                      <a:pt x="643" y="1"/>
                    </a:moveTo>
                    <a:cubicBezTo>
                      <a:pt x="249" y="1"/>
                      <a:pt x="1" y="61"/>
                      <a:pt x="35" y="210"/>
                    </a:cubicBezTo>
                    <a:cubicBezTo>
                      <a:pt x="164" y="761"/>
                      <a:pt x="1628" y="1133"/>
                      <a:pt x="2801" y="1133"/>
                    </a:cubicBezTo>
                    <a:cubicBezTo>
                      <a:pt x="2842" y="1133"/>
                      <a:pt x="2882" y="1133"/>
                      <a:pt x="2923" y="1132"/>
                    </a:cubicBezTo>
                    <a:cubicBezTo>
                      <a:pt x="2958" y="1131"/>
                      <a:pt x="2993" y="1131"/>
                      <a:pt x="3028" y="1131"/>
                    </a:cubicBezTo>
                    <a:cubicBezTo>
                      <a:pt x="4152" y="1131"/>
                      <a:pt x="4704" y="1545"/>
                      <a:pt x="4704" y="1545"/>
                    </a:cubicBezTo>
                    <a:lnTo>
                      <a:pt x="4742" y="1623"/>
                    </a:lnTo>
                    <a:cubicBezTo>
                      <a:pt x="4742" y="1623"/>
                      <a:pt x="4933" y="1248"/>
                      <a:pt x="4418" y="807"/>
                    </a:cubicBezTo>
                    <a:cubicBezTo>
                      <a:pt x="4035" y="483"/>
                      <a:pt x="1756" y="1"/>
                      <a:pt x="643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253;p23">
                <a:extLst>
                  <a:ext uri="{FF2B5EF4-FFF2-40B4-BE49-F238E27FC236}">
                    <a16:creationId xmlns:a16="http://schemas.microsoft.com/office/drawing/2014/main" id="{32A733BA-D719-CAD6-2CD9-995997E89293}"/>
                  </a:ext>
                </a:extLst>
              </p:cNvPr>
              <p:cNvSpPr/>
              <p:nvPr/>
            </p:nvSpPr>
            <p:spPr>
              <a:xfrm flipH="1">
                <a:off x="6600446" y="2014228"/>
                <a:ext cx="287336" cy="348032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101" extrusionOk="0">
                    <a:moveTo>
                      <a:pt x="891" y="0"/>
                    </a:moveTo>
                    <a:cubicBezTo>
                      <a:pt x="415" y="0"/>
                      <a:pt x="68" y="50"/>
                      <a:pt x="0" y="59"/>
                    </a:cubicBezTo>
                    <a:lnTo>
                      <a:pt x="4497" y="4071"/>
                    </a:lnTo>
                    <a:cubicBezTo>
                      <a:pt x="4497" y="4071"/>
                      <a:pt x="4259" y="6100"/>
                      <a:pt x="4279" y="6100"/>
                    </a:cubicBezTo>
                    <a:cubicBezTo>
                      <a:pt x="4290" y="6100"/>
                      <a:pt x="4365" y="5587"/>
                      <a:pt x="4568" y="4044"/>
                    </a:cubicBezTo>
                    <a:cubicBezTo>
                      <a:pt x="5037" y="472"/>
                      <a:pt x="2355" y="0"/>
                      <a:pt x="891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254;p23">
                <a:extLst>
                  <a:ext uri="{FF2B5EF4-FFF2-40B4-BE49-F238E27FC236}">
                    <a16:creationId xmlns:a16="http://schemas.microsoft.com/office/drawing/2014/main" id="{9423539B-0ED4-1F5F-309E-3ABDBC4A1A0D}"/>
                  </a:ext>
                </a:extLst>
              </p:cNvPr>
              <p:cNvSpPr/>
              <p:nvPr/>
            </p:nvSpPr>
            <p:spPr>
              <a:xfrm flipH="1">
                <a:off x="7146143" y="2368883"/>
                <a:ext cx="33714" cy="164233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879" extrusionOk="0">
                    <a:moveTo>
                      <a:pt x="60" y="1"/>
                    </a:moveTo>
                    <a:cubicBezTo>
                      <a:pt x="59" y="1"/>
                      <a:pt x="59" y="1"/>
                      <a:pt x="58" y="1"/>
                    </a:cubicBezTo>
                    <a:cubicBezTo>
                      <a:pt x="0" y="547"/>
                      <a:pt x="123" y="1854"/>
                      <a:pt x="420" y="2878"/>
                    </a:cubicBezTo>
                    <a:cubicBezTo>
                      <a:pt x="590" y="2854"/>
                      <a:pt x="231" y="1"/>
                      <a:pt x="60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255;p23">
                <a:extLst>
                  <a:ext uri="{FF2B5EF4-FFF2-40B4-BE49-F238E27FC236}">
                    <a16:creationId xmlns:a16="http://schemas.microsoft.com/office/drawing/2014/main" id="{98A8B222-321D-9E5A-FD48-75CA5F63F38C}"/>
                  </a:ext>
                </a:extLst>
              </p:cNvPr>
              <p:cNvSpPr/>
              <p:nvPr/>
            </p:nvSpPr>
            <p:spPr>
              <a:xfrm flipH="1">
                <a:off x="6603990" y="2017594"/>
                <a:ext cx="760638" cy="616942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0815" extrusionOk="0">
                    <a:moveTo>
                      <a:pt x="8359" y="0"/>
                    </a:moveTo>
                    <a:cubicBezTo>
                      <a:pt x="8359" y="0"/>
                      <a:pt x="6373" y="5141"/>
                      <a:pt x="3441" y="7398"/>
                    </a:cubicBezTo>
                    <a:cubicBezTo>
                      <a:pt x="3441" y="7398"/>
                      <a:pt x="2802" y="6968"/>
                      <a:pt x="2083" y="6968"/>
                    </a:cubicBezTo>
                    <a:cubicBezTo>
                      <a:pt x="1694" y="6968"/>
                      <a:pt x="1282" y="7093"/>
                      <a:pt x="935" y="7480"/>
                    </a:cubicBezTo>
                    <a:cubicBezTo>
                      <a:pt x="0" y="8525"/>
                      <a:pt x="764" y="10178"/>
                      <a:pt x="2687" y="10178"/>
                    </a:cubicBezTo>
                    <a:cubicBezTo>
                      <a:pt x="2793" y="10178"/>
                      <a:pt x="2902" y="10173"/>
                      <a:pt x="3014" y="10163"/>
                    </a:cubicBezTo>
                    <a:cubicBezTo>
                      <a:pt x="3391" y="10129"/>
                      <a:pt x="3708" y="10113"/>
                      <a:pt x="3977" y="10113"/>
                    </a:cubicBezTo>
                    <a:cubicBezTo>
                      <a:pt x="5246" y="10113"/>
                      <a:pt x="5420" y="10457"/>
                      <a:pt x="5594" y="10815"/>
                    </a:cubicBezTo>
                    <a:cubicBezTo>
                      <a:pt x="5594" y="10815"/>
                      <a:pt x="6711" y="10630"/>
                      <a:pt x="8169" y="10630"/>
                    </a:cubicBezTo>
                    <a:cubicBezTo>
                      <a:pt x="8169" y="10630"/>
                      <a:pt x="8032" y="9951"/>
                      <a:pt x="8940" y="9778"/>
                    </a:cubicBezTo>
                    <a:cubicBezTo>
                      <a:pt x="9848" y="9603"/>
                      <a:pt x="13313" y="8627"/>
                      <a:pt x="13327" y="6647"/>
                    </a:cubicBezTo>
                    <a:cubicBezTo>
                      <a:pt x="13333" y="5585"/>
                      <a:pt x="12862" y="4657"/>
                      <a:pt x="12927" y="3985"/>
                    </a:cubicBezTo>
                    <a:cubicBezTo>
                      <a:pt x="13043" y="2762"/>
                      <a:pt x="12418" y="254"/>
                      <a:pt x="8359" y="0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4" name="Google Shape;256;p23">
                <a:extLst>
                  <a:ext uri="{FF2B5EF4-FFF2-40B4-BE49-F238E27FC236}">
                    <a16:creationId xmlns:a16="http://schemas.microsoft.com/office/drawing/2014/main" id="{4D19FB66-E4A5-2C10-66E7-A13A11864329}"/>
                  </a:ext>
                </a:extLst>
              </p:cNvPr>
              <p:cNvSpPr/>
              <p:nvPr/>
            </p:nvSpPr>
            <p:spPr>
              <a:xfrm flipH="1">
                <a:off x="6913967" y="2228607"/>
                <a:ext cx="87963" cy="52767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925" extrusionOk="0">
                    <a:moveTo>
                      <a:pt x="1327" y="1"/>
                    </a:moveTo>
                    <a:cubicBezTo>
                      <a:pt x="996" y="1"/>
                      <a:pt x="0" y="708"/>
                      <a:pt x="145" y="866"/>
                    </a:cubicBezTo>
                    <a:cubicBezTo>
                      <a:pt x="182" y="907"/>
                      <a:pt x="236" y="925"/>
                      <a:pt x="301" y="925"/>
                    </a:cubicBezTo>
                    <a:cubicBezTo>
                      <a:pt x="704" y="925"/>
                      <a:pt x="1542" y="242"/>
                      <a:pt x="1418" y="40"/>
                    </a:cubicBezTo>
                    <a:cubicBezTo>
                      <a:pt x="1402" y="13"/>
                      <a:pt x="1370" y="1"/>
                      <a:pt x="1327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257;p23">
                <a:extLst>
                  <a:ext uri="{FF2B5EF4-FFF2-40B4-BE49-F238E27FC236}">
                    <a16:creationId xmlns:a16="http://schemas.microsoft.com/office/drawing/2014/main" id="{69B703A1-AC74-81BD-3EAE-77FC984D561C}"/>
                  </a:ext>
                </a:extLst>
              </p:cNvPr>
              <p:cNvSpPr/>
              <p:nvPr/>
            </p:nvSpPr>
            <p:spPr>
              <a:xfrm flipH="1">
                <a:off x="6625485" y="2209953"/>
                <a:ext cx="46435" cy="23788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7" extrusionOk="0">
                    <a:moveTo>
                      <a:pt x="211" y="1"/>
                    </a:moveTo>
                    <a:cubicBezTo>
                      <a:pt x="141" y="1"/>
                      <a:pt x="87" y="23"/>
                      <a:pt x="67" y="77"/>
                    </a:cubicBezTo>
                    <a:cubicBezTo>
                      <a:pt x="0" y="257"/>
                      <a:pt x="407" y="416"/>
                      <a:pt x="599" y="416"/>
                    </a:cubicBezTo>
                    <a:cubicBezTo>
                      <a:pt x="643" y="416"/>
                      <a:pt x="675" y="408"/>
                      <a:pt x="689" y="391"/>
                    </a:cubicBezTo>
                    <a:cubicBezTo>
                      <a:pt x="814" y="229"/>
                      <a:pt x="435" y="1"/>
                      <a:pt x="211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258;p23">
                <a:extLst>
                  <a:ext uri="{FF2B5EF4-FFF2-40B4-BE49-F238E27FC236}">
                    <a16:creationId xmlns:a16="http://schemas.microsoft.com/office/drawing/2014/main" id="{49865391-8B14-B6CB-3097-3292A44BE2B1}"/>
                  </a:ext>
                </a:extLst>
              </p:cNvPr>
              <p:cNvSpPr/>
              <p:nvPr/>
            </p:nvSpPr>
            <p:spPr>
              <a:xfrm flipH="1">
                <a:off x="6741689" y="2363350"/>
                <a:ext cx="100913" cy="4569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801" extrusionOk="0">
                    <a:moveTo>
                      <a:pt x="92" y="0"/>
                    </a:moveTo>
                    <a:cubicBezTo>
                      <a:pt x="83" y="0"/>
                      <a:pt x="74" y="2"/>
                      <a:pt x="65" y="5"/>
                    </a:cubicBezTo>
                    <a:cubicBezTo>
                      <a:pt x="24" y="19"/>
                      <a:pt x="1" y="63"/>
                      <a:pt x="18" y="104"/>
                    </a:cubicBezTo>
                    <a:cubicBezTo>
                      <a:pt x="21" y="115"/>
                      <a:pt x="274" y="801"/>
                      <a:pt x="1162" y="801"/>
                    </a:cubicBezTo>
                    <a:cubicBezTo>
                      <a:pt x="1321" y="801"/>
                      <a:pt x="1499" y="777"/>
                      <a:pt x="1701" y="726"/>
                    </a:cubicBezTo>
                    <a:cubicBezTo>
                      <a:pt x="1742" y="716"/>
                      <a:pt x="1769" y="671"/>
                      <a:pt x="1756" y="630"/>
                    </a:cubicBezTo>
                    <a:cubicBezTo>
                      <a:pt x="1747" y="593"/>
                      <a:pt x="1716" y="570"/>
                      <a:pt x="1679" y="570"/>
                    </a:cubicBezTo>
                    <a:cubicBezTo>
                      <a:pt x="1673" y="570"/>
                      <a:pt x="1666" y="571"/>
                      <a:pt x="1660" y="572"/>
                    </a:cubicBezTo>
                    <a:cubicBezTo>
                      <a:pt x="1470" y="621"/>
                      <a:pt x="1302" y="642"/>
                      <a:pt x="1155" y="642"/>
                    </a:cubicBezTo>
                    <a:cubicBezTo>
                      <a:pt x="389" y="642"/>
                      <a:pt x="176" y="82"/>
                      <a:pt x="165" y="54"/>
                    </a:cubicBezTo>
                    <a:cubicBezTo>
                      <a:pt x="154" y="22"/>
                      <a:pt x="124" y="0"/>
                      <a:pt x="92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259;p23">
                <a:extLst>
                  <a:ext uri="{FF2B5EF4-FFF2-40B4-BE49-F238E27FC236}">
                    <a16:creationId xmlns:a16="http://schemas.microsoft.com/office/drawing/2014/main" id="{B17BF57B-BE1A-B4BF-1127-9CC1EB3AD19D}"/>
                  </a:ext>
                </a:extLst>
              </p:cNvPr>
              <p:cNvSpPr/>
              <p:nvPr/>
            </p:nvSpPr>
            <p:spPr>
              <a:xfrm flipH="1">
                <a:off x="6851673" y="2400086"/>
                <a:ext cx="212093" cy="129493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2270" extrusionOk="0">
                    <a:moveTo>
                      <a:pt x="273" y="0"/>
                    </a:moveTo>
                    <a:cubicBezTo>
                      <a:pt x="98" y="229"/>
                      <a:pt x="0" y="495"/>
                      <a:pt x="0" y="782"/>
                    </a:cubicBezTo>
                    <a:cubicBezTo>
                      <a:pt x="0" y="1604"/>
                      <a:pt x="833" y="2270"/>
                      <a:pt x="1857" y="2270"/>
                    </a:cubicBezTo>
                    <a:cubicBezTo>
                      <a:pt x="2884" y="2270"/>
                      <a:pt x="3717" y="1604"/>
                      <a:pt x="3717" y="782"/>
                    </a:cubicBezTo>
                    <a:cubicBezTo>
                      <a:pt x="3717" y="754"/>
                      <a:pt x="3717" y="730"/>
                      <a:pt x="3714" y="703"/>
                    </a:cubicBezTo>
                    <a:cubicBezTo>
                      <a:pt x="3325" y="938"/>
                      <a:pt x="2868" y="1075"/>
                      <a:pt x="2379" y="1075"/>
                    </a:cubicBezTo>
                    <a:cubicBezTo>
                      <a:pt x="1512" y="1075"/>
                      <a:pt x="747" y="652"/>
                      <a:pt x="27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260;p23">
                <a:extLst>
                  <a:ext uri="{FF2B5EF4-FFF2-40B4-BE49-F238E27FC236}">
                    <a16:creationId xmlns:a16="http://schemas.microsoft.com/office/drawing/2014/main" id="{4557199A-9732-3341-207D-42C11253AD32}"/>
                  </a:ext>
                </a:extLst>
              </p:cNvPr>
              <p:cNvSpPr/>
              <p:nvPr/>
            </p:nvSpPr>
            <p:spPr>
              <a:xfrm flipH="1">
                <a:off x="6604550" y="2388564"/>
                <a:ext cx="95322" cy="62578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97" extrusionOk="0">
                    <a:moveTo>
                      <a:pt x="11" y="1"/>
                    </a:moveTo>
                    <a:lnTo>
                      <a:pt x="11" y="1"/>
                    </a:lnTo>
                    <a:cubicBezTo>
                      <a:pt x="1" y="157"/>
                      <a:pt x="25" y="318"/>
                      <a:pt x="89" y="465"/>
                    </a:cubicBezTo>
                    <a:cubicBezTo>
                      <a:pt x="270" y="871"/>
                      <a:pt x="704" y="1096"/>
                      <a:pt x="1199" y="1096"/>
                    </a:cubicBezTo>
                    <a:cubicBezTo>
                      <a:pt x="1261" y="1096"/>
                      <a:pt x="1322" y="1093"/>
                      <a:pt x="1384" y="1086"/>
                    </a:cubicBezTo>
                    <a:cubicBezTo>
                      <a:pt x="1551" y="820"/>
                      <a:pt x="1656" y="526"/>
                      <a:pt x="1670" y="209"/>
                    </a:cubicBezTo>
                    <a:lnTo>
                      <a:pt x="1670" y="209"/>
                    </a:lnTo>
                    <a:cubicBezTo>
                      <a:pt x="1469" y="291"/>
                      <a:pt x="1253" y="335"/>
                      <a:pt x="1028" y="335"/>
                    </a:cubicBezTo>
                    <a:cubicBezTo>
                      <a:pt x="656" y="335"/>
                      <a:pt x="308" y="212"/>
                      <a:pt x="11" y="1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261;p23">
                <a:extLst>
                  <a:ext uri="{FF2B5EF4-FFF2-40B4-BE49-F238E27FC236}">
                    <a16:creationId xmlns:a16="http://schemas.microsoft.com/office/drawing/2014/main" id="{7EC74727-E8FD-CA61-ACF3-8E5F7E712769}"/>
                  </a:ext>
                </a:extLst>
              </p:cNvPr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262;p23">
                <a:extLst>
                  <a:ext uri="{FF2B5EF4-FFF2-40B4-BE49-F238E27FC236}">
                    <a16:creationId xmlns:a16="http://schemas.microsoft.com/office/drawing/2014/main" id="{BFC4B68F-B8EC-3FFB-ECD9-8B6AD3AE9FE9}"/>
                  </a:ext>
                </a:extLst>
              </p:cNvPr>
              <p:cNvSpPr/>
              <p:nvPr/>
            </p:nvSpPr>
            <p:spPr>
              <a:xfrm flipH="1">
                <a:off x="6648417" y="2275556"/>
                <a:ext cx="6845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7" extrusionOk="0">
                    <a:moveTo>
                      <a:pt x="51" y="1"/>
                    </a:moveTo>
                    <a:cubicBezTo>
                      <a:pt x="49" y="1"/>
                      <a:pt x="47" y="1"/>
                      <a:pt x="45" y="2"/>
                    </a:cubicBezTo>
                    <a:cubicBezTo>
                      <a:pt x="18" y="5"/>
                      <a:pt x="0" y="53"/>
                      <a:pt x="8" y="107"/>
                    </a:cubicBezTo>
                    <a:cubicBezTo>
                      <a:pt x="14" y="163"/>
                      <a:pt x="39" y="207"/>
                      <a:pt x="69" y="207"/>
                    </a:cubicBezTo>
                    <a:cubicBezTo>
                      <a:pt x="70" y="207"/>
                      <a:pt x="71" y="207"/>
                      <a:pt x="72" y="206"/>
                    </a:cubicBezTo>
                    <a:cubicBezTo>
                      <a:pt x="99" y="203"/>
                      <a:pt x="120" y="152"/>
                      <a:pt x="110" y="97"/>
                    </a:cubicBezTo>
                    <a:cubicBezTo>
                      <a:pt x="103" y="43"/>
                      <a:pt x="79" y="1"/>
                      <a:pt x="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263;p23">
                <a:extLst>
                  <a:ext uri="{FF2B5EF4-FFF2-40B4-BE49-F238E27FC236}">
                    <a16:creationId xmlns:a16="http://schemas.microsoft.com/office/drawing/2014/main" id="{7F00A0B5-664F-D7CB-37E4-A4F98F14094D}"/>
                  </a:ext>
                </a:extLst>
              </p:cNvPr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264;p23">
                <a:extLst>
                  <a:ext uri="{FF2B5EF4-FFF2-40B4-BE49-F238E27FC236}">
                    <a16:creationId xmlns:a16="http://schemas.microsoft.com/office/drawing/2014/main" id="{36E8FA48-CF9B-6DDB-432B-5567694378DA}"/>
                  </a:ext>
                </a:extLst>
              </p:cNvPr>
              <p:cNvSpPr/>
              <p:nvPr/>
            </p:nvSpPr>
            <p:spPr>
              <a:xfrm flipH="1">
                <a:off x="6894342" y="2302653"/>
                <a:ext cx="7815" cy="1340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5" extrusionOk="0">
                    <a:moveTo>
                      <a:pt x="58" y="1"/>
                    </a:moveTo>
                    <a:cubicBezTo>
                      <a:pt x="57" y="1"/>
                      <a:pt x="56" y="1"/>
                      <a:pt x="55" y="1"/>
                    </a:cubicBez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5"/>
                      <a:pt x="47" y="234"/>
                      <a:pt x="77" y="234"/>
                    </a:cubicBezTo>
                    <a:cubicBezTo>
                      <a:pt x="78" y="234"/>
                      <a:pt x="80" y="234"/>
                      <a:pt x="82" y="234"/>
                    </a:cubicBez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7"/>
                      <a:pt x="88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265;p23">
                <a:extLst>
                  <a:ext uri="{FF2B5EF4-FFF2-40B4-BE49-F238E27FC236}">
                    <a16:creationId xmlns:a16="http://schemas.microsoft.com/office/drawing/2014/main" id="{4D600D48-69AC-A8AD-A962-F55560FB5BDE}"/>
                  </a:ext>
                </a:extLst>
              </p:cNvPr>
              <p:cNvSpPr/>
              <p:nvPr/>
            </p:nvSpPr>
            <p:spPr>
              <a:xfrm flipH="1">
                <a:off x="6968731" y="2186621"/>
                <a:ext cx="107701" cy="15744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2760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799" y="274"/>
                      <a:pt x="0" y="1028"/>
                      <a:pt x="0" y="2216"/>
                    </a:cubicBezTo>
                    <a:cubicBezTo>
                      <a:pt x="0" y="2404"/>
                      <a:pt x="21" y="2585"/>
                      <a:pt x="58" y="2759"/>
                    </a:cubicBezTo>
                    <a:cubicBezTo>
                      <a:pt x="768" y="1879"/>
                      <a:pt x="1385" y="899"/>
                      <a:pt x="1888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266;p23">
                <a:extLst>
                  <a:ext uri="{FF2B5EF4-FFF2-40B4-BE49-F238E27FC236}">
                    <a16:creationId xmlns:a16="http://schemas.microsoft.com/office/drawing/2014/main" id="{6FBB8C5B-E1FE-2BD0-E491-BF9C65F8216C}"/>
                  </a:ext>
                </a:extLst>
              </p:cNvPr>
              <p:cNvSpPr/>
              <p:nvPr/>
            </p:nvSpPr>
            <p:spPr>
              <a:xfrm flipH="1">
                <a:off x="6779627" y="2179833"/>
                <a:ext cx="293497" cy="26041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4565" extrusionOk="0">
                    <a:moveTo>
                      <a:pt x="2574" y="857"/>
                    </a:moveTo>
                    <a:cubicBezTo>
                      <a:pt x="2618" y="857"/>
                      <a:pt x="2649" y="867"/>
                      <a:pt x="2666" y="895"/>
                    </a:cubicBezTo>
                    <a:cubicBezTo>
                      <a:pt x="2789" y="1096"/>
                      <a:pt x="1953" y="1782"/>
                      <a:pt x="1550" y="1782"/>
                    </a:cubicBezTo>
                    <a:cubicBezTo>
                      <a:pt x="1482" y="1782"/>
                      <a:pt x="1427" y="1762"/>
                      <a:pt x="1393" y="1721"/>
                    </a:cubicBezTo>
                    <a:cubicBezTo>
                      <a:pt x="1250" y="1563"/>
                      <a:pt x="2243" y="857"/>
                      <a:pt x="2574" y="857"/>
                    </a:cubicBezTo>
                    <a:close/>
                    <a:moveTo>
                      <a:pt x="4097" y="632"/>
                    </a:moveTo>
                    <a:cubicBezTo>
                      <a:pt x="4138" y="632"/>
                      <a:pt x="4179" y="646"/>
                      <a:pt x="4219" y="676"/>
                    </a:cubicBezTo>
                    <a:cubicBezTo>
                      <a:pt x="4718" y="1027"/>
                      <a:pt x="4748" y="1690"/>
                      <a:pt x="4721" y="2247"/>
                    </a:cubicBezTo>
                    <a:cubicBezTo>
                      <a:pt x="4714" y="2400"/>
                      <a:pt x="4591" y="2475"/>
                      <a:pt x="4472" y="2475"/>
                    </a:cubicBezTo>
                    <a:cubicBezTo>
                      <a:pt x="4352" y="2475"/>
                      <a:pt x="4240" y="2400"/>
                      <a:pt x="4247" y="2247"/>
                    </a:cubicBezTo>
                    <a:cubicBezTo>
                      <a:pt x="4264" y="1902"/>
                      <a:pt x="4308" y="1318"/>
                      <a:pt x="3980" y="1086"/>
                    </a:cubicBezTo>
                    <a:cubicBezTo>
                      <a:pt x="3775" y="942"/>
                      <a:pt x="3902" y="632"/>
                      <a:pt x="4097" y="632"/>
                    </a:cubicBezTo>
                    <a:close/>
                    <a:moveTo>
                      <a:pt x="2888" y="1949"/>
                    </a:moveTo>
                    <a:cubicBezTo>
                      <a:pt x="3076" y="1949"/>
                      <a:pt x="3232" y="2182"/>
                      <a:pt x="3232" y="2469"/>
                    </a:cubicBezTo>
                    <a:cubicBezTo>
                      <a:pt x="3232" y="2751"/>
                      <a:pt x="3076" y="2984"/>
                      <a:pt x="2888" y="2984"/>
                    </a:cubicBezTo>
                    <a:cubicBezTo>
                      <a:pt x="2696" y="2984"/>
                      <a:pt x="2543" y="2751"/>
                      <a:pt x="2543" y="2469"/>
                    </a:cubicBezTo>
                    <a:cubicBezTo>
                      <a:pt x="2543" y="2182"/>
                      <a:pt x="2696" y="1949"/>
                      <a:pt x="2888" y="1949"/>
                    </a:cubicBezTo>
                    <a:close/>
                    <a:moveTo>
                      <a:pt x="4527" y="2656"/>
                    </a:moveTo>
                    <a:cubicBezTo>
                      <a:pt x="4834" y="2656"/>
                      <a:pt x="4830" y="3131"/>
                      <a:pt x="4527" y="3131"/>
                    </a:cubicBezTo>
                    <a:cubicBezTo>
                      <a:pt x="4219" y="3131"/>
                      <a:pt x="4219" y="2656"/>
                      <a:pt x="4527" y="2656"/>
                    </a:cubicBezTo>
                    <a:close/>
                    <a:moveTo>
                      <a:pt x="2909" y="0"/>
                    </a:moveTo>
                    <a:cubicBezTo>
                      <a:pt x="2792" y="0"/>
                      <a:pt x="2669" y="3"/>
                      <a:pt x="2543" y="11"/>
                    </a:cubicBezTo>
                    <a:cubicBezTo>
                      <a:pt x="2294" y="27"/>
                      <a:pt x="2055" y="62"/>
                      <a:pt x="1830" y="120"/>
                    </a:cubicBezTo>
                    <a:cubicBezTo>
                      <a:pt x="1327" y="1018"/>
                      <a:pt x="710" y="1998"/>
                      <a:pt x="0" y="2878"/>
                    </a:cubicBezTo>
                    <a:cubicBezTo>
                      <a:pt x="75" y="3240"/>
                      <a:pt x="229" y="3575"/>
                      <a:pt x="437" y="3861"/>
                    </a:cubicBezTo>
                    <a:cubicBezTo>
                      <a:pt x="765" y="3438"/>
                      <a:pt x="1352" y="3154"/>
                      <a:pt x="2021" y="3154"/>
                    </a:cubicBezTo>
                    <a:cubicBezTo>
                      <a:pt x="3018" y="3154"/>
                      <a:pt x="3830" y="3779"/>
                      <a:pt x="3878" y="4564"/>
                    </a:cubicBezTo>
                    <a:cubicBezTo>
                      <a:pt x="4168" y="4394"/>
                      <a:pt x="4420" y="4164"/>
                      <a:pt x="4622" y="3895"/>
                    </a:cubicBezTo>
                    <a:cubicBezTo>
                      <a:pt x="4199" y="3701"/>
                      <a:pt x="4059" y="3329"/>
                      <a:pt x="4059" y="3321"/>
                    </a:cubicBezTo>
                    <a:cubicBezTo>
                      <a:pt x="4042" y="3280"/>
                      <a:pt x="4065" y="3236"/>
                      <a:pt x="4106" y="3222"/>
                    </a:cubicBezTo>
                    <a:cubicBezTo>
                      <a:pt x="4113" y="3219"/>
                      <a:pt x="4124" y="3216"/>
                      <a:pt x="4133" y="3216"/>
                    </a:cubicBezTo>
                    <a:cubicBezTo>
                      <a:pt x="4165" y="3216"/>
                      <a:pt x="4195" y="3236"/>
                      <a:pt x="4206" y="3271"/>
                    </a:cubicBezTo>
                    <a:cubicBezTo>
                      <a:pt x="4215" y="3291"/>
                      <a:pt x="4335" y="3608"/>
                      <a:pt x="4714" y="3769"/>
                    </a:cubicBezTo>
                    <a:cubicBezTo>
                      <a:pt x="4984" y="3356"/>
                      <a:pt x="5144" y="2864"/>
                      <a:pt x="5144" y="2335"/>
                    </a:cubicBezTo>
                    <a:cubicBezTo>
                      <a:pt x="5144" y="980"/>
                      <a:pt x="4803" y="0"/>
                      <a:pt x="2909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267;p23">
                <a:extLst>
                  <a:ext uri="{FF2B5EF4-FFF2-40B4-BE49-F238E27FC236}">
                    <a16:creationId xmlns:a16="http://schemas.microsoft.com/office/drawing/2014/main" id="{EBDBA905-4842-CE6E-E8EB-37882CF87ADC}"/>
                  </a:ext>
                </a:extLst>
              </p:cNvPr>
              <p:cNvSpPr/>
              <p:nvPr/>
            </p:nvSpPr>
            <p:spPr>
              <a:xfrm flipH="1">
                <a:off x="6913967" y="2228721"/>
                <a:ext cx="87906" cy="52824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926" extrusionOk="0">
                    <a:moveTo>
                      <a:pt x="1325" y="0"/>
                    </a:moveTo>
                    <a:cubicBezTo>
                      <a:pt x="994" y="0"/>
                      <a:pt x="1" y="706"/>
                      <a:pt x="144" y="864"/>
                    </a:cubicBezTo>
                    <a:cubicBezTo>
                      <a:pt x="178" y="905"/>
                      <a:pt x="233" y="925"/>
                      <a:pt x="301" y="925"/>
                    </a:cubicBezTo>
                    <a:cubicBezTo>
                      <a:pt x="704" y="925"/>
                      <a:pt x="1540" y="239"/>
                      <a:pt x="1417" y="38"/>
                    </a:cubicBezTo>
                    <a:cubicBezTo>
                      <a:pt x="1400" y="10"/>
                      <a:pt x="1369" y="0"/>
                      <a:pt x="1325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268;p23">
                <a:extLst>
                  <a:ext uri="{FF2B5EF4-FFF2-40B4-BE49-F238E27FC236}">
                    <a16:creationId xmlns:a16="http://schemas.microsoft.com/office/drawing/2014/main" id="{D2387546-2301-F197-FAD3-712D7E50C358}"/>
                  </a:ext>
                </a:extLst>
              </p:cNvPr>
              <p:cNvSpPr/>
              <p:nvPr/>
            </p:nvSpPr>
            <p:spPr>
              <a:xfrm flipH="1">
                <a:off x="6804153" y="2363236"/>
                <a:ext cx="38448" cy="387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0" extrusionOk="0">
                    <a:moveTo>
                      <a:pt x="92" y="1"/>
                    </a:moveTo>
                    <a:cubicBezTo>
                      <a:pt x="83" y="1"/>
                      <a:pt x="72" y="4"/>
                      <a:pt x="65" y="7"/>
                    </a:cubicBezTo>
                    <a:cubicBezTo>
                      <a:pt x="24" y="21"/>
                      <a:pt x="1" y="65"/>
                      <a:pt x="18" y="106"/>
                    </a:cubicBezTo>
                    <a:cubicBezTo>
                      <a:pt x="18" y="114"/>
                      <a:pt x="158" y="486"/>
                      <a:pt x="581" y="680"/>
                    </a:cubicBezTo>
                    <a:cubicBezTo>
                      <a:pt x="612" y="639"/>
                      <a:pt x="642" y="595"/>
                      <a:pt x="673" y="554"/>
                    </a:cubicBezTo>
                    <a:cubicBezTo>
                      <a:pt x="294" y="393"/>
                      <a:pt x="174" y="76"/>
                      <a:pt x="165" y="56"/>
                    </a:cubicBezTo>
                    <a:cubicBezTo>
                      <a:pt x="154" y="21"/>
                      <a:pt x="124" y="1"/>
                      <a:pt x="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269;p23">
                <a:extLst>
                  <a:ext uri="{FF2B5EF4-FFF2-40B4-BE49-F238E27FC236}">
                    <a16:creationId xmlns:a16="http://schemas.microsoft.com/office/drawing/2014/main" id="{62BA2792-0881-49CD-54C5-840F92F805C4}"/>
                  </a:ext>
                </a:extLst>
              </p:cNvPr>
              <p:cNvSpPr/>
              <p:nvPr/>
            </p:nvSpPr>
            <p:spPr>
              <a:xfrm flipH="1">
                <a:off x="6851903" y="2359756"/>
                <a:ext cx="196349" cy="10171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783" extrusionOk="0">
                    <a:moveTo>
                      <a:pt x="1585" y="0"/>
                    </a:moveTo>
                    <a:cubicBezTo>
                      <a:pt x="916" y="0"/>
                      <a:pt x="329" y="284"/>
                      <a:pt x="1" y="707"/>
                    </a:cubicBezTo>
                    <a:cubicBezTo>
                      <a:pt x="475" y="1359"/>
                      <a:pt x="1240" y="1782"/>
                      <a:pt x="2107" y="1782"/>
                    </a:cubicBezTo>
                    <a:cubicBezTo>
                      <a:pt x="2596" y="1782"/>
                      <a:pt x="3053" y="1645"/>
                      <a:pt x="3442" y="1410"/>
                    </a:cubicBezTo>
                    <a:cubicBezTo>
                      <a:pt x="3394" y="625"/>
                      <a:pt x="2582" y="0"/>
                      <a:pt x="1585" y="0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270;p23">
                <a:extLst>
                  <a:ext uri="{FF2B5EF4-FFF2-40B4-BE49-F238E27FC236}">
                    <a16:creationId xmlns:a16="http://schemas.microsoft.com/office/drawing/2014/main" id="{96159220-8EE6-532E-3843-0C9F26AD2DD4}"/>
                  </a:ext>
                </a:extLst>
              </p:cNvPr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512" y="205"/>
                    </a:moveTo>
                    <a:cubicBezTo>
                      <a:pt x="543" y="205"/>
                      <a:pt x="574" y="253"/>
                      <a:pt x="580" y="315"/>
                    </a:cubicBezTo>
                    <a:cubicBezTo>
                      <a:pt x="591" y="379"/>
                      <a:pt x="570" y="434"/>
                      <a:pt x="536" y="438"/>
                    </a:cubicBezTo>
                    <a:lnTo>
                      <a:pt x="533" y="438"/>
                    </a:lnTo>
                    <a:cubicBezTo>
                      <a:pt x="502" y="438"/>
                      <a:pt x="471" y="393"/>
                      <a:pt x="464" y="328"/>
                    </a:cubicBezTo>
                    <a:cubicBezTo>
                      <a:pt x="454" y="266"/>
                      <a:pt x="475" y="208"/>
                      <a:pt x="509" y="205"/>
                    </a:cubicBezTo>
                    <a:close/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271;p23">
                <a:extLst>
                  <a:ext uri="{FF2B5EF4-FFF2-40B4-BE49-F238E27FC236}">
                    <a16:creationId xmlns:a16="http://schemas.microsoft.com/office/drawing/2014/main" id="{F3CAC828-3850-773A-A12D-D1B655850A5B}"/>
                  </a:ext>
                </a:extLst>
              </p:cNvPr>
              <p:cNvSpPr/>
              <p:nvPr/>
            </p:nvSpPr>
            <p:spPr>
              <a:xfrm flipH="1">
                <a:off x="6894342" y="2302653"/>
                <a:ext cx="7815" cy="13349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4" extrusionOk="0">
                    <a:moveTo>
                      <a:pt x="55" y="1"/>
                    </a:move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9"/>
                      <a:pt x="48" y="234"/>
                      <a:pt x="79" y="234"/>
                    </a:cubicBezTo>
                    <a:lnTo>
                      <a:pt x="82" y="234"/>
                    </a:ln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9"/>
                      <a:pt x="89" y="1"/>
                      <a:pt x="58" y="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272;p23">
                <a:extLst>
                  <a:ext uri="{FF2B5EF4-FFF2-40B4-BE49-F238E27FC236}">
                    <a16:creationId xmlns:a16="http://schemas.microsoft.com/office/drawing/2014/main" id="{2E136404-8AC1-F954-7350-C6C5B5928D1B}"/>
                  </a:ext>
                </a:extLst>
              </p:cNvPr>
              <p:cNvSpPr/>
              <p:nvPr/>
            </p:nvSpPr>
            <p:spPr>
              <a:xfrm flipH="1">
                <a:off x="7171644" y="2476244"/>
                <a:ext cx="107758" cy="68967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09" extrusionOk="0">
                    <a:moveTo>
                      <a:pt x="977" y="0"/>
                    </a:moveTo>
                    <a:cubicBezTo>
                      <a:pt x="867" y="0"/>
                      <a:pt x="770" y="18"/>
                      <a:pt x="697" y="38"/>
                    </a:cubicBezTo>
                    <a:cubicBezTo>
                      <a:pt x="360" y="133"/>
                      <a:pt x="76" y="392"/>
                      <a:pt x="12" y="673"/>
                    </a:cubicBezTo>
                    <a:cubicBezTo>
                      <a:pt x="1" y="714"/>
                      <a:pt x="28" y="758"/>
                      <a:pt x="69" y="764"/>
                    </a:cubicBezTo>
                    <a:cubicBezTo>
                      <a:pt x="77" y="767"/>
                      <a:pt x="85" y="768"/>
                      <a:pt x="92" y="768"/>
                    </a:cubicBezTo>
                    <a:cubicBezTo>
                      <a:pt x="127" y="768"/>
                      <a:pt x="157" y="743"/>
                      <a:pt x="165" y="706"/>
                    </a:cubicBezTo>
                    <a:cubicBezTo>
                      <a:pt x="220" y="484"/>
                      <a:pt x="458" y="269"/>
                      <a:pt x="738" y="191"/>
                    </a:cubicBezTo>
                    <a:cubicBezTo>
                      <a:pt x="800" y="173"/>
                      <a:pt x="882" y="158"/>
                      <a:pt x="975" y="158"/>
                    </a:cubicBezTo>
                    <a:cubicBezTo>
                      <a:pt x="1118" y="158"/>
                      <a:pt x="1288" y="194"/>
                      <a:pt x="1462" y="314"/>
                    </a:cubicBezTo>
                    <a:cubicBezTo>
                      <a:pt x="1277" y="324"/>
                      <a:pt x="1028" y="365"/>
                      <a:pt x="878" y="505"/>
                    </a:cubicBezTo>
                    <a:cubicBezTo>
                      <a:pt x="790" y="591"/>
                      <a:pt x="749" y="700"/>
                      <a:pt x="755" y="829"/>
                    </a:cubicBezTo>
                    <a:cubicBezTo>
                      <a:pt x="762" y="983"/>
                      <a:pt x="817" y="1092"/>
                      <a:pt x="919" y="1157"/>
                    </a:cubicBezTo>
                    <a:cubicBezTo>
                      <a:pt x="984" y="1194"/>
                      <a:pt x="1059" y="1208"/>
                      <a:pt x="1131" y="1208"/>
                    </a:cubicBezTo>
                    <a:cubicBezTo>
                      <a:pt x="1291" y="1208"/>
                      <a:pt x="1441" y="1144"/>
                      <a:pt x="1466" y="1133"/>
                    </a:cubicBezTo>
                    <a:cubicBezTo>
                      <a:pt x="1503" y="1116"/>
                      <a:pt x="1523" y="1068"/>
                      <a:pt x="1503" y="1027"/>
                    </a:cubicBezTo>
                    <a:cubicBezTo>
                      <a:pt x="1491" y="1000"/>
                      <a:pt x="1462" y="982"/>
                      <a:pt x="1432" y="982"/>
                    </a:cubicBezTo>
                    <a:cubicBezTo>
                      <a:pt x="1421" y="982"/>
                      <a:pt x="1410" y="984"/>
                      <a:pt x="1400" y="990"/>
                    </a:cubicBezTo>
                    <a:cubicBezTo>
                      <a:pt x="1353" y="1011"/>
                      <a:pt x="1235" y="1051"/>
                      <a:pt x="1130" y="1051"/>
                    </a:cubicBezTo>
                    <a:cubicBezTo>
                      <a:pt x="1082" y="1051"/>
                      <a:pt x="1036" y="1043"/>
                      <a:pt x="1001" y="1021"/>
                    </a:cubicBezTo>
                    <a:cubicBezTo>
                      <a:pt x="946" y="986"/>
                      <a:pt x="916" y="922"/>
                      <a:pt x="913" y="822"/>
                    </a:cubicBezTo>
                    <a:cubicBezTo>
                      <a:pt x="909" y="737"/>
                      <a:pt x="933" y="673"/>
                      <a:pt x="987" y="621"/>
                    </a:cubicBezTo>
                    <a:cubicBezTo>
                      <a:pt x="1116" y="498"/>
                      <a:pt x="1380" y="469"/>
                      <a:pt x="1554" y="469"/>
                    </a:cubicBezTo>
                    <a:cubicBezTo>
                      <a:pt x="1603" y="469"/>
                      <a:pt x="1644" y="471"/>
                      <a:pt x="1674" y="474"/>
                    </a:cubicBezTo>
                    <a:lnTo>
                      <a:pt x="1888" y="495"/>
                    </a:lnTo>
                    <a:lnTo>
                      <a:pt x="1888" y="495"/>
                    </a:lnTo>
                    <a:lnTo>
                      <a:pt x="1735" y="341"/>
                    </a:lnTo>
                    <a:cubicBezTo>
                      <a:pt x="1471" y="71"/>
                      <a:pt x="1196" y="0"/>
                      <a:pt x="977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273;p23">
                <a:extLst>
                  <a:ext uri="{FF2B5EF4-FFF2-40B4-BE49-F238E27FC236}">
                    <a16:creationId xmlns:a16="http://schemas.microsoft.com/office/drawing/2014/main" id="{6523182A-FDC4-E01C-910B-DFE6B2A84034}"/>
                  </a:ext>
                </a:extLst>
              </p:cNvPr>
              <p:cNvSpPr/>
              <p:nvPr/>
            </p:nvSpPr>
            <p:spPr>
              <a:xfrm flipH="1">
                <a:off x="6528223" y="2152964"/>
                <a:ext cx="93154" cy="247518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4339" extrusionOk="0">
                    <a:moveTo>
                      <a:pt x="212" y="0"/>
                    </a:moveTo>
                    <a:lnTo>
                      <a:pt x="212" y="0"/>
                    </a:lnTo>
                    <a:cubicBezTo>
                      <a:pt x="263" y="669"/>
                      <a:pt x="202" y="1379"/>
                      <a:pt x="79" y="2079"/>
                    </a:cubicBezTo>
                    <a:lnTo>
                      <a:pt x="786" y="1475"/>
                    </a:lnTo>
                    <a:cubicBezTo>
                      <a:pt x="741" y="1290"/>
                      <a:pt x="656" y="1113"/>
                      <a:pt x="536" y="956"/>
                    </a:cubicBezTo>
                    <a:cubicBezTo>
                      <a:pt x="403" y="782"/>
                      <a:pt x="571" y="614"/>
                      <a:pt x="745" y="614"/>
                    </a:cubicBezTo>
                    <a:cubicBezTo>
                      <a:pt x="816" y="614"/>
                      <a:pt x="892" y="646"/>
                      <a:pt x="946" y="717"/>
                    </a:cubicBezTo>
                    <a:cubicBezTo>
                      <a:pt x="1045" y="846"/>
                      <a:pt x="1124" y="990"/>
                      <a:pt x="1178" y="1137"/>
                    </a:cubicBezTo>
                    <a:lnTo>
                      <a:pt x="1434" y="922"/>
                    </a:lnTo>
                    <a:cubicBezTo>
                      <a:pt x="1445" y="908"/>
                      <a:pt x="1462" y="905"/>
                      <a:pt x="1475" y="901"/>
                    </a:cubicBezTo>
                    <a:cubicBezTo>
                      <a:pt x="1298" y="400"/>
                      <a:pt x="929" y="68"/>
                      <a:pt x="212" y="0"/>
                    </a:cubicBezTo>
                    <a:close/>
                    <a:moveTo>
                      <a:pt x="697" y="2844"/>
                    </a:moveTo>
                    <a:cubicBezTo>
                      <a:pt x="1004" y="2844"/>
                      <a:pt x="1004" y="3318"/>
                      <a:pt x="697" y="3318"/>
                    </a:cubicBezTo>
                    <a:cubicBezTo>
                      <a:pt x="393" y="3318"/>
                      <a:pt x="393" y="2844"/>
                      <a:pt x="697" y="2844"/>
                    </a:cubicBezTo>
                    <a:close/>
                    <a:moveTo>
                      <a:pt x="1523" y="1051"/>
                    </a:moveTo>
                    <a:lnTo>
                      <a:pt x="1232" y="1301"/>
                    </a:lnTo>
                    <a:cubicBezTo>
                      <a:pt x="1339" y="1697"/>
                      <a:pt x="1301" y="2120"/>
                      <a:pt x="1130" y="2513"/>
                    </a:cubicBezTo>
                    <a:cubicBezTo>
                      <a:pt x="1089" y="2601"/>
                      <a:pt x="1024" y="2636"/>
                      <a:pt x="956" y="2636"/>
                    </a:cubicBezTo>
                    <a:cubicBezTo>
                      <a:pt x="802" y="2636"/>
                      <a:pt x="635" y="2461"/>
                      <a:pt x="720" y="2274"/>
                    </a:cubicBezTo>
                    <a:cubicBezTo>
                      <a:pt x="806" y="2069"/>
                      <a:pt x="837" y="1861"/>
                      <a:pt x="816" y="1656"/>
                    </a:cubicBezTo>
                    <a:lnTo>
                      <a:pt x="816" y="1656"/>
                    </a:lnTo>
                    <a:lnTo>
                      <a:pt x="35" y="2328"/>
                    </a:lnTo>
                    <a:cubicBezTo>
                      <a:pt x="24" y="2379"/>
                      <a:pt x="11" y="2434"/>
                      <a:pt x="0" y="2485"/>
                    </a:cubicBezTo>
                    <a:cubicBezTo>
                      <a:pt x="24" y="2584"/>
                      <a:pt x="49" y="2686"/>
                      <a:pt x="76" y="2789"/>
                    </a:cubicBezTo>
                    <a:cubicBezTo>
                      <a:pt x="147" y="3090"/>
                      <a:pt x="222" y="3414"/>
                      <a:pt x="267" y="3751"/>
                    </a:cubicBezTo>
                    <a:lnTo>
                      <a:pt x="267" y="3759"/>
                    </a:lnTo>
                    <a:lnTo>
                      <a:pt x="267" y="3762"/>
                    </a:lnTo>
                    <a:lnTo>
                      <a:pt x="267" y="3765"/>
                    </a:lnTo>
                    <a:lnTo>
                      <a:pt x="267" y="3769"/>
                    </a:lnTo>
                    <a:lnTo>
                      <a:pt x="267" y="3775"/>
                    </a:lnTo>
                    <a:cubicBezTo>
                      <a:pt x="267" y="3779"/>
                      <a:pt x="267" y="3779"/>
                      <a:pt x="270" y="3779"/>
                    </a:cubicBezTo>
                    <a:lnTo>
                      <a:pt x="270" y="3783"/>
                    </a:lnTo>
                    <a:lnTo>
                      <a:pt x="270" y="3786"/>
                    </a:lnTo>
                    <a:lnTo>
                      <a:pt x="270" y="3789"/>
                    </a:lnTo>
                    <a:lnTo>
                      <a:pt x="270" y="3792"/>
                    </a:lnTo>
                    <a:lnTo>
                      <a:pt x="270" y="3796"/>
                    </a:lnTo>
                    <a:lnTo>
                      <a:pt x="270" y="3803"/>
                    </a:lnTo>
                    <a:lnTo>
                      <a:pt x="270" y="3806"/>
                    </a:lnTo>
                    <a:lnTo>
                      <a:pt x="270" y="3810"/>
                    </a:lnTo>
                    <a:cubicBezTo>
                      <a:pt x="274" y="3810"/>
                      <a:pt x="274" y="3813"/>
                      <a:pt x="274" y="3813"/>
                    </a:cubicBezTo>
                    <a:lnTo>
                      <a:pt x="274" y="3816"/>
                    </a:lnTo>
                    <a:lnTo>
                      <a:pt x="274" y="3820"/>
                    </a:lnTo>
                    <a:lnTo>
                      <a:pt x="274" y="3827"/>
                    </a:lnTo>
                    <a:lnTo>
                      <a:pt x="274" y="3833"/>
                    </a:lnTo>
                    <a:cubicBezTo>
                      <a:pt x="290" y="3977"/>
                      <a:pt x="298" y="4123"/>
                      <a:pt x="298" y="4274"/>
                    </a:cubicBezTo>
                    <a:lnTo>
                      <a:pt x="298" y="4281"/>
                    </a:lnTo>
                    <a:lnTo>
                      <a:pt x="298" y="4284"/>
                    </a:lnTo>
                    <a:cubicBezTo>
                      <a:pt x="298" y="4301"/>
                      <a:pt x="298" y="4322"/>
                      <a:pt x="294" y="4339"/>
                    </a:cubicBezTo>
                    <a:cubicBezTo>
                      <a:pt x="1073" y="4021"/>
                      <a:pt x="1632" y="3140"/>
                      <a:pt x="1632" y="2106"/>
                    </a:cubicBezTo>
                    <a:cubicBezTo>
                      <a:pt x="1632" y="1714"/>
                      <a:pt x="1605" y="1355"/>
                      <a:pt x="1523" y="105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274;p23">
                <a:extLst>
                  <a:ext uri="{FF2B5EF4-FFF2-40B4-BE49-F238E27FC236}">
                    <a16:creationId xmlns:a16="http://schemas.microsoft.com/office/drawing/2014/main" id="{309C6B23-1EA3-BB5A-3FB2-8BFDD740285F}"/>
                  </a:ext>
                </a:extLst>
              </p:cNvPr>
              <p:cNvSpPr/>
              <p:nvPr/>
            </p:nvSpPr>
            <p:spPr>
              <a:xfrm flipH="1">
                <a:off x="6534441" y="2204363"/>
                <a:ext cx="84997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28" extrusionOk="0">
                    <a:moveTo>
                      <a:pt x="1441" y="0"/>
                    </a:moveTo>
                    <a:cubicBezTo>
                      <a:pt x="1428" y="4"/>
                      <a:pt x="1411" y="7"/>
                      <a:pt x="1400" y="21"/>
                    </a:cubicBezTo>
                    <a:lnTo>
                      <a:pt x="1144" y="236"/>
                    </a:lnTo>
                    <a:cubicBezTo>
                      <a:pt x="1165" y="290"/>
                      <a:pt x="1185" y="345"/>
                      <a:pt x="1198" y="400"/>
                    </a:cubicBezTo>
                    <a:lnTo>
                      <a:pt x="1489" y="150"/>
                    </a:lnTo>
                    <a:cubicBezTo>
                      <a:pt x="1475" y="99"/>
                      <a:pt x="1458" y="48"/>
                      <a:pt x="1441" y="0"/>
                    </a:cubicBezTo>
                    <a:close/>
                    <a:moveTo>
                      <a:pt x="752" y="574"/>
                    </a:moveTo>
                    <a:lnTo>
                      <a:pt x="45" y="1178"/>
                    </a:lnTo>
                    <a:cubicBezTo>
                      <a:pt x="31" y="1260"/>
                      <a:pt x="15" y="1345"/>
                      <a:pt x="1" y="1427"/>
                    </a:cubicBezTo>
                    <a:lnTo>
                      <a:pt x="782" y="755"/>
                    </a:lnTo>
                    <a:cubicBezTo>
                      <a:pt x="779" y="693"/>
                      <a:pt x="765" y="632"/>
                      <a:pt x="752" y="574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275;p23">
                <a:extLst>
                  <a:ext uri="{FF2B5EF4-FFF2-40B4-BE49-F238E27FC236}">
                    <a16:creationId xmlns:a16="http://schemas.microsoft.com/office/drawing/2014/main" id="{F31CB1E9-6B79-47D8-2DC7-7B253641982E}"/>
                  </a:ext>
                </a:extLst>
              </p:cNvPr>
              <p:cNvSpPr/>
              <p:nvPr/>
            </p:nvSpPr>
            <p:spPr>
              <a:xfrm flipH="1">
                <a:off x="6606318" y="2152394"/>
                <a:ext cx="22248" cy="14232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495" extrusionOk="0">
                    <a:moveTo>
                      <a:pt x="0" y="0"/>
                    </a:moveTo>
                    <a:cubicBezTo>
                      <a:pt x="93" y="451"/>
                      <a:pt x="106" y="987"/>
                      <a:pt x="24" y="1622"/>
                    </a:cubicBezTo>
                    <a:cubicBezTo>
                      <a:pt x="0" y="1877"/>
                      <a:pt x="52" y="2171"/>
                      <a:pt x="126" y="2495"/>
                    </a:cubicBezTo>
                    <a:cubicBezTo>
                      <a:pt x="137" y="2444"/>
                      <a:pt x="150" y="2389"/>
                      <a:pt x="161" y="2338"/>
                    </a:cubicBezTo>
                    <a:cubicBezTo>
                      <a:pt x="175" y="2256"/>
                      <a:pt x="191" y="2171"/>
                      <a:pt x="205" y="2089"/>
                    </a:cubicBezTo>
                    <a:cubicBezTo>
                      <a:pt x="328" y="1389"/>
                      <a:pt x="389" y="679"/>
                      <a:pt x="338" y="10"/>
                    </a:cubicBezTo>
                    <a:cubicBezTo>
                      <a:pt x="249" y="3"/>
                      <a:pt x="157" y="0"/>
                      <a:pt x="5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276;p23">
                <a:extLst>
                  <a:ext uri="{FF2B5EF4-FFF2-40B4-BE49-F238E27FC236}">
                    <a16:creationId xmlns:a16="http://schemas.microsoft.com/office/drawing/2014/main" id="{8A039FA0-B7D3-2DA5-F33A-25E49E047802}"/>
                  </a:ext>
                </a:extLst>
              </p:cNvPr>
              <p:cNvSpPr/>
              <p:nvPr/>
            </p:nvSpPr>
            <p:spPr>
              <a:xfrm flipH="1">
                <a:off x="6622519" y="2152394"/>
                <a:ext cx="20080" cy="9252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622" extrusionOk="0">
                    <a:moveTo>
                      <a:pt x="246" y="0"/>
                    </a:moveTo>
                    <a:cubicBezTo>
                      <a:pt x="175" y="0"/>
                      <a:pt x="103" y="3"/>
                      <a:pt x="24" y="10"/>
                    </a:cubicBezTo>
                    <a:lnTo>
                      <a:pt x="0" y="10"/>
                    </a:lnTo>
                    <a:cubicBezTo>
                      <a:pt x="260" y="604"/>
                      <a:pt x="311" y="1191"/>
                      <a:pt x="270" y="1622"/>
                    </a:cubicBezTo>
                    <a:cubicBezTo>
                      <a:pt x="352" y="987"/>
                      <a:pt x="339" y="451"/>
                      <a:pt x="246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277;p23">
                <a:extLst>
                  <a:ext uri="{FF2B5EF4-FFF2-40B4-BE49-F238E27FC236}">
                    <a16:creationId xmlns:a16="http://schemas.microsoft.com/office/drawing/2014/main" id="{4D2EA79C-FEAC-500D-023E-1633EF567BC5}"/>
                  </a:ext>
                </a:extLst>
              </p:cNvPr>
              <p:cNvSpPr/>
              <p:nvPr/>
            </p:nvSpPr>
            <p:spPr>
              <a:xfrm flipH="1">
                <a:off x="6617044" y="2152964"/>
                <a:ext cx="137136" cy="235653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4131" extrusionOk="0">
                    <a:moveTo>
                      <a:pt x="1652" y="1000"/>
                    </a:moveTo>
                    <a:cubicBezTo>
                      <a:pt x="1878" y="1000"/>
                      <a:pt x="2257" y="1229"/>
                      <a:pt x="2131" y="1390"/>
                    </a:cubicBezTo>
                    <a:cubicBezTo>
                      <a:pt x="2117" y="1407"/>
                      <a:pt x="2083" y="1413"/>
                      <a:pt x="2038" y="1413"/>
                    </a:cubicBezTo>
                    <a:cubicBezTo>
                      <a:pt x="1847" y="1413"/>
                      <a:pt x="1444" y="1256"/>
                      <a:pt x="1509" y="1076"/>
                    </a:cubicBezTo>
                    <a:cubicBezTo>
                      <a:pt x="1530" y="1021"/>
                      <a:pt x="1584" y="1000"/>
                      <a:pt x="1652" y="1000"/>
                    </a:cubicBezTo>
                    <a:close/>
                    <a:moveTo>
                      <a:pt x="1670" y="2014"/>
                    </a:moveTo>
                    <a:cubicBezTo>
                      <a:pt x="1799" y="2014"/>
                      <a:pt x="1906" y="2195"/>
                      <a:pt x="1906" y="2420"/>
                    </a:cubicBezTo>
                    <a:cubicBezTo>
                      <a:pt x="1906" y="2649"/>
                      <a:pt x="1799" y="2830"/>
                      <a:pt x="1670" y="2830"/>
                    </a:cubicBezTo>
                    <a:cubicBezTo>
                      <a:pt x="1540" y="2830"/>
                      <a:pt x="1434" y="2649"/>
                      <a:pt x="1434" y="2420"/>
                    </a:cubicBezTo>
                    <a:cubicBezTo>
                      <a:pt x="1434" y="2195"/>
                      <a:pt x="1540" y="2014"/>
                      <a:pt x="1670" y="2014"/>
                    </a:cubicBezTo>
                    <a:close/>
                    <a:moveTo>
                      <a:pt x="1956" y="0"/>
                    </a:moveTo>
                    <a:cubicBezTo>
                      <a:pt x="877" y="85"/>
                      <a:pt x="1" y="813"/>
                      <a:pt x="1" y="2106"/>
                    </a:cubicBezTo>
                    <a:cubicBezTo>
                      <a:pt x="1" y="2967"/>
                      <a:pt x="386" y="3718"/>
                      <a:pt x="963" y="4131"/>
                    </a:cubicBezTo>
                    <a:cubicBezTo>
                      <a:pt x="997" y="3656"/>
                      <a:pt x="1356" y="3175"/>
                      <a:pt x="1912" y="2929"/>
                    </a:cubicBezTo>
                    <a:cubicBezTo>
                      <a:pt x="2076" y="2858"/>
                      <a:pt x="2240" y="2813"/>
                      <a:pt x="2404" y="2789"/>
                    </a:cubicBezTo>
                    <a:cubicBezTo>
                      <a:pt x="2377" y="2686"/>
                      <a:pt x="2352" y="2584"/>
                      <a:pt x="2328" y="2485"/>
                    </a:cubicBezTo>
                    <a:cubicBezTo>
                      <a:pt x="2254" y="2161"/>
                      <a:pt x="2202" y="1867"/>
                      <a:pt x="2226" y="1612"/>
                    </a:cubicBezTo>
                    <a:cubicBezTo>
                      <a:pt x="2267" y="1181"/>
                      <a:pt x="2216" y="594"/>
                      <a:pt x="1956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278;p23">
                <a:extLst>
                  <a:ext uri="{FF2B5EF4-FFF2-40B4-BE49-F238E27FC236}">
                    <a16:creationId xmlns:a16="http://schemas.microsoft.com/office/drawing/2014/main" id="{E7A709CE-F180-CF36-8EA3-3B0BE2BB9BF8}"/>
                  </a:ext>
                </a:extLst>
              </p:cNvPr>
              <p:cNvSpPr/>
              <p:nvPr/>
            </p:nvSpPr>
            <p:spPr>
              <a:xfrm flipH="1">
                <a:off x="6625371" y="2210010"/>
                <a:ext cx="46435" cy="2361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4" extrusionOk="0">
                    <a:moveTo>
                      <a:pt x="208" y="0"/>
                    </a:moveTo>
                    <a:cubicBezTo>
                      <a:pt x="140" y="0"/>
                      <a:pt x="86" y="21"/>
                      <a:pt x="65" y="76"/>
                    </a:cubicBezTo>
                    <a:cubicBezTo>
                      <a:pt x="0" y="256"/>
                      <a:pt x="403" y="413"/>
                      <a:pt x="594" y="413"/>
                    </a:cubicBezTo>
                    <a:cubicBezTo>
                      <a:pt x="639" y="413"/>
                      <a:pt x="673" y="407"/>
                      <a:pt x="687" y="390"/>
                    </a:cubicBezTo>
                    <a:cubicBezTo>
                      <a:pt x="813" y="229"/>
                      <a:pt x="434" y="0"/>
                      <a:pt x="208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279;p23">
                <a:extLst>
                  <a:ext uri="{FF2B5EF4-FFF2-40B4-BE49-F238E27FC236}">
                    <a16:creationId xmlns:a16="http://schemas.microsoft.com/office/drawing/2014/main" id="{9B83D47F-2FF9-1941-C9CE-DFC6311652D0}"/>
                  </a:ext>
                </a:extLst>
              </p:cNvPr>
              <p:cNvSpPr/>
              <p:nvPr/>
            </p:nvSpPr>
            <p:spPr>
              <a:xfrm flipH="1">
                <a:off x="6604378" y="2312008"/>
                <a:ext cx="12721" cy="8533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496" extrusionOk="0">
                    <a:moveTo>
                      <a:pt x="223" y="1493"/>
                    </a:moveTo>
                    <a:lnTo>
                      <a:pt x="223" y="1496"/>
                    </a:lnTo>
                    <a:lnTo>
                      <a:pt x="223" y="1493"/>
                    </a:lnTo>
                    <a:close/>
                    <a:moveTo>
                      <a:pt x="223" y="1486"/>
                    </a:moveTo>
                    <a:lnTo>
                      <a:pt x="223" y="1493"/>
                    </a:lnTo>
                    <a:lnTo>
                      <a:pt x="223" y="1486"/>
                    </a:lnTo>
                    <a:close/>
                    <a:moveTo>
                      <a:pt x="199" y="1045"/>
                    </a:moveTo>
                    <a:lnTo>
                      <a:pt x="199" y="1045"/>
                    </a:lnTo>
                    <a:lnTo>
                      <a:pt x="199" y="1045"/>
                    </a:lnTo>
                    <a:close/>
                    <a:moveTo>
                      <a:pt x="199" y="1039"/>
                    </a:moveTo>
                    <a:lnTo>
                      <a:pt x="199" y="1039"/>
                    </a:lnTo>
                    <a:lnTo>
                      <a:pt x="199" y="1039"/>
                    </a:lnTo>
                    <a:close/>
                    <a:moveTo>
                      <a:pt x="199" y="1032"/>
                    </a:moveTo>
                    <a:lnTo>
                      <a:pt x="199" y="1032"/>
                    </a:lnTo>
                    <a:lnTo>
                      <a:pt x="199" y="1032"/>
                    </a:lnTo>
                    <a:close/>
                    <a:moveTo>
                      <a:pt x="199" y="1025"/>
                    </a:moveTo>
                    <a:lnTo>
                      <a:pt x="199" y="1028"/>
                    </a:lnTo>
                    <a:lnTo>
                      <a:pt x="199" y="1025"/>
                    </a:lnTo>
                    <a:close/>
                    <a:moveTo>
                      <a:pt x="195" y="1018"/>
                    </a:moveTo>
                    <a:lnTo>
                      <a:pt x="195" y="1022"/>
                    </a:lnTo>
                    <a:lnTo>
                      <a:pt x="195" y="1018"/>
                    </a:lnTo>
                    <a:close/>
                    <a:moveTo>
                      <a:pt x="195" y="1015"/>
                    </a:moveTo>
                    <a:lnTo>
                      <a:pt x="195" y="1015"/>
                    </a:lnTo>
                    <a:lnTo>
                      <a:pt x="195" y="1015"/>
                    </a:lnTo>
                    <a:close/>
                    <a:moveTo>
                      <a:pt x="195" y="1008"/>
                    </a:moveTo>
                    <a:lnTo>
                      <a:pt x="195" y="1008"/>
                    </a:lnTo>
                    <a:lnTo>
                      <a:pt x="195" y="1008"/>
                    </a:lnTo>
                    <a:close/>
                    <a:moveTo>
                      <a:pt x="195" y="1001"/>
                    </a:moveTo>
                    <a:lnTo>
                      <a:pt x="195" y="1004"/>
                    </a:lnTo>
                    <a:lnTo>
                      <a:pt x="195" y="1001"/>
                    </a:lnTo>
                    <a:close/>
                    <a:moveTo>
                      <a:pt x="195" y="995"/>
                    </a:moveTo>
                    <a:lnTo>
                      <a:pt x="195" y="998"/>
                    </a:lnTo>
                    <a:lnTo>
                      <a:pt x="195" y="995"/>
                    </a:lnTo>
                    <a:close/>
                    <a:moveTo>
                      <a:pt x="192" y="987"/>
                    </a:moveTo>
                    <a:cubicBezTo>
                      <a:pt x="192" y="991"/>
                      <a:pt x="192" y="991"/>
                      <a:pt x="195" y="991"/>
                    </a:cubicBezTo>
                    <a:cubicBezTo>
                      <a:pt x="192" y="991"/>
                      <a:pt x="192" y="991"/>
                      <a:pt x="192" y="987"/>
                    </a:cubicBezTo>
                    <a:close/>
                    <a:moveTo>
                      <a:pt x="192" y="981"/>
                    </a:moveTo>
                    <a:lnTo>
                      <a:pt x="192" y="987"/>
                    </a:lnTo>
                    <a:lnTo>
                      <a:pt x="192" y="981"/>
                    </a:lnTo>
                    <a:close/>
                    <a:moveTo>
                      <a:pt x="192" y="977"/>
                    </a:moveTo>
                    <a:lnTo>
                      <a:pt x="192" y="981"/>
                    </a:lnTo>
                    <a:lnTo>
                      <a:pt x="192" y="977"/>
                    </a:lnTo>
                    <a:close/>
                    <a:moveTo>
                      <a:pt x="192" y="971"/>
                    </a:moveTo>
                    <a:lnTo>
                      <a:pt x="192" y="974"/>
                    </a:lnTo>
                    <a:lnTo>
                      <a:pt x="192" y="971"/>
                    </a:lnTo>
                    <a:close/>
                    <a:moveTo>
                      <a:pt x="192" y="963"/>
                    </a:moveTo>
                    <a:lnTo>
                      <a:pt x="192" y="971"/>
                    </a:lnTo>
                    <a:lnTo>
                      <a:pt x="192" y="963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72" y="302"/>
                      <a:pt x="147" y="626"/>
                      <a:pt x="192" y="963"/>
                    </a:cubicBezTo>
                    <a:cubicBezTo>
                      <a:pt x="147" y="626"/>
                      <a:pt x="72" y="302"/>
                      <a:pt x="1" y="1"/>
                    </a:cubicBezTo>
                    <a:close/>
                  </a:path>
                </a:pathLst>
              </a:custGeom>
              <a:solidFill>
                <a:srgbClr val="D2C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280;p23">
                <a:extLst>
                  <a:ext uri="{FF2B5EF4-FFF2-40B4-BE49-F238E27FC236}">
                    <a16:creationId xmlns:a16="http://schemas.microsoft.com/office/drawing/2014/main" id="{AF68C00A-B174-937C-3753-9AA064BDA5FD}"/>
                  </a:ext>
                </a:extLst>
              </p:cNvPr>
              <p:cNvSpPr/>
              <p:nvPr/>
            </p:nvSpPr>
            <p:spPr>
              <a:xfrm flipH="1">
                <a:off x="6604379" y="2312008"/>
                <a:ext cx="94866" cy="95722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78" extrusionOk="0">
                    <a:moveTo>
                      <a:pt x="1441" y="1"/>
                    </a:moveTo>
                    <a:cubicBezTo>
                      <a:pt x="1277" y="25"/>
                      <a:pt x="1113" y="70"/>
                      <a:pt x="949" y="141"/>
                    </a:cubicBezTo>
                    <a:cubicBezTo>
                      <a:pt x="393" y="387"/>
                      <a:pt x="34" y="868"/>
                      <a:pt x="0" y="1343"/>
                    </a:cubicBezTo>
                    <a:cubicBezTo>
                      <a:pt x="297" y="1554"/>
                      <a:pt x="645" y="1677"/>
                      <a:pt x="1017" y="1677"/>
                    </a:cubicBezTo>
                    <a:cubicBezTo>
                      <a:pt x="1242" y="1677"/>
                      <a:pt x="1458" y="1633"/>
                      <a:pt x="1659" y="1551"/>
                    </a:cubicBezTo>
                    <a:cubicBezTo>
                      <a:pt x="1663" y="1534"/>
                      <a:pt x="1663" y="1513"/>
                      <a:pt x="1663" y="1496"/>
                    </a:cubicBezTo>
                    <a:lnTo>
                      <a:pt x="1663" y="1493"/>
                    </a:lnTo>
                    <a:lnTo>
                      <a:pt x="1663" y="1486"/>
                    </a:lnTo>
                    <a:cubicBezTo>
                      <a:pt x="1663" y="1335"/>
                      <a:pt x="1655" y="1189"/>
                      <a:pt x="1639" y="1045"/>
                    </a:cubicBezTo>
                    <a:lnTo>
                      <a:pt x="1639" y="1039"/>
                    </a:lnTo>
                    <a:lnTo>
                      <a:pt x="1639" y="1032"/>
                    </a:lnTo>
                    <a:lnTo>
                      <a:pt x="1639" y="1028"/>
                    </a:lnTo>
                    <a:lnTo>
                      <a:pt x="1639" y="1025"/>
                    </a:lnTo>
                    <a:cubicBezTo>
                      <a:pt x="1639" y="1025"/>
                      <a:pt x="1639" y="1022"/>
                      <a:pt x="1635" y="1022"/>
                    </a:cubicBezTo>
                    <a:lnTo>
                      <a:pt x="1635" y="1018"/>
                    </a:lnTo>
                    <a:lnTo>
                      <a:pt x="1635" y="1015"/>
                    </a:lnTo>
                    <a:lnTo>
                      <a:pt x="1635" y="1008"/>
                    </a:lnTo>
                    <a:lnTo>
                      <a:pt x="1635" y="1004"/>
                    </a:lnTo>
                    <a:lnTo>
                      <a:pt x="1635" y="1001"/>
                    </a:lnTo>
                    <a:lnTo>
                      <a:pt x="1635" y="998"/>
                    </a:lnTo>
                    <a:lnTo>
                      <a:pt x="1635" y="995"/>
                    </a:lnTo>
                    <a:lnTo>
                      <a:pt x="1635" y="991"/>
                    </a:lnTo>
                    <a:cubicBezTo>
                      <a:pt x="1632" y="991"/>
                      <a:pt x="1632" y="991"/>
                      <a:pt x="1632" y="987"/>
                    </a:cubicBezTo>
                    <a:lnTo>
                      <a:pt x="1632" y="981"/>
                    </a:lnTo>
                    <a:lnTo>
                      <a:pt x="1632" y="977"/>
                    </a:lnTo>
                    <a:lnTo>
                      <a:pt x="1632" y="974"/>
                    </a:lnTo>
                    <a:lnTo>
                      <a:pt x="1632" y="971"/>
                    </a:lnTo>
                    <a:lnTo>
                      <a:pt x="1632" y="963"/>
                    </a:lnTo>
                    <a:cubicBezTo>
                      <a:pt x="1587" y="626"/>
                      <a:pt x="1512" y="302"/>
                      <a:pt x="1441" y="1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281;p23">
                <a:extLst>
                  <a:ext uri="{FF2B5EF4-FFF2-40B4-BE49-F238E27FC236}">
                    <a16:creationId xmlns:a16="http://schemas.microsoft.com/office/drawing/2014/main" id="{EE7DDBE9-8B82-1524-C318-501A55F6CE7B}"/>
                  </a:ext>
                </a:extLst>
              </p:cNvPr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349" y="134"/>
                    </a:moveTo>
                    <a:cubicBezTo>
                      <a:pt x="379" y="134"/>
                      <a:pt x="403" y="179"/>
                      <a:pt x="410" y="233"/>
                    </a:cubicBezTo>
                    <a:cubicBezTo>
                      <a:pt x="420" y="288"/>
                      <a:pt x="399" y="339"/>
                      <a:pt x="372" y="342"/>
                    </a:cubicBezTo>
                    <a:lnTo>
                      <a:pt x="369" y="342"/>
                    </a:lnTo>
                    <a:cubicBezTo>
                      <a:pt x="341" y="342"/>
                      <a:pt x="314" y="298"/>
                      <a:pt x="308" y="243"/>
                    </a:cubicBezTo>
                    <a:cubicBezTo>
                      <a:pt x="300" y="189"/>
                      <a:pt x="318" y="141"/>
                      <a:pt x="345" y="138"/>
                    </a:cubicBezTo>
                    <a:lnTo>
                      <a:pt x="349" y="134"/>
                    </a:lnTo>
                    <a:close/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282;p23">
                <a:extLst>
                  <a:ext uri="{FF2B5EF4-FFF2-40B4-BE49-F238E27FC236}">
                    <a16:creationId xmlns:a16="http://schemas.microsoft.com/office/drawing/2014/main" id="{E5C6E589-42B4-A2A8-B66D-A9A8573028C3}"/>
                  </a:ext>
                </a:extLst>
              </p:cNvPr>
              <p:cNvSpPr/>
              <p:nvPr/>
            </p:nvSpPr>
            <p:spPr>
              <a:xfrm flipH="1">
                <a:off x="6648417" y="2275442"/>
                <a:ext cx="6845" cy="11922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9" extrusionOk="0">
                    <a:moveTo>
                      <a:pt x="49" y="0"/>
                    </a:moveTo>
                    <a:lnTo>
                      <a:pt x="45" y="4"/>
                    </a:lnTo>
                    <a:cubicBezTo>
                      <a:pt x="18" y="7"/>
                      <a:pt x="0" y="55"/>
                      <a:pt x="8" y="109"/>
                    </a:cubicBezTo>
                    <a:cubicBezTo>
                      <a:pt x="14" y="164"/>
                      <a:pt x="41" y="208"/>
                      <a:pt x="69" y="208"/>
                    </a:cubicBezTo>
                    <a:lnTo>
                      <a:pt x="72" y="208"/>
                    </a:lnTo>
                    <a:cubicBezTo>
                      <a:pt x="99" y="205"/>
                      <a:pt x="120" y="154"/>
                      <a:pt x="110" y="99"/>
                    </a:cubicBezTo>
                    <a:cubicBezTo>
                      <a:pt x="103" y="45"/>
                      <a:pt x="79" y="0"/>
                      <a:pt x="49" y="0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283;p23">
                <a:extLst>
                  <a:ext uri="{FF2B5EF4-FFF2-40B4-BE49-F238E27FC236}">
                    <a16:creationId xmlns:a16="http://schemas.microsoft.com/office/drawing/2014/main" id="{FBFAB7E0-6D97-5D9B-5EBE-8CA708D72DA9}"/>
                  </a:ext>
                </a:extLst>
              </p:cNvPr>
              <p:cNvSpPr/>
              <p:nvPr/>
            </p:nvSpPr>
            <p:spPr>
              <a:xfrm flipH="1">
                <a:off x="6544994" y="2187991"/>
                <a:ext cx="53394" cy="11534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2022" extrusionOk="0">
                    <a:moveTo>
                      <a:pt x="342" y="0"/>
                    </a:moveTo>
                    <a:cubicBezTo>
                      <a:pt x="168" y="0"/>
                      <a:pt x="0" y="168"/>
                      <a:pt x="133" y="342"/>
                    </a:cubicBezTo>
                    <a:cubicBezTo>
                      <a:pt x="253" y="499"/>
                      <a:pt x="338" y="676"/>
                      <a:pt x="383" y="861"/>
                    </a:cubicBezTo>
                    <a:lnTo>
                      <a:pt x="775" y="523"/>
                    </a:lnTo>
                    <a:cubicBezTo>
                      <a:pt x="721" y="376"/>
                      <a:pt x="642" y="232"/>
                      <a:pt x="543" y="103"/>
                    </a:cubicBezTo>
                    <a:cubicBezTo>
                      <a:pt x="489" y="32"/>
                      <a:pt x="413" y="0"/>
                      <a:pt x="342" y="0"/>
                    </a:cubicBezTo>
                    <a:close/>
                    <a:moveTo>
                      <a:pt x="829" y="687"/>
                    </a:moveTo>
                    <a:lnTo>
                      <a:pt x="413" y="1042"/>
                    </a:lnTo>
                    <a:cubicBezTo>
                      <a:pt x="434" y="1247"/>
                      <a:pt x="403" y="1455"/>
                      <a:pt x="317" y="1660"/>
                    </a:cubicBezTo>
                    <a:cubicBezTo>
                      <a:pt x="232" y="1847"/>
                      <a:pt x="399" y="2022"/>
                      <a:pt x="553" y="2022"/>
                    </a:cubicBezTo>
                    <a:cubicBezTo>
                      <a:pt x="621" y="2022"/>
                      <a:pt x="686" y="1987"/>
                      <a:pt x="727" y="1899"/>
                    </a:cubicBezTo>
                    <a:cubicBezTo>
                      <a:pt x="898" y="1506"/>
                      <a:pt x="936" y="1083"/>
                      <a:pt x="829" y="687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284;p23">
                <a:extLst>
                  <a:ext uri="{FF2B5EF4-FFF2-40B4-BE49-F238E27FC236}">
                    <a16:creationId xmlns:a16="http://schemas.microsoft.com/office/drawing/2014/main" id="{4009B44D-4020-8E94-D97D-9D179976A39C}"/>
                  </a:ext>
                </a:extLst>
              </p:cNvPr>
              <p:cNvSpPr/>
              <p:nvPr/>
            </p:nvSpPr>
            <p:spPr>
              <a:xfrm flipH="1">
                <a:off x="6551040" y="2217826"/>
                <a:ext cx="25556" cy="2960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19" extrusionOk="0">
                    <a:moveTo>
                      <a:pt x="393" y="0"/>
                    </a:moveTo>
                    <a:lnTo>
                      <a:pt x="1" y="338"/>
                    </a:lnTo>
                    <a:cubicBezTo>
                      <a:pt x="14" y="396"/>
                      <a:pt x="28" y="457"/>
                      <a:pt x="31" y="519"/>
                    </a:cubicBezTo>
                    <a:lnTo>
                      <a:pt x="447" y="164"/>
                    </a:lnTo>
                    <a:cubicBezTo>
                      <a:pt x="434" y="109"/>
                      <a:pt x="414" y="54"/>
                      <a:pt x="393" y="0"/>
                    </a:cubicBezTo>
                    <a:close/>
                  </a:path>
                </a:pathLst>
              </a:custGeom>
              <a:solidFill>
                <a:srgbClr val="9AA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285;p23">
                <a:extLst>
                  <a:ext uri="{FF2B5EF4-FFF2-40B4-BE49-F238E27FC236}">
                    <a16:creationId xmlns:a16="http://schemas.microsoft.com/office/drawing/2014/main" id="{94DECF13-4BA3-D56F-5CF6-CE0F351F99BF}"/>
                  </a:ext>
                </a:extLst>
              </p:cNvPr>
              <p:cNvSpPr/>
              <p:nvPr/>
            </p:nvSpPr>
            <p:spPr>
              <a:xfrm flipH="1">
                <a:off x="6802271" y="2215829"/>
                <a:ext cx="55505" cy="10524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45" extrusionOk="0">
                    <a:moveTo>
                      <a:pt x="322" y="1"/>
                    </a:moveTo>
                    <a:cubicBezTo>
                      <a:pt x="127" y="1"/>
                      <a:pt x="0" y="311"/>
                      <a:pt x="205" y="455"/>
                    </a:cubicBezTo>
                    <a:cubicBezTo>
                      <a:pt x="533" y="687"/>
                      <a:pt x="489" y="1271"/>
                      <a:pt x="472" y="1616"/>
                    </a:cubicBezTo>
                    <a:cubicBezTo>
                      <a:pt x="465" y="1769"/>
                      <a:pt x="577" y="1844"/>
                      <a:pt x="697" y="1844"/>
                    </a:cubicBezTo>
                    <a:cubicBezTo>
                      <a:pt x="816" y="1844"/>
                      <a:pt x="939" y="1769"/>
                      <a:pt x="946" y="1616"/>
                    </a:cubicBezTo>
                    <a:cubicBezTo>
                      <a:pt x="973" y="1059"/>
                      <a:pt x="943" y="396"/>
                      <a:pt x="444" y="45"/>
                    </a:cubicBezTo>
                    <a:cubicBezTo>
                      <a:pt x="404" y="15"/>
                      <a:pt x="363" y="1"/>
                      <a:pt x="322" y="1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286;p23">
                <a:extLst>
                  <a:ext uri="{FF2B5EF4-FFF2-40B4-BE49-F238E27FC236}">
                    <a16:creationId xmlns:a16="http://schemas.microsoft.com/office/drawing/2014/main" id="{F9325010-AAF1-24C1-2991-F2297EDF9C09}"/>
                  </a:ext>
                </a:extLst>
              </p:cNvPr>
              <p:cNvSpPr/>
              <p:nvPr/>
            </p:nvSpPr>
            <p:spPr>
              <a:xfrm flipH="1">
                <a:off x="6564104" y="2315146"/>
                <a:ext cx="34912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76" extrusionOk="0">
                    <a:moveTo>
                      <a:pt x="305" y="1"/>
                    </a:moveTo>
                    <a:cubicBezTo>
                      <a:pt x="1" y="1"/>
                      <a:pt x="1" y="475"/>
                      <a:pt x="305" y="475"/>
                    </a:cubicBezTo>
                    <a:cubicBezTo>
                      <a:pt x="612" y="475"/>
                      <a:pt x="612" y="1"/>
                      <a:pt x="305" y="1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287;p23">
                <a:extLst>
                  <a:ext uri="{FF2B5EF4-FFF2-40B4-BE49-F238E27FC236}">
                    <a16:creationId xmlns:a16="http://schemas.microsoft.com/office/drawing/2014/main" id="{8AC656F3-7FAE-AFA5-1C76-11123569403A}"/>
                  </a:ext>
                </a:extLst>
              </p:cNvPr>
              <p:cNvSpPr/>
              <p:nvPr/>
            </p:nvSpPr>
            <p:spPr>
              <a:xfrm flipH="1">
                <a:off x="6797364" y="2331347"/>
                <a:ext cx="35083" cy="27096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5" extrusionOk="0">
                    <a:moveTo>
                      <a:pt x="308" y="0"/>
                    </a:moveTo>
                    <a:cubicBezTo>
                      <a:pt x="0" y="0"/>
                      <a:pt x="0" y="475"/>
                      <a:pt x="308" y="475"/>
                    </a:cubicBezTo>
                    <a:cubicBezTo>
                      <a:pt x="611" y="475"/>
                      <a:pt x="615" y="0"/>
                      <a:pt x="308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288;p23">
                <a:extLst>
                  <a:ext uri="{FF2B5EF4-FFF2-40B4-BE49-F238E27FC236}">
                    <a16:creationId xmlns:a16="http://schemas.microsoft.com/office/drawing/2014/main" id="{37DFF1A4-48F5-3490-CCAA-18356DCDA06C}"/>
                  </a:ext>
                </a:extLst>
              </p:cNvPr>
              <p:cNvSpPr/>
              <p:nvPr/>
            </p:nvSpPr>
            <p:spPr>
              <a:xfrm flipH="1">
                <a:off x="7071928" y="2320394"/>
                <a:ext cx="125670" cy="10678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72" extrusionOk="0">
                    <a:moveTo>
                      <a:pt x="2100" y="0"/>
                    </a:moveTo>
                    <a:lnTo>
                      <a:pt x="1" y="1796"/>
                    </a:lnTo>
                    <a:lnTo>
                      <a:pt x="155" y="1872"/>
                    </a:lnTo>
                    <a:lnTo>
                      <a:pt x="2203" y="120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289;p23">
                <a:extLst>
                  <a:ext uri="{FF2B5EF4-FFF2-40B4-BE49-F238E27FC236}">
                    <a16:creationId xmlns:a16="http://schemas.microsoft.com/office/drawing/2014/main" id="{7666A4A4-DEA9-2F17-FE4E-8B377D7F129D}"/>
                  </a:ext>
                </a:extLst>
              </p:cNvPr>
              <p:cNvSpPr/>
              <p:nvPr/>
            </p:nvSpPr>
            <p:spPr>
              <a:xfrm flipH="1">
                <a:off x="6775121" y="2175269"/>
                <a:ext cx="305818" cy="290644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5095" extrusionOk="0">
                    <a:moveTo>
                      <a:pt x="3046" y="159"/>
                    </a:moveTo>
                    <a:cubicBezTo>
                      <a:pt x="3799" y="159"/>
                      <a:pt x="4332" y="316"/>
                      <a:pt x="4674" y="636"/>
                    </a:cubicBezTo>
                    <a:cubicBezTo>
                      <a:pt x="5042" y="985"/>
                      <a:pt x="5200" y="1517"/>
                      <a:pt x="5200" y="2415"/>
                    </a:cubicBezTo>
                    <a:cubicBezTo>
                      <a:pt x="5200" y="3805"/>
                      <a:pt x="4070" y="4934"/>
                      <a:pt x="2680" y="4934"/>
                    </a:cubicBezTo>
                    <a:cubicBezTo>
                      <a:pt x="1291" y="4934"/>
                      <a:pt x="158" y="3805"/>
                      <a:pt x="158" y="2415"/>
                    </a:cubicBezTo>
                    <a:cubicBezTo>
                      <a:pt x="158" y="1142"/>
                      <a:pt x="1151" y="261"/>
                      <a:pt x="2684" y="169"/>
                    </a:cubicBezTo>
                    <a:cubicBezTo>
                      <a:pt x="2810" y="162"/>
                      <a:pt x="2929" y="159"/>
                      <a:pt x="3046" y="159"/>
                    </a:cubicBezTo>
                    <a:close/>
                    <a:moveTo>
                      <a:pt x="3044" y="1"/>
                    </a:moveTo>
                    <a:cubicBezTo>
                      <a:pt x="2927" y="1"/>
                      <a:pt x="2804" y="5"/>
                      <a:pt x="2677" y="12"/>
                    </a:cubicBezTo>
                    <a:cubicBezTo>
                      <a:pt x="1052" y="107"/>
                      <a:pt x="0" y="1049"/>
                      <a:pt x="0" y="2415"/>
                    </a:cubicBezTo>
                    <a:cubicBezTo>
                      <a:pt x="0" y="3893"/>
                      <a:pt x="1202" y="5095"/>
                      <a:pt x="2680" y="5095"/>
                    </a:cubicBezTo>
                    <a:cubicBezTo>
                      <a:pt x="4158" y="5095"/>
                      <a:pt x="5360" y="3893"/>
                      <a:pt x="5360" y="2415"/>
                    </a:cubicBezTo>
                    <a:cubicBezTo>
                      <a:pt x="5360" y="1750"/>
                      <a:pt x="5291" y="1002"/>
                      <a:pt x="4783" y="524"/>
                    </a:cubicBezTo>
                    <a:cubicBezTo>
                      <a:pt x="4411" y="173"/>
                      <a:pt x="3840" y="1"/>
                      <a:pt x="30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290;p23">
                <a:extLst>
                  <a:ext uri="{FF2B5EF4-FFF2-40B4-BE49-F238E27FC236}">
                    <a16:creationId xmlns:a16="http://schemas.microsoft.com/office/drawing/2014/main" id="{566D7FA1-CF1B-899D-E7D1-489DA8B58558}"/>
                  </a:ext>
                </a:extLst>
              </p:cNvPr>
              <p:cNvSpPr/>
              <p:nvPr/>
            </p:nvSpPr>
            <p:spPr>
              <a:xfrm flipH="1">
                <a:off x="6523775" y="2147716"/>
                <a:ext cx="234854" cy="264461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4636" extrusionOk="0">
                    <a:moveTo>
                      <a:pt x="2338" y="160"/>
                    </a:moveTo>
                    <a:cubicBezTo>
                      <a:pt x="2857" y="160"/>
                      <a:pt x="3233" y="276"/>
                      <a:pt x="3489" y="516"/>
                    </a:cubicBezTo>
                    <a:cubicBezTo>
                      <a:pt x="3820" y="823"/>
                      <a:pt x="3960" y="1324"/>
                      <a:pt x="3960" y="2198"/>
                    </a:cubicBezTo>
                    <a:cubicBezTo>
                      <a:pt x="3960" y="3454"/>
                      <a:pt x="3106" y="4478"/>
                      <a:pt x="2058" y="4478"/>
                    </a:cubicBezTo>
                    <a:cubicBezTo>
                      <a:pt x="1010" y="4478"/>
                      <a:pt x="161" y="3454"/>
                      <a:pt x="161" y="2198"/>
                    </a:cubicBezTo>
                    <a:cubicBezTo>
                      <a:pt x="161" y="1048"/>
                      <a:pt x="908" y="249"/>
                      <a:pt x="2065" y="171"/>
                    </a:cubicBezTo>
                    <a:cubicBezTo>
                      <a:pt x="2161" y="164"/>
                      <a:pt x="2253" y="160"/>
                      <a:pt x="2338" y="160"/>
                    </a:cubicBezTo>
                    <a:close/>
                    <a:moveTo>
                      <a:pt x="2331" y="0"/>
                    </a:moveTo>
                    <a:cubicBezTo>
                      <a:pt x="2243" y="0"/>
                      <a:pt x="2151" y="4"/>
                      <a:pt x="2055" y="10"/>
                    </a:cubicBezTo>
                    <a:cubicBezTo>
                      <a:pt x="805" y="99"/>
                      <a:pt x="0" y="956"/>
                      <a:pt x="0" y="2198"/>
                    </a:cubicBezTo>
                    <a:cubicBezTo>
                      <a:pt x="0" y="3544"/>
                      <a:pt x="925" y="4636"/>
                      <a:pt x="2058" y="4636"/>
                    </a:cubicBezTo>
                    <a:cubicBezTo>
                      <a:pt x="3195" y="4636"/>
                      <a:pt x="4117" y="3544"/>
                      <a:pt x="4117" y="2198"/>
                    </a:cubicBezTo>
                    <a:cubicBezTo>
                      <a:pt x="4117" y="1550"/>
                      <a:pt x="4055" y="826"/>
                      <a:pt x="3598" y="399"/>
                    </a:cubicBezTo>
                    <a:cubicBezTo>
                      <a:pt x="3309" y="131"/>
                      <a:pt x="2892" y="0"/>
                      <a:pt x="2331" y="0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291;p23">
                <a:extLst>
                  <a:ext uri="{FF2B5EF4-FFF2-40B4-BE49-F238E27FC236}">
                    <a16:creationId xmlns:a16="http://schemas.microsoft.com/office/drawing/2014/main" id="{9509710C-3939-7514-2358-295AAA02440A}"/>
                  </a:ext>
                </a:extLst>
              </p:cNvPr>
              <p:cNvSpPr/>
              <p:nvPr/>
            </p:nvSpPr>
            <p:spPr>
              <a:xfrm flipH="1">
                <a:off x="6701927" y="2253593"/>
                <a:ext cx="63320" cy="11751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060" extrusionOk="0">
                    <a:moveTo>
                      <a:pt x="37" y="1"/>
                    </a:moveTo>
                    <a:cubicBezTo>
                      <a:pt x="37" y="1"/>
                      <a:pt x="0" y="1384"/>
                      <a:pt x="192" y="1384"/>
                    </a:cubicBezTo>
                    <a:cubicBezTo>
                      <a:pt x="193" y="1384"/>
                      <a:pt x="194" y="1384"/>
                      <a:pt x="195" y="1384"/>
                    </a:cubicBezTo>
                    <a:cubicBezTo>
                      <a:pt x="224" y="1382"/>
                      <a:pt x="257" y="1373"/>
                      <a:pt x="294" y="1359"/>
                    </a:cubicBezTo>
                    <a:lnTo>
                      <a:pt x="294" y="1359"/>
                    </a:lnTo>
                    <a:lnTo>
                      <a:pt x="427" y="2060"/>
                    </a:lnTo>
                    <a:cubicBezTo>
                      <a:pt x="427" y="2060"/>
                      <a:pt x="1109" y="1554"/>
                      <a:pt x="966" y="1308"/>
                    </a:cubicBezTo>
                    <a:cubicBezTo>
                      <a:pt x="918" y="1229"/>
                      <a:pt x="851" y="1200"/>
                      <a:pt x="773" y="1200"/>
                    </a:cubicBezTo>
                    <a:cubicBezTo>
                      <a:pt x="622" y="1200"/>
                      <a:pt x="435" y="1309"/>
                      <a:pt x="294" y="1359"/>
                    </a:cubicBezTo>
                    <a:lnTo>
                      <a:pt x="294" y="1359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292;p23">
                <a:extLst>
                  <a:ext uri="{FF2B5EF4-FFF2-40B4-BE49-F238E27FC236}">
                    <a16:creationId xmlns:a16="http://schemas.microsoft.com/office/drawing/2014/main" id="{91D15228-A050-8548-35EF-934F4E3B6274}"/>
                  </a:ext>
                </a:extLst>
              </p:cNvPr>
              <p:cNvSpPr/>
              <p:nvPr/>
            </p:nvSpPr>
            <p:spPr>
              <a:xfrm flipH="1">
                <a:off x="6696508" y="2249087"/>
                <a:ext cx="72276" cy="126526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218" extrusionOk="0">
                    <a:moveTo>
                      <a:pt x="97" y="1"/>
                    </a:moveTo>
                    <a:cubicBezTo>
                      <a:pt x="58" y="1"/>
                      <a:pt x="21" y="34"/>
                      <a:pt x="21" y="76"/>
                    </a:cubicBezTo>
                    <a:cubicBezTo>
                      <a:pt x="14" y="370"/>
                      <a:pt x="0" y="1343"/>
                      <a:pt x="167" y="1507"/>
                    </a:cubicBezTo>
                    <a:cubicBezTo>
                      <a:pt x="197" y="1533"/>
                      <a:pt x="229" y="1542"/>
                      <a:pt x="252" y="1542"/>
                    </a:cubicBezTo>
                    <a:cubicBezTo>
                      <a:pt x="256" y="1542"/>
                      <a:pt x="260" y="1542"/>
                      <a:pt x="263" y="1541"/>
                    </a:cubicBezTo>
                    <a:cubicBezTo>
                      <a:pt x="339" y="1537"/>
                      <a:pt x="427" y="1496"/>
                      <a:pt x="523" y="1455"/>
                    </a:cubicBezTo>
                    <a:cubicBezTo>
                      <a:pt x="663" y="1394"/>
                      <a:pt x="764" y="1357"/>
                      <a:pt x="836" y="1357"/>
                    </a:cubicBezTo>
                    <a:cubicBezTo>
                      <a:pt x="892" y="1357"/>
                      <a:pt x="931" y="1379"/>
                      <a:pt x="960" y="1428"/>
                    </a:cubicBezTo>
                    <a:cubicBezTo>
                      <a:pt x="1028" y="1548"/>
                      <a:pt x="703" y="1882"/>
                      <a:pt x="441" y="2077"/>
                    </a:cubicBezTo>
                    <a:cubicBezTo>
                      <a:pt x="407" y="2101"/>
                      <a:pt x="400" y="2152"/>
                      <a:pt x="424" y="2186"/>
                    </a:cubicBezTo>
                    <a:cubicBezTo>
                      <a:pt x="441" y="2207"/>
                      <a:pt x="465" y="2217"/>
                      <a:pt x="489" y="2217"/>
                    </a:cubicBezTo>
                    <a:cubicBezTo>
                      <a:pt x="506" y="2217"/>
                      <a:pt x="523" y="2213"/>
                      <a:pt x="536" y="2203"/>
                    </a:cubicBezTo>
                    <a:cubicBezTo>
                      <a:pt x="659" y="2111"/>
                      <a:pt x="1267" y="1640"/>
                      <a:pt x="1097" y="1346"/>
                    </a:cubicBezTo>
                    <a:cubicBezTo>
                      <a:pt x="1031" y="1236"/>
                      <a:pt x="938" y="1199"/>
                      <a:pt x="837" y="1199"/>
                    </a:cubicBezTo>
                    <a:cubicBezTo>
                      <a:pt x="708" y="1199"/>
                      <a:pt x="567" y="1261"/>
                      <a:pt x="457" y="1309"/>
                    </a:cubicBezTo>
                    <a:cubicBezTo>
                      <a:pt x="389" y="1340"/>
                      <a:pt x="318" y="1373"/>
                      <a:pt x="270" y="1381"/>
                    </a:cubicBezTo>
                    <a:cubicBezTo>
                      <a:pt x="195" y="1271"/>
                      <a:pt x="164" y="633"/>
                      <a:pt x="178" y="80"/>
                    </a:cubicBezTo>
                    <a:cubicBezTo>
                      <a:pt x="181" y="39"/>
                      <a:pt x="147" y="1"/>
                      <a:pt x="103" y="1"/>
                    </a:cubicBezTo>
                    <a:cubicBezTo>
                      <a:pt x="101" y="1"/>
                      <a:pt x="99" y="1"/>
                      <a:pt x="97" y="1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293;p23">
                <a:extLst>
                  <a:ext uri="{FF2B5EF4-FFF2-40B4-BE49-F238E27FC236}">
                    <a16:creationId xmlns:a16="http://schemas.microsoft.com/office/drawing/2014/main" id="{F9ABA422-D76D-7FC4-CBE5-EF2BECBAD26E}"/>
                  </a:ext>
                </a:extLst>
              </p:cNvPr>
              <p:cNvSpPr/>
              <p:nvPr/>
            </p:nvSpPr>
            <p:spPr>
              <a:xfrm flipH="1">
                <a:off x="6749047" y="2247318"/>
                <a:ext cx="39247" cy="2367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15" extrusionOk="0">
                    <a:moveTo>
                      <a:pt x="387" y="1"/>
                    </a:moveTo>
                    <a:cubicBezTo>
                      <a:pt x="361" y="1"/>
                      <a:pt x="334" y="5"/>
                      <a:pt x="308" y="12"/>
                    </a:cubicBezTo>
                    <a:cubicBezTo>
                      <a:pt x="114" y="60"/>
                      <a:pt x="21" y="295"/>
                      <a:pt x="15" y="306"/>
                    </a:cubicBezTo>
                    <a:cubicBezTo>
                      <a:pt x="1" y="347"/>
                      <a:pt x="21" y="391"/>
                      <a:pt x="62" y="408"/>
                    </a:cubicBezTo>
                    <a:cubicBezTo>
                      <a:pt x="70" y="411"/>
                      <a:pt x="79" y="415"/>
                      <a:pt x="90" y="415"/>
                    </a:cubicBezTo>
                    <a:cubicBezTo>
                      <a:pt x="120" y="415"/>
                      <a:pt x="151" y="394"/>
                      <a:pt x="165" y="364"/>
                    </a:cubicBezTo>
                    <a:cubicBezTo>
                      <a:pt x="182" y="316"/>
                      <a:pt x="254" y="189"/>
                      <a:pt x="349" y="162"/>
                    </a:cubicBezTo>
                    <a:cubicBezTo>
                      <a:pt x="360" y="160"/>
                      <a:pt x="371" y="159"/>
                      <a:pt x="382" y="159"/>
                    </a:cubicBezTo>
                    <a:cubicBezTo>
                      <a:pt x="433" y="159"/>
                      <a:pt x="490" y="184"/>
                      <a:pt x="550" y="234"/>
                    </a:cubicBezTo>
                    <a:cubicBezTo>
                      <a:pt x="564" y="247"/>
                      <a:pt x="581" y="253"/>
                      <a:pt x="599" y="253"/>
                    </a:cubicBezTo>
                    <a:cubicBezTo>
                      <a:pt x="621" y="253"/>
                      <a:pt x="644" y="243"/>
                      <a:pt x="660" y="224"/>
                    </a:cubicBezTo>
                    <a:cubicBezTo>
                      <a:pt x="687" y="193"/>
                      <a:pt x="684" y="142"/>
                      <a:pt x="650" y="114"/>
                    </a:cubicBezTo>
                    <a:cubicBezTo>
                      <a:pt x="561" y="39"/>
                      <a:pt x="474" y="1"/>
                      <a:pt x="387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294;p23">
              <a:extLst>
                <a:ext uri="{FF2B5EF4-FFF2-40B4-BE49-F238E27FC236}">
                  <a16:creationId xmlns:a16="http://schemas.microsoft.com/office/drawing/2014/main" id="{9C9894DA-425E-E0F5-283A-CAA16D7DC12F}"/>
                </a:ext>
              </a:extLst>
            </p:cNvPr>
            <p:cNvGrpSpPr/>
            <p:nvPr/>
          </p:nvGrpSpPr>
          <p:grpSpPr>
            <a:xfrm>
              <a:off x="4765797" y="2778327"/>
              <a:ext cx="1787677" cy="1971829"/>
              <a:chOff x="4765797" y="2778327"/>
              <a:chExt cx="1787677" cy="1971829"/>
            </a:xfrm>
          </p:grpSpPr>
          <p:sp>
            <p:nvSpPr>
              <p:cNvPr id="52" name="Google Shape;295;p23">
                <a:extLst>
                  <a:ext uri="{FF2B5EF4-FFF2-40B4-BE49-F238E27FC236}">
                    <a16:creationId xmlns:a16="http://schemas.microsoft.com/office/drawing/2014/main" id="{FB92C279-A654-6746-BDEC-A1EA65EF7968}"/>
                  </a:ext>
                </a:extLst>
              </p:cNvPr>
              <p:cNvSpPr/>
              <p:nvPr/>
            </p:nvSpPr>
            <p:spPr>
              <a:xfrm>
                <a:off x="5094539" y="2778327"/>
                <a:ext cx="1458935" cy="990590"/>
              </a:xfrm>
              <a:custGeom>
                <a:avLst/>
                <a:gdLst/>
                <a:ahLst/>
                <a:cxnLst/>
                <a:rect l="l" t="t" r="r" b="b"/>
                <a:pathLst>
                  <a:path w="46474" h="31555" extrusionOk="0">
                    <a:moveTo>
                      <a:pt x="37567" y="1"/>
                    </a:moveTo>
                    <a:cubicBezTo>
                      <a:pt x="35652" y="1"/>
                      <a:pt x="24308" y="1663"/>
                      <a:pt x="23717" y="2161"/>
                    </a:cubicBezTo>
                    <a:cubicBezTo>
                      <a:pt x="23090" y="2686"/>
                      <a:pt x="26383" y="7735"/>
                      <a:pt x="19936" y="9429"/>
                    </a:cubicBezTo>
                    <a:cubicBezTo>
                      <a:pt x="19251" y="9609"/>
                      <a:pt x="18656" y="9689"/>
                      <a:pt x="18136" y="9689"/>
                    </a:cubicBezTo>
                    <a:cubicBezTo>
                      <a:pt x="13767" y="9689"/>
                      <a:pt x="14790" y="3995"/>
                      <a:pt x="13602" y="3716"/>
                    </a:cubicBezTo>
                    <a:cubicBezTo>
                      <a:pt x="13480" y="3687"/>
                      <a:pt x="13267" y="3674"/>
                      <a:pt x="12980" y="3674"/>
                    </a:cubicBezTo>
                    <a:cubicBezTo>
                      <a:pt x="10126" y="3674"/>
                      <a:pt x="0" y="5003"/>
                      <a:pt x="145" y="6095"/>
                    </a:cubicBezTo>
                    <a:cubicBezTo>
                      <a:pt x="1040" y="12927"/>
                      <a:pt x="3344" y="30634"/>
                      <a:pt x="4116" y="31442"/>
                    </a:cubicBezTo>
                    <a:cubicBezTo>
                      <a:pt x="4190" y="31520"/>
                      <a:pt x="4581" y="31555"/>
                      <a:pt x="5227" y="31555"/>
                    </a:cubicBezTo>
                    <a:cubicBezTo>
                      <a:pt x="11300" y="31555"/>
                      <a:pt x="39957" y="28456"/>
                      <a:pt x="41094" y="28140"/>
                    </a:cubicBezTo>
                    <a:cubicBezTo>
                      <a:pt x="42350" y="27791"/>
                      <a:pt x="40082" y="18822"/>
                      <a:pt x="40082" y="18822"/>
                    </a:cubicBezTo>
                    <a:lnTo>
                      <a:pt x="40082" y="18822"/>
                    </a:lnTo>
                    <a:cubicBezTo>
                      <a:pt x="40082" y="18822"/>
                      <a:pt x="40225" y="18833"/>
                      <a:pt x="40465" y="18833"/>
                    </a:cubicBezTo>
                    <a:cubicBezTo>
                      <a:pt x="41855" y="18833"/>
                      <a:pt x="46473" y="18469"/>
                      <a:pt x="45221" y="13539"/>
                    </a:cubicBezTo>
                    <a:cubicBezTo>
                      <a:pt x="44455" y="10512"/>
                      <a:pt x="42769" y="9791"/>
                      <a:pt x="41337" y="9791"/>
                    </a:cubicBezTo>
                    <a:cubicBezTo>
                      <a:pt x="40033" y="9791"/>
                      <a:pt x="38938" y="10389"/>
                      <a:pt x="38938" y="10389"/>
                    </a:cubicBezTo>
                    <a:cubicBezTo>
                      <a:pt x="38938" y="10389"/>
                      <a:pt x="38519" y="246"/>
                      <a:pt x="37810" y="20"/>
                    </a:cubicBezTo>
                    <a:cubicBezTo>
                      <a:pt x="37768" y="7"/>
                      <a:pt x="37686" y="1"/>
                      <a:pt x="37567" y="1"/>
                    </a:cubicBez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6;p23">
                <a:extLst>
                  <a:ext uri="{FF2B5EF4-FFF2-40B4-BE49-F238E27FC236}">
                    <a16:creationId xmlns:a16="http://schemas.microsoft.com/office/drawing/2014/main" id="{10C924B0-BE9C-63FD-91AE-D525FD9CBB2F}"/>
                  </a:ext>
                </a:extLst>
              </p:cNvPr>
              <p:cNvSpPr txBox="1"/>
              <p:nvPr/>
            </p:nvSpPr>
            <p:spPr>
              <a:xfrm rot="-378820">
                <a:off x="5347240" y="2992648"/>
                <a:ext cx="930242" cy="67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dirty="0">
                  <a:solidFill>
                    <a:srgbClr val="F4E9DF"/>
                  </a:solidFill>
                  <a:latin typeface="Anton"/>
                  <a:ea typeface="Anton"/>
                  <a:cs typeface="Anton"/>
                  <a:sym typeface="Anton"/>
                </a:endParaRPr>
              </a:p>
            </p:txBody>
          </p:sp>
          <p:sp>
            <p:nvSpPr>
              <p:cNvPr id="54" name="Google Shape;297;p23">
                <a:extLst>
                  <a:ext uri="{FF2B5EF4-FFF2-40B4-BE49-F238E27FC236}">
                    <a16:creationId xmlns:a16="http://schemas.microsoft.com/office/drawing/2014/main" id="{D3C409FE-B264-150F-34E5-4B04ADBE311F}"/>
                  </a:ext>
                </a:extLst>
              </p:cNvPr>
              <p:cNvSpPr/>
              <p:nvPr/>
            </p:nvSpPr>
            <p:spPr>
              <a:xfrm>
                <a:off x="5406052" y="4627308"/>
                <a:ext cx="195409" cy="101658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4552" extrusionOk="0">
                    <a:moveTo>
                      <a:pt x="1007" y="1"/>
                    </a:moveTo>
                    <a:lnTo>
                      <a:pt x="1007" y="1"/>
                    </a:lnTo>
                    <a:cubicBezTo>
                      <a:pt x="1007" y="1"/>
                      <a:pt x="1048" y="356"/>
                      <a:pt x="525" y="1476"/>
                    </a:cubicBezTo>
                    <a:cubicBezTo>
                      <a:pt x="0" y="2599"/>
                      <a:pt x="140" y="4551"/>
                      <a:pt x="140" y="4551"/>
                    </a:cubicBezTo>
                    <a:lnTo>
                      <a:pt x="8278" y="4551"/>
                    </a:lnTo>
                    <a:cubicBezTo>
                      <a:pt x="8053" y="3551"/>
                      <a:pt x="8749" y="2114"/>
                      <a:pt x="8749" y="2114"/>
                    </a:cubicBezTo>
                    <a:lnTo>
                      <a:pt x="8749" y="2114"/>
                    </a:lnTo>
                    <a:cubicBezTo>
                      <a:pt x="8749" y="2114"/>
                      <a:pt x="8675" y="2121"/>
                      <a:pt x="8538" y="2121"/>
                    </a:cubicBezTo>
                    <a:cubicBezTo>
                      <a:pt x="8155" y="2121"/>
                      <a:pt x="7282" y="2069"/>
                      <a:pt x="6178" y="1674"/>
                    </a:cubicBezTo>
                    <a:cubicBezTo>
                      <a:pt x="4683" y="1138"/>
                      <a:pt x="4232" y="66"/>
                      <a:pt x="4232" y="66"/>
                    </a:cubicBez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;p23">
                <a:extLst>
                  <a:ext uri="{FF2B5EF4-FFF2-40B4-BE49-F238E27FC236}">
                    <a16:creationId xmlns:a16="http://schemas.microsoft.com/office/drawing/2014/main" id="{C57FF9DA-9244-3793-7DD3-DD4BA0DE4FA0}"/>
                  </a:ext>
                </a:extLst>
              </p:cNvPr>
              <p:cNvSpPr/>
              <p:nvPr/>
            </p:nvSpPr>
            <p:spPr>
              <a:xfrm>
                <a:off x="5571910" y="4661409"/>
                <a:ext cx="113762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025" extrusionOk="0">
                    <a:moveTo>
                      <a:pt x="2820" y="0"/>
                    </a:moveTo>
                    <a:cubicBezTo>
                      <a:pt x="1" y="0"/>
                      <a:pt x="226" y="2854"/>
                      <a:pt x="301" y="3024"/>
                    </a:cubicBezTo>
                    <a:lnTo>
                      <a:pt x="5094" y="3024"/>
                    </a:lnTo>
                    <a:cubicBezTo>
                      <a:pt x="5094" y="3024"/>
                      <a:pt x="5043" y="0"/>
                      <a:pt x="2820" y="0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9;p23">
                <a:extLst>
                  <a:ext uri="{FF2B5EF4-FFF2-40B4-BE49-F238E27FC236}">
                    <a16:creationId xmlns:a16="http://schemas.microsoft.com/office/drawing/2014/main" id="{0A10BDFC-B050-8241-FE9F-BD2D62F2FA5C}"/>
                  </a:ext>
                </a:extLst>
              </p:cNvPr>
              <p:cNvSpPr/>
              <p:nvPr/>
            </p:nvSpPr>
            <p:spPr>
              <a:xfrm>
                <a:off x="5401384" y="4728940"/>
                <a:ext cx="291551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50" extrusionOk="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lnTo>
                      <a:pt x="1" y="925"/>
                    </a:lnTo>
                    <a:cubicBezTo>
                      <a:pt x="1" y="939"/>
                      <a:pt x="11" y="950"/>
                      <a:pt x="25" y="950"/>
                    </a:cubicBezTo>
                    <a:lnTo>
                      <a:pt x="13031" y="950"/>
                    </a:lnTo>
                    <a:cubicBezTo>
                      <a:pt x="13044" y="950"/>
                      <a:pt x="13054" y="939"/>
                      <a:pt x="13054" y="925"/>
                    </a:cubicBezTo>
                    <a:lnTo>
                      <a:pt x="13054" y="24"/>
                    </a:lnTo>
                    <a:cubicBezTo>
                      <a:pt x="13054" y="11"/>
                      <a:pt x="13044" y="0"/>
                      <a:pt x="13031" y="0"/>
                    </a:cubicBez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00;p23">
                <a:extLst>
                  <a:ext uri="{FF2B5EF4-FFF2-40B4-BE49-F238E27FC236}">
                    <a16:creationId xmlns:a16="http://schemas.microsoft.com/office/drawing/2014/main" id="{4B26BAA4-F891-207D-6CFB-A0D03E405EB3}"/>
                  </a:ext>
                </a:extLst>
              </p:cNvPr>
              <p:cNvSpPr/>
              <p:nvPr/>
            </p:nvSpPr>
            <p:spPr>
              <a:xfrm>
                <a:off x="5499488" y="4646223"/>
                <a:ext cx="25727" cy="2809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258" extrusionOk="0">
                    <a:moveTo>
                      <a:pt x="890" y="1"/>
                    </a:moveTo>
                    <a:cubicBezTo>
                      <a:pt x="849" y="1"/>
                      <a:pt x="807" y="12"/>
                      <a:pt x="769" y="35"/>
                    </a:cubicBezTo>
                    <a:cubicBezTo>
                      <a:pt x="752" y="45"/>
                      <a:pt x="343" y="304"/>
                      <a:pt x="53" y="942"/>
                    </a:cubicBezTo>
                    <a:cubicBezTo>
                      <a:pt x="1" y="1055"/>
                      <a:pt x="53" y="1188"/>
                      <a:pt x="168" y="1240"/>
                    </a:cubicBezTo>
                    <a:cubicBezTo>
                      <a:pt x="199" y="1250"/>
                      <a:pt x="229" y="1257"/>
                      <a:pt x="261" y="1257"/>
                    </a:cubicBezTo>
                    <a:cubicBezTo>
                      <a:pt x="349" y="1257"/>
                      <a:pt x="431" y="1209"/>
                      <a:pt x="469" y="1123"/>
                    </a:cubicBezTo>
                    <a:cubicBezTo>
                      <a:pt x="697" y="622"/>
                      <a:pt x="1004" y="421"/>
                      <a:pt x="1015" y="414"/>
                    </a:cubicBezTo>
                    <a:cubicBezTo>
                      <a:pt x="1121" y="345"/>
                      <a:pt x="1151" y="209"/>
                      <a:pt x="1086" y="107"/>
                    </a:cubicBezTo>
                    <a:cubicBezTo>
                      <a:pt x="1042" y="38"/>
                      <a:pt x="967" y="1"/>
                      <a:pt x="890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01;p23">
                <a:extLst>
                  <a:ext uri="{FF2B5EF4-FFF2-40B4-BE49-F238E27FC236}">
                    <a16:creationId xmlns:a16="http://schemas.microsoft.com/office/drawing/2014/main" id="{2AFC6A78-7C81-3B31-1AD5-623A40507F14}"/>
                  </a:ext>
                </a:extLst>
              </p:cNvPr>
              <p:cNvSpPr/>
              <p:nvPr/>
            </p:nvSpPr>
            <p:spPr>
              <a:xfrm>
                <a:off x="5538055" y="4660404"/>
                <a:ext cx="16816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99" extrusionOk="0">
                    <a:moveTo>
                      <a:pt x="492" y="0"/>
                    </a:moveTo>
                    <a:cubicBezTo>
                      <a:pt x="460" y="0"/>
                      <a:pt x="428" y="7"/>
                      <a:pt x="397" y="21"/>
                    </a:cubicBezTo>
                    <a:cubicBezTo>
                      <a:pt x="360" y="38"/>
                      <a:pt x="46" y="195"/>
                      <a:pt x="12" y="660"/>
                    </a:cubicBezTo>
                    <a:cubicBezTo>
                      <a:pt x="1" y="783"/>
                      <a:pt x="97" y="888"/>
                      <a:pt x="223" y="898"/>
                    </a:cubicBezTo>
                    <a:lnTo>
                      <a:pt x="240" y="898"/>
                    </a:lnTo>
                    <a:cubicBezTo>
                      <a:pt x="360" y="898"/>
                      <a:pt x="459" y="806"/>
                      <a:pt x="469" y="690"/>
                    </a:cubicBezTo>
                    <a:cubicBezTo>
                      <a:pt x="483" y="496"/>
                      <a:pt x="578" y="434"/>
                      <a:pt x="595" y="424"/>
                    </a:cubicBezTo>
                    <a:cubicBezTo>
                      <a:pt x="705" y="369"/>
                      <a:pt x="752" y="239"/>
                      <a:pt x="697" y="130"/>
                    </a:cubicBezTo>
                    <a:cubicBezTo>
                      <a:pt x="660" y="48"/>
                      <a:pt x="577" y="0"/>
                      <a:pt x="492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02;p23">
                <a:extLst>
                  <a:ext uri="{FF2B5EF4-FFF2-40B4-BE49-F238E27FC236}">
                    <a16:creationId xmlns:a16="http://schemas.microsoft.com/office/drawing/2014/main" id="{68446A0B-72EE-3F04-110C-1AAA752479B0}"/>
                  </a:ext>
                </a:extLst>
              </p:cNvPr>
              <p:cNvSpPr/>
              <p:nvPr/>
            </p:nvSpPr>
            <p:spPr>
              <a:xfrm rot="3420117">
                <a:off x="5011254" y="4459690"/>
                <a:ext cx="195409" cy="101657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4552" extrusionOk="0">
                    <a:moveTo>
                      <a:pt x="1007" y="1"/>
                    </a:moveTo>
                    <a:lnTo>
                      <a:pt x="1007" y="1"/>
                    </a:lnTo>
                    <a:cubicBezTo>
                      <a:pt x="1007" y="1"/>
                      <a:pt x="1048" y="356"/>
                      <a:pt x="525" y="1476"/>
                    </a:cubicBezTo>
                    <a:cubicBezTo>
                      <a:pt x="0" y="2599"/>
                      <a:pt x="140" y="4551"/>
                      <a:pt x="140" y="4551"/>
                    </a:cubicBezTo>
                    <a:lnTo>
                      <a:pt x="8278" y="4551"/>
                    </a:lnTo>
                    <a:cubicBezTo>
                      <a:pt x="8053" y="3551"/>
                      <a:pt x="8749" y="2114"/>
                      <a:pt x="8749" y="2114"/>
                    </a:cubicBezTo>
                    <a:lnTo>
                      <a:pt x="8749" y="2114"/>
                    </a:lnTo>
                    <a:cubicBezTo>
                      <a:pt x="8749" y="2114"/>
                      <a:pt x="8675" y="2121"/>
                      <a:pt x="8538" y="2121"/>
                    </a:cubicBezTo>
                    <a:cubicBezTo>
                      <a:pt x="8155" y="2121"/>
                      <a:pt x="7282" y="2069"/>
                      <a:pt x="6178" y="1674"/>
                    </a:cubicBezTo>
                    <a:cubicBezTo>
                      <a:pt x="4683" y="1138"/>
                      <a:pt x="4232" y="66"/>
                      <a:pt x="4232" y="66"/>
                    </a:cubicBez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03;p23">
                <a:extLst>
                  <a:ext uri="{FF2B5EF4-FFF2-40B4-BE49-F238E27FC236}">
                    <a16:creationId xmlns:a16="http://schemas.microsoft.com/office/drawing/2014/main" id="{ECC9AD69-CCFE-34A2-8320-AB8FA8F3F8C3}"/>
                  </a:ext>
                </a:extLst>
              </p:cNvPr>
              <p:cNvSpPr/>
              <p:nvPr/>
            </p:nvSpPr>
            <p:spPr>
              <a:xfrm rot="3420117">
                <a:off x="5105880" y="4590889"/>
                <a:ext cx="113762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025" extrusionOk="0">
                    <a:moveTo>
                      <a:pt x="2820" y="0"/>
                    </a:moveTo>
                    <a:cubicBezTo>
                      <a:pt x="1" y="0"/>
                      <a:pt x="226" y="2854"/>
                      <a:pt x="301" y="3024"/>
                    </a:cubicBezTo>
                    <a:lnTo>
                      <a:pt x="5094" y="3024"/>
                    </a:lnTo>
                    <a:cubicBezTo>
                      <a:pt x="5094" y="3024"/>
                      <a:pt x="5043" y="0"/>
                      <a:pt x="2820" y="0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04;p23">
                <a:extLst>
                  <a:ext uri="{FF2B5EF4-FFF2-40B4-BE49-F238E27FC236}">
                    <a16:creationId xmlns:a16="http://schemas.microsoft.com/office/drawing/2014/main" id="{AF5F0FF4-861C-D426-782C-C43A037592B0}"/>
                  </a:ext>
                </a:extLst>
              </p:cNvPr>
              <p:cNvSpPr/>
              <p:nvPr/>
            </p:nvSpPr>
            <p:spPr>
              <a:xfrm rot="3420117">
                <a:off x="4935318" y="4569762"/>
                <a:ext cx="291550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50" extrusionOk="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lnTo>
                      <a:pt x="1" y="925"/>
                    </a:lnTo>
                    <a:cubicBezTo>
                      <a:pt x="1" y="939"/>
                      <a:pt x="11" y="950"/>
                      <a:pt x="25" y="950"/>
                    </a:cubicBezTo>
                    <a:lnTo>
                      <a:pt x="13031" y="950"/>
                    </a:lnTo>
                    <a:cubicBezTo>
                      <a:pt x="13044" y="950"/>
                      <a:pt x="13054" y="939"/>
                      <a:pt x="13054" y="925"/>
                    </a:cubicBezTo>
                    <a:lnTo>
                      <a:pt x="13054" y="24"/>
                    </a:lnTo>
                    <a:cubicBezTo>
                      <a:pt x="13054" y="11"/>
                      <a:pt x="13044" y="0"/>
                      <a:pt x="13031" y="0"/>
                    </a:cubicBez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05;p23">
                <a:extLst>
                  <a:ext uri="{FF2B5EF4-FFF2-40B4-BE49-F238E27FC236}">
                    <a16:creationId xmlns:a16="http://schemas.microsoft.com/office/drawing/2014/main" id="{27B84F8F-6E5A-C4CD-A83B-AC823846A409}"/>
                  </a:ext>
                </a:extLst>
              </p:cNvPr>
              <p:cNvSpPr/>
              <p:nvPr/>
            </p:nvSpPr>
            <p:spPr>
              <a:xfrm rot="3420117">
                <a:off x="5115764" y="4493949"/>
                <a:ext cx="25727" cy="2809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258" extrusionOk="0">
                    <a:moveTo>
                      <a:pt x="890" y="1"/>
                    </a:moveTo>
                    <a:cubicBezTo>
                      <a:pt x="849" y="1"/>
                      <a:pt x="807" y="12"/>
                      <a:pt x="769" y="35"/>
                    </a:cubicBezTo>
                    <a:cubicBezTo>
                      <a:pt x="752" y="45"/>
                      <a:pt x="343" y="304"/>
                      <a:pt x="53" y="942"/>
                    </a:cubicBezTo>
                    <a:cubicBezTo>
                      <a:pt x="1" y="1055"/>
                      <a:pt x="53" y="1188"/>
                      <a:pt x="168" y="1240"/>
                    </a:cubicBezTo>
                    <a:cubicBezTo>
                      <a:pt x="199" y="1250"/>
                      <a:pt x="229" y="1257"/>
                      <a:pt x="261" y="1257"/>
                    </a:cubicBezTo>
                    <a:cubicBezTo>
                      <a:pt x="349" y="1257"/>
                      <a:pt x="431" y="1209"/>
                      <a:pt x="469" y="1123"/>
                    </a:cubicBezTo>
                    <a:cubicBezTo>
                      <a:pt x="697" y="622"/>
                      <a:pt x="1004" y="421"/>
                      <a:pt x="1015" y="414"/>
                    </a:cubicBezTo>
                    <a:cubicBezTo>
                      <a:pt x="1121" y="345"/>
                      <a:pt x="1151" y="209"/>
                      <a:pt x="1086" y="107"/>
                    </a:cubicBezTo>
                    <a:cubicBezTo>
                      <a:pt x="1042" y="38"/>
                      <a:pt x="967" y="1"/>
                      <a:pt x="890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06;p23">
                <a:extLst>
                  <a:ext uri="{FF2B5EF4-FFF2-40B4-BE49-F238E27FC236}">
                    <a16:creationId xmlns:a16="http://schemas.microsoft.com/office/drawing/2014/main" id="{6B643486-C137-94A9-752C-553C22AF1704}"/>
                  </a:ext>
                </a:extLst>
              </p:cNvPr>
              <p:cNvSpPr/>
              <p:nvPr/>
            </p:nvSpPr>
            <p:spPr>
              <a:xfrm rot="3420117">
                <a:off x="5130268" y="4532106"/>
                <a:ext cx="16816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99" extrusionOk="0">
                    <a:moveTo>
                      <a:pt x="492" y="0"/>
                    </a:moveTo>
                    <a:cubicBezTo>
                      <a:pt x="460" y="0"/>
                      <a:pt x="428" y="7"/>
                      <a:pt x="397" y="21"/>
                    </a:cubicBezTo>
                    <a:cubicBezTo>
                      <a:pt x="360" y="38"/>
                      <a:pt x="46" y="195"/>
                      <a:pt x="12" y="660"/>
                    </a:cubicBezTo>
                    <a:cubicBezTo>
                      <a:pt x="1" y="783"/>
                      <a:pt x="97" y="888"/>
                      <a:pt x="223" y="898"/>
                    </a:cubicBezTo>
                    <a:lnTo>
                      <a:pt x="240" y="898"/>
                    </a:lnTo>
                    <a:cubicBezTo>
                      <a:pt x="360" y="898"/>
                      <a:pt x="459" y="806"/>
                      <a:pt x="469" y="690"/>
                    </a:cubicBezTo>
                    <a:cubicBezTo>
                      <a:pt x="483" y="496"/>
                      <a:pt x="578" y="434"/>
                      <a:pt x="595" y="424"/>
                    </a:cubicBezTo>
                    <a:cubicBezTo>
                      <a:pt x="705" y="369"/>
                      <a:pt x="752" y="239"/>
                      <a:pt x="697" y="130"/>
                    </a:cubicBezTo>
                    <a:cubicBezTo>
                      <a:pt x="660" y="48"/>
                      <a:pt x="577" y="0"/>
                      <a:pt x="492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307;p23">
                <a:extLst>
                  <a:ext uri="{FF2B5EF4-FFF2-40B4-BE49-F238E27FC236}">
                    <a16:creationId xmlns:a16="http://schemas.microsoft.com/office/drawing/2014/main" id="{C112101D-1DA3-020C-C9B9-BADEE39451B1}"/>
                  </a:ext>
                </a:extLst>
              </p:cNvPr>
              <p:cNvSpPr/>
              <p:nvPr/>
            </p:nvSpPr>
            <p:spPr>
              <a:xfrm>
                <a:off x="5105903" y="4129492"/>
                <a:ext cx="623863" cy="526515"/>
              </a:xfrm>
              <a:custGeom>
                <a:avLst/>
                <a:gdLst/>
                <a:ahLst/>
                <a:cxnLst/>
                <a:rect l="l" t="t" r="r" b="b"/>
                <a:pathLst>
                  <a:path w="19873" h="16772" extrusionOk="0">
                    <a:moveTo>
                      <a:pt x="19873" y="0"/>
                    </a:moveTo>
                    <a:lnTo>
                      <a:pt x="4861" y="2535"/>
                    </a:lnTo>
                    <a:cubicBezTo>
                      <a:pt x="4861" y="2535"/>
                      <a:pt x="4578" y="7010"/>
                      <a:pt x="1" y="9064"/>
                    </a:cubicBezTo>
                    <a:cubicBezTo>
                      <a:pt x="1" y="9064"/>
                      <a:pt x="54" y="10381"/>
                      <a:pt x="235" y="10815"/>
                    </a:cubicBezTo>
                    <a:cubicBezTo>
                      <a:pt x="464" y="11369"/>
                      <a:pt x="1096" y="11697"/>
                      <a:pt x="1096" y="11697"/>
                    </a:cubicBezTo>
                    <a:cubicBezTo>
                      <a:pt x="1096" y="11697"/>
                      <a:pt x="6198" y="11583"/>
                      <a:pt x="10177" y="5484"/>
                    </a:cubicBezTo>
                    <a:cubicBezTo>
                      <a:pt x="10324" y="5259"/>
                      <a:pt x="10530" y="5156"/>
                      <a:pt x="10759" y="5156"/>
                    </a:cubicBezTo>
                    <a:cubicBezTo>
                      <a:pt x="11733" y="5156"/>
                      <a:pt x="13124" y="7016"/>
                      <a:pt x="12157" y="9289"/>
                    </a:cubicBezTo>
                    <a:cubicBezTo>
                      <a:pt x="10968" y="12100"/>
                      <a:pt x="9558" y="15791"/>
                      <a:pt x="9558" y="15791"/>
                    </a:cubicBezTo>
                    <a:cubicBezTo>
                      <a:pt x="9558" y="15791"/>
                      <a:pt x="9886" y="16697"/>
                      <a:pt x="11025" y="16767"/>
                    </a:cubicBezTo>
                    <a:cubicBezTo>
                      <a:pt x="11084" y="16770"/>
                      <a:pt x="11142" y="16772"/>
                      <a:pt x="11201" y="16772"/>
                    </a:cubicBezTo>
                    <a:cubicBezTo>
                      <a:pt x="12285" y="16772"/>
                      <a:pt x="13351" y="16189"/>
                      <a:pt x="13351" y="16189"/>
                    </a:cubicBezTo>
                    <a:cubicBezTo>
                      <a:pt x="13351" y="16189"/>
                      <a:pt x="19491" y="4413"/>
                      <a:pt x="19873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308;p23">
                <a:extLst>
                  <a:ext uri="{FF2B5EF4-FFF2-40B4-BE49-F238E27FC236}">
                    <a16:creationId xmlns:a16="http://schemas.microsoft.com/office/drawing/2014/main" id="{C0AC060B-408D-BF96-7680-E5198D90F24F}"/>
                  </a:ext>
                </a:extLst>
              </p:cNvPr>
              <p:cNvSpPr/>
              <p:nvPr/>
            </p:nvSpPr>
            <p:spPr>
              <a:xfrm>
                <a:off x="5189345" y="3769074"/>
                <a:ext cx="555396" cy="483664"/>
              </a:xfrm>
              <a:custGeom>
                <a:avLst/>
                <a:gdLst/>
                <a:ahLst/>
                <a:cxnLst/>
                <a:rect l="l" t="t" r="r" b="b"/>
                <a:pathLst>
                  <a:path w="17692" h="15407" extrusionOk="0">
                    <a:moveTo>
                      <a:pt x="10291" y="0"/>
                    </a:moveTo>
                    <a:lnTo>
                      <a:pt x="3720" y="3237"/>
                    </a:lnTo>
                    <a:cubicBezTo>
                      <a:pt x="3720" y="3237"/>
                      <a:pt x="3122" y="8810"/>
                      <a:pt x="1564" y="10951"/>
                    </a:cubicBezTo>
                    <a:cubicBezTo>
                      <a:pt x="0" y="13088"/>
                      <a:pt x="1571" y="15394"/>
                      <a:pt x="4922" y="15394"/>
                    </a:cubicBezTo>
                    <a:cubicBezTo>
                      <a:pt x="5443" y="15394"/>
                      <a:pt x="6110" y="15407"/>
                      <a:pt x="6865" y="15407"/>
                    </a:cubicBezTo>
                    <a:cubicBezTo>
                      <a:pt x="10973" y="15407"/>
                      <a:pt x="17692" y="15023"/>
                      <a:pt x="17658" y="10086"/>
                    </a:cubicBezTo>
                    <a:cubicBezTo>
                      <a:pt x="17616" y="4242"/>
                      <a:pt x="13802" y="805"/>
                      <a:pt x="10291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6" name="Google Shape;309;p23">
                <a:extLst>
                  <a:ext uri="{FF2B5EF4-FFF2-40B4-BE49-F238E27FC236}">
                    <a16:creationId xmlns:a16="http://schemas.microsoft.com/office/drawing/2014/main" id="{43821280-84CE-4831-8A63-9BFE710AC77F}"/>
                  </a:ext>
                </a:extLst>
              </p:cNvPr>
              <p:cNvGrpSpPr/>
              <p:nvPr/>
            </p:nvGrpSpPr>
            <p:grpSpPr>
              <a:xfrm>
                <a:off x="4765797" y="2931428"/>
                <a:ext cx="787826" cy="817869"/>
                <a:chOff x="34550" y="3406650"/>
                <a:chExt cx="627400" cy="651325"/>
              </a:xfrm>
            </p:grpSpPr>
            <p:sp>
              <p:nvSpPr>
                <p:cNvPr id="1044" name="Google Shape;310;p23">
                  <a:extLst>
                    <a:ext uri="{FF2B5EF4-FFF2-40B4-BE49-F238E27FC236}">
                      <a16:creationId xmlns:a16="http://schemas.microsoft.com/office/drawing/2014/main" id="{E154A6CE-659B-B75B-72E4-1A43FD4442F6}"/>
                    </a:ext>
                  </a:extLst>
                </p:cNvPr>
                <p:cNvSpPr/>
                <p:nvPr/>
              </p:nvSpPr>
              <p:spPr>
                <a:xfrm>
                  <a:off x="145950" y="3574125"/>
                  <a:ext cx="269825" cy="20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3" h="8399" extrusionOk="0">
                      <a:moveTo>
                        <a:pt x="5972" y="1"/>
                      </a:moveTo>
                      <a:cubicBezTo>
                        <a:pt x="5006" y="1"/>
                        <a:pt x="4002" y="344"/>
                        <a:pt x="3056" y="995"/>
                      </a:cubicBezTo>
                      <a:cubicBezTo>
                        <a:pt x="1" y="3095"/>
                        <a:pt x="4820" y="8164"/>
                        <a:pt x="4820" y="8164"/>
                      </a:cubicBezTo>
                      <a:lnTo>
                        <a:pt x="4820" y="8398"/>
                      </a:lnTo>
                      <a:lnTo>
                        <a:pt x="10792" y="5560"/>
                      </a:lnTo>
                      <a:cubicBezTo>
                        <a:pt x="10095" y="1717"/>
                        <a:pt x="8130" y="1"/>
                        <a:pt x="5972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311;p23">
                  <a:extLst>
                    <a:ext uri="{FF2B5EF4-FFF2-40B4-BE49-F238E27FC236}">
                      <a16:creationId xmlns:a16="http://schemas.microsoft.com/office/drawing/2014/main" id="{7DC58BB1-C96D-B5C2-F3CC-99014DE2E4D4}"/>
                    </a:ext>
                  </a:extLst>
                </p:cNvPr>
                <p:cNvSpPr/>
                <p:nvPr/>
              </p:nvSpPr>
              <p:spPr>
                <a:xfrm>
                  <a:off x="34550" y="3886900"/>
                  <a:ext cx="171100" cy="17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4" h="6843" extrusionOk="0">
                      <a:moveTo>
                        <a:pt x="4412" y="1"/>
                      </a:moveTo>
                      <a:cubicBezTo>
                        <a:pt x="2271" y="1"/>
                        <a:pt x="1" y="1041"/>
                        <a:pt x="635" y="4295"/>
                      </a:cubicBezTo>
                      <a:cubicBezTo>
                        <a:pt x="1036" y="6354"/>
                        <a:pt x="2731" y="6842"/>
                        <a:pt x="4249" y="6842"/>
                      </a:cubicBezTo>
                      <a:cubicBezTo>
                        <a:pt x="5619" y="6842"/>
                        <a:pt x="6844" y="6445"/>
                        <a:pt x="6844" y="6445"/>
                      </a:cubicBezTo>
                      <a:lnTo>
                        <a:pt x="5679" y="120"/>
                      </a:lnTo>
                      <a:cubicBezTo>
                        <a:pt x="5280" y="44"/>
                        <a:pt x="4849" y="1"/>
                        <a:pt x="4412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312;p23">
                  <a:extLst>
                    <a:ext uri="{FF2B5EF4-FFF2-40B4-BE49-F238E27FC236}">
                      <a16:creationId xmlns:a16="http://schemas.microsoft.com/office/drawing/2014/main" id="{3D2E1485-8EB4-1D5A-096E-4DC6A821EEC7}"/>
                    </a:ext>
                  </a:extLst>
                </p:cNvPr>
                <p:cNvSpPr/>
                <p:nvPr/>
              </p:nvSpPr>
              <p:spPr>
                <a:xfrm>
                  <a:off x="59925" y="3727775"/>
                  <a:ext cx="206550" cy="1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2" h="6698" extrusionOk="0">
                      <a:moveTo>
                        <a:pt x="3970" y="1"/>
                      </a:moveTo>
                      <a:cubicBezTo>
                        <a:pt x="3005" y="1"/>
                        <a:pt x="2115" y="366"/>
                        <a:pt x="1530" y="1297"/>
                      </a:cubicBezTo>
                      <a:cubicBezTo>
                        <a:pt x="1" y="3733"/>
                        <a:pt x="3298" y="6366"/>
                        <a:pt x="4591" y="6698"/>
                      </a:cubicBezTo>
                      <a:lnTo>
                        <a:pt x="8261" y="2018"/>
                      </a:lnTo>
                      <a:cubicBezTo>
                        <a:pt x="7286" y="956"/>
                        <a:pt x="5530" y="1"/>
                        <a:pt x="3970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313;p23">
                  <a:extLst>
                    <a:ext uri="{FF2B5EF4-FFF2-40B4-BE49-F238E27FC236}">
                      <a16:creationId xmlns:a16="http://schemas.microsoft.com/office/drawing/2014/main" id="{8880D2C3-CDB1-D8E4-FB0D-EA3B0F33B355}"/>
                    </a:ext>
                  </a:extLst>
                </p:cNvPr>
                <p:cNvSpPr/>
                <p:nvPr/>
              </p:nvSpPr>
              <p:spPr>
                <a:xfrm>
                  <a:off x="344200" y="3406650"/>
                  <a:ext cx="317750" cy="3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0" h="13092" extrusionOk="0">
                      <a:moveTo>
                        <a:pt x="7434" y="1"/>
                      </a:moveTo>
                      <a:cubicBezTo>
                        <a:pt x="2432" y="1"/>
                        <a:pt x="1" y="6615"/>
                        <a:pt x="192" y="13091"/>
                      </a:cubicBezTo>
                      <a:cubicBezTo>
                        <a:pt x="192" y="13091"/>
                        <a:pt x="1345" y="12698"/>
                        <a:pt x="3945" y="11939"/>
                      </a:cubicBezTo>
                      <a:cubicBezTo>
                        <a:pt x="5992" y="11340"/>
                        <a:pt x="12710" y="147"/>
                        <a:pt x="7595" y="3"/>
                      </a:cubicBezTo>
                      <a:cubicBezTo>
                        <a:pt x="7541" y="2"/>
                        <a:pt x="7487" y="1"/>
                        <a:pt x="7434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7" name="Google Shape;314;p23">
                <a:extLst>
                  <a:ext uri="{FF2B5EF4-FFF2-40B4-BE49-F238E27FC236}">
                    <a16:creationId xmlns:a16="http://schemas.microsoft.com/office/drawing/2014/main" id="{1E7B2E7D-DDAB-4EC1-2F4E-3EC75BFFA304}"/>
                  </a:ext>
                </a:extLst>
              </p:cNvPr>
              <p:cNvSpPr/>
              <p:nvPr/>
            </p:nvSpPr>
            <p:spPr>
              <a:xfrm>
                <a:off x="4895636" y="3295770"/>
                <a:ext cx="872837" cy="632841"/>
              </a:xfrm>
              <a:custGeom>
                <a:avLst/>
                <a:gdLst/>
                <a:ahLst/>
                <a:cxnLst/>
                <a:rect l="l" t="t" r="r" b="b"/>
                <a:pathLst>
                  <a:path w="27804" h="20159" extrusionOk="0">
                    <a:moveTo>
                      <a:pt x="15316" y="1"/>
                    </a:moveTo>
                    <a:cubicBezTo>
                      <a:pt x="13311" y="1"/>
                      <a:pt x="11014" y="446"/>
                      <a:pt x="8442" y="1485"/>
                    </a:cubicBezTo>
                    <a:cubicBezTo>
                      <a:pt x="1" y="4894"/>
                      <a:pt x="33" y="11612"/>
                      <a:pt x="2708" y="14049"/>
                    </a:cubicBezTo>
                    <a:cubicBezTo>
                      <a:pt x="2708" y="14049"/>
                      <a:pt x="654" y="15291"/>
                      <a:pt x="1752" y="18208"/>
                    </a:cubicBezTo>
                    <a:cubicBezTo>
                      <a:pt x="2169" y="19310"/>
                      <a:pt x="3621" y="20159"/>
                      <a:pt x="5485" y="20159"/>
                    </a:cubicBezTo>
                    <a:cubicBezTo>
                      <a:pt x="6982" y="20159"/>
                      <a:pt x="8745" y="19611"/>
                      <a:pt x="10448" y="18208"/>
                    </a:cubicBezTo>
                    <a:cubicBezTo>
                      <a:pt x="10448" y="18208"/>
                      <a:pt x="10984" y="18378"/>
                      <a:pt x="11987" y="18378"/>
                    </a:cubicBezTo>
                    <a:cubicBezTo>
                      <a:pt x="13841" y="18378"/>
                      <a:pt x="17294" y="17796"/>
                      <a:pt x="21916" y="14479"/>
                    </a:cubicBezTo>
                    <a:cubicBezTo>
                      <a:pt x="27804" y="10250"/>
                      <a:pt x="24928" y="1"/>
                      <a:pt x="15316" y="1"/>
                    </a:cubicBezTo>
                    <a:close/>
                  </a:path>
                </a:pathLst>
              </a:custGeom>
              <a:solidFill>
                <a:srgbClr val="F7B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315;p23">
                <a:extLst>
                  <a:ext uri="{FF2B5EF4-FFF2-40B4-BE49-F238E27FC236}">
                    <a16:creationId xmlns:a16="http://schemas.microsoft.com/office/drawing/2014/main" id="{FFA2EFEE-A9BF-9C0F-9888-E51DFFA4074F}"/>
                  </a:ext>
                </a:extLst>
              </p:cNvPr>
              <p:cNvSpPr/>
              <p:nvPr/>
            </p:nvSpPr>
            <p:spPr>
              <a:xfrm>
                <a:off x="4977539" y="3689400"/>
                <a:ext cx="219308" cy="51892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1653" extrusionOk="0">
                    <a:moveTo>
                      <a:pt x="4299" y="1"/>
                    </a:moveTo>
                    <a:cubicBezTo>
                      <a:pt x="4018" y="1"/>
                      <a:pt x="3737" y="20"/>
                      <a:pt x="3459" y="58"/>
                    </a:cubicBezTo>
                    <a:cubicBezTo>
                      <a:pt x="2847" y="147"/>
                      <a:pt x="2248" y="316"/>
                      <a:pt x="1670" y="537"/>
                    </a:cubicBezTo>
                    <a:cubicBezTo>
                      <a:pt x="1091" y="763"/>
                      <a:pt x="534" y="1025"/>
                      <a:pt x="1" y="1366"/>
                    </a:cubicBezTo>
                    <a:lnTo>
                      <a:pt x="201" y="1652"/>
                    </a:lnTo>
                    <a:cubicBezTo>
                      <a:pt x="682" y="1317"/>
                      <a:pt x="1223" y="1025"/>
                      <a:pt x="1768" y="783"/>
                    </a:cubicBezTo>
                    <a:cubicBezTo>
                      <a:pt x="2322" y="541"/>
                      <a:pt x="2897" y="348"/>
                      <a:pt x="3487" y="230"/>
                    </a:cubicBezTo>
                    <a:cubicBezTo>
                      <a:pt x="3841" y="166"/>
                      <a:pt x="4200" y="132"/>
                      <a:pt x="4560" y="132"/>
                    </a:cubicBezTo>
                    <a:cubicBezTo>
                      <a:pt x="4804" y="132"/>
                      <a:pt x="5048" y="147"/>
                      <a:pt x="5291" y="181"/>
                    </a:cubicBezTo>
                    <a:cubicBezTo>
                      <a:pt x="5895" y="267"/>
                      <a:pt x="6461" y="505"/>
                      <a:pt x="6986" y="816"/>
                    </a:cubicBezTo>
                    <a:cubicBezTo>
                      <a:pt x="6477" y="480"/>
                      <a:pt x="5915" y="209"/>
                      <a:pt x="5308" y="90"/>
                    </a:cubicBezTo>
                    <a:cubicBezTo>
                      <a:pt x="4976" y="29"/>
                      <a:pt x="4638" y="1"/>
                      <a:pt x="4299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316;p23">
                <a:extLst>
                  <a:ext uri="{FF2B5EF4-FFF2-40B4-BE49-F238E27FC236}">
                    <a16:creationId xmlns:a16="http://schemas.microsoft.com/office/drawing/2014/main" id="{12250D58-69EB-B348-B70F-0BD598318994}"/>
                  </a:ext>
                </a:extLst>
              </p:cNvPr>
              <p:cNvSpPr/>
              <p:nvPr/>
            </p:nvSpPr>
            <p:spPr>
              <a:xfrm>
                <a:off x="5021332" y="3773093"/>
                <a:ext cx="145002" cy="73804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2351" extrusionOk="0">
                    <a:moveTo>
                      <a:pt x="2164" y="1"/>
                    </a:moveTo>
                    <a:cubicBezTo>
                      <a:pt x="2075" y="1"/>
                      <a:pt x="1985" y="7"/>
                      <a:pt x="1895" y="20"/>
                    </a:cubicBezTo>
                    <a:cubicBezTo>
                      <a:pt x="1136" y="131"/>
                      <a:pt x="513" y="726"/>
                      <a:pt x="37" y="1780"/>
                    </a:cubicBezTo>
                    <a:cubicBezTo>
                      <a:pt x="0" y="1871"/>
                      <a:pt x="37" y="1973"/>
                      <a:pt x="127" y="2013"/>
                    </a:cubicBezTo>
                    <a:cubicBezTo>
                      <a:pt x="151" y="2023"/>
                      <a:pt x="175" y="2028"/>
                      <a:pt x="199" y="2028"/>
                    </a:cubicBezTo>
                    <a:cubicBezTo>
                      <a:pt x="267" y="2028"/>
                      <a:pt x="331" y="1990"/>
                      <a:pt x="361" y="1924"/>
                    </a:cubicBezTo>
                    <a:cubicBezTo>
                      <a:pt x="779" y="985"/>
                      <a:pt x="1313" y="463"/>
                      <a:pt x="1948" y="365"/>
                    </a:cubicBezTo>
                    <a:cubicBezTo>
                      <a:pt x="2020" y="354"/>
                      <a:pt x="2092" y="349"/>
                      <a:pt x="2163" y="349"/>
                    </a:cubicBezTo>
                    <a:cubicBezTo>
                      <a:pt x="2753" y="349"/>
                      <a:pt x="3322" y="690"/>
                      <a:pt x="3724" y="1000"/>
                    </a:cubicBezTo>
                    <a:cubicBezTo>
                      <a:pt x="3601" y="979"/>
                      <a:pt x="3471" y="965"/>
                      <a:pt x="3341" y="965"/>
                    </a:cubicBezTo>
                    <a:cubicBezTo>
                      <a:pt x="3121" y="965"/>
                      <a:pt x="2899" y="1005"/>
                      <a:pt x="2703" y="1116"/>
                    </a:cubicBezTo>
                    <a:cubicBezTo>
                      <a:pt x="2371" y="1305"/>
                      <a:pt x="2182" y="1657"/>
                      <a:pt x="2137" y="2157"/>
                    </a:cubicBezTo>
                    <a:cubicBezTo>
                      <a:pt x="2129" y="2256"/>
                      <a:pt x="2202" y="2342"/>
                      <a:pt x="2297" y="2350"/>
                    </a:cubicBezTo>
                    <a:lnTo>
                      <a:pt x="2314" y="2350"/>
                    </a:lnTo>
                    <a:cubicBezTo>
                      <a:pt x="2403" y="2350"/>
                      <a:pt x="2482" y="2280"/>
                      <a:pt x="2490" y="2186"/>
                    </a:cubicBezTo>
                    <a:cubicBezTo>
                      <a:pt x="2522" y="1809"/>
                      <a:pt x="2649" y="1551"/>
                      <a:pt x="2876" y="1423"/>
                    </a:cubicBezTo>
                    <a:cubicBezTo>
                      <a:pt x="3012" y="1346"/>
                      <a:pt x="3174" y="1317"/>
                      <a:pt x="3340" y="1317"/>
                    </a:cubicBezTo>
                    <a:cubicBezTo>
                      <a:pt x="3825" y="1317"/>
                      <a:pt x="4343" y="1564"/>
                      <a:pt x="4352" y="1567"/>
                    </a:cubicBezTo>
                    <a:cubicBezTo>
                      <a:pt x="4377" y="1579"/>
                      <a:pt x="4403" y="1585"/>
                      <a:pt x="4430" y="1585"/>
                    </a:cubicBezTo>
                    <a:cubicBezTo>
                      <a:pt x="4482" y="1585"/>
                      <a:pt x="4533" y="1561"/>
                      <a:pt x="4569" y="1517"/>
                    </a:cubicBezTo>
                    <a:cubicBezTo>
                      <a:pt x="4618" y="1452"/>
                      <a:pt x="4614" y="1358"/>
                      <a:pt x="4561" y="1296"/>
                    </a:cubicBezTo>
                    <a:cubicBezTo>
                      <a:pt x="4511" y="1239"/>
                      <a:pt x="3417" y="1"/>
                      <a:pt x="216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317;p23">
                <a:extLst>
                  <a:ext uri="{FF2B5EF4-FFF2-40B4-BE49-F238E27FC236}">
                    <a16:creationId xmlns:a16="http://schemas.microsoft.com/office/drawing/2014/main" id="{6E0C6489-CE9B-01FB-6804-500D5F5A4235}"/>
                  </a:ext>
                </a:extLst>
              </p:cNvPr>
              <p:cNvSpPr/>
              <p:nvPr/>
            </p:nvSpPr>
            <p:spPr>
              <a:xfrm>
                <a:off x="5326373" y="3588505"/>
                <a:ext cx="35160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0" extrusionOk="0">
                    <a:moveTo>
                      <a:pt x="329" y="1"/>
                    </a:moveTo>
                    <a:cubicBezTo>
                      <a:pt x="297" y="1"/>
                      <a:pt x="266" y="6"/>
                      <a:pt x="237" y="19"/>
                    </a:cubicBezTo>
                    <a:cubicBezTo>
                      <a:pt x="29" y="109"/>
                      <a:pt x="0" y="516"/>
                      <a:pt x="176" y="921"/>
                    </a:cubicBezTo>
                    <a:cubicBezTo>
                      <a:pt x="328" y="1272"/>
                      <a:pt x="585" y="1509"/>
                      <a:pt x="786" y="1509"/>
                    </a:cubicBezTo>
                    <a:cubicBezTo>
                      <a:pt x="818" y="1509"/>
                      <a:pt x="849" y="1503"/>
                      <a:pt x="877" y="1491"/>
                    </a:cubicBezTo>
                    <a:cubicBezTo>
                      <a:pt x="1091" y="1397"/>
                      <a:pt x="1119" y="995"/>
                      <a:pt x="943" y="589"/>
                    </a:cubicBezTo>
                    <a:cubicBezTo>
                      <a:pt x="791" y="238"/>
                      <a:pt x="534" y="1"/>
                      <a:pt x="329" y="1"/>
                    </a:cubicBezTo>
                    <a:close/>
                  </a:path>
                </a:pathLst>
              </a:custGeom>
              <a:solidFill>
                <a:srgbClr val="4232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318;p23">
                <a:extLst>
                  <a:ext uri="{FF2B5EF4-FFF2-40B4-BE49-F238E27FC236}">
                    <a16:creationId xmlns:a16="http://schemas.microsoft.com/office/drawing/2014/main" id="{C31C0886-8D21-9BC8-727A-507844DDEEFC}"/>
                  </a:ext>
                </a:extLst>
              </p:cNvPr>
              <p:cNvSpPr/>
              <p:nvPr/>
            </p:nvSpPr>
            <p:spPr>
              <a:xfrm>
                <a:off x="5546780" y="3480106"/>
                <a:ext cx="35160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0" extrusionOk="0">
                    <a:moveTo>
                      <a:pt x="333" y="0"/>
                    </a:moveTo>
                    <a:cubicBezTo>
                      <a:pt x="301" y="0"/>
                      <a:pt x="271" y="6"/>
                      <a:pt x="243" y="18"/>
                    </a:cubicBezTo>
                    <a:cubicBezTo>
                      <a:pt x="29" y="113"/>
                      <a:pt x="0" y="514"/>
                      <a:pt x="177" y="921"/>
                    </a:cubicBezTo>
                    <a:cubicBezTo>
                      <a:pt x="329" y="1271"/>
                      <a:pt x="585" y="1509"/>
                      <a:pt x="790" y="1509"/>
                    </a:cubicBezTo>
                    <a:cubicBezTo>
                      <a:pt x="822" y="1509"/>
                      <a:pt x="853" y="1503"/>
                      <a:pt x="882" y="1491"/>
                    </a:cubicBezTo>
                    <a:cubicBezTo>
                      <a:pt x="1091" y="1400"/>
                      <a:pt x="1120" y="995"/>
                      <a:pt x="943" y="588"/>
                    </a:cubicBezTo>
                    <a:cubicBezTo>
                      <a:pt x="791" y="238"/>
                      <a:pt x="535" y="0"/>
                      <a:pt x="333" y="0"/>
                    </a:cubicBezTo>
                    <a:close/>
                  </a:path>
                </a:pathLst>
              </a:custGeom>
              <a:solidFill>
                <a:srgbClr val="4232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319;p23">
                <a:extLst>
                  <a:ext uri="{FF2B5EF4-FFF2-40B4-BE49-F238E27FC236}">
                    <a16:creationId xmlns:a16="http://schemas.microsoft.com/office/drawing/2014/main" id="{8D2D5C5F-C9FC-6516-2658-053520DFDDAA}"/>
                  </a:ext>
                </a:extLst>
              </p:cNvPr>
              <p:cNvSpPr/>
              <p:nvPr/>
            </p:nvSpPr>
            <p:spPr>
              <a:xfrm>
                <a:off x="5258879" y="3646644"/>
                <a:ext cx="183897" cy="11643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3709" extrusionOk="0">
                    <a:moveTo>
                      <a:pt x="3803" y="0"/>
                    </a:moveTo>
                    <a:cubicBezTo>
                      <a:pt x="3347" y="0"/>
                      <a:pt x="2843" y="95"/>
                      <a:pt x="2334" y="283"/>
                    </a:cubicBezTo>
                    <a:cubicBezTo>
                      <a:pt x="899" y="829"/>
                      <a:pt x="0" y="1969"/>
                      <a:pt x="329" y="2838"/>
                    </a:cubicBezTo>
                    <a:cubicBezTo>
                      <a:pt x="542" y="3396"/>
                      <a:pt x="1215" y="3708"/>
                      <a:pt x="2056" y="3708"/>
                    </a:cubicBezTo>
                    <a:cubicBezTo>
                      <a:pt x="2510" y="3708"/>
                      <a:pt x="3015" y="3614"/>
                      <a:pt x="3519" y="3425"/>
                    </a:cubicBezTo>
                    <a:cubicBezTo>
                      <a:pt x="4959" y="2880"/>
                      <a:pt x="5857" y="1740"/>
                      <a:pt x="5529" y="870"/>
                    </a:cubicBezTo>
                    <a:cubicBezTo>
                      <a:pt x="5316" y="312"/>
                      <a:pt x="4643" y="0"/>
                      <a:pt x="380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320;p23">
                <a:extLst>
                  <a:ext uri="{FF2B5EF4-FFF2-40B4-BE49-F238E27FC236}">
                    <a16:creationId xmlns:a16="http://schemas.microsoft.com/office/drawing/2014/main" id="{F3B5A911-C81F-0661-3BC3-AE3F8BD37C92}"/>
                  </a:ext>
                </a:extLst>
              </p:cNvPr>
              <p:cNvSpPr/>
              <p:nvPr/>
            </p:nvSpPr>
            <p:spPr>
              <a:xfrm>
                <a:off x="5555789" y="3522141"/>
                <a:ext cx="116403" cy="9631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068" extrusionOk="0">
                    <a:moveTo>
                      <a:pt x="2445" y="0"/>
                    </a:moveTo>
                    <a:cubicBezTo>
                      <a:pt x="1998" y="0"/>
                      <a:pt x="1481" y="201"/>
                      <a:pt x="1038" y="578"/>
                    </a:cubicBezTo>
                    <a:cubicBezTo>
                      <a:pt x="263" y="1239"/>
                      <a:pt x="1" y="2206"/>
                      <a:pt x="452" y="2732"/>
                    </a:cubicBezTo>
                    <a:cubicBezTo>
                      <a:pt x="645" y="2957"/>
                      <a:pt x="931" y="3068"/>
                      <a:pt x="1264" y="3068"/>
                    </a:cubicBezTo>
                    <a:cubicBezTo>
                      <a:pt x="1707" y="3068"/>
                      <a:pt x="2224" y="2867"/>
                      <a:pt x="2670" y="2490"/>
                    </a:cubicBezTo>
                    <a:cubicBezTo>
                      <a:pt x="3446" y="1825"/>
                      <a:pt x="3708" y="862"/>
                      <a:pt x="3257" y="336"/>
                    </a:cubicBezTo>
                    <a:cubicBezTo>
                      <a:pt x="3064" y="111"/>
                      <a:pt x="2773" y="0"/>
                      <a:pt x="2445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321;p23">
                <a:extLst>
                  <a:ext uri="{FF2B5EF4-FFF2-40B4-BE49-F238E27FC236}">
                    <a16:creationId xmlns:a16="http://schemas.microsoft.com/office/drawing/2014/main" id="{AAB62808-26CF-5BF7-46D1-4086284AA60B}"/>
                  </a:ext>
                </a:extLst>
              </p:cNvPr>
              <p:cNvSpPr/>
              <p:nvPr/>
            </p:nvSpPr>
            <p:spPr>
              <a:xfrm>
                <a:off x="5394306" y="3509270"/>
                <a:ext cx="552916" cy="418964"/>
              </a:xfrm>
              <a:custGeom>
                <a:avLst/>
                <a:gdLst/>
                <a:ahLst/>
                <a:cxnLst/>
                <a:rect l="l" t="t" r="r" b="b"/>
                <a:pathLst>
                  <a:path w="17613" h="13346" extrusionOk="0">
                    <a:moveTo>
                      <a:pt x="15218" y="1"/>
                    </a:moveTo>
                    <a:cubicBezTo>
                      <a:pt x="14722" y="1"/>
                      <a:pt x="14055" y="1686"/>
                      <a:pt x="13667" y="1813"/>
                    </a:cubicBezTo>
                    <a:cubicBezTo>
                      <a:pt x="13648" y="1820"/>
                      <a:pt x="13628" y="1823"/>
                      <a:pt x="13609" y="1823"/>
                    </a:cubicBezTo>
                    <a:cubicBezTo>
                      <a:pt x="13309" y="1823"/>
                      <a:pt x="13072" y="1069"/>
                      <a:pt x="12639" y="1069"/>
                    </a:cubicBezTo>
                    <a:cubicBezTo>
                      <a:pt x="12537" y="1069"/>
                      <a:pt x="12424" y="1110"/>
                      <a:pt x="12297" y="1214"/>
                    </a:cubicBezTo>
                    <a:cubicBezTo>
                      <a:pt x="11596" y="1780"/>
                      <a:pt x="13286" y="2498"/>
                      <a:pt x="12466" y="3733"/>
                    </a:cubicBezTo>
                    <a:cubicBezTo>
                      <a:pt x="9086" y="8802"/>
                      <a:pt x="95" y="10705"/>
                      <a:pt x="26" y="12346"/>
                    </a:cubicBezTo>
                    <a:cubicBezTo>
                      <a:pt x="0" y="13001"/>
                      <a:pt x="839" y="13346"/>
                      <a:pt x="2133" y="13346"/>
                    </a:cubicBezTo>
                    <a:cubicBezTo>
                      <a:pt x="4730" y="13346"/>
                      <a:pt x="9162" y="11958"/>
                      <a:pt x="12129" y="8900"/>
                    </a:cubicBezTo>
                    <a:cubicBezTo>
                      <a:pt x="16575" y="4323"/>
                      <a:pt x="17613" y="2317"/>
                      <a:pt x="16842" y="1915"/>
                    </a:cubicBezTo>
                    <a:cubicBezTo>
                      <a:pt x="16660" y="1820"/>
                      <a:pt x="16508" y="1784"/>
                      <a:pt x="16381" y="1784"/>
                    </a:cubicBezTo>
                    <a:cubicBezTo>
                      <a:pt x="16273" y="1784"/>
                      <a:pt x="16184" y="1810"/>
                      <a:pt x="16112" y="1849"/>
                    </a:cubicBezTo>
                    <a:lnTo>
                      <a:pt x="16112" y="1849"/>
                    </a:lnTo>
                    <a:cubicBezTo>
                      <a:pt x="16279" y="1601"/>
                      <a:pt x="16396" y="1249"/>
                      <a:pt x="16009" y="976"/>
                    </a:cubicBezTo>
                    <a:cubicBezTo>
                      <a:pt x="15843" y="860"/>
                      <a:pt x="15697" y="816"/>
                      <a:pt x="15572" y="816"/>
                    </a:cubicBezTo>
                    <a:cubicBezTo>
                      <a:pt x="15356" y="816"/>
                      <a:pt x="15202" y="946"/>
                      <a:pt x="15109" y="1057"/>
                    </a:cubicBezTo>
                    <a:lnTo>
                      <a:pt x="15109" y="1057"/>
                    </a:lnTo>
                    <a:cubicBezTo>
                      <a:pt x="15301" y="754"/>
                      <a:pt x="15655" y="111"/>
                      <a:pt x="15271" y="8"/>
                    </a:cubicBezTo>
                    <a:cubicBezTo>
                      <a:pt x="15254" y="3"/>
                      <a:pt x="15236" y="1"/>
                      <a:pt x="15218" y="1"/>
                    </a:cubicBezTo>
                    <a:close/>
                  </a:path>
                </a:pathLst>
              </a:custGeom>
              <a:solidFill>
                <a:srgbClr val="F7B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322;p23">
                <a:extLst>
                  <a:ext uri="{FF2B5EF4-FFF2-40B4-BE49-F238E27FC236}">
                    <a16:creationId xmlns:a16="http://schemas.microsoft.com/office/drawing/2014/main" id="{330816C5-AC34-2CB2-DB4E-8A21759AD5C5}"/>
                  </a:ext>
                </a:extLst>
              </p:cNvPr>
              <p:cNvSpPr/>
              <p:nvPr/>
            </p:nvSpPr>
            <p:spPr>
              <a:xfrm>
                <a:off x="5664564" y="3787313"/>
                <a:ext cx="61058" cy="43353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381" extrusionOk="0">
                    <a:moveTo>
                      <a:pt x="1364" y="1"/>
                    </a:moveTo>
                    <a:cubicBezTo>
                      <a:pt x="1227" y="1"/>
                      <a:pt x="1089" y="45"/>
                      <a:pt x="973" y="89"/>
                    </a:cubicBezTo>
                    <a:cubicBezTo>
                      <a:pt x="678" y="203"/>
                      <a:pt x="379" y="359"/>
                      <a:pt x="55" y="560"/>
                    </a:cubicBezTo>
                    <a:cubicBezTo>
                      <a:pt x="14" y="585"/>
                      <a:pt x="1" y="638"/>
                      <a:pt x="25" y="679"/>
                    </a:cubicBezTo>
                    <a:cubicBezTo>
                      <a:pt x="41" y="708"/>
                      <a:pt x="71" y="723"/>
                      <a:pt x="100" y="723"/>
                    </a:cubicBezTo>
                    <a:cubicBezTo>
                      <a:pt x="117" y="723"/>
                      <a:pt x="134" y="718"/>
                      <a:pt x="148" y="708"/>
                    </a:cubicBezTo>
                    <a:cubicBezTo>
                      <a:pt x="461" y="515"/>
                      <a:pt x="752" y="363"/>
                      <a:pt x="1039" y="252"/>
                    </a:cubicBezTo>
                    <a:cubicBezTo>
                      <a:pt x="1137" y="214"/>
                      <a:pt x="1252" y="177"/>
                      <a:pt x="1360" y="177"/>
                    </a:cubicBezTo>
                    <a:cubicBezTo>
                      <a:pt x="1416" y="177"/>
                      <a:pt x="1470" y="187"/>
                      <a:pt x="1519" y="212"/>
                    </a:cubicBezTo>
                    <a:cubicBezTo>
                      <a:pt x="1625" y="265"/>
                      <a:pt x="1687" y="388"/>
                      <a:pt x="1720" y="483"/>
                    </a:cubicBezTo>
                    <a:cubicBezTo>
                      <a:pt x="1748" y="564"/>
                      <a:pt x="1773" y="683"/>
                      <a:pt x="1732" y="778"/>
                    </a:cubicBezTo>
                    <a:cubicBezTo>
                      <a:pt x="1695" y="863"/>
                      <a:pt x="1609" y="921"/>
                      <a:pt x="1532" y="970"/>
                    </a:cubicBezTo>
                    <a:cubicBezTo>
                      <a:pt x="1400" y="1052"/>
                      <a:pt x="1256" y="1114"/>
                      <a:pt x="1108" y="1163"/>
                    </a:cubicBezTo>
                    <a:cubicBezTo>
                      <a:pt x="1041" y="1183"/>
                      <a:pt x="963" y="1203"/>
                      <a:pt x="887" y="1203"/>
                    </a:cubicBezTo>
                    <a:cubicBezTo>
                      <a:pt x="870" y="1203"/>
                      <a:pt x="854" y="1202"/>
                      <a:pt x="838" y="1200"/>
                    </a:cubicBezTo>
                    <a:cubicBezTo>
                      <a:pt x="756" y="1183"/>
                      <a:pt x="690" y="1130"/>
                      <a:pt x="674" y="1073"/>
                    </a:cubicBezTo>
                    <a:cubicBezTo>
                      <a:pt x="653" y="990"/>
                      <a:pt x="711" y="901"/>
                      <a:pt x="748" y="852"/>
                    </a:cubicBezTo>
                    <a:cubicBezTo>
                      <a:pt x="854" y="708"/>
                      <a:pt x="1019" y="597"/>
                      <a:pt x="1195" y="556"/>
                    </a:cubicBezTo>
                    <a:cubicBezTo>
                      <a:pt x="1212" y="551"/>
                      <a:pt x="1227" y="551"/>
                      <a:pt x="1240" y="551"/>
                    </a:cubicBezTo>
                    <a:cubicBezTo>
                      <a:pt x="1191" y="617"/>
                      <a:pt x="1129" y="674"/>
                      <a:pt x="1064" y="724"/>
                    </a:cubicBezTo>
                    <a:cubicBezTo>
                      <a:pt x="1023" y="753"/>
                      <a:pt x="1015" y="810"/>
                      <a:pt x="1043" y="847"/>
                    </a:cubicBezTo>
                    <a:cubicBezTo>
                      <a:pt x="1060" y="872"/>
                      <a:pt x="1087" y="884"/>
                      <a:pt x="1114" y="884"/>
                    </a:cubicBezTo>
                    <a:cubicBezTo>
                      <a:pt x="1132" y="884"/>
                      <a:pt x="1150" y="879"/>
                      <a:pt x="1166" y="867"/>
                    </a:cubicBezTo>
                    <a:cubicBezTo>
                      <a:pt x="1248" y="810"/>
                      <a:pt x="1322" y="736"/>
                      <a:pt x="1384" y="659"/>
                    </a:cubicBezTo>
                    <a:cubicBezTo>
                      <a:pt x="1396" y="638"/>
                      <a:pt x="1428" y="597"/>
                      <a:pt x="1428" y="540"/>
                    </a:cubicBezTo>
                    <a:cubicBezTo>
                      <a:pt x="1433" y="490"/>
                      <a:pt x="1412" y="449"/>
                      <a:pt x="1371" y="421"/>
                    </a:cubicBezTo>
                    <a:cubicBezTo>
                      <a:pt x="1332" y="386"/>
                      <a:pt x="1279" y="374"/>
                      <a:pt x="1230" y="374"/>
                    </a:cubicBezTo>
                    <a:cubicBezTo>
                      <a:pt x="1202" y="374"/>
                      <a:pt x="1176" y="378"/>
                      <a:pt x="1154" y="384"/>
                    </a:cubicBezTo>
                    <a:cubicBezTo>
                      <a:pt x="936" y="437"/>
                      <a:pt x="739" y="568"/>
                      <a:pt x="604" y="744"/>
                    </a:cubicBezTo>
                    <a:cubicBezTo>
                      <a:pt x="510" y="876"/>
                      <a:pt x="473" y="1003"/>
                      <a:pt x="506" y="1117"/>
                    </a:cubicBezTo>
                    <a:cubicBezTo>
                      <a:pt x="538" y="1245"/>
                      <a:pt x="657" y="1344"/>
                      <a:pt x="805" y="1372"/>
                    </a:cubicBezTo>
                    <a:cubicBezTo>
                      <a:pt x="838" y="1376"/>
                      <a:pt x="867" y="1380"/>
                      <a:pt x="896" y="1380"/>
                    </a:cubicBezTo>
                    <a:cubicBezTo>
                      <a:pt x="994" y="1380"/>
                      <a:pt x="1089" y="1356"/>
                      <a:pt x="1162" y="1331"/>
                    </a:cubicBezTo>
                    <a:cubicBezTo>
                      <a:pt x="1322" y="1278"/>
                      <a:pt x="1477" y="1208"/>
                      <a:pt x="1625" y="1117"/>
                    </a:cubicBezTo>
                    <a:cubicBezTo>
                      <a:pt x="1720" y="1060"/>
                      <a:pt x="1835" y="979"/>
                      <a:pt x="1892" y="852"/>
                    </a:cubicBezTo>
                    <a:cubicBezTo>
                      <a:pt x="1945" y="733"/>
                      <a:pt x="1941" y="589"/>
                      <a:pt x="1884" y="421"/>
                    </a:cubicBezTo>
                    <a:cubicBezTo>
                      <a:pt x="1822" y="244"/>
                      <a:pt x="1723" y="117"/>
                      <a:pt x="1600" y="55"/>
                    </a:cubicBezTo>
                    <a:cubicBezTo>
                      <a:pt x="1525" y="16"/>
                      <a:pt x="1444" y="1"/>
                      <a:pt x="136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323;p23">
                <a:extLst>
                  <a:ext uri="{FF2B5EF4-FFF2-40B4-BE49-F238E27FC236}">
                    <a16:creationId xmlns:a16="http://schemas.microsoft.com/office/drawing/2014/main" id="{F26309A8-7A06-7ACB-1A77-A9AA4520944C}"/>
                  </a:ext>
                </a:extLst>
              </p:cNvPr>
              <p:cNvSpPr/>
              <p:nvPr/>
            </p:nvSpPr>
            <p:spPr>
              <a:xfrm>
                <a:off x="5449494" y="3533191"/>
                <a:ext cx="39900" cy="29603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43" extrusionOk="0">
                    <a:moveTo>
                      <a:pt x="1093" y="1"/>
                    </a:moveTo>
                    <a:lnTo>
                      <a:pt x="7" y="686"/>
                    </a:lnTo>
                    <a:cubicBezTo>
                      <a:pt x="7" y="686"/>
                      <a:pt x="0" y="942"/>
                      <a:pt x="230" y="942"/>
                    </a:cubicBezTo>
                    <a:cubicBezTo>
                      <a:pt x="255" y="942"/>
                      <a:pt x="283" y="939"/>
                      <a:pt x="315" y="932"/>
                    </a:cubicBezTo>
                    <a:cubicBezTo>
                      <a:pt x="631" y="862"/>
                      <a:pt x="1271" y="186"/>
                      <a:pt x="1093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324;p23">
                <a:extLst>
                  <a:ext uri="{FF2B5EF4-FFF2-40B4-BE49-F238E27FC236}">
                    <a16:creationId xmlns:a16="http://schemas.microsoft.com/office/drawing/2014/main" id="{50794B52-6213-2440-8C4B-9A0E8E7B2DE0}"/>
                  </a:ext>
                </a:extLst>
              </p:cNvPr>
              <p:cNvSpPr/>
              <p:nvPr/>
            </p:nvSpPr>
            <p:spPr>
              <a:xfrm>
                <a:off x="5275492" y="3533463"/>
                <a:ext cx="61823" cy="44553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3733" extrusionOk="0">
                    <a:moveTo>
                      <a:pt x="3686" y="0"/>
                    </a:moveTo>
                    <a:cubicBezTo>
                      <a:pt x="2638" y="0"/>
                      <a:pt x="2201" y="1538"/>
                      <a:pt x="1346" y="2215"/>
                    </a:cubicBezTo>
                    <a:cubicBezTo>
                      <a:pt x="357" y="2997"/>
                      <a:pt x="278" y="2580"/>
                      <a:pt x="141" y="2839"/>
                    </a:cubicBezTo>
                    <a:cubicBezTo>
                      <a:pt x="1" y="3118"/>
                      <a:pt x="474" y="3733"/>
                      <a:pt x="1391" y="3733"/>
                    </a:cubicBezTo>
                    <a:cubicBezTo>
                      <a:pt x="1788" y="3733"/>
                      <a:pt x="2268" y="3618"/>
                      <a:pt x="2818" y="3310"/>
                    </a:cubicBezTo>
                    <a:cubicBezTo>
                      <a:pt x="4637" y="2294"/>
                      <a:pt x="5180" y="532"/>
                      <a:pt x="4234" y="126"/>
                    </a:cubicBezTo>
                    <a:cubicBezTo>
                      <a:pt x="4033" y="39"/>
                      <a:pt x="3852" y="0"/>
                      <a:pt x="3686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325;p23">
                <a:extLst>
                  <a:ext uri="{FF2B5EF4-FFF2-40B4-BE49-F238E27FC236}">
                    <a16:creationId xmlns:a16="http://schemas.microsoft.com/office/drawing/2014/main" id="{06C345E4-6709-3531-8389-B78567E160B6}"/>
                  </a:ext>
                </a:extLst>
              </p:cNvPr>
              <p:cNvSpPr/>
              <p:nvPr/>
            </p:nvSpPr>
            <p:spPr>
              <a:xfrm rot="-1398344">
                <a:off x="5463888" y="3388040"/>
                <a:ext cx="86086" cy="4644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3891" extrusionOk="0">
                    <a:moveTo>
                      <a:pt x="2191" y="1"/>
                    </a:moveTo>
                    <a:cubicBezTo>
                      <a:pt x="866" y="1"/>
                      <a:pt x="0" y="539"/>
                      <a:pt x="473" y="1840"/>
                    </a:cubicBezTo>
                    <a:cubicBezTo>
                      <a:pt x="815" y="2771"/>
                      <a:pt x="1907" y="2328"/>
                      <a:pt x="3678" y="2549"/>
                    </a:cubicBezTo>
                    <a:cubicBezTo>
                      <a:pt x="5411" y="2768"/>
                      <a:pt x="5883" y="3891"/>
                      <a:pt x="6227" y="3891"/>
                    </a:cubicBezTo>
                    <a:cubicBezTo>
                      <a:pt x="6265" y="3891"/>
                      <a:pt x="6301" y="3877"/>
                      <a:pt x="6337" y="3847"/>
                    </a:cubicBezTo>
                    <a:cubicBezTo>
                      <a:pt x="6700" y="3546"/>
                      <a:pt x="7212" y="1341"/>
                      <a:pt x="4754" y="488"/>
                    </a:cubicBezTo>
                    <a:cubicBezTo>
                      <a:pt x="3859" y="177"/>
                      <a:pt x="2950" y="1"/>
                      <a:pt x="2191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326;p23">
                <a:extLst>
                  <a:ext uri="{FF2B5EF4-FFF2-40B4-BE49-F238E27FC236}">
                    <a16:creationId xmlns:a16="http://schemas.microsoft.com/office/drawing/2014/main" id="{D5017FBB-29DE-07A8-5A1B-1F1DFC2D8063}"/>
                  </a:ext>
                </a:extLst>
              </p:cNvPr>
              <p:cNvSpPr/>
              <p:nvPr/>
            </p:nvSpPr>
            <p:spPr>
              <a:xfrm rot="1613050">
                <a:off x="5397019" y="4050100"/>
                <a:ext cx="124562" cy="21573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11079" extrusionOk="0">
                    <a:moveTo>
                      <a:pt x="4485" y="1"/>
                    </a:moveTo>
                    <a:cubicBezTo>
                      <a:pt x="4485" y="1"/>
                      <a:pt x="0" y="7030"/>
                      <a:pt x="3389" y="11078"/>
                    </a:cubicBezTo>
                    <a:lnTo>
                      <a:pt x="6397" y="9074"/>
                    </a:lnTo>
                    <a:cubicBezTo>
                      <a:pt x="6397" y="9074"/>
                      <a:pt x="2396" y="6398"/>
                      <a:pt x="4485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327;p23">
                <a:extLst>
                  <a:ext uri="{FF2B5EF4-FFF2-40B4-BE49-F238E27FC236}">
                    <a16:creationId xmlns:a16="http://schemas.microsoft.com/office/drawing/2014/main" id="{B9E469B1-75AD-A978-45D5-6C0352F9E84A}"/>
                  </a:ext>
                </a:extLst>
              </p:cNvPr>
              <p:cNvSpPr/>
              <p:nvPr/>
            </p:nvSpPr>
            <p:spPr>
              <a:xfrm rot="484227" flipH="1">
                <a:off x="5464478" y="4245690"/>
                <a:ext cx="87682" cy="399396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0279" extrusionOk="0">
                    <a:moveTo>
                      <a:pt x="123" y="1"/>
                    </a:moveTo>
                    <a:cubicBezTo>
                      <a:pt x="120" y="1"/>
                      <a:pt x="116" y="1"/>
                      <a:pt x="113" y="1"/>
                    </a:cubicBezTo>
                    <a:cubicBezTo>
                      <a:pt x="51" y="5"/>
                      <a:pt x="0" y="56"/>
                      <a:pt x="4" y="118"/>
                    </a:cubicBezTo>
                    <a:cubicBezTo>
                      <a:pt x="21" y="384"/>
                      <a:pt x="37" y="685"/>
                      <a:pt x="58" y="1016"/>
                    </a:cubicBezTo>
                    <a:cubicBezTo>
                      <a:pt x="62" y="1074"/>
                      <a:pt x="113" y="1118"/>
                      <a:pt x="174" y="1118"/>
                    </a:cubicBezTo>
                    <a:lnTo>
                      <a:pt x="181" y="1118"/>
                    </a:lnTo>
                    <a:cubicBezTo>
                      <a:pt x="242" y="1115"/>
                      <a:pt x="290" y="1060"/>
                      <a:pt x="287" y="998"/>
                    </a:cubicBezTo>
                    <a:cubicBezTo>
                      <a:pt x="267" y="671"/>
                      <a:pt x="246" y="370"/>
                      <a:pt x="232" y="107"/>
                    </a:cubicBezTo>
                    <a:cubicBezTo>
                      <a:pt x="229" y="49"/>
                      <a:pt x="180" y="1"/>
                      <a:pt x="123" y="1"/>
                    </a:cubicBezTo>
                    <a:close/>
                    <a:moveTo>
                      <a:pt x="241" y="1786"/>
                    </a:moveTo>
                    <a:cubicBezTo>
                      <a:pt x="237" y="1786"/>
                      <a:pt x="233" y="1786"/>
                      <a:pt x="229" y="1787"/>
                    </a:cubicBezTo>
                    <a:cubicBezTo>
                      <a:pt x="168" y="1794"/>
                      <a:pt x="119" y="1845"/>
                      <a:pt x="123" y="1906"/>
                    </a:cubicBezTo>
                    <a:cubicBezTo>
                      <a:pt x="147" y="2190"/>
                      <a:pt x="174" y="2487"/>
                      <a:pt x="201" y="2801"/>
                    </a:cubicBezTo>
                    <a:cubicBezTo>
                      <a:pt x="209" y="2859"/>
                      <a:pt x="256" y="2903"/>
                      <a:pt x="314" y="2903"/>
                    </a:cubicBezTo>
                    <a:cubicBezTo>
                      <a:pt x="317" y="2903"/>
                      <a:pt x="321" y="2900"/>
                      <a:pt x="324" y="2900"/>
                    </a:cubicBezTo>
                    <a:cubicBezTo>
                      <a:pt x="390" y="2897"/>
                      <a:pt x="434" y="2842"/>
                      <a:pt x="431" y="2780"/>
                    </a:cubicBezTo>
                    <a:cubicBezTo>
                      <a:pt x="399" y="2470"/>
                      <a:pt x="376" y="2172"/>
                      <a:pt x="352" y="1889"/>
                    </a:cubicBezTo>
                    <a:cubicBezTo>
                      <a:pt x="349" y="1831"/>
                      <a:pt x="300" y="1786"/>
                      <a:pt x="241" y="1786"/>
                    </a:cubicBezTo>
                    <a:close/>
                    <a:moveTo>
                      <a:pt x="402" y="3568"/>
                    </a:moveTo>
                    <a:cubicBezTo>
                      <a:pt x="398" y="3568"/>
                      <a:pt x="394" y="3568"/>
                      <a:pt x="390" y="3568"/>
                    </a:cubicBezTo>
                    <a:cubicBezTo>
                      <a:pt x="328" y="3576"/>
                      <a:pt x="283" y="3630"/>
                      <a:pt x="290" y="3691"/>
                    </a:cubicBezTo>
                    <a:cubicBezTo>
                      <a:pt x="317" y="3978"/>
                      <a:pt x="352" y="4276"/>
                      <a:pt x="385" y="4583"/>
                    </a:cubicBezTo>
                    <a:cubicBezTo>
                      <a:pt x="393" y="4638"/>
                      <a:pt x="444" y="4682"/>
                      <a:pt x="499" y="4682"/>
                    </a:cubicBezTo>
                    <a:lnTo>
                      <a:pt x="512" y="4682"/>
                    </a:lnTo>
                    <a:cubicBezTo>
                      <a:pt x="577" y="4674"/>
                      <a:pt x="621" y="4617"/>
                      <a:pt x="615" y="4556"/>
                    </a:cubicBezTo>
                    <a:cubicBezTo>
                      <a:pt x="577" y="4252"/>
                      <a:pt x="546" y="3954"/>
                      <a:pt x="516" y="3668"/>
                    </a:cubicBezTo>
                    <a:cubicBezTo>
                      <a:pt x="509" y="3610"/>
                      <a:pt x="461" y="3568"/>
                      <a:pt x="402" y="3568"/>
                    </a:cubicBezTo>
                    <a:close/>
                    <a:moveTo>
                      <a:pt x="612" y="5346"/>
                    </a:moveTo>
                    <a:cubicBezTo>
                      <a:pt x="606" y="5346"/>
                      <a:pt x="600" y="5346"/>
                      <a:pt x="594" y="5347"/>
                    </a:cubicBezTo>
                    <a:cubicBezTo>
                      <a:pt x="533" y="5354"/>
                      <a:pt x="488" y="5409"/>
                      <a:pt x="495" y="5470"/>
                    </a:cubicBezTo>
                    <a:cubicBezTo>
                      <a:pt x="533" y="5760"/>
                      <a:pt x="570" y="6057"/>
                      <a:pt x="615" y="6358"/>
                    </a:cubicBezTo>
                    <a:cubicBezTo>
                      <a:pt x="621" y="6415"/>
                      <a:pt x="669" y="6456"/>
                      <a:pt x="727" y="6456"/>
                    </a:cubicBezTo>
                    <a:cubicBezTo>
                      <a:pt x="730" y="6456"/>
                      <a:pt x="738" y="6453"/>
                      <a:pt x="741" y="6453"/>
                    </a:cubicBezTo>
                    <a:cubicBezTo>
                      <a:pt x="806" y="6447"/>
                      <a:pt x="847" y="6388"/>
                      <a:pt x="840" y="6327"/>
                    </a:cubicBezTo>
                    <a:cubicBezTo>
                      <a:pt x="799" y="6026"/>
                      <a:pt x="758" y="5733"/>
                      <a:pt x="721" y="5443"/>
                    </a:cubicBezTo>
                    <a:cubicBezTo>
                      <a:pt x="714" y="5387"/>
                      <a:pt x="666" y="5346"/>
                      <a:pt x="612" y="5346"/>
                    </a:cubicBezTo>
                    <a:close/>
                    <a:moveTo>
                      <a:pt x="859" y="7118"/>
                    </a:moveTo>
                    <a:cubicBezTo>
                      <a:pt x="853" y="7118"/>
                      <a:pt x="846" y="7118"/>
                      <a:pt x="840" y="7119"/>
                    </a:cubicBezTo>
                    <a:cubicBezTo>
                      <a:pt x="775" y="7129"/>
                      <a:pt x="734" y="7184"/>
                      <a:pt x="741" y="7245"/>
                    </a:cubicBezTo>
                    <a:cubicBezTo>
                      <a:pt x="785" y="7535"/>
                      <a:pt x="833" y="7833"/>
                      <a:pt x="881" y="8129"/>
                    </a:cubicBezTo>
                    <a:cubicBezTo>
                      <a:pt x="891" y="8184"/>
                      <a:pt x="939" y="8225"/>
                      <a:pt x="993" y="8225"/>
                    </a:cubicBezTo>
                    <a:lnTo>
                      <a:pt x="1014" y="8225"/>
                    </a:lnTo>
                    <a:cubicBezTo>
                      <a:pt x="1075" y="8215"/>
                      <a:pt x="1116" y="8156"/>
                      <a:pt x="1106" y="8095"/>
                    </a:cubicBezTo>
                    <a:cubicBezTo>
                      <a:pt x="1058" y="7798"/>
                      <a:pt x="1011" y="7501"/>
                      <a:pt x="970" y="7211"/>
                    </a:cubicBezTo>
                    <a:cubicBezTo>
                      <a:pt x="960" y="7159"/>
                      <a:pt x="913" y="7118"/>
                      <a:pt x="859" y="7118"/>
                    </a:cubicBezTo>
                    <a:close/>
                    <a:moveTo>
                      <a:pt x="1146" y="8882"/>
                    </a:moveTo>
                    <a:cubicBezTo>
                      <a:pt x="1140" y="8882"/>
                      <a:pt x="1133" y="8883"/>
                      <a:pt x="1127" y="8884"/>
                    </a:cubicBezTo>
                    <a:cubicBezTo>
                      <a:pt x="1065" y="8894"/>
                      <a:pt x="1020" y="8952"/>
                      <a:pt x="1034" y="9013"/>
                    </a:cubicBezTo>
                    <a:cubicBezTo>
                      <a:pt x="1086" y="9303"/>
                      <a:pt x="1140" y="9597"/>
                      <a:pt x="1195" y="9894"/>
                    </a:cubicBezTo>
                    <a:cubicBezTo>
                      <a:pt x="1205" y="9949"/>
                      <a:pt x="1253" y="9987"/>
                      <a:pt x="1307" y="9987"/>
                    </a:cubicBezTo>
                    <a:cubicBezTo>
                      <a:pt x="1315" y="9987"/>
                      <a:pt x="1321" y="9987"/>
                      <a:pt x="1328" y="9983"/>
                    </a:cubicBezTo>
                    <a:cubicBezTo>
                      <a:pt x="1389" y="9973"/>
                      <a:pt x="1430" y="9915"/>
                      <a:pt x="1420" y="9853"/>
                    </a:cubicBezTo>
                    <a:cubicBezTo>
                      <a:pt x="1362" y="9560"/>
                      <a:pt x="1311" y="9266"/>
                      <a:pt x="1260" y="8976"/>
                    </a:cubicBezTo>
                    <a:cubicBezTo>
                      <a:pt x="1247" y="8921"/>
                      <a:pt x="1200" y="8882"/>
                      <a:pt x="1146" y="8882"/>
                    </a:cubicBezTo>
                    <a:close/>
                    <a:moveTo>
                      <a:pt x="1480" y="10640"/>
                    </a:moveTo>
                    <a:cubicBezTo>
                      <a:pt x="1473" y="10640"/>
                      <a:pt x="1465" y="10641"/>
                      <a:pt x="1458" y="10642"/>
                    </a:cubicBezTo>
                    <a:cubicBezTo>
                      <a:pt x="1396" y="10655"/>
                      <a:pt x="1356" y="10713"/>
                      <a:pt x="1369" y="10775"/>
                    </a:cubicBezTo>
                    <a:cubicBezTo>
                      <a:pt x="1427" y="11065"/>
                      <a:pt x="1492" y="11356"/>
                      <a:pt x="1557" y="11652"/>
                    </a:cubicBezTo>
                    <a:cubicBezTo>
                      <a:pt x="1567" y="11704"/>
                      <a:pt x="1614" y="11737"/>
                      <a:pt x="1666" y="11737"/>
                    </a:cubicBezTo>
                    <a:lnTo>
                      <a:pt x="1690" y="11737"/>
                    </a:lnTo>
                    <a:cubicBezTo>
                      <a:pt x="1751" y="11724"/>
                      <a:pt x="1792" y="11666"/>
                      <a:pt x="1778" y="11605"/>
                    </a:cubicBezTo>
                    <a:cubicBezTo>
                      <a:pt x="1714" y="11311"/>
                      <a:pt x="1652" y="11021"/>
                      <a:pt x="1594" y="10731"/>
                    </a:cubicBezTo>
                    <a:cubicBezTo>
                      <a:pt x="1582" y="10676"/>
                      <a:pt x="1535" y="10640"/>
                      <a:pt x="1480" y="10640"/>
                    </a:cubicBezTo>
                    <a:close/>
                    <a:moveTo>
                      <a:pt x="1865" y="12390"/>
                    </a:moveTo>
                    <a:cubicBezTo>
                      <a:pt x="1856" y="12390"/>
                      <a:pt x="1848" y="12391"/>
                      <a:pt x="1840" y="12393"/>
                    </a:cubicBezTo>
                    <a:cubicBezTo>
                      <a:pt x="1778" y="12407"/>
                      <a:pt x="1741" y="12465"/>
                      <a:pt x="1754" y="12526"/>
                    </a:cubicBezTo>
                    <a:cubicBezTo>
                      <a:pt x="1823" y="12816"/>
                      <a:pt x="1891" y="13106"/>
                      <a:pt x="1967" y="13396"/>
                    </a:cubicBezTo>
                    <a:cubicBezTo>
                      <a:pt x="1980" y="13448"/>
                      <a:pt x="2024" y="13482"/>
                      <a:pt x="2076" y="13482"/>
                    </a:cubicBezTo>
                    <a:cubicBezTo>
                      <a:pt x="2085" y="13482"/>
                      <a:pt x="2096" y="13482"/>
                      <a:pt x="2103" y="13478"/>
                    </a:cubicBezTo>
                    <a:cubicBezTo>
                      <a:pt x="2164" y="13465"/>
                      <a:pt x="2202" y="13404"/>
                      <a:pt x="2188" y="13346"/>
                    </a:cubicBezTo>
                    <a:cubicBezTo>
                      <a:pt x="2117" y="13052"/>
                      <a:pt x="2045" y="12765"/>
                      <a:pt x="1977" y="12475"/>
                    </a:cubicBezTo>
                    <a:cubicBezTo>
                      <a:pt x="1964" y="12425"/>
                      <a:pt x="1917" y="12390"/>
                      <a:pt x="1865" y="12390"/>
                    </a:cubicBezTo>
                    <a:close/>
                    <a:moveTo>
                      <a:pt x="2306" y="14126"/>
                    </a:moveTo>
                    <a:cubicBezTo>
                      <a:pt x="2295" y="14126"/>
                      <a:pt x="2285" y="14127"/>
                      <a:pt x="2274" y="14130"/>
                    </a:cubicBezTo>
                    <a:cubicBezTo>
                      <a:pt x="2212" y="14144"/>
                      <a:pt x="2175" y="14206"/>
                      <a:pt x="2192" y="14264"/>
                    </a:cubicBezTo>
                    <a:cubicBezTo>
                      <a:pt x="2270" y="14554"/>
                      <a:pt x="2348" y="14841"/>
                      <a:pt x="2430" y="15131"/>
                    </a:cubicBezTo>
                    <a:cubicBezTo>
                      <a:pt x="2444" y="15178"/>
                      <a:pt x="2492" y="15213"/>
                      <a:pt x="2543" y="15213"/>
                    </a:cubicBezTo>
                    <a:cubicBezTo>
                      <a:pt x="2553" y="15213"/>
                      <a:pt x="2564" y="15209"/>
                      <a:pt x="2574" y="15206"/>
                    </a:cubicBezTo>
                    <a:cubicBezTo>
                      <a:pt x="2632" y="15189"/>
                      <a:pt x="2670" y="15128"/>
                      <a:pt x="2652" y="15069"/>
                    </a:cubicBezTo>
                    <a:cubicBezTo>
                      <a:pt x="2570" y="14783"/>
                      <a:pt x="2489" y="14496"/>
                      <a:pt x="2413" y="14209"/>
                    </a:cubicBezTo>
                    <a:cubicBezTo>
                      <a:pt x="2400" y="14158"/>
                      <a:pt x="2355" y="14126"/>
                      <a:pt x="2306" y="14126"/>
                    </a:cubicBezTo>
                    <a:close/>
                    <a:moveTo>
                      <a:pt x="2795" y="15846"/>
                    </a:moveTo>
                    <a:cubicBezTo>
                      <a:pt x="2784" y="15846"/>
                      <a:pt x="2773" y="15848"/>
                      <a:pt x="2761" y="15851"/>
                    </a:cubicBezTo>
                    <a:cubicBezTo>
                      <a:pt x="2704" y="15868"/>
                      <a:pt x="2670" y="15930"/>
                      <a:pt x="2687" y="15988"/>
                    </a:cubicBezTo>
                    <a:cubicBezTo>
                      <a:pt x="2775" y="16275"/>
                      <a:pt x="2864" y="16561"/>
                      <a:pt x="2956" y="16845"/>
                    </a:cubicBezTo>
                    <a:cubicBezTo>
                      <a:pt x="2974" y="16892"/>
                      <a:pt x="3018" y="16923"/>
                      <a:pt x="3065" y="16923"/>
                    </a:cubicBezTo>
                    <a:cubicBezTo>
                      <a:pt x="3076" y="16923"/>
                      <a:pt x="3089" y="16919"/>
                      <a:pt x="3100" y="16916"/>
                    </a:cubicBezTo>
                    <a:cubicBezTo>
                      <a:pt x="3161" y="16899"/>
                      <a:pt x="3196" y="16834"/>
                      <a:pt x="3175" y="16776"/>
                    </a:cubicBezTo>
                    <a:cubicBezTo>
                      <a:pt x="3083" y="16492"/>
                      <a:pt x="2994" y="16210"/>
                      <a:pt x="2905" y="15926"/>
                    </a:cubicBezTo>
                    <a:cubicBezTo>
                      <a:pt x="2891" y="15876"/>
                      <a:pt x="2845" y="15846"/>
                      <a:pt x="2795" y="15846"/>
                    </a:cubicBezTo>
                    <a:close/>
                    <a:moveTo>
                      <a:pt x="3353" y="17548"/>
                    </a:moveTo>
                    <a:cubicBezTo>
                      <a:pt x="3340" y="17548"/>
                      <a:pt x="3327" y="17550"/>
                      <a:pt x="3314" y="17554"/>
                    </a:cubicBezTo>
                    <a:cubicBezTo>
                      <a:pt x="3257" y="17571"/>
                      <a:pt x="3223" y="17636"/>
                      <a:pt x="3243" y="17694"/>
                    </a:cubicBezTo>
                    <a:cubicBezTo>
                      <a:pt x="3342" y="17978"/>
                      <a:pt x="3445" y="18258"/>
                      <a:pt x="3550" y="18541"/>
                    </a:cubicBezTo>
                    <a:cubicBezTo>
                      <a:pt x="3568" y="18586"/>
                      <a:pt x="3612" y="18613"/>
                      <a:pt x="3656" y="18613"/>
                    </a:cubicBezTo>
                    <a:cubicBezTo>
                      <a:pt x="3670" y="18613"/>
                      <a:pt x="3683" y="18613"/>
                      <a:pt x="3697" y="18606"/>
                    </a:cubicBezTo>
                    <a:cubicBezTo>
                      <a:pt x="3755" y="18586"/>
                      <a:pt x="3785" y="18520"/>
                      <a:pt x="3765" y="18463"/>
                    </a:cubicBezTo>
                    <a:cubicBezTo>
                      <a:pt x="3659" y="18186"/>
                      <a:pt x="3560" y="17902"/>
                      <a:pt x="3462" y="17623"/>
                    </a:cubicBezTo>
                    <a:cubicBezTo>
                      <a:pt x="3446" y="17577"/>
                      <a:pt x="3401" y="17548"/>
                      <a:pt x="3353" y="17548"/>
                    </a:cubicBezTo>
                    <a:close/>
                    <a:moveTo>
                      <a:pt x="3979" y="19227"/>
                    </a:moveTo>
                    <a:cubicBezTo>
                      <a:pt x="3966" y="19227"/>
                      <a:pt x="3952" y="19229"/>
                      <a:pt x="3939" y="19234"/>
                    </a:cubicBezTo>
                    <a:cubicBezTo>
                      <a:pt x="3881" y="19257"/>
                      <a:pt x="3851" y="19323"/>
                      <a:pt x="3875" y="19380"/>
                    </a:cubicBezTo>
                    <a:cubicBezTo>
                      <a:pt x="3984" y="19657"/>
                      <a:pt x="4100" y="19937"/>
                      <a:pt x="4216" y="20210"/>
                    </a:cubicBezTo>
                    <a:cubicBezTo>
                      <a:pt x="4236" y="20255"/>
                      <a:pt x="4277" y="20278"/>
                      <a:pt x="4322" y="20278"/>
                    </a:cubicBezTo>
                    <a:cubicBezTo>
                      <a:pt x="4338" y="20278"/>
                      <a:pt x="4352" y="20278"/>
                      <a:pt x="4366" y="20272"/>
                    </a:cubicBezTo>
                    <a:cubicBezTo>
                      <a:pt x="4424" y="20248"/>
                      <a:pt x="4452" y="20183"/>
                      <a:pt x="4428" y="20125"/>
                    </a:cubicBezTo>
                    <a:cubicBezTo>
                      <a:pt x="4311" y="19851"/>
                      <a:pt x="4199" y="19575"/>
                      <a:pt x="4086" y="19298"/>
                    </a:cubicBezTo>
                    <a:cubicBezTo>
                      <a:pt x="4068" y="19254"/>
                      <a:pt x="4024" y="19227"/>
                      <a:pt x="3979" y="19227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328;p23">
                <a:extLst>
                  <a:ext uri="{FF2B5EF4-FFF2-40B4-BE49-F238E27FC236}">
                    <a16:creationId xmlns:a16="http://schemas.microsoft.com/office/drawing/2014/main" id="{6275B7B2-3D85-120C-1315-5F327DA1ED74}"/>
                  </a:ext>
                </a:extLst>
              </p:cNvPr>
              <p:cNvSpPr/>
              <p:nvPr/>
            </p:nvSpPr>
            <p:spPr>
              <a:xfrm rot="1837076" flipH="1">
                <a:off x="5196376" y="4233672"/>
                <a:ext cx="49650" cy="226202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0279" extrusionOk="0">
                    <a:moveTo>
                      <a:pt x="123" y="1"/>
                    </a:moveTo>
                    <a:cubicBezTo>
                      <a:pt x="120" y="1"/>
                      <a:pt x="116" y="1"/>
                      <a:pt x="113" y="1"/>
                    </a:cubicBezTo>
                    <a:cubicBezTo>
                      <a:pt x="51" y="5"/>
                      <a:pt x="0" y="56"/>
                      <a:pt x="4" y="118"/>
                    </a:cubicBezTo>
                    <a:cubicBezTo>
                      <a:pt x="21" y="384"/>
                      <a:pt x="37" y="685"/>
                      <a:pt x="58" y="1016"/>
                    </a:cubicBezTo>
                    <a:cubicBezTo>
                      <a:pt x="62" y="1074"/>
                      <a:pt x="113" y="1118"/>
                      <a:pt x="174" y="1118"/>
                    </a:cubicBezTo>
                    <a:lnTo>
                      <a:pt x="181" y="1118"/>
                    </a:lnTo>
                    <a:cubicBezTo>
                      <a:pt x="242" y="1115"/>
                      <a:pt x="290" y="1060"/>
                      <a:pt x="287" y="998"/>
                    </a:cubicBezTo>
                    <a:cubicBezTo>
                      <a:pt x="267" y="671"/>
                      <a:pt x="246" y="370"/>
                      <a:pt x="232" y="107"/>
                    </a:cubicBezTo>
                    <a:cubicBezTo>
                      <a:pt x="229" y="49"/>
                      <a:pt x="180" y="1"/>
                      <a:pt x="123" y="1"/>
                    </a:cubicBezTo>
                    <a:close/>
                    <a:moveTo>
                      <a:pt x="241" y="1786"/>
                    </a:moveTo>
                    <a:cubicBezTo>
                      <a:pt x="237" y="1786"/>
                      <a:pt x="233" y="1786"/>
                      <a:pt x="229" y="1787"/>
                    </a:cubicBezTo>
                    <a:cubicBezTo>
                      <a:pt x="168" y="1794"/>
                      <a:pt x="119" y="1845"/>
                      <a:pt x="123" y="1906"/>
                    </a:cubicBezTo>
                    <a:cubicBezTo>
                      <a:pt x="147" y="2190"/>
                      <a:pt x="174" y="2487"/>
                      <a:pt x="201" y="2801"/>
                    </a:cubicBezTo>
                    <a:cubicBezTo>
                      <a:pt x="209" y="2859"/>
                      <a:pt x="256" y="2903"/>
                      <a:pt x="314" y="2903"/>
                    </a:cubicBezTo>
                    <a:cubicBezTo>
                      <a:pt x="317" y="2903"/>
                      <a:pt x="321" y="2900"/>
                      <a:pt x="324" y="2900"/>
                    </a:cubicBezTo>
                    <a:cubicBezTo>
                      <a:pt x="390" y="2897"/>
                      <a:pt x="434" y="2842"/>
                      <a:pt x="431" y="2780"/>
                    </a:cubicBezTo>
                    <a:cubicBezTo>
                      <a:pt x="399" y="2470"/>
                      <a:pt x="376" y="2172"/>
                      <a:pt x="352" y="1889"/>
                    </a:cubicBezTo>
                    <a:cubicBezTo>
                      <a:pt x="349" y="1831"/>
                      <a:pt x="300" y="1786"/>
                      <a:pt x="241" y="1786"/>
                    </a:cubicBezTo>
                    <a:close/>
                    <a:moveTo>
                      <a:pt x="402" y="3568"/>
                    </a:moveTo>
                    <a:cubicBezTo>
                      <a:pt x="398" y="3568"/>
                      <a:pt x="394" y="3568"/>
                      <a:pt x="390" y="3568"/>
                    </a:cubicBezTo>
                    <a:cubicBezTo>
                      <a:pt x="328" y="3576"/>
                      <a:pt x="283" y="3630"/>
                      <a:pt x="290" y="3691"/>
                    </a:cubicBezTo>
                    <a:cubicBezTo>
                      <a:pt x="317" y="3978"/>
                      <a:pt x="352" y="4276"/>
                      <a:pt x="385" y="4583"/>
                    </a:cubicBezTo>
                    <a:cubicBezTo>
                      <a:pt x="393" y="4638"/>
                      <a:pt x="444" y="4682"/>
                      <a:pt x="499" y="4682"/>
                    </a:cubicBezTo>
                    <a:lnTo>
                      <a:pt x="512" y="4682"/>
                    </a:lnTo>
                    <a:cubicBezTo>
                      <a:pt x="577" y="4674"/>
                      <a:pt x="621" y="4617"/>
                      <a:pt x="615" y="4556"/>
                    </a:cubicBezTo>
                    <a:cubicBezTo>
                      <a:pt x="577" y="4252"/>
                      <a:pt x="546" y="3954"/>
                      <a:pt x="516" y="3668"/>
                    </a:cubicBezTo>
                    <a:cubicBezTo>
                      <a:pt x="509" y="3610"/>
                      <a:pt x="461" y="3568"/>
                      <a:pt x="402" y="3568"/>
                    </a:cubicBezTo>
                    <a:close/>
                    <a:moveTo>
                      <a:pt x="612" y="5346"/>
                    </a:moveTo>
                    <a:cubicBezTo>
                      <a:pt x="606" y="5346"/>
                      <a:pt x="600" y="5346"/>
                      <a:pt x="594" y="5347"/>
                    </a:cubicBezTo>
                    <a:cubicBezTo>
                      <a:pt x="533" y="5354"/>
                      <a:pt x="488" y="5409"/>
                      <a:pt x="495" y="5470"/>
                    </a:cubicBezTo>
                    <a:cubicBezTo>
                      <a:pt x="533" y="5760"/>
                      <a:pt x="570" y="6057"/>
                      <a:pt x="615" y="6358"/>
                    </a:cubicBezTo>
                    <a:cubicBezTo>
                      <a:pt x="621" y="6415"/>
                      <a:pt x="669" y="6456"/>
                      <a:pt x="727" y="6456"/>
                    </a:cubicBezTo>
                    <a:cubicBezTo>
                      <a:pt x="730" y="6456"/>
                      <a:pt x="738" y="6453"/>
                      <a:pt x="741" y="6453"/>
                    </a:cubicBezTo>
                    <a:cubicBezTo>
                      <a:pt x="806" y="6447"/>
                      <a:pt x="847" y="6388"/>
                      <a:pt x="840" y="6327"/>
                    </a:cubicBezTo>
                    <a:cubicBezTo>
                      <a:pt x="799" y="6026"/>
                      <a:pt x="758" y="5733"/>
                      <a:pt x="721" y="5443"/>
                    </a:cubicBezTo>
                    <a:cubicBezTo>
                      <a:pt x="714" y="5387"/>
                      <a:pt x="666" y="5346"/>
                      <a:pt x="612" y="5346"/>
                    </a:cubicBezTo>
                    <a:close/>
                    <a:moveTo>
                      <a:pt x="859" y="7118"/>
                    </a:moveTo>
                    <a:cubicBezTo>
                      <a:pt x="853" y="7118"/>
                      <a:pt x="846" y="7118"/>
                      <a:pt x="840" y="7119"/>
                    </a:cubicBezTo>
                    <a:cubicBezTo>
                      <a:pt x="775" y="7129"/>
                      <a:pt x="734" y="7184"/>
                      <a:pt x="741" y="7245"/>
                    </a:cubicBezTo>
                    <a:cubicBezTo>
                      <a:pt x="785" y="7535"/>
                      <a:pt x="833" y="7833"/>
                      <a:pt x="881" y="8129"/>
                    </a:cubicBezTo>
                    <a:cubicBezTo>
                      <a:pt x="891" y="8184"/>
                      <a:pt x="939" y="8225"/>
                      <a:pt x="993" y="8225"/>
                    </a:cubicBezTo>
                    <a:lnTo>
                      <a:pt x="1014" y="8225"/>
                    </a:lnTo>
                    <a:cubicBezTo>
                      <a:pt x="1075" y="8215"/>
                      <a:pt x="1116" y="8156"/>
                      <a:pt x="1106" y="8095"/>
                    </a:cubicBezTo>
                    <a:cubicBezTo>
                      <a:pt x="1058" y="7798"/>
                      <a:pt x="1011" y="7501"/>
                      <a:pt x="970" y="7211"/>
                    </a:cubicBezTo>
                    <a:cubicBezTo>
                      <a:pt x="960" y="7159"/>
                      <a:pt x="913" y="7118"/>
                      <a:pt x="859" y="7118"/>
                    </a:cubicBezTo>
                    <a:close/>
                    <a:moveTo>
                      <a:pt x="1146" y="8882"/>
                    </a:moveTo>
                    <a:cubicBezTo>
                      <a:pt x="1140" y="8882"/>
                      <a:pt x="1133" y="8883"/>
                      <a:pt x="1127" y="8884"/>
                    </a:cubicBezTo>
                    <a:cubicBezTo>
                      <a:pt x="1065" y="8894"/>
                      <a:pt x="1020" y="8952"/>
                      <a:pt x="1034" y="9013"/>
                    </a:cubicBezTo>
                    <a:cubicBezTo>
                      <a:pt x="1086" y="9303"/>
                      <a:pt x="1140" y="9597"/>
                      <a:pt x="1195" y="9894"/>
                    </a:cubicBezTo>
                    <a:cubicBezTo>
                      <a:pt x="1205" y="9949"/>
                      <a:pt x="1253" y="9987"/>
                      <a:pt x="1307" y="9987"/>
                    </a:cubicBezTo>
                    <a:cubicBezTo>
                      <a:pt x="1315" y="9987"/>
                      <a:pt x="1321" y="9987"/>
                      <a:pt x="1328" y="9983"/>
                    </a:cubicBezTo>
                    <a:cubicBezTo>
                      <a:pt x="1389" y="9973"/>
                      <a:pt x="1430" y="9915"/>
                      <a:pt x="1420" y="9853"/>
                    </a:cubicBezTo>
                    <a:cubicBezTo>
                      <a:pt x="1362" y="9560"/>
                      <a:pt x="1311" y="9266"/>
                      <a:pt x="1260" y="8976"/>
                    </a:cubicBezTo>
                    <a:cubicBezTo>
                      <a:pt x="1247" y="8921"/>
                      <a:pt x="1200" y="8882"/>
                      <a:pt x="1146" y="8882"/>
                    </a:cubicBezTo>
                    <a:close/>
                    <a:moveTo>
                      <a:pt x="1480" y="10640"/>
                    </a:moveTo>
                    <a:cubicBezTo>
                      <a:pt x="1473" y="10640"/>
                      <a:pt x="1465" y="10641"/>
                      <a:pt x="1458" y="10642"/>
                    </a:cubicBezTo>
                    <a:cubicBezTo>
                      <a:pt x="1396" y="10655"/>
                      <a:pt x="1356" y="10713"/>
                      <a:pt x="1369" y="10775"/>
                    </a:cubicBezTo>
                    <a:cubicBezTo>
                      <a:pt x="1427" y="11065"/>
                      <a:pt x="1492" y="11356"/>
                      <a:pt x="1557" y="11652"/>
                    </a:cubicBezTo>
                    <a:cubicBezTo>
                      <a:pt x="1567" y="11704"/>
                      <a:pt x="1614" y="11737"/>
                      <a:pt x="1666" y="11737"/>
                    </a:cubicBezTo>
                    <a:lnTo>
                      <a:pt x="1690" y="11737"/>
                    </a:lnTo>
                    <a:cubicBezTo>
                      <a:pt x="1751" y="11724"/>
                      <a:pt x="1792" y="11666"/>
                      <a:pt x="1778" y="11605"/>
                    </a:cubicBezTo>
                    <a:cubicBezTo>
                      <a:pt x="1714" y="11311"/>
                      <a:pt x="1652" y="11021"/>
                      <a:pt x="1594" y="10731"/>
                    </a:cubicBezTo>
                    <a:cubicBezTo>
                      <a:pt x="1582" y="10676"/>
                      <a:pt x="1535" y="10640"/>
                      <a:pt x="1480" y="10640"/>
                    </a:cubicBezTo>
                    <a:close/>
                    <a:moveTo>
                      <a:pt x="1865" y="12390"/>
                    </a:moveTo>
                    <a:cubicBezTo>
                      <a:pt x="1856" y="12390"/>
                      <a:pt x="1848" y="12391"/>
                      <a:pt x="1840" y="12393"/>
                    </a:cubicBezTo>
                    <a:cubicBezTo>
                      <a:pt x="1778" y="12407"/>
                      <a:pt x="1741" y="12465"/>
                      <a:pt x="1754" y="12526"/>
                    </a:cubicBezTo>
                    <a:cubicBezTo>
                      <a:pt x="1823" y="12816"/>
                      <a:pt x="1891" y="13106"/>
                      <a:pt x="1967" y="13396"/>
                    </a:cubicBezTo>
                    <a:cubicBezTo>
                      <a:pt x="1980" y="13448"/>
                      <a:pt x="2024" y="13482"/>
                      <a:pt x="2076" y="13482"/>
                    </a:cubicBezTo>
                    <a:cubicBezTo>
                      <a:pt x="2085" y="13482"/>
                      <a:pt x="2096" y="13482"/>
                      <a:pt x="2103" y="13478"/>
                    </a:cubicBezTo>
                    <a:cubicBezTo>
                      <a:pt x="2164" y="13465"/>
                      <a:pt x="2202" y="13404"/>
                      <a:pt x="2188" y="13346"/>
                    </a:cubicBezTo>
                    <a:cubicBezTo>
                      <a:pt x="2117" y="13052"/>
                      <a:pt x="2045" y="12765"/>
                      <a:pt x="1977" y="12475"/>
                    </a:cubicBezTo>
                    <a:cubicBezTo>
                      <a:pt x="1964" y="12425"/>
                      <a:pt x="1917" y="12390"/>
                      <a:pt x="1865" y="12390"/>
                    </a:cubicBezTo>
                    <a:close/>
                    <a:moveTo>
                      <a:pt x="2306" y="14126"/>
                    </a:moveTo>
                    <a:cubicBezTo>
                      <a:pt x="2295" y="14126"/>
                      <a:pt x="2285" y="14127"/>
                      <a:pt x="2274" y="14130"/>
                    </a:cubicBezTo>
                    <a:cubicBezTo>
                      <a:pt x="2212" y="14144"/>
                      <a:pt x="2175" y="14206"/>
                      <a:pt x="2192" y="14264"/>
                    </a:cubicBezTo>
                    <a:cubicBezTo>
                      <a:pt x="2270" y="14554"/>
                      <a:pt x="2348" y="14841"/>
                      <a:pt x="2430" y="15131"/>
                    </a:cubicBezTo>
                    <a:cubicBezTo>
                      <a:pt x="2444" y="15178"/>
                      <a:pt x="2492" y="15213"/>
                      <a:pt x="2543" y="15213"/>
                    </a:cubicBezTo>
                    <a:cubicBezTo>
                      <a:pt x="2553" y="15213"/>
                      <a:pt x="2564" y="15209"/>
                      <a:pt x="2574" y="15206"/>
                    </a:cubicBezTo>
                    <a:cubicBezTo>
                      <a:pt x="2632" y="15189"/>
                      <a:pt x="2670" y="15128"/>
                      <a:pt x="2652" y="15069"/>
                    </a:cubicBezTo>
                    <a:cubicBezTo>
                      <a:pt x="2570" y="14783"/>
                      <a:pt x="2489" y="14496"/>
                      <a:pt x="2413" y="14209"/>
                    </a:cubicBezTo>
                    <a:cubicBezTo>
                      <a:pt x="2400" y="14158"/>
                      <a:pt x="2355" y="14126"/>
                      <a:pt x="2306" y="14126"/>
                    </a:cubicBezTo>
                    <a:close/>
                    <a:moveTo>
                      <a:pt x="2795" y="15846"/>
                    </a:moveTo>
                    <a:cubicBezTo>
                      <a:pt x="2784" y="15846"/>
                      <a:pt x="2773" y="15848"/>
                      <a:pt x="2761" y="15851"/>
                    </a:cubicBezTo>
                    <a:cubicBezTo>
                      <a:pt x="2704" y="15868"/>
                      <a:pt x="2670" y="15930"/>
                      <a:pt x="2687" y="15988"/>
                    </a:cubicBezTo>
                    <a:cubicBezTo>
                      <a:pt x="2775" y="16275"/>
                      <a:pt x="2864" y="16561"/>
                      <a:pt x="2956" y="16845"/>
                    </a:cubicBezTo>
                    <a:cubicBezTo>
                      <a:pt x="2974" y="16892"/>
                      <a:pt x="3018" y="16923"/>
                      <a:pt x="3065" y="16923"/>
                    </a:cubicBezTo>
                    <a:cubicBezTo>
                      <a:pt x="3076" y="16923"/>
                      <a:pt x="3089" y="16919"/>
                      <a:pt x="3100" y="16916"/>
                    </a:cubicBezTo>
                    <a:cubicBezTo>
                      <a:pt x="3161" y="16899"/>
                      <a:pt x="3196" y="16834"/>
                      <a:pt x="3175" y="16776"/>
                    </a:cubicBezTo>
                    <a:cubicBezTo>
                      <a:pt x="3083" y="16492"/>
                      <a:pt x="2994" y="16210"/>
                      <a:pt x="2905" y="15926"/>
                    </a:cubicBezTo>
                    <a:cubicBezTo>
                      <a:pt x="2891" y="15876"/>
                      <a:pt x="2845" y="15846"/>
                      <a:pt x="2795" y="15846"/>
                    </a:cubicBezTo>
                    <a:close/>
                    <a:moveTo>
                      <a:pt x="3353" y="17548"/>
                    </a:moveTo>
                    <a:cubicBezTo>
                      <a:pt x="3340" y="17548"/>
                      <a:pt x="3327" y="17550"/>
                      <a:pt x="3314" y="17554"/>
                    </a:cubicBezTo>
                    <a:cubicBezTo>
                      <a:pt x="3257" y="17571"/>
                      <a:pt x="3223" y="17636"/>
                      <a:pt x="3243" y="17694"/>
                    </a:cubicBezTo>
                    <a:cubicBezTo>
                      <a:pt x="3342" y="17978"/>
                      <a:pt x="3445" y="18258"/>
                      <a:pt x="3550" y="18541"/>
                    </a:cubicBezTo>
                    <a:cubicBezTo>
                      <a:pt x="3568" y="18586"/>
                      <a:pt x="3612" y="18613"/>
                      <a:pt x="3656" y="18613"/>
                    </a:cubicBezTo>
                    <a:cubicBezTo>
                      <a:pt x="3670" y="18613"/>
                      <a:pt x="3683" y="18613"/>
                      <a:pt x="3697" y="18606"/>
                    </a:cubicBezTo>
                    <a:cubicBezTo>
                      <a:pt x="3755" y="18586"/>
                      <a:pt x="3785" y="18520"/>
                      <a:pt x="3765" y="18463"/>
                    </a:cubicBezTo>
                    <a:cubicBezTo>
                      <a:pt x="3659" y="18186"/>
                      <a:pt x="3560" y="17902"/>
                      <a:pt x="3462" y="17623"/>
                    </a:cubicBezTo>
                    <a:cubicBezTo>
                      <a:pt x="3446" y="17577"/>
                      <a:pt x="3401" y="17548"/>
                      <a:pt x="3353" y="17548"/>
                    </a:cubicBezTo>
                    <a:close/>
                    <a:moveTo>
                      <a:pt x="3979" y="19227"/>
                    </a:moveTo>
                    <a:cubicBezTo>
                      <a:pt x="3966" y="19227"/>
                      <a:pt x="3952" y="19229"/>
                      <a:pt x="3939" y="19234"/>
                    </a:cubicBezTo>
                    <a:cubicBezTo>
                      <a:pt x="3881" y="19257"/>
                      <a:pt x="3851" y="19323"/>
                      <a:pt x="3875" y="19380"/>
                    </a:cubicBezTo>
                    <a:cubicBezTo>
                      <a:pt x="3984" y="19657"/>
                      <a:pt x="4100" y="19937"/>
                      <a:pt x="4216" y="20210"/>
                    </a:cubicBezTo>
                    <a:cubicBezTo>
                      <a:pt x="4236" y="20255"/>
                      <a:pt x="4277" y="20278"/>
                      <a:pt x="4322" y="20278"/>
                    </a:cubicBezTo>
                    <a:cubicBezTo>
                      <a:pt x="4338" y="20278"/>
                      <a:pt x="4352" y="20278"/>
                      <a:pt x="4366" y="20272"/>
                    </a:cubicBezTo>
                    <a:cubicBezTo>
                      <a:pt x="4424" y="20248"/>
                      <a:pt x="4452" y="20183"/>
                      <a:pt x="4428" y="20125"/>
                    </a:cubicBezTo>
                    <a:cubicBezTo>
                      <a:pt x="4311" y="19851"/>
                      <a:pt x="4199" y="19575"/>
                      <a:pt x="4086" y="19298"/>
                    </a:cubicBezTo>
                    <a:cubicBezTo>
                      <a:pt x="4068" y="19254"/>
                      <a:pt x="4024" y="19227"/>
                      <a:pt x="3979" y="19227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329;p23">
                <a:extLst>
                  <a:ext uri="{FF2B5EF4-FFF2-40B4-BE49-F238E27FC236}">
                    <a16:creationId xmlns:a16="http://schemas.microsoft.com/office/drawing/2014/main" id="{E413D3E6-D4AE-571B-6839-52100CA99CE5}"/>
                  </a:ext>
                </a:extLst>
              </p:cNvPr>
              <p:cNvSpPr/>
              <p:nvPr/>
            </p:nvSpPr>
            <p:spPr>
              <a:xfrm flipH="1">
                <a:off x="5479510" y="3620364"/>
                <a:ext cx="29258" cy="15696"/>
              </a:xfrm>
              <a:custGeom>
                <a:avLst/>
                <a:gdLst/>
                <a:ahLst/>
                <a:cxnLst/>
                <a:rect l="l" t="t" r="r" b="b"/>
                <a:pathLst>
                  <a:path w="932" h="500" extrusionOk="0">
                    <a:moveTo>
                      <a:pt x="128" y="0"/>
                    </a:moveTo>
                    <a:cubicBezTo>
                      <a:pt x="95" y="0"/>
                      <a:pt x="63" y="13"/>
                      <a:pt x="41" y="39"/>
                    </a:cubicBezTo>
                    <a:cubicBezTo>
                      <a:pt x="0" y="87"/>
                      <a:pt x="7" y="155"/>
                      <a:pt x="55" y="196"/>
                    </a:cubicBezTo>
                    <a:cubicBezTo>
                      <a:pt x="92" y="230"/>
                      <a:pt x="420" y="499"/>
                      <a:pt x="741" y="499"/>
                    </a:cubicBezTo>
                    <a:cubicBezTo>
                      <a:pt x="768" y="499"/>
                      <a:pt x="799" y="496"/>
                      <a:pt x="826" y="493"/>
                    </a:cubicBezTo>
                    <a:cubicBezTo>
                      <a:pt x="887" y="482"/>
                      <a:pt x="932" y="424"/>
                      <a:pt x="919" y="363"/>
                    </a:cubicBezTo>
                    <a:cubicBezTo>
                      <a:pt x="909" y="308"/>
                      <a:pt x="862" y="269"/>
                      <a:pt x="808" y="269"/>
                    </a:cubicBezTo>
                    <a:cubicBezTo>
                      <a:pt x="801" y="269"/>
                      <a:pt x="795" y="270"/>
                      <a:pt x="788" y="271"/>
                    </a:cubicBezTo>
                    <a:cubicBezTo>
                      <a:pt x="772" y="274"/>
                      <a:pt x="756" y="275"/>
                      <a:pt x="739" y="275"/>
                    </a:cubicBezTo>
                    <a:cubicBezTo>
                      <a:pt x="540" y="275"/>
                      <a:pt x="290" y="101"/>
                      <a:pt x="205" y="28"/>
                    </a:cubicBezTo>
                    <a:cubicBezTo>
                      <a:pt x="183" y="10"/>
                      <a:pt x="155" y="0"/>
                      <a:pt x="128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330;p23">
                <a:extLst>
                  <a:ext uri="{FF2B5EF4-FFF2-40B4-BE49-F238E27FC236}">
                    <a16:creationId xmlns:a16="http://schemas.microsoft.com/office/drawing/2014/main" id="{1FC2E70B-FF84-0A30-1326-C7E98C814AD9}"/>
                  </a:ext>
                </a:extLst>
              </p:cNvPr>
              <p:cNvSpPr/>
              <p:nvPr/>
            </p:nvSpPr>
            <p:spPr>
              <a:xfrm rot="-1943700">
                <a:off x="5385487" y="3839034"/>
                <a:ext cx="173027" cy="181771"/>
              </a:xfrm>
              <a:prstGeom prst="rect">
                <a:avLst/>
              </a:pr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331;p23">
              <a:extLst>
                <a:ext uri="{FF2B5EF4-FFF2-40B4-BE49-F238E27FC236}">
                  <a16:creationId xmlns:a16="http://schemas.microsoft.com/office/drawing/2014/main" id="{2172369F-CAE8-4873-DFA5-712BB73C249C}"/>
                </a:ext>
              </a:extLst>
            </p:cNvPr>
            <p:cNvGrpSpPr/>
            <p:nvPr/>
          </p:nvGrpSpPr>
          <p:grpSpPr>
            <a:xfrm>
              <a:off x="4138073" y="3540977"/>
              <a:ext cx="856417" cy="1215324"/>
              <a:chOff x="4598640" y="4070171"/>
              <a:chExt cx="483633" cy="686430"/>
            </a:xfrm>
          </p:grpSpPr>
          <p:sp>
            <p:nvSpPr>
              <p:cNvPr id="21" name="Google Shape;332;p23">
                <a:extLst>
                  <a:ext uri="{FF2B5EF4-FFF2-40B4-BE49-F238E27FC236}">
                    <a16:creationId xmlns:a16="http://schemas.microsoft.com/office/drawing/2014/main" id="{7C959D80-3CD5-44F4-B262-DFF71B0F0909}"/>
                  </a:ext>
                </a:extLst>
              </p:cNvPr>
              <p:cNvSpPr/>
              <p:nvPr/>
            </p:nvSpPr>
            <p:spPr>
              <a:xfrm flipH="1">
                <a:off x="4635663" y="4378790"/>
                <a:ext cx="117684" cy="107131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1878" extrusionOk="0">
                    <a:moveTo>
                      <a:pt x="1032" y="1"/>
                    </a:moveTo>
                    <a:cubicBezTo>
                      <a:pt x="369" y="1"/>
                      <a:pt x="123" y="885"/>
                      <a:pt x="35" y="1438"/>
                    </a:cubicBezTo>
                    <a:cubicBezTo>
                      <a:pt x="0" y="1669"/>
                      <a:pt x="178" y="1878"/>
                      <a:pt x="413" y="1878"/>
                    </a:cubicBezTo>
                    <a:lnTo>
                      <a:pt x="1650" y="1878"/>
                    </a:lnTo>
                    <a:cubicBezTo>
                      <a:pt x="1881" y="1878"/>
                      <a:pt x="2062" y="1669"/>
                      <a:pt x="2025" y="1438"/>
                    </a:cubicBezTo>
                    <a:cubicBezTo>
                      <a:pt x="1936" y="885"/>
                      <a:pt x="1691" y="1"/>
                      <a:pt x="1032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33;p23">
                <a:extLst>
                  <a:ext uri="{FF2B5EF4-FFF2-40B4-BE49-F238E27FC236}">
                    <a16:creationId xmlns:a16="http://schemas.microsoft.com/office/drawing/2014/main" id="{B06A0866-4A98-1CDA-16F0-F6512548602C}"/>
                  </a:ext>
                </a:extLst>
              </p:cNvPr>
              <p:cNvSpPr/>
              <p:nvPr/>
            </p:nvSpPr>
            <p:spPr>
              <a:xfrm flipH="1">
                <a:off x="4734579" y="4308909"/>
                <a:ext cx="63548" cy="232401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4074" extrusionOk="0">
                    <a:moveTo>
                      <a:pt x="274" y="0"/>
                    </a:moveTo>
                    <a:cubicBezTo>
                      <a:pt x="194" y="0"/>
                      <a:pt x="114" y="49"/>
                      <a:pt x="106" y="153"/>
                    </a:cubicBezTo>
                    <a:cubicBezTo>
                      <a:pt x="1" y="1516"/>
                      <a:pt x="301" y="2700"/>
                      <a:pt x="758" y="3977"/>
                    </a:cubicBezTo>
                    <a:cubicBezTo>
                      <a:pt x="782" y="4045"/>
                      <a:pt x="832" y="4074"/>
                      <a:pt x="886" y="4074"/>
                    </a:cubicBezTo>
                    <a:cubicBezTo>
                      <a:pt x="993" y="4074"/>
                      <a:pt x="1113" y="3960"/>
                      <a:pt x="1066" y="3823"/>
                    </a:cubicBezTo>
                    <a:cubicBezTo>
                      <a:pt x="629" y="2601"/>
                      <a:pt x="349" y="1489"/>
                      <a:pt x="448" y="181"/>
                    </a:cubicBezTo>
                    <a:cubicBezTo>
                      <a:pt x="457" y="63"/>
                      <a:pt x="365" y="0"/>
                      <a:pt x="274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34;p23">
                <a:extLst>
                  <a:ext uri="{FF2B5EF4-FFF2-40B4-BE49-F238E27FC236}">
                    <a16:creationId xmlns:a16="http://schemas.microsoft.com/office/drawing/2014/main" id="{98B780C1-1050-B7D8-4C54-BAF22005AC5D}"/>
                  </a:ext>
                </a:extLst>
              </p:cNvPr>
              <p:cNvSpPr/>
              <p:nvPr/>
            </p:nvSpPr>
            <p:spPr>
              <a:xfrm flipH="1">
                <a:off x="4675026" y="4070171"/>
                <a:ext cx="236052" cy="251397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407" extrusionOk="0">
                    <a:moveTo>
                      <a:pt x="2018" y="0"/>
                    </a:moveTo>
                    <a:cubicBezTo>
                      <a:pt x="188" y="0"/>
                      <a:pt x="0" y="2765"/>
                      <a:pt x="0" y="3915"/>
                    </a:cubicBezTo>
                    <a:cubicBezTo>
                      <a:pt x="0" y="4185"/>
                      <a:pt x="222" y="4404"/>
                      <a:pt x="492" y="4404"/>
                    </a:cubicBezTo>
                    <a:cubicBezTo>
                      <a:pt x="728" y="4402"/>
                      <a:pt x="1034" y="4402"/>
                      <a:pt x="1368" y="4402"/>
                    </a:cubicBezTo>
                    <a:cubicBezTo>
                      <a:pt x="2149" y="4402"/>
                      <a:pt x="3085" y="4405"/>
                      <a:pt x="3643" y="4407"/>
                    </a:cubicBezTo>
                    <a:cubicBezTo>
                      <a:pt x="3920" y="4407"/>
                      <a:pt x="4138" y="4182"/>
                      <a:pt x="4131" y="3905"/>
                    </a:cubicBezTo>
                    <a:cubicBezTo>
                      <a:pt x="4104" y="2745"/>
                      <a:pt x="3841" y="0"/>
                      <a:pt x="201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35;p23">
                <a:extLst>
                  <a:ext uri="{FF2B5EF4-FFF2-40B4-BE49-F238E27FC236}">
                    <a16:creationId xmlns:a16="http://schemas.microsoft.com/office/drawing/2014/main" id="{AD194EEC-9BC7-DC08-457E-993B7628558E}"/>
                  </a:ext>
                </a:extLst>
              </p:cNvPr>
              <p:cNvSpPr/>
              <p:nvPr/>
            </p:nvSpPr>
            <p:spPr>
              <a:xfrm flipH="1">
                <a:off x="4639369" y="4222313"/>
                <a:ext cx="38220" cy="36286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361" extrusionOk="0">
                    <a:moveTo>
                      <a:pt x="278" y="0"/>
                    </a:moveTo>
                    <a:cubicBezTo>
                      <a:pt x="178" y="0"/>
                      <a:pt x="68" y="85"/>
                      <a:pt x="93" y="214"/>
                    </a:cubicBezTo>
                    <a:cubicBezTo>
                      <a:pt x="284" y="1241"/>
                      <a:pt x="325" y="2265"/>
                      <a:pt x="229" y="3303"/>
                    </a:cubicBezTo>
                    <a:cubicBezTo>
                      <a:pt x="141" y="4269"/>
                      <a:pt x="0" y="5225"/>
                      <a:pt x="96" y="6198"/>
                    </a:cubicBezTo>
                    <a:cubicBezTo>
                      <a:pt x="107" y="6306"/>
                      <a:pt x="199" y="6360"/>
                      <a:pt x="285" y="6360"/>
                    </a:cubicBezTo>
                    <a:cubicBezTo>
                      <a:pt x="370" y="6360"/>
                      <a:pt x="449" y="6307"/>
                      <a:pt x="437" y="6198"/>
                    </a:cubicBezTo>
                    <a:cubicBezTo>
                      <a:pt x="335" y="5150"/>
                      <a:pt x="509" y="4129"/>
                      <a:pt x="591" y="3089"/>
                    </a:cubicBezTo>
                    <a:cubicBezTo>
                      <a:pt x="670" y="2091"/>
                      <a:pt x="608" y="1105"/>
                      <a:pt x="424" y="125"/>
                    </a:cubicBezTo>
                    <a:cubicBezTo>
                      <a:pt x="408" y="38"/>
                      <a:pt x="345" y="0"/>
                      <a:pt x="27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36;p23">
                <a:extLst>
                  <a:ext uri="{FF2B5EF4-FFF2-40B4-BE49-F238E27FC236}">
                    <a16:creationId xmlns:a16="http://schemas.microsoft.com/office/drawing/2014/main" id="{CF50DB27-9771-8F64-475B-C07E63D4F0CF}"/>
                  </a:ext>
                </a:extLst>
              </p:cNvPr>
              <p:cNvSpPr/>
              <p:nvPr/>
            </p:nvSpPr>
            <p:spPr>
              <a:xfrm flipH="1">
                <a:off x="4598640" y="4103372"/>
                <a:ext cx="132687" cy="14209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491" extrusionOk="0">
                    <a:moveTo>
                      <a:pt x="1079" y="1"/>
                    </a:moveTo>
                    <a:cubicBezTo>
                      <a:pt x="151" y="1"/>
                      <a:pt x="17" y="1527"/>
                      <a:pt x="4" y="2166"/>
                    </a:cubicBezTo>
                    <a:cubicBezTo>
                      <a:pt x="0" y="2319"/>
                      <a:pt x="117" y="2445"/>
                      <a:pt x="270" y="2453"/>
                    </a:cubicBezTo>
                    <a:lnTo>
                      <a:pt x="1110" y="2490"/>
                    </a:lnTo>
                    <a:cubicBezTo>
                      <a:pt x="1557" y="2480"/>
                      <a:pt x="1847" y="2480"/>
                      <a:pt x="2035" y="2480"/>
                    </a:cubicBezTo>
                    <a:cubicBezTo>
                      <a:pt x="2036" y="2480"/>
                      <a:pt x="2038" y="2480"/>
                      <a:pt x="2040" y="2480"/>
                    </a:cubicBezTo>
                    <a:cubicBezTo>
                      <a:pt x="2198" y="2480"/>
                      <a:pt x="2325" y="2341"/>
                      <a:pt x="2315" y="2183"/>
                    </a:cubicBezTo>
                    <a:cubicBezTo>
                      <a:pt x="2264" y="1524"/>
                      <a:pt x="2048" y="36"/>
                      <a:pt x="1110" y="1"/>
                    </a:cubicBezTo>
                    <a:cubicBezTo>
                      <a:pt x="1099" y="1"/>
                      <a:pt x="1089" y="1"/>
                      <a:pt x="1079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37;p23">
                <a:extLst>
                  <a:ext uri="{FF2B5EF4-FFF2-40B4-BE49-F238E27FC236}">
                    <a16:creationId xmlns:a16="http://schemas.microsoft.com/office/drawing/2014/main" id="{8F5AFD4E-F220-71C7-EA35-119FBE3E674E}"/>
                  </a:ext>
                </a:extLst>
              </p:cNvPr>
              <p:cNvSpPr/>
              <p:nvPr/>
            </p:nvSpPr>
            <p:spPr>
              <a:xfrm flipH="1">
                <a:off x="4782497" y="4318207"/>
                <a:ext cx="20593" cy="24729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35" extrusionOk="0">
                    <a:moveTo>
                      <a:pt x="172" y="1"/>
                    </a:moveTo>
                    <a:cubicBezTo>
                      <a:pt x="86" y="1"/>
                      <a:pt x="1" y="55"/>
                      <a:pt x="2" y="165"/>
                    </a:cubicBezTo>
                    <a:cubicBezTo>
                      <a:pt x="6" y="1499"/>
                      <a:pt x="12" y="2834"/>
                      <a:pt x="15" y="4168"/>
                    </a:cubicBezTo>
                    <a:cubicBezTo>
                      <a:pt x="18" y="4279"/>
                      <a:pt x="104" y="4335"/>
                      <a:pt x="189" y="4335"/>
                    </a:cubicBezTo>
                    <a:cubicBezTo>
                      <a:pt x="275" y="4335"/>
                      <a:pt x="360" y="4279"/>
                      <a:pt x="360" y="4168"/>
                    </a:cubicBezTo>
                    <a:cubicBezTo>
                      <a:pt x="354" y="2834"/>
                      <a:pt x="351" y="1499"/>
                      <a:pt x="343" y="165"/>
                    </a:cubicBezTo>
                    <a:cubicBezTo>
                      <a:pt x="343" y="55"/>
                      <a:pt x="257" y="1"/>
                      <a:pt x="17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38;p23">
                <a:extLst>
                  <a:ext uri="{FF2B5EF4-FFF2-40B4-BE49-F238E27FC236}">
                    <a16:creationId xmlns:a16="http://schemas.microsoft.com/office/drawing/2014/main" id="{3411CDDF-395E-60F2-2538-A5D2D2C7EB70}"/>
                  </a:ext>
                </a:extLst>
              </p:cNvPr>
              <p:cNvSpPr/>
              <p:nvPr/>
            </p:nvSpPr>
            <p:spPr>
              <a:xfrm flipH="1">
                <a:off x="4722715" y="4179186"/>
                <a:ext cx="146492" cy="172789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3029" extrusionOk="0">
                    <a:moveTo>
                      <a:pt x="1284" y="0"/>
                    </a:moveTo>
                    <a:cubicBezTo>
                      <a:pt x="232" y="0"/>
                      <a:pt x="41" y="1789"/>
                      <a:pt x="7" y="2619"/>
                    </a:cubicBezTo>
                    <a:cubicBezTo>
                      <a:pt x="0" y="2841"/>
                      <a:pt x="178" y="3029"/>
                      <a:pt x="404" y="3029"/>
                    </a:cubicBezTo>
                    <a:lnTo>
                      <a:pt x="2162" y="3029"/>
                    </a:lnTo>
                    <a:cubicBezTo>
                      <a:pt x="2387" y="3029"/>
                      <a:pt x="2567" y="2841"/>
                      <a:pt x="2557" y="2619"/>
                    </a:cubicBezTo>
                    <a:cubicBezTo>
                      <a:pt x="2523" y="1789"/>
                      <a:pt x="2332" y="0"/>
                      <a:pt x="1284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39;p23">
                <a:extLst>
                  <a:ext uri="{FF2B5EF4-FFF2-40B4-BE49-F238E27FC236}">
                    <a16:creationId xmlns:a16="http://schemas.microsoft.com/office/drawing/2014/main" id="{FB5A598F-5851-A80F-58CB-8B4A076554E8}"/>
                  </a:ext>
                </a:extLst>
              </p:cNvPr>
              <p:cNvSpPr/>
              <p:nvPr/>
            </p:nvSpPr>
            <p:spPr>
              <a:xfrm flipH="1">
                <a:off x="4675366" y="4456715"/>
                <a:ext cx="54877" cy="88363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549" extrusionOk="0">
                    <a:moveTo>
                      <a:pt x="713" y="0"/>
                    </a:moveTo>
                    <a:cubicBezTo>
                      <a:pt x="611" y="0"/>
                      <a:pt x="502" y="85"/>
                      <a:pt x="531" y="215"/>
                    </a:cubicBezTo>
                    <a:cubicBezTo>
                      <a:pt x="572" y="399"/>
                      <a:pt x="432" y="642"/>
                      <a:pt x="357" y="798"/>
                    </a:cubicBezTo>
                    <a:cubicBezTo>
                      <a:pt x="279" y="970"/>
                      <a:pt x="183" y="1133"/>
                      <a:pt x="84" y="1294"/>
                    </a:cubicBezTo>
                    <a:cubicBezTo>
                      <a:pt x="0" y="1425"/>
                      <a:pt x="119" y="1548"/>
                      <a:pt x="238" y="1548"/>
                    </a:cubicBezTo>
                    <a:cubicBezTo>
                      <a:pt x="290" y="1548"/>
                      <a:pt x="342" y="1525"/>
                      <a:pt x="377" y="1468"/>
                    </a:cubicBezTo>
                    <a:cubicBezTo>
                      <a:pt x="606" y="1110"/>
                      <a:pt x="961" y="570"/>
                      <a:pt x="862" y="122"/>
                    </a:cubicBezTo>
                    <a:cubicBezTo>
                      <a:pt x="843" y="37"/>
                      <a:pt x="779" y="0"/>
                      <a:pt x="713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40;p23">
                <a:extLst>
                  <a:ext uri="{FF2B5EF4-FFF2-40B4-BE49-F238E27FC236}">
                    <a16:creationId xmlns:a16="http://schemas.microsoft.com/office/drawing/2014/main" id="{0451B3D6-0E3A-7429-D51C-1BDADEB2828C}"/>
                  </a:ext>
                </a:extLst>
              </p:cNvPr>
              <p:cNvSpPr/>
              <p:nvPr/>
            </p:nvSpPr>
            <p:spPr>
              <a:xfrm flipH="1">
                <a:off x="4749016" y="4489573"/>
                <a:ext cx="333257" cy="267028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4681" extrusionOk="0">
                    <a:moveTo>
                      <a:pt x="279" y="0"/>
                    </a:moveTo>
                    <a:cubicBezTo>
                      <a:pt x="77" y="0"/>
                      <a:pt x="1" y="111"/>
                      <a:pt x="104" y="359"/>
                    </a:cubicBezTo>
                    <a:cubicBezTo>
                      <a:pt x="687" y="1766"/>
                      <a:pt x="5739" y="4630"/>
                      <a:pt x="5774" y="4681"/>
                    </a:cubicBezTo>
                    <a:lnTo>
                      <a:pt x="5842" y="4548"/>
                    </a:lnTo>
                    <a:cubicBezTo>
                      <a:pt x="4872" y="2401"/>
                      <a:pt x="1218" y="0"/>
                      <a:pt x="279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41;p23">
                <a:extLst>
                  <a:ext uri="{FF2B5EF4-FFF2-40B4-BE49-F238E27FC236}">
                    <a16:creationId xmlns:a16="http://schemas.microsoft.com/office/drawing/2014/main" id="{698B5FE5-B88D-9754-66A3-E58517D15015}"/>
                  </a:ext>
                </a:extLst>
              </p:cNvPr>
              <p:cNvSpPr/>
              <p:nvPr/>
            </p:nvSpPr>
            <p:spPr>
              <a:xfrm flipH="1">
                <a:off x="4768297" y="4503207"/>
                <a:ext cx="299886" cy="228522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4006" extrusionOk="0">
                    <a:moveTo>
                      <a:pt x="0" y="0"/>
                    </a:moveTo>
                    <a:cubicBezTo>
                      <a:pt x="211" y="178"/>
                      <a:pt x="427" y="349"/>
                      <a:pt x="641" y="526"/>
                    </a:cubicBezTo>
                    <a:lnTo>
                      <a:pt x="1167" y="943"/>
                    </a:lnTo>
                    <a:cubicBezTo>
                      <a:pt x="1106" y="953"/>
                      <a:pt x="1048" y="960"/>
                      <a:pt x="986" y="974"/>
                    </a:cubicBezTo>
                    <a:cubicBezTo>
                      <a:pt x="904" y="994"/>
                      <a:pt x="823" y="1015"/>
                      <a:pt x="741" y="1045"/>
                    </a:cubicBezTo>
                    <a:cubicBezTo>
                      <a:pt x="826" y="1059"/>
                      <a:pt x="911" y="1062"/>
                      <a:pt x="996" y="1062"/>
                    </a:cubicBezTo>
                    <a:cubicBezTo>
                      <a:pt x="1082" y="1062"/>
                      <a:pt x="1164" y="1056"/>
                      <a:pt x="1249" y="1045"/>
                    </a:cubicBezTo>
                    <a:lnTo>
                      <a:pt x="1294" y="1042"/>
                    </a:lnTo>
                    <a:cubicBezTo>
                      <a:pt x="1498" y="1206"/>
                      <a:pt x="1707" y="1366"/>
                      <a:pt x="1911" y="1524"/>
                    </a:cubicBezTo>
                    <a:cubicBezTo>
                      <a:pt x="1881" y="1537"/>
                      <a:pt x="1850" y="1547"/>
                      <a:pt x="1820" y="1560"/>
                    </a:cubicBezTo>
                    <a:cubicBezTo>
                      <a:pt x="1744" y="1588"/>
                      <a:pt x="1672" y="1622"/>
                      <a:pt x="1604" y="1670"/>
                    </a:cubicBezTo>
                    <a:cubicBezTo>
                      <a:pt x="1614" y="1671"/>
                      <a:pt x="1624" y="1671"/>
                      <a:pt x="1634" y="1671"/>
                    </a:cubicBezTo>
                    <a:cubicBezTo>
                      <a:pt x="1706" y="1671"/>
                      <a:pt x="1774" y="1661"/>
                      <a:pt x="1843" y="1650"/>
                    </a:cubicBezTo>
                    <a:cubicBezTo>
                      <a:pt x="1905" y="1639"/>
                      <a:pt x="1963" y="1622"/>
                      <a:pt x="2020" y="1609"/>
                    </a:cubicBezTo>
                    <a:cubicBezTo>
                      <a:pt x="2212" y="1755"/>
                      <a:pt x="2403" y="1902"/>
                      <a:pt x="2594" y="2049"/>
                    </a:cubicBezTo>
                    <a:cubicBezTo>
                      <a:pt x="2625" y="2072"/>
                      <a:pt x="2659" y="2097"/>
                      <a:pt x="2690" y="2124"/>
                    </a:cubicBezTo>
                    <a:cubicBezTo>
                      <a:pt x="2598" y="2162"/>
                      <a:pt x="2509" y="2203"/>
                      <a:pt x="2423" y="2261"/>
                    </a:cubicBezTo>
                    <a:cubicBezTo>
                      <a:pt x="2553" y="2257"/>
                      <a:pt x="2672" y="2230"/>
                      <a:pt x="2792" y="2199"/>
                    </a:cubicBezTo>
                    <a:cubicBezTo>
                      <a:pt x="3035" y="2384"/>
                      <a:pt x="3280" y="2564"/>
                      <a:pt x="3523" y="2745"/>
                    </a:cubicBezTo>
                    <a:cubicBezTo>
                      <a:pt x="3403" y="2779"/>
                      <a:pt x="3284" y="2817"/>
                      <a:pt x="3167" y="2875"/>
                    </a:cubicBezTo>
                    <a:cubicBezTo>
                      <a:pt x="3196" y="2877"/>
                      <a:pt x="3223" y="2878"/>
                      <a:pt x="3251" y="2878"/>
                    </a:cubicBezTo>
                    <a:cubicBezTo>
                      <a:pt x="3384" y="2878"/>
                      <a:pt x="3512" y="2859"/>
                      <a:pt x="3638" y="2834"/>
                    </a:cubicBezTo>
                    <a:cubicBezTo>
                      <a:pt x="3731" y="2902"/>
                      <a:pt x="3823" y="2970"/>
                      <a:pt x="3915" y="3039"/>
                    </a:cubicBezTo>
                    <a:cubicBezTo>
                      <a:pt x="4041" y="3131"/>
                      <a:pt x="4164" y="3223"/>
                      <a:pt x="4291" y="3312"/>
                    </a:cubicBezTo>
                    <a:cubicBezTo>
                      <a:pt x="4232" y="3332"/>
                      <a:pt x="4178" y="3356"/>
                      <a:pt x="4123" y="3387"/>
                    </a:cubicBezTo>
                    <a:cubicBezTo>
                      <a:pt x="4170" y="3394"/>
                      <a:pt x="4215" y="3396"/>
                      <a:pt x="4259" y="3396"/>
                    </a:cubicBezTo>
                    <a:cubicBezTo>
                      <a:pt x="4304" y="3396"/>
                      <a:pt x="4347" y="3394"/>
                      <a:pt x="4390" y="3391"/>
                    </a:cubicBezTo>
                    <a:lnTo>
                      <a:pt x="4393" y="3391"/>
                    </a:lnTo>
                    <a:cubicBezTo>
                      <a:pt x="4680" y="3599"/>
                      <a:pt x="4966" y="3804"/>
                      <a:pt x="5256" y="4005"/>
                    </a:cubicBezTo>
                    <a:lnTo>
                      <a:pt x="4615" y="3482"/>
                    </a:lnTo>
                    <a:lnTo>
                      <a:pt x="4434" y="3336"/>
                    </a:lnTo>
                    <a:lnTo>
                      <a:pt x="4431" y="3329"/>
                    </a:lnTo>
                    <a:cubicBezTo>
                      <a:pt x="4424" y="3244"/>
                      <a:pt x="4410" y="3158"/>
                      <a:pt x="4386" y="3076"/>
                    </a:cubicBezTo>
                    <a:cubicBezTo>
                      <a:pt x="4363" y="2991"/>
                      <a:pt x="4335" y="2909"/>
                      <a:pt x="4291" y="2827"/>
                    </a:cubicBezTo>
                    <a:cubicBezTo>
                      <a:pt x="4273" y="2920"/>
                      <a:pt x="4277" y="3008"/>
                      <a:pt x="4284" y="3093"/>
                    </a:cubicBezTo>
                    <a:cubicBezTo>
                      <a:pt x="4291" y="3142"/>
                      <a:pt x="4298" y="3189"/>
                      <a:pt x="4304" y="3237"/>
                    </a:cubicBezTo>
                    <a:lnTo>
                      <a:pt x="3966" y="2970"/>
                    </a:lnTo>
                    <a:cubicBezTo>
                      <a:pt x="3878" y="2899"/>
                      <a:pt x="3786" y="2830"/>
                      <a:pt x="3697" y="2759"/>
                    </a:cubicBezTo>
                    <a:cubicBezTo>
                      <a:pt x="3687" y="2677"/>
                      <a:pt x="3676" y="2595"/>
                      <a:pt x="3659" y="2513"/>
                    </a:cubicBezTo>
                    <a:cubicBezTo>
                      <a:pt x="3638" y="2431"/>
                      <a:pt x="3618" y="2346"/>
                      <a:pt x="3584" y="2264"/>
                    </a:cubicBezTo>
                    <a:cubicBezTo>
                      <a:pt x="3570" y="2353"/>
                      <a:pt x="3567" y="2438"/>
                      <a:pt x="3567" y="2523"/>
                    </a:cubicBezTo>
                    <a:cubicBezTo>
                      <a:pt x="3567" y="2571"/>
                      <a:pt x="3570" y="2616"/>
                      <a:pt x="3574" y="2663"/>
                    </a:cubicBezTo>
                    <a:cubicBezTo>
                      <a:pt x="3335" y="2479"/>
                      <a:pt x="3096" y="2294"/>
                      <a:pt x="2857" y="2110"/>
                    </a:cubicBezTo>
                    <a:cubicBezTo>
                      <a:pt x="2857" y="2028"/>
                      <a:pt x="2854" y="1943"/>
                      <a:pt x="2844" y="1861"/>
                    </a:cubicBezTo>
                    <a:cubicBezTo>
                      <a:pt x="2830" y="1769"/>
                      <a:pt x="2816" y="1680"/>
                      <a:pt x="2786" y="1588"/>
                    </a:cubicBezTo>
                    <a:cubicBezTo>
                      <a:pt x="2762" y="1680"/>
                      <a:pt x="2751" y="1773"/>
                      <a:pt x="2748" y="1864"/>
                    </a:cubicBezTo>
                    <a:cubicBezTo>
                      <a:pt x="2745" y="1916"/>
                      <a:pt x="2745" y="1970"/>
                      <a:pt x="2745" y="2022"/>
                    </a:cubicBezTo>
                    <a:cubicBezTo>
                      <a:pt x="2717" y="2001"/>
                      <a:pt x="2690" y="1981"/>
                      <a:pt x="2663" y="1960"/>
                    </a:cubicBezTo>
                    <a:cubicBezTo>
                      <a:pt x="2478" y="1820"/>
                      <a:pt x="2297" y="1683"/>
                      <a:pt x="2116" y="1547"/>
                    </a:cubicBezTo>
                    <a:lnTo>
                      <a:pt x="2116" y="1540"/>
                    </a:lnTo>
                    <a:cubicBezTo>
                      <a:pt x="2113" y="1404"/>
                      <a:pt x="2106" y="1267"/>
                      <a:pt x="2065" y="1130"/>
                    </a:cubicBezTo>
                    <a:cubicBezTo>
                      <a:pt x="2028" y="1243"/>
                      <a:pt x="2014" y="1352"/>
                      <a:pt x="2007" y="1465"/>
                    </a:cubicBezTo>
                    <a:cubicBezTo>
                      <a:pt x="1785" y="1298"/>
                      <a:pt x="1563" y="1130"/>
                      <a:pt x="1341" y="966"/>
                    </a:cubicBezTo>
                    <a:lnTo>
                      <a:pt x="1297" y="936"/>
                    </a:lnTo>
                    <a:cubicBezTo>
                      <a:pt x="1297" y="861"/>
                      <a:pt x="1294" y="789"/>
                      <a:pt x="1283" y="714"/>
                    </a:cubicBezTo>
                    <a:cubicBezTo>
                      <a:pt x="1273" y="622"/>
                      <a:pt x="1259" y="530"/>
                      <a:pt x="1232" y="438"/>
                    </a:cubicBezTo>
                    <a:cubicBezTo>
                      <a:pt x="1212" y="530"/>
                      <a:pt x="1198" y="622"/>
                      <a:pt x="1191" y="714"/>
                    </a:cubicBezTo>
                    <a:cubicBezTo>
                      <a:pt x="1188" y="762"/>
                      <a:pt x="1188" y="810"/>
                      <a:pt x="1185" y="854"/>
                    </a:cubicBezTo>
                    <a:lnTo>
                      <a:pt x="676" y="479"/>
                    </a:lnTo>
                    <a:cubicBezTo>
                      <a:pt x="451" y="322"/>
                      <a:pt x="229" y="158"/>
                      <a:pt x="0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42;p23">
                <a:extLst>
                  <a:ext uri="{FF2B5EF4-FFF2-40B4-BE49-F238E27FC236}">
                    <a16:creationId xmlns:a16="http://schemas.microsoft.com/office/drawing/2014/main" id="{AC2F0039-FC22-0CEC-5CBF-B8441549FA4B}"/>
                  </a:ext>
                </a:extLst>
              </p:cNvPr>
              <p:cNvSpPr/>
              <p:nvPr/>
            </p:nvSpPr>
            <p:spPr>
              <a:xfrm flipH="1">
                <a:off x="4817924" y="4245417"/>
                <a:ext cx="125100" cy="27204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4769" extrusionOk="0">
                    <a:moveTo>
                      <a:pt x="711" y="0"/>
                    </a:moveTo>
                    <a:lnTo>
                      <a:pt x="711" y="0"/>
                    </a:lnTo>
                    <a:cubicBezTo>
                      <a:pt x="714" y="191"/>
                      <a:pt x="724" y="379"/>
                      <a:pt x="732" y="570"/>
                    </a:cubicBezTo>
                    <a:cubicBezTo>
                      <a:pt x="752" y="762"/>
                      <a:pt x="765" y="952"/>
                      <a:pt x="789" y="1140"/>
                    </a:cubicBezTo>
                    <a:cubicBezTo>
                      <a:pt x="820" y="1386"/>
                      <a:pt x="861" y="1628"/>
                      <a:pt x="909" y="1871"/>
                    </a:cubicBezTo>
                    <a:cubicBezTo>
                      <a:pt x="612" y="1686"/>
                      <a:pt x="311" y="1509"/>
                      <a:pt x="1" y="1348"/>
                    </a:cubicBezTo>
                    <a:lnTo>
                      <a:pt x="1" y="1348"/>
                    </a:lnTo>
                    <a:cubicBezTo>
                      <a:pt x="305" y="1587"/>
                      <a:pt x="622" y="1813"/>
                      <a:pt x="943" y="2028"/>
                    </a:cubicBezTo>
                    <a:cubicBezTo>
                      <a:pt x="960" y="2110"/>
                      <a:pt x="981" y="2188"/>
                      <a:pt x="998" y="2266"/>
                    </a:cubicBezTo>
                    <a:cubicBezTo>
                      <a:pt x="1069" y="2547"/>
                      <a:pt x="1151" y="2827"/>
                      <a:pt x="1250" y="3100"/>
                    </a:cubicBezTo>
                    <a:cubicBezTo>
                      <a:pt x="1219" y="3089"/>
                      <a:pt x="1192" y="3076"/>
                      <a:pt x="1165" y="3065"/>
                    </a:cubicBezTo>
                    <a:cubicBezTo>
                      <a:pt x="1072" y="3032"/>
                      <a:pt x="981" y="2997"/>
                      <a:pt x="888" y="2970"/>
                    </a:cubicBezTo>
                    <a:cubicBezTo>
                      <a:pt x="704" y="2909"/>
                      <a:pt x="513" y="2857"/>
                      <a:pt x="322" y="2813"/>
                    </a:cubicBezTo>
                    <a:lnTo>
                      <a:pt x="322" y="2813"/>
                    </a:lnTo>
                    <a:cubicBezTo>
                      <a:pt x="499" y="2901"/>
                      <a:pt x="673" y="2983"/>
                      <a:pt x="855" y="3059"/>
                    </a:cubicBezTo>
                    <a:lnTo>
                      <a:pt x="1117" y="3175"/>
                    </a:lnTo>
                    <a:cubicBezTo>
                      <a:pt x="1162" y="3196"/>
                      <a:pt x="1206" y="3212"/>
                      <a:pt x="1247" y="3232"/>
                    </a:cubicBezTo>
                    <a:cubicBezTo>
                      <a:pt x="1253" y="3236"/>
                      <a:pt x="1266" y="3244"/>
                      <a:pt x="1268" y="3244"/>
                    </a:cubicBezTo>
                    <a:cubicBezTo>
                      <a:pt x="1268" y="3244"/>
                      <a:pt x="1268" y="3244"/>
                      <a:pt x="1267" y="3243"/>
                    </a:cubicBezTo>
                    <a:cubicBezTo>
                      <a:pt x="1264" y="3243"/>
                      <a:pt x="1264" y="3240"/>
                      <a:pt x="1260" y="3237"/>
                    </a:cubicBezTo>
                    <a:lnTo>
                      <a:pt x="1260" y="3229"/>
                    </a:lnTo>
                    <a:cubicBezTo>
                      <a:pt x="1260" y="3232"/>
                      <a:pt x="1271" y="3250"/>
                      <a:pt x="1281" y="3257"/>
                    </a:cubicBezTo>
                    <a:cubicBezTo>
                      <a:pt x="1294" y="3267"/>
                      <a:pt x="1305" y="3267"/>
                      <a:pt x="1312" y="3270"/>
                    </a:cubicBezTo>
                    <a:cubicBezTo>
                      <a:pt x="1326" y="3298"/>
                      <a:pt x="1335" y="3328"/>
                      <a:pt x="1346" y="3359"/>
                    </a:cubicBezTo>
                    <a:cubicBezTo>
                      <a:pt x="1431" y="3560"/>
                      <a:pt x="1520" y="3758"/>
                      <a:pt x="1619" y="3949"/>
                    </a:cubicBezTo>
                    <a:cubicBezTo>
                      <a:pt x="1493" y="3929"/>
                      <a:pt x="1362" y="3916"/>
                      <a:pt x="1233" y="3905"/>
                    </a:cubicBezTo>
                    <a:cubicBezTo>
                      <a:pt x="1104" y="3894"/>
                      <a:pt x="975" y="3887"/>
                      <a:pt x="844" y="3887"/>
                    </a:cubicBezTo>
                    <a:cubicBezTo>
                      <a:pt x="819" y="3887"/>
                      <a:pt x="794" y="3887"/>
                      <a:pt x="768" y="3888"/>
                    </a:cubicBezTo>
                    <a:cubicBezTo>
                      <a:pt x="919" y="3939"/>
                      <a:pt x="1069" y="3974"/>
                      <a:pt x="1219" y="4004"/>
                    </a:cubicBezTo>
                    <a:cubicBezTo>
                      <a:pt x="1370" y="4035"/>
                      <a:pt x="1520" y="4059"/>
                      <a:pt x="1674" y="4080"/>
                    </a:cubicBezTo>
                    <a:lnTo>
                      <a:pt x="1694" y="4083"/>
                    </a:lnTo>
                    <a:cubicBezTo>
                      <a:pt x="1752" y="4182"/>
                      <a:pt x="2076" y="4677"/>
                      <a:pt x="2141" y="4769"/>
                    </a:cubicBezTo>
                    <a:cubicBezTo>
                      <a:pt x="2192" y="4656"/>
                      <a:pt x="1776" y="4168"/>
                      <a:pt x="1728" y="4066"/>
                    </a:cubicBezTo>
                    <a:lnTo>
                      <a:pt x="1738" y="4042"/>
                    </a:lnTo>
                    <a:cubicBezTo>
                      <a:pt x="1789" y="3916"/>
                      <a:pt x="1841" y="3785"/>
                      <a:pt x="1888" y="3656"/>
                    </a:cubicBezTo>
                    <a:cubicBezTo>
                      <a:pt x="1912" y="3591"/>
                      <a:pt x="1933" y="3523"/>
                      <a:pt x="1953" y="3458"/>
                    </a:cubicBezTo>
                    <a:cubicBezTo>
                      <a:pt x="1977" y="3393"/>
                      <a:pt x="1994" y="3325"/>
                      <a:pt x="2022" y="3260"/>
                    </a:cubicBezTo>
                    <a:lnTo>
                      <a:pt x="2022" y="3260"/>
                    </a:lnTo>
                    <a:cubicBezTo>
                      <a:pt x="1970" y="3311"/>
                      <a:pt x="1940" y="3376"/>
                      <a:pt x="1902" y="3434"/>
                    </a:cubicBezTo>
                    <a:cubicBezTo>
                      <a:pt x="1868" y="3495"/>
                      <a:pt x="1830" y="3554"/>
                      <a:pt x="1800" y="3618"/>
                    </a:cubicBezTo>
                    <a:cubicBezTo>
                      <a:pt x="1752" y="3714"/>
                      <a:pt x="1704" y="3810"/>
                      <a:pt x="1663" y="3908"/>
                    </a:cubicBezTo>
                    <a:cubicBezTo>
                      <a:pt x="1653" y="3892"/>
                      <a:pt x="1646" y="3875"/>
                      <a:pt x="1639" y="3858"/>
                    </a:cubicBezTo>
                    <a:cubicBezTo>
                      <a:pt x="1564" y="3683"/>
                      <a:pt x="1499" y="3503"/>
                      <a:pt x="1438" y="3325"/>
                    </a:cubicBezTo>
                    <a:cubicBezTo>
                      <a:pt x="1424" y="3287"/>
                      <a:pt x="1414" y="3250"/>
                      <a:pt x="1400" y="3209"/>
                    </a:cubicBezTo>
                    <a:cubicBezTo>
                      <a:pt x="1411" y="3199"/>
                      <a:pt x="1421" y="3185"/>
                      <a:pt x="1428" y="3171"/>
                    </a:cubicBezTo>
                    <a:cubicBezTo>
                      <a:pt x="1537" y="3007"/>
                      <a:pt x="1633" y="2837"/>
                      <a:pt x="1725" y="2666"/>
                    </a:cubicBezTo>
                    <a:cubicBezTo>
                      <a:pt x="1817" y="2495"/>
                      <a:pt x="1902" y="2318"/>
                      <a:pt x="1977" y="2137"/>
                    </a:cubicBezTo>
                    <a:lnTo>
                      <a:pt x="1977" y="2137"/>
                    </a:lnTo>
                    <a:cubicBezTo>
                      <a:pt x="1858" y="2294"/>
                      <a:pt x="1745" y="2454"/>
                      <a:pt x="1639" y="2615"/>
                    </a:cubicBezTo>
                    <a:lnTo>
                      <a:pt x="1353" y="3059"/>
                    </a:lnTo>
                    <a:cubicBezTo>
                      <a:pt x="1267" y="2786"/>
                      <a:pt x="1189" y="2512"/>
                      <a:pt x="1121" y="2236"/>
                    </a:cubicBezTo>
                    <a:cubicBezTo>
                      <a:pt x="1100" y="2158"/>
                      <a:pt x="1083" y="2082"/>
                      <a:pt x="1066" y="2004"/>
                    </a:cubicBezTo>
                    <a:cubicBezTo>
                      <a:pt x="1247" y="1768"/>
                      <a:pt x="1424" y="1529"/>
                      <a:pt x="1598" y="1283"/>
                    </a:cubicBezTo>
                    <a:cubicBezTo>
                      <a:pt x="1776" y="1034"/>
                      <a:pt x="1950" y="779"/>
                      <a:pt x="2110" y="512"/>
                    </a:cubicBezTo>
                    <a:lnTo>
                      <a:pt x="2110" y="512"/>
                    </a:lnTo>
                    <a:cubicBezTo>
                      <a:pt x="1902" y="741"/>
                      <a:pt x="1704" y="976"/>
                      <a:pt x="1513" y="1219"/>
                    </a:cubicBezTo>
                    <a:cubicBezTo>
                      <a:pt x="1346" y="1423"/>
                      <a:pt x="1189" y="1635"/>
                      <a:pt x="1031" y="1847"/>
                    </a:cubicBezTo>
                    <a:cubicBezTo>
                      <a:pt x="1018" y="1792"/>
                      <a:pt x="1004" y="1737"/>
                      <a:pt x="994" y="1683"/>
                    </a:cubicBezTo>
                    <a:cubicBezTo>
                      <a:pt x="950" y="1499"/>
                      <a:pt x="926" y="1311"/>
                      <a:pt x="885" y="1127"/>
                    </a:cubicBezTo>
                    <a:cubicBezTo>
                      <a:pt x="817" y="754"/>
                      <a:pt x="768" y="376"/>
                      <a:pt x="711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43;p23">
                <a:extLst>
                  <a:ext uri="{FF2B5EF4-FFF2-40B4-BE49-F238E27FC236}">
                    <a16:creationId xmlns:a16="http://schemas.microsoft.com/office/drawing/2014/main" id="{40043364-D702-9261-87C4-E6910BFA580C}"/>
                  </a:ext>
                </a:extLst>
              </p:cNvPr>
              <p:cNvSpPr/>
              <p:nvPr/>
            </p:nvSpPr>
            <p:spPr>
              <a:xfrm flipH="1">
                <a:off x="4871090" y="4206968"/>
                <a:ext cx="55733" cy="4905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60" extrusionOk="0">
                    <a:moveTo>
                      <a:pt x="487" y="1"/>
                    </a:moveTo>
                    <a:cubicBezTo>
                      <a:pt x="425" y="1"/>
                      <a:pt x="363" y="14"/>
                      <a:pt x="304" y="43"/>
                    </a:cubicBezTo>
                    <a:cubicBezTo>
                      <a:pt x="89" y="145"/>
                      <a:pt x="0" y="401"/>
                      <a:pt x="103" y="616"/>
                    </a:cubicBezTo>
                    <a:cubicBezTo>
                      <a:pt x="177" y="769"/>
                      <a:pt x="331" y="860"/>
                      <a:pt x="490" y="860"/>
                    </a:cubicBezTo>
                    <a:cubicBezTo>
                      <a:pt x="552" y="860"/>
                      <a:pt x="614" y="846"/>
                      <a:pt x="673" y="818"/>
                    </a:cubicBezTo>
                    <a:cubicBezTo>
                      <a:pt x="888" y="715"/>
                      <a:pt x="976" y="459"/>
                      <a:pt x="874" y="244"/>
                    </a:cubicBezTo>
                    <a:cubicBezTo>
                      <a:pt x="800" y="91"/>
                      <a:pt x="646" y="1"/>
                      <a:pt x="487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44;p23">
                <a:extLst>
                  <a:ext uri="{FF2B5EF4-FFF2-40B4-BE49-F238E27FC236}">
                    <a16:creationId xmlns:a16="http://schemas.microsoft.com/office/drawing/2014/main" id="{5200B8DA-F0AE-75CB-02B7-1EF6987453B9}"/>
                  </a:ext>
                </a:extLst>
              </p:cNvPr>
              <p:cNvSpPr/>
              <p:nvPr/>
            </p:nvSpPr>
            <p:spPr>
              <a:xfrm flipH="1">
                <a:off x="4799440" y="4256598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90" y="0"/>
                    </a:moveTo>
                    <a:cubicBezTo>
                      <a:pt x="428" y="0"/>
                      <a:pt x="364" y="14"/>
                      <a:pt x="304" y="43"/>
                    </a:cubicBezTo>
                    <a:cubicBezTo>
                      <a:pt x="93" y="145"/>
                      <a:pt x="0" y="402"/>
                      <a:pt x="103" y="613"/>
                    </a:cubicBezTo>
                    <a:cubicBezTo>
                      <a:pt x="176" y="768"/>
                      <a:pt x="329" y="857"/>
                      <a:pt x="489" y="857"/>
                    </a:cubicBezTo>
                    <a:cubicBezTo>
                      <a:pt x="552" y="857"/>
                      <a:pt x="616" y="843"/>
                      <a:pt x="676" y="815"/>
                    </a:cubicBezTo>
                    <a:cubicBezTo>
                      <a:pt x="887" y="712"/>
                      <a:pt x="977" y="456"/>
                      <a:pt x="878" y="244"/>
                    </a:cubicBezTo>
                    <a:cubicBezTo>
                      <a:pt x="804" y="90"/>
                      <a:pt x="651" y="0"/>
                      <a:pt x="490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5;p23">
                <a:extLst>
                  <a:ext uri="{FF2B5EF4-FFF2-40B4-BE49-F238E27FC236}">
                    <a16:creationId xmlns:a16="http://schemas.microsoft.com/office/drawing/2014/main" id="{03BCA16C-65B8-7D0D-FAE6-0D6A362E07AF}"/>
                  </a:ext>
                </a:extLst>
              </p:cNvPr>
              <p:cNvSpPr/>
              <p:nvPr/>
            </p:nvSpPr>
            <p:spPr>
              <a:xfrm flipH="1">
                <a:off x="4800410" y="4336234"/>
                <a:ext cx="51112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787" extrusionOk="0">
                    <a:moveTo>
                      <a:pt x="449" y="1"/>
                    </a:moveTo>
                    <a:cubicBezTo>
                      <a:pt x="393" y="1"/>
                      <a:pt x="335" y="13"/>
                      <a:pt x="281" y="40"/>
                    </a:cubicBezTo>
                    <a:cubicBezTo>
                      <a:pt x="83" y="132"/>
                      <a:pt x="1" y="367"/>
                      <a:pt x="97" y="562"/>
                    </a:cubicBezTo>
                    <a:cubicBezTo>
                      <a:pt x="163" y="704"/>
                      <a:pt x="303" y="786"/>
                      <a:pt x="448" y="786"/>
                    </a:cubicBezTo>
                    <a:cubicBezTo>
                      <a:pt x="506" y="786"/>
                      <a:pt x="564" y="773"/>
                      <a:pt x="619" y="747"/>
                    </a:cubicBezTo>
                    <a:cubicBezTo>
                      <a:pt x="814" y="654"/>
                      <a:pt x="896" y="419"/>
                      <a:pt x="803" y="224"/>
                    </a:cubicBezTo>
                    <a:cubicBezTo>
                      <a:pt x="737" y="84"/>
                      <a:pt x="596" y="1"/>
                      <a:pt x="44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46;p23">
                <a:extLst>
                  <a:ext uri="{FF2B5EF4-FFF2-40B4-BE49-F238E27FC236}">
                    <a16:creationId xmlns:a16="http://schemas.microsoft.com/office/drawing/2014/main" id="{61759E49-6B5E-D838-2BFC-D20AF8AEF3AD}"/>
                  </a:ext>
                </a:extLst>
              </p:cNvPr>
              <p:cNvSpPr/>
              <p:nvPr/>
            </p:nvSpPr>
            <p:spPr>
              <a:xfrm flipH="1">
                <a:off x="4898928" y="4383525"/>
                <a:ext cx="51283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9" h="787" extrusionOk="0">
                    <a:moveTo>
                      <a:pt x="451" y="0"/>
                    </a:moveTo>
                    <a:cubicBezTo>
                      <a:pt x="394" y="0"/>
                      <a:pt x="335" y="13"/>
                      <a:pt x="280" y="40"/>
                    </a:cubicBezTo>
                    <a:cubicBezTo>
                      <a:pt x="83" y="132"/>
                      <a:pt x="1" y="368"/>
                      <a:pt x="96" y="562"/>
                    </a:cubicBezTo>
                    <a:cubicBezTo>
                      <a:pt x="162" y="703"/>
                      <a:pt x="303" y="786"/>
                      <a:pt x="449" y="786"/>
                    </a:cubicBezTo>
                    <a:cubicBezTo>
                      <a:pt x="506" y="786"/>
                      <a:pt x="564" y="774"/>
                      <a:pt x="618" y="747"/>
                    </a:cubicBezTo>
                    <a:cubicBezTo>
                      <a:pt x="813" y="655"/>
                      <a:pt x="899" y="419"/>
                      <a:pt x="803" y="225"/>
                    </a:cubicBezTo>
                    <a:cubicBezTo>
                      <a:pt x="736" y="83"/>
                      <a:pt x="597" y="0"/>
                      <a:pt x="451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47;p23">
                <a:extLst>
                  <a:ext uri="{FF2B5EF4-FFF2-40B4-BE49-F238E27FC236}">
                    <a16:creationId xmlns:a16="http://schemas.microsoft.com/office/drawing/2014/main" id="{24A953EC-11DB-FD62-0383-DDE8C4B64990}"/>
                  </a:ext>
                </a:extLst>
              </p:cNvPr>
              <p:cNvSpPr/>
              <p:nvPr/>
            </p:nvSpPr>
            <p:spPr>
              <a:xfrm flipH="1">
                <a:off x="4877137" y="4452893"/>
                <a:ext cx="3514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43" extrusionOk="0">
                    <a:moveTo>
                      <a:pt x="306" y="1"/>
                    </a:moveTo>
                    <a:cubicBezTo>
                      <a:pt x="272" y="1"/>
                      <a:pt x="236" y="8"/>
                      <a:pt x="202" y="22"/>
                    </a:cubicBezTo>
                    <a:cubicBezTo>
                      <a:pt x="62" y="84"/>
                      <a:pt x="1" y="241"/>
                      <a:pt x="59" y="378"/>
                    </a:cubicBezTo>
                    <a:cubicBezTo>
                      <a:pt x="105" y="482"/>
                      <a:pt x="205" y="543"/>
                      <a:pt x="309" y="543"/>
                    </a:cubicBezTo>
                    <a:cubicBezTo>
                      <a:pt x="344" y="543"/>
                      <a:pt x="379" y="536"/>
                      <a:pt x="414" y="521"/>
                    </a:cubicBezTo>
                    <a:cubicBezTo>
                      <a:pt x="554" y="460"/>
                      <a:pt x="615" y="302"/>
                      <a:pt x="557" y="166"/>
                    </a:cubicBezTo>
                    <a:cubicBezTo>
                      <a:pt x="511" y="63"/>
                      <a:pt x="411" y="1"/>
                      <a:pt x="306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48;p23">
                <a:extLst>
                  <a:ext uri="{FF2B5EF4-FFF2-40B4-BE49-F238E27FC236}">
                    <a16:creationId xmlns:a16="http://schemas.microsoft.com/office/drawing/2014/main" id="{E78AF7CB-9673-F0A4-8C6A-A137C84C3AF2}"/>
                  </a:ext>
                </a:extLst>
              </p:cNvPr>
              <p:cNvSpPr/>
              <p:nvPr/>
            </p:nvSpPr>
            <p:spPr>
              <a:xfrm flipH="1">
                <a:off x="4809594" y="4411534"/>
                <a:ext cx="35083" cy="30861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41" extrusionOk="0">
                    <a:moveTo>
                      <a:pt x="310" y="1"/>
                    </a:moveTo>
                    <a:cubicBezTo>
                      <a:pt x="274" y="1"/>
                      <a:pt x="237" y="8"/>
                      <a:pt x="202" y="24"/>
                    </a:cubicBezTo>
                    <a:cubicBezTo>
                      <a:pt x="65" y="82"/>
                      <a:pt x="1" y="243"/>
                      <a:pt x="62" y="379"/>
                    </a:cubicBezTo>
                    <a:cubicBezTo>
                      <a:pt x="105" y="480"/>
                      <a:pt x="205" y="541"/>
                      <a:pt x="310" y="541"/>
                    </a:cubicBezTo>
                    <a:cubicBezTo>
                      <a:pt x="346" y="541"/>
                      <a:pt x="382" y="534"/>
                      <a:pt x="417" y="519"/>
                    </a:cubicBezTo>
                    <a:cubicBezTo>
                      <a:pt x="554" y="461"/>
                      <a:pt x="615" y="300"/>
                      <a:pt x="557" y="164"/>
                    </a:cubicBezTo>
                    <a:cubicBezTo>
                      <a:pt x="514" y="62"/>
                      <a:pt x="415" y="1"/>
                      <a:pt x="310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49;p23">
                <a:extLst>
                  <a:ext uri="{FF2B5EF4-FFF2-40B4-BE49-F238E27FC236}">
                    <a16:creationId xmlns:a16="http://schemas.microsoft.com/office/drawing/2014/main" id="{2DE20AE5-D11C-E853-D534-4398622FE14D}"/>
                  </a:ext>
                </a:extLst>
              </p:cNvPr>
              <p:cNvSpPr/>
              <p:nvPr/>
            </p:nvSpPr>
            <p:spPr>
              <a:xfrm flipH="1">
                <a:off x="4918039" y="4291624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89" y="1"/>
                    </a:moveTo>
                    <a:cubicBezTo>
                      <a:pt x="426" y="1"/>
                      <a:pt x="363" y="15"/>
                      <a:pt x="304" y="43"/>
                    </a:cubicBezTo>
                    <a:cubicBezTo>
                      <a:pt x="89" y="146"/>
                      <a:pt x="1" y="402"/>
                      <a:pt x="103" y="613"/>
                    </a:cubicBezTo>
                    <a:cubicBezTo>
                      <a:pt x="177" y="768"/>
                      <a:pt x="329" y="858"/>
                      <a:pt x="488" y="858"/>
                    </a:cubicBezTo>
                    <a:cubicBezTo>
                      <a:pt x="550" y="858"/>
                      <a:pt x="613" y="844"/>
                      <a:pt x="673" y="815"/>
                    </a:cubicBezTo>
                    <a:cubicBezTo>
                      <a:pt x="888" y="713"/>
                      <a:pt x="976" y="456"/>
                      <a:pt x="874" y="245"/>
                    </a:cubicBezTo>
                    <a:cubicBezTo>
                      <a:pt x="800" y="90"/>
                      <a:pt x="648" y="1"/>
                      <a:pt x="48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50;p23">
                <a:extLst>
                  <a:ext uri="{FF2B5EF4-FFF2-40B4-BE49-F238E27FC236}">
                    <a16:creationId xmlns:a16="http://schemas.microsoft.com/office/drawing/2014/main" id="{32491A3A-A8F9-9FC5-E844-2A73596BD1A5}"/>
                  </a:ext>
                </a:extLst>
              </p:cNvPr>
              <p:cNvSpPr/>
              <p:nvPr/>
            </p:nvSpPr>
            <p:spPr>
              <a:xfrm flipH="1">
                <a:off x="4812446" y="4416612"/>
                <a:ext cx="16828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59" extrusionOk="0">
                    <a:moveTo>
                      <a:pt x="148" y="1"/>
                    </a:moveTo>
                    <a:cubicBezTo>
                      <a:pt x="130" y="1"/>
                      <a:pt x="111" y="5"/>
                      <a:pt x="93" y="13"/>
                    </a:cubicBezTo>
                    <a:cubicBezTo>
                      <a:pt x="28" y="44"/>
                      <a:pt x="0" y="122"/>
                      <a:pt x="31" y="184"/>
                    </a:cubicBezTo>
                    <a:cubicBezTo>
                      <a:pt x="53" y="231"/>
                      <a:pt x="100" y="258"/>
                      <a:pt x="148" y="258"/>
                    </a:cubicBezTo>
                    <a:cubicBezTo>
                      <a:pt x="166" y="258"/>
                      <a:pt x="185" y="254"/>
                      <a:pt x="202" y="245"/>
                    </a:cubicBezTo>
                    <a:cubicBezTo>
                      <a:pt x="266" y="215"/>
                      <a:pt x="294" y="140"/>
                      <a:pt x="263" y="75"/>
                    </a:cubicBezTo>
                    <a:cubicBezTo>
                      <a:pt x="241" y="28"/>
                      <a:pt x="196" y="1"/>
                      <a:pt x="148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51;p23">
                <a:extLst>
                  <a:ext uri="{FF2B5EF4-FFF2-40B4-BE49-F238E27FC236}">
                    <a16:creationId xmlns:a16="http://schemas.microsoft.com/office/drawing/2014/main" id="{FEB38862-B691-E0AE-9A59-F7DE5247E18B}"/>
                  </a:ext>
                </a:extLst>
              </p:cNvPr>
              <p:cNvSpPr/>
              <p:nvPr/>
            </p:nvSpPr>
            <p:spPr>
              <a:xfrm flipH="1">
                <a:off x="4895391" y="4457399"/>
                <a:ext cx="1175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81" extrusionOk="0">
                    <a:moveTo>
                      <a:pt x="99" y="0"/>
                    </a:moveTo>
                    <a:cubicBezTo>
                      <a:pt x="87" y="0"/>
                      <a:pt x="74" y="3"/>
                      <a:pt x="62" y="8"/>
                    </a:cubicBezTo>
                    <a:cubicBezTo>
                      <a:pt x="17" y="33"/>
                      <a:pt x="0" y="83"/>
                      <a:pt x="21" y="131"/>
                    </a:cubicBezTo>
                    <a:cubicBezTo>
                      <a:pt x="35" y="163"/>
                      <a:pt x="67" y="181"/>
                      <a:pt x="100" y="181"/>
                    </a:cubicBezTo>
                    <a:cubicBezTo>
                      <a:pt x="113" y="181"/>
                      <a:pt x="127" y="178"/>
                      <a:pt x="139" y="172"/>
                    </a:cubicBezTo>
                    <a:cubicBezTo>
                      <a:pt x="185" y="151"/>
                      <a:pt x="205" y="97"/>
                      <a:pt x="185" y="53"/>
                    </a:cubicBezTo>
                    <a:cubicBezTo>
                      <a:pt x="166" y="20"/>
                      <a:pt x="134" y="0"/>
                      <a:pt x="99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52;p23">
                <a:extLst>
                  <a:ext uri="{FF2B5EF4-FFF2-40B4-BE49-F238E27FC236}">
                    <a16:creationId xmlns:a16="http://schemas.microsoft.com/office/drawing/2014/main" id="{51371509-01D4-C9D9-02B3-9191008FF9E1}"/>
                  </a:ext>
                </a:extLst>
              </p:cNvPr>
              <p:cNvSpPr/>
              <p:nvPr/>
            </p:nvSpPr>
            <p:spPr>
              <a:xfrm flipH="1">
                <a:off x="4924427" y="4390656"/>
                <a:ext cx="19395" cy="16999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98" extrusionOk="0">
                    <a:moveTo>
                      <a:pt x="168" y="0"/>
                    </a:moveTo>
                    <a:cubicBezTo>
                      <a:pt x="146" y="0"/>
                      <a:pt x="124" y="5"/>
                      <a:pt x="103" y="15"/>
                    </a:cubicBezTo>
                    <a:cubicBezTo>
                      <a:pt x="32" y="51"/>
                      <a:pt x="1" y="141"/>
                      <a:pt x="35" y="212"/>
                    </a:cubicBezTo>
                    <a:cubicBezTo>
                      <a:pt x="60" y="267"/>
                      <a:pt x="114" y="298"/>
                      <a:pt x="170" y="298"/>
                    </a:cubicBezTo>
                    <a:cubicBezTo>
                      <a:pt x="191" y="298"/>
                      <a:pt x="213" y="293"/>
                      <a:pt x="234" y="284"/>
                    </a:cubicBezTo>
                    <a:cubicBezTo>
                      <a:pt x="308" y="246"/>
                      <a:pt x="339" y="158"/>
                      <a:pt x="302" y="86"/>
                    </a:cubicBezTo>
                    <a:cubicBezTo>
                      <a:pt x="277" y="31"/>
                      <a:pt x="224" y="0"/>
                      <a:pt x="16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53;p23">
                <a:extLst>
                  <a:ext uri="{FF2B5EF4-FFF2-40B4-BE49-F238E27FC236}">
                    <a16:creationId xmlns:a16="http://schemas.microsoft.com/office/drawing/2014/main" id="{4A2D85D8-64B9-69BB-986E-295D643E870A}"/>
                  </a:ext>
                </a:extLst>
              </p:cNvPr>
              <p:cNvSpPr/>
              <p:nvPr/>
            </p:nvSpPr>
            <p:spPr>
              <a:xfrm flipH="1">
                <a:off x="4944108" y="4297842"/>
                <a:ext cx="22647" cy="1996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200" y="1"/>
                    </a:moveTo>
                    <a:cubicBezTo>
                      <a:pt x="174" y="1"/>
                      <a:pt x="148" y="7"/>
                      <a:pt x="124" y="19"/>
                    </a:cubicBezTo>
                    <a:cubicBezTo>
                      <a:pt x="34" y="60"/>
                      <a:pt x="1" y="163"/>
                      <a:pt x="42" y="252"/>
                    </a:cubicBezTo>
                    <a:cubicBezTo>
                      <a:pt x="71" y="313"/>
                      <a:pt x="131" y="349"/>
                      <a:pt x="196" y="349"/>
                    </a:cubicBezTo>
                    <a:cubicBezTo>
                      <a:pt x="221" y="349"/>
                      <a:pt x="248" y="343"/>
                      <a:pt x="273" y="331"/>
                    </a:cubicBezTo>
                    <a:cubicBezTo>
                      <a:pt x="359" y="290"/>
                      <a:pt x="396" y="187"/>
                      <a:pt x="355" y="98"/>
                    </a:cubicBezTo>
                    <a:cubicBezTo>
                      <a:pt x="326" y="37"/>
                      <a:pt x="264" y="1"/>
                      <a:pt x="200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54;p23">
                <a:extLst>
                  <a:ext uri="{FF2B5EF4-FFF2-40B4-BE49-F238E27FC236}">
                    <a16:creationId xmlns:a16="http://schemas.microsoft.com/office/drawing/2014/main" id="{7A2A1812-DEAF-C0ED-A36C-13F5A1FD2140}"/>
                  </a:ext>
                </a:extLst>
              </p:cNvPr>
              <p:cNvSpPr/>
              <p:nvPr/>
            </p:nvSpPr>
            <p:spPr>
              <a:xfrm flipH="1">
                <a:off x="4884724" y="4212900"/>
                <a:ext cx="22076" cy="1928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38" extrusionOk="0">
                    <a:moveTo>
                      <a:pt x="196" y="0"/>
                    </a:moveTo>
                    <a:cubicBezTo>
                      <a:pt x="171" y="0"/>
                      <a:pt x="145" y="6"/>
                      <a:pt x="120" y="17"/>
                    </a:cubicBezTo>
                    <a:cubicBezTo>
                      <a:pt x="38" y="58"/>
                      <a:pt x="1" y="157"/>
                      <a:pt x="42" y="243"/>
                    </a:cubicBezTo>
                    <a:cubicBezTo>
                      <a:pt x="71" y="302"/>
                      <a:pt x="131" y="337"/>
                      <a:pt x="194" y="337"/>
                    </a:cubicBezTo>
                    <a:cubicBezTo>
                      <a:pt x="218" y="337"/>
                      <a:pt x="243" y="332"/>
                      <a:pt x="267" y="321"/>
                    </a:cubicBezTo>
                    <a:cubicBezTo>
                      <a:pt x="352" y="280"/>
                      <a:pt x="387" y="181"/>
                      <a:pt x="346" y="95"/>
                    </a:cubicBezTo>
                    <a:cubicBezTo>
                      <a:pt x="316" y="35"/>
                      <a:pt x="258" y="0"/>
                      <a:pt x="19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55;p23">
                <a:extLst>
                  <a:ext uri="{FF2B5EF4-FFF2-40B4-BE49-F238E27FC236}">
                    <a16:creationId xmlns:a16="http://schemas.microsoft.com/office/drawing/2014/main" id="{233C6000-C336-11F0-2616-CF3BF4663B66}"/>
                  </a:ext>
                </a:extLst>
              </p:cNvPr>
              <p:cNvSpPr/>
              <p:nvPr/>
            </p:nvSpPr>
            <p:spPr>
              <a:xfrm flipH="1">
                <a:off x="4805087" y="4267094"/>
                <a:ext cx="16999" cy="1488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61" extrusionOk="0">
                    <a:moveTo>
                      <a:pt x="148" y="0"/>
                    </a:moveTo>
                    <a:cubicBezTo>
                      <a:pt x="130" y="0"/>
                      <a:pt x="111" y="4"/>
                      <a:pt x="93" y="13"/>
                    </a:cubicBezTo>
                    <a:cubicBezTo>
                      <a:pt x="28" y="43"/>
                      <a:pt x="0" y="122"/>
                      <a:pt x="31" y="187"/>
                    </a:cubicBezTo>
                    <a:cubicBezTo>
                      <a:pt x="53" y="233"/>
                      <a:pt x="100" y="261"/>
                      <a:pt x="149" y="261"/>
                    </a:cubicBezTo>
                    <a:cubicBezTo>
                      <a:pt x="168" y="261"/>
                      <a:pt x="187" y="257"/>
                      <a:pt x="205" y="248"/>
                    </a:cubicBezTo>
                    <a:cubicBezTo>
                      <a:pt x="271" y="218"/>
                      <a:pt x="298" y="139"/>
                      <a:pt x="267" y="74"/>
                    </a:cubicBezTo>
                    <a:cubicBezTo>
                      <a:pt x="242" y="28"/>
                      <a:pt x="196" y="0"/>
                      <a:pt x="14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56;p23">
                <a:extLst>
                  <a:ext uri="{FF2B5EF4-FFF2-40B4-BE49-F238E27FC236}">
                    <a16:creationId xmlns:a16="http://schemas.microsoft.com/office/drawing/2014/main" id="{7EC41D13-3CE4-72D0-11D5-CA67578CB349}"/>
                  </a:ext>
                </a:extLst>
              </p:cNvPr>
              <p:cNvSpPr/>
              <p:nvPr/>
            </p:nvSpPr>
            <p:spPr>
              <a:xfrm flipH="1">
                <a:off x="4807255" y="4344163"/>
                <a:ext cx="17570" cy="1563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74" extrusionOk="0">
                    <a:moveTo>
                      <a:pt x="153" y="1"/>
                    </a:moveTo>
                    <a:cubicBezTo>
                      <a:pt x="134" y="1"/>
                      <a:pt x="114" y="5"/>
                      <a:pt x="97" y="14"/>
                    </a:cubicBezTo>
                    <a:cubicBezTo>
                      <a:pt x="28" y="47"/>
                      <a:pt x="1" y="129"/>
                      <a:pt x="32" y="195"/>
                    </a:cubicBezTo>
                    <a:cubicBezTo>
                      <a:pt x="54" y="244"/>
                      <a:pt x="102" y="273"/>
                      <a:pt x="153" y="273"/>
                    </a:cubicBezTo>
                    <a:cubicBezTo>
                      <a:pt x="173" y="273"/>
                      <a:pt x="193" y="269"/>
                      <a:pt x="212" y="259"/>
                    </a:cubicBezTo>
                    <a:cubicBezTo>
                      <a:pt x="281" y="228"/>
                      <a:pt x="308" y="146"/>
                      <a:pt x="278" y="78"/>
                    </a:cubicBezTo>
                    <a:cubicBezTo>
                      <a:pt x="253" y="29"/>
                      <a:pt x="203" y="1"/>
                      <a:pt x="153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57;p23">
                <a:extLst>
                  <a:ext uri="{FF2B5EF4-FFF2-40B4-BE49-F238E27FC236}">
                    <a16:creationId xmlns:a16="http://schemas.microsoft.com/office/drawing/2014/main" id="{10D528F9-754C-EC68-D764-CA38B822AC0F}"/>
                  </a:ext>
                </a:extLst>
              </p:cNvPr>
              <p:cNvSpPr/>
              <p:nvPr/>
            </p:nvSpPr>
            <p:spPr>
              <a:xfrm flipH="1">
                <a:off x="4630987" y="4519580"/>
                <a:ext cx="240730" cy="158357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2776" extrusionOk="0">
                    <a:moveTo>
                      <a:pt x="2045" y="0"/>
                    </a:moveTo>
                    <a:cubicBezTo>
                      <a:pt x="226" y="0"/>
                      <a:pt x="0" y="1530"/>
                      <a:pt x="7" y="2318"/>
                    </a:cubicBezTo>
                    <a:cubicBezTo>
                      <a:pt x="7" y="2571"/>
                      <a:pt x="212" y="2776"/>
                      <a:pt x="468" y="2776"/>
                    </a:cubicBezTo>
                    <a:lnTo>
                      <a:pt x="1929" y="2776"/>
                    </a:lnTo>
                    <a:cubicBezTo>
                      <a:pt x="2215" y="2763"/>
                      <a:pt x="2572" y="2759"/>
                      <a:pt x="2918" y="2759"/>
                    </a:cubicBezTo>
                    <a:cubicBezTo>
                      <a:pt x="3218" y="2759"/>
                      <a:pt x="3509" y="2762"/>
                      <a:pt x="3738" y="2765"/>
                    </a:cubicBezTo>
                    <a:cubicBezTo>
                      <a:pt x="3742" y="2765"/>
                      <a:pt x="3746" y="2765"/>
                      <a:pt x="3751" y="2765"/>
                    </a:cubicBezTo>
                    <a:cubicBezTo>
                      <a:pt x="4011" y="2765"/>
                      <a:pt x="4219" y="2546"/>
                      <a:pt x="4205" y="2284"/>
                    </a:cubicBezTo>
                    <a:cubicBezTo>
                      <a:pt x="4161" y="1486"/>
                      <a:pt x="3834" y="0"/>
                      <a:pt x="2045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58;p23">
                <a:extLst>
                  <a:ext uri="{FF2B5EF4-FFF2-40B4-BE49-F238E27FC236}">
                    <a16:creationId xmlns:a16="http://schemas.microsoft.com/office/drawing/2014/main" id="{D8721269-8B02-2221-36A0-0AB1811A9806}"/>
                  </a:ext>
                </a:extLst>
              </p:cNvPr>
              <p:cNvSpPr/>
              <p:nvPr/>
            </p:nvSpPr>
            <p:spPr>
              <a:xfrm flipH="1">
                <a:off x="4698584" y="4676912"/>
                <a:ext cx="102225" cy="79178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388" extrusionOk="0">
                    <a:moveTo>
                      <a:pt x="1546" y="1"/>
                    </a:moveTo>
                    <a:lnTo>
                      <a:pt x="259" y="18"/>
                    </a:lnTo>
                    <a:cubicBezTo>
                      <a:pt x="259" y="18"/>
                      <a:pt x="0" y="1387"/>
                      <a:pt x="871" y="1387"/>
                    </a:cubicBezTo>
                    <a:cubicBezTo>
                      <a:pt x="879" y="1387"/>
                      <a:pt x="886" y="1387"/>
                      <a:pt x="894" y="1387"/>
                    </a:cubicBezTo>
                    <a:cubicBezTo>
                      <a:pt x="1792" y="1366"/>
                      <a:pt x="1546" y="1"/>
                      <a:pt x="154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59;p23">
                <a:extLst>
                  <a:ext uri="{FF2B5EF4-FFF2-40B4-BE49-F238E27FC236}">
                    <a16:creationId xmlns:a16="http://schemas.microsoft.com/office/drawing/2014/main" id="{C71F51A9-9155-509E-52B3-EAC83AD8B865}"/>
                  </a:ext>
                </a:extLst>
              </p:cNvPr>
              <p:cNvSpPr/>
              <p:nvPr/>
            </p:nvSpPr>
            <p:spPr>
              <a:xfrm flipH="1">
                <a:off x="4749354" y="4603894"/>
                <a:ext cx="36109" cy="3605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2" extrusionOk="0">
                    <a:moveTo>
                      <a:pt x="318" y="0"/>
                    </a:moveTo>
                    <a:cubicBezTo>
                      <a:pt x="144" y="0"/>
                      <a:pt x="1" y="144"/>
                      <a:pt x="1" y="318"/>
                    </a:cubicBezTo>
                    <a:cubicBezTo>
                      <a:pt x="1" y="488"/>
                      <a:pt x="144" y="632"/>
                      <a:pt x="318" y="632"/>
                    </a:cubicBezTo>
                    <a:cubicBezTo>
                      <a:pt x="489" y="632"/>
                      <a:pt x="632" y="488"/>
                      <a:pt x="632" y="318"/>
                    </a:cubicBezTo>
                    <a:cubicBezTo>
                      <a:pt x="632" y="144"/>
                      <a:pt x="489" y="0"/>
                      <a:pt x="31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60;p23">
                <a:extLst>
                  <a:ext uri="{FF2B5EF4-FFF2-40B4-BE49-F238E27FC236}">
                    <a16:creationId xmlns:a16="http://schemas.microsoft.com/office/drawing/2014/main" id="{170DA979-6729-EAD4-BC2D-56EDA33355A3}"/>
                  </a:ext>
                </a:extLst>
              </p:cNvPr>
              <p:cNvSpPr/>
              <p:nvPr/>
            </p:nvSpPr>
            <p:spPr>
              <a:xfrm flipH="1">
                <a:off x="4820091" y="4582216"/>
                <a:ext cx="37992" cy="35311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19" extrusionOk="0">
                    <a:moveTo>
                      <a:pt x="353" y="1"/>
                    </a:moveTo>
                    <a:cubicBezTo>
                      <a:pt x="238" y="1"/>
                      <a:pt x="123" y="73"/>
                      <a:pt x="68" y="193"/>
                    </a:cubicBezTo>
                    <a:cubicBezTo>
                      <a:pt x="0" y="353"/>
                      <a:pt x="62" y="534"/>
                      <a:pt x="205" y="596"/>
                    </a:cubicBezTo>
                    <a:cubicBezTo>
                      <a:pt x="241" y="611"/>
                      <a:pt x="278" y="619"/>
                      <a:pt x="315" y="619"/>
                    </a:cubicBezTo>
                    <a:cubicBezTo>
                      <a:pt x="430" y="619"/>
                      <a:pt x="542" y="547"/>
                      <a:pt x="594" y="429"/>
                    </a:cubicBezTo>
                    <a:cubicBezTo>
                      <a:pt x="666" y="268"/>
                      <a:pt x="604" y="87"/>
                      <a:pt x="458" y="22"/>
                    </a:cubicBezTo>
                    <a:cubicBezTo>
                      <a:pt x="424" y="8"/>
                      <a:pt x="388" y="1"/>
                      <a:pt x="353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61;p23">
                <a:extLst>
                  <a:ext uri="{FF2B5EF4-FFF2-40B4-BE49-F238E27FC236}">
                    <a16:creationId xmlns:a16="http://schemas.microsoft.com/office/drawing/2014/main" id="{FE138EE1-1A39-B85C-2FB4-513E8A2E2652}"/>
                  </a:ext>
                </a:extLst>
              </p:cNvPr>
              <p:cNvSpPr/>
              <p:nvPr/>
            </p:nvSpPr>
            <p:spPr>
              <a:xfrm flipH="1">
                <a:off x="4735606" y="4537891"/>
                <a:ext cx="36623" cy="2806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92" extrusionOk="0">
                    <a:moveTo>
                      <a:pt x="322" y="0"/>
                    </a:moveTo>
                    <a:cubicBezTo>
                      <a:pt x="144" y="0"/>
                      <a:pt x="0" y="109"/>
                      <a:pt x="0" y="246"/>
                    </a:cubicBezTo>
                    <a:cubicBezTo>
                      <a:pt x="0" y="383"/>
                      <a:pt x="144" y="492"/>
                      <a:pt x="322" y="492"/>
                    </a:cubicBezTo>
                    <a:cubicBezTo>
                      <a:pt x="499" y="492"/>
                      <a:pt x="642" y="383"/>
                      <a:pt x="642" y="246"/>
                    </a:cubicBezTo>
                    <a:cubicBezTo>
                      <a:pt x="642" y="109"/>
                      <a:pt x="499" y="0"/>
                      <a:pt x="322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62;p23">
                <a:extLst>
                  <a:ext uri="{FF2B5EF4-FFF2-40B4-BE49-F238E27FC236}">
                    <a16:creationId xmlns:a16="http://schemas.microsoft.com/office/drawing/2014/main" id="{0DCC467C-9632-A4BC-A454-F9350564EAEB}"/>
                  </a:ext>
                </a:extLst>
              </p:cNvPr>
              <p:cNvSpPr/>
              <p:nvPr/>
            </p:nvSpPr>
            <p:spPr>
              <a:xfrm flipH="1">
                <a:off x="4663728" y="4577025"/>
                <a:ext cx="31603" cy="2949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17" extrusionOk="0">
                    <a:moveTo>
                      <a:pt x="277" y="0"/>
                    </a:moveTo>
                    <a:cubicBezTo>
                      <a:pt x="124" y="0"/>
                      <a:pt x="1" y="116"/>
                      <a:pt x="1" y="257"/>
                    </a:cubicBezTo>
                    <a:cubicBezTo>
                      <a:pt x="1" y="400"/>
                      <a:pt x="124" y="516"/>
                      <a:pt x="277" y="516"/>
                    </a:cubicBezTo>
                    <a:cubicBezTo>
                      <a:pt x="431" y="516"/>
                      <a:pt x="554" y="400"/>
                      <a:pt x="554" y="257"/>
                    </a:cubicBezTo>
                    <a:cubicBezTo>
                      <a:pt x="554" y="116"/>
                      <a:pt x="431" y="0"/>
                      <a:pt x="27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4" name="TextBox 1173">
            <a:extLst>
              <a:ext uri="{FF2B5EF4-FFF2-40B4-BE49-F238E27FC236}">
                <a16:creationId xmlns:a16="http://schemas.microsoft.com/office/drawing/2014/main" id="{7CD65CEB-9F2D-6B34-5F71-723D2CE60F8F}"/>
              </a:ext>
            </a:extLst>
          </p:cNvPr>
          <p:cNvSpPr txBox="1"/>
          <p:nvPr/>
        </p:nvSpPr>
        <p:spPr>
          <a:xfrm>
            <a:off x="6275822" y="3983079"/>
            <a:ext cx="46203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ighteous" panose="020B0604020202020204" charset="0"/>
                <a:cs typeface="Poppins" panose="020B0502040204020203" pitchFamily="2" charset="0"/>
              </a:rPr>
              <a:t>S.PRINCE RAJ</a:t>
            </a:r>
          </a:p>
          <a:p>
            <a:r>
              <a:rPr lang="en-US" sz="1400" dirty="0">
                <a:latin typeface="Righteous" panose="020B0604020202020204" charset="0"/>
                <a:cs typeface="Poppins" panose="020B0502040204020203" pitchFamily="2" charset="0"/>
              </a:rPr>
              <a:t>D.SATHISH KUMAR</a:t>
            </a:r>
            <a:br>
              <a:rPr lang="en-US" sz="1400" dirty="0">
                <a:latin typeface="Righteous" panose="020B0604020202020204" charset="0"/>
                <a:cs typeface="Poppins" panose="020B0502040204020203" pitchFamily="2" charset="0"/>
              </a:rPr>
            </a:br>
            <a:r>
              <a:rPr lang="en-US" sz="1400" dirty="0">
                <a:latin typeface="Righteous" panose="020B0604020202020204" charset="0"/>
                <a:cs typeface="Poppins" panose="020B0502040204020203" pitchFamily="2" charset="0"/>
              </a:rPr>
              <a:t>B.SRI GANESH</a:t>
            </a:r>
            <a:endParaRPr lang="en-US" sz="1000" dirty="0"/>
          </a:p>
        </p:txBody>
      </p:sp>
      <p:pic>
        <p:nvPicPr>
          <p:cNvPr id="1175" name="Google Shape;1311;p40">
            <a:extLst>
              <a:ext uri="{FF2B5EF4-FFF2-40B4-BE49-F238E27FC236}">
                <a16:creationId xmlns:a16="http://schemas.microsoft.com/office/drawing/2014/main" id="{AA964E19-6A0C-719E-93F9-673D50BB5F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2581" y="3764289"/>
            <a:ext cx="1158908" cy="110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DB5B6D-E187-BD23-E892-A9DCD967EF97}"/>
              </a:ext>
            </a:extLst>
          </p:cNvPr>
          <p:cNvSpPr/>
          <p:nvPr/>
        </p:nvSpPr>
        <p:spPr>
          <a:xfrm>
            <a:off x="3166945" y="1713106"/>
            <a:ext cx="2572215" cy="1717288"/>
          </a:xfrm>
          <a:custGeom>
            <a:avLst/>
            <a:gdLst>
              <a:gd name="connsiteX0" fmla="*/ 0 w 2572215"/>
              <a:gd name="connsiteY0" fmla="*/ 0 h 1717288"/>
              <a:gd name="connsiteX1" fmla="*/ 437277 w 2572215"/>
              <a:gd name="connsiteY1" fmla="*/ 0 h 1717288"/>
              <a:gd name="connsiteX2" fmla="*/ 951720 w 2572215"/>
              <a:gd name="connsiteY2" fmla="*/ 0 h 1717288"/>
              <a:gd name="connsiteX3" fmla="*/ 1388996 w 2572215"/>
              <a:gd name="connsiteY3" fmla="*/ 0 h 1717288"/>
              <a:gd name="connsiteX4" fmla="*/ 1954883 w 2572215"/>
              <a:gd name="connsiteY4" fmla="*/ 0 h 1717288"/>
              <a:gd name="connsiteX5" fmla="*/ 2572215 w 2572215"/>
              <a:gd name="connsiteY5" fmla="*/ 0 h 1717288"/>
              <a:gd name="connsiteX6" fmla="*/ 2572215 w 2572215"/>
              <a:gd name="connsiteY6" fmla="*/ 520911 h 1717288"/>
              <a:gd name="connsiteX7" fmla="*/ 2572215 w 2572215"/>
              <a:gd name="connsiteY7" fmla="*/ 1058994 h 1717288"/>
              <a:gd name="connsiteX8" fmla="*/ 2572215 w 2572215"/>
              <a:gd name="connsiteY8" fmla="*/ 1717288 h 1717288"/>
              <a:gd name="connsiteX9" fmla="*/ 2057772 w 2572215"/>
              <a:gd name="connsiteY9" fmla="*/ 1717288 h 1717288"/>
              <a:gd name="connsiteX10" fmla="*/ 1517607 w 2572215"/>
              <a:gd name="connsiteY10" fmla="*/ 1717288 h 1717288"/>
              <a:gd name="connsiteX11" fmla="*/ 951720 w 2572215"/>
              <a:gd name="connsiteY11" fmla="*/ 1717288 h 1717288"/>
              <a:gd name="connsiteX12" fmla="*/ 0 w 2572215"/>
              <a:gd name="connsiteY12" fmla="*/ 1717288 h 1717288"/>
              <a:gd name="connsiteX13" fmla="*/ 0 w 2572215"/>
              <a:gd name="connsiteY13" fmla="*/ 1179204 h 1717288"/>
              <a:gd name="connsiteX14" fmla="*/ 0 w 2572215"/>
              <a:gd name="connsiteY14" fmla="*/ 572429 h 1717288"/>
              <a:gd name="connsiteX15" fmla="*/ 0 w 2572215"/>
              <a:gd name="connsiteY15" fmla="*/ 0 h 171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2215" h="1717288" fill="none" extrusionOk="0">
                <a:moveTo>
                  <a:pt x="0" y="0"/>
                </a:moveTo>
                <a:cubicBezTo>
                  <a:pt x="190943" y="-19395"/>
                  <a:pt x="285969" y="48813"/>
                  <a:pt x="437277" y="0"/>
                </a:cubicBezTo>
                <a:cubicBezTo>
                  <a:pt x="588585" y="-48813"/>
                  <a:pt x="797931" y="9570"/>
                  <a:pt x="951720" y="0"/>
                </a:cubicBezTo>
                <a:cubicBezTo>
                  <a:pt x="1105509" y="-9570"/>
                  <a:pt x="1195870" y="40607"/>
                  <a:pt x="1388996" y="0"/>
                </a:cubicBezTo>
                <a:cubicBezTo>
                  <a:pt x="1582122" y="-40607"/>
                  <a:pt x="1681651" y="48738"/>
                  <a:pt x="1954883" y="0"/>
                </a:cubicBezTo>
                <a:cubicBezTo>
                  <a:pt x="2228115" y="-48738"/>
                  <a:pt x="2302713" y="62320"/>
                  <a:pt x="2572215" y="0"/>
                </a:cubicBezTo>
                <a:cubicBezTo>
                  <a:pt x="2616653" y="144829"/>
                  <a:pt x="2522962" y="341223"/>
                  <a:pt x="2572215" y="520911"/>
                </a:cubicBezTo>
                <a:cubicBezTo>
                  <a:pt x="2621468" y="700599"/>
                  <a:pt x="2536301" y="800945"/>
                  <a:pt x="2572215" y="1058994"/>
                </a:cubicBezTo>
                <a:cubicBezTo>
                  <a:pt x="2608129" y="1317043"/>
                  <a:pt x="2555662" y="1495563"/>
                  <a:pt x="2572215" y="1717288"/>
                </a:cubicBezTo>
                <a:cubicBezTo>
                  <a:pt x="2386033" y="1749462"/>
                  <a:pt x="2271589" y="1661012"/>
                  <a:pt x="2057772" y="1717288"/>
                </a:cubicBezTo>
                <a:cubicBezTo>
                  <a:pt x="1843955" y="1773564"/>
                  <a:pt x="1722010" y="1671925"/>
                  <a:pt x="1517607" y="1717288"/>
                </a:cubicBezTo>
                <a:cubicBezTo>
                  <a:pt x="1313204" y="1762651"/>
                  <a:pt x="1166736" y="1685342"/>
                  <a:pt x="951720" y="1717288"/>
                </a:cubicBezTo>
                <a:cubicBezTo>
                  <a:pt x="736704" y="1749234"/>
                  <a:pt x="227877" y="1662549"/>
                  <a:pt x="0" y="1717288"/>
                </a:cubicBezTo>
                <a:cubicBezTo>
                  <a:pt x="-40814" y="1467011"/>
                  <a:pt x="63795" y="1330332"/>
                  <a:pt x="0" y="1179204"/>
                </a:cubicBezTo>
                <a:cubicBezTo>
                  <a:pt x="-63795" y="1028076"/>
                  <a:pt x="14546" y="847815"/>
                  <a:pt x="0" y="572429"/>
                </a:cubicBezTo>
                <a:cubicBezTo>
                  <a:pt x="-14546" y="297043"/>
                  <a:pt x="66920" y="127989"/>
                  <a:pt x="0" y="0"/>
                </a:cubicBezTo>
                <a:close/>
              </a:path>
              <a:path w="2572215" h="1717288" stroke="0" extrusionOk="0">
                <a:moveTo>
                  <a:pt x="0" y="0"/>
                </a:moveTo>
                <a:cubicBezTo>
                  <a:pt x="167055" y="-50095"/>
                  <a:pt x="290007" y="53385"/>
                  <a:pt x="514443" y="0"/>
                </a:cubicBezTo>
                <a:cubicBezTo>
                  <a:pt x="738879" y="-53385"/>
                  <a:pt x="956247" y="67678"/>
                  <a:pt x="1080330" y="0"/>
                </a:cubicBezTo>
                <a:cubicBezTo>
                  <a:pt x="1204413" y="-67678"/>
                  <a:pt x="1489300" y="35361"/>
                  <a:pt x="1620495" y="0"/>
                </a:cubicBezTo>
                <a:cubicBezTo>
                  <a:pt x="1751691" y="-35361"/>
                  <a:pt x="2142462" y="48002"/>
                  <a:pt x="2572215" y="0"/>
                </a:cubicBezTo>
                <a:cubicBezTo>
                  <a:pt x="2585008" y="208607"/>
                  <a:pt x="2535096" y="286842"/>
                  <a:pt x="2572215" y="555256"/>
                </a:cubicBezTo>
                <a:cubicBezTo>
                  <a:pt x="2609334" y="823670"/>
                  <a:pt x="2514521" y="925524"/>
                  <a:pt x="2572215" y="1110513"/>
                </a:cubicBezTo>
                <a:cubicBezTo>
                  <a:pt x="2629909" y="1295502"/>
                  <a:pt x="2541298" y="1422018"/>
                  <a:pt x="2572215" y="1717288"/>
                </a:cubicBezTo>
                <a:cubicBezTo>
                  <a:pt x="2358233" y="1721580"/>
                  <a:pt x="2248268" y="1699253"/>
                  <a:pt x="2109216" y="1717288"/>
                </a:cubicBezTo>
                <a:cubicBezTo>
                  <a:pt x="1970164" y="1735323"/>
                  <a:pt x="1703779" y="1669035"/>
                  <a:pt x="1594773" y="1717288"/>
                </a:cubicBezTo>
                <a:cubicBezTo>
                  <a:pt x="1485767" y="1765541"/>
                  <a:pt x="1161865" y="1684954"/>
                  <a:pt x="1028886" y="1717288"/>
                </a:cubicBezTo>
                <a:cubicBezTo>
                  <a:pt x="895907" y="1749622"/>
                  <a:pt x="764154" y="1674640"/>
                  <a:pt x="565887" y="1717288"/>
                </a:cubicBezTo>
                <a:cubicBezTo>
                  <a:pt x="367620" y="1759936"/>
                  <a:pt x="184232" y="1685843"/>
                  <a:pt x="0" y="1717288"/>
                </a:cubicBezTo>
                <a:cubicBezTo>
                  <a:pt x="-26506" y="1584117"/>
                  <a:pt x="60730" y="1325284"/>
                  <a:pt x="0" y="1144859"/>
                </a:cubicBezTo>
                <a:cubicBezTo>
                  <a:pt x="-60730" y="964434"/>
                  <a:pt x="17695" y="866509"/>
                  <a:pt x="0" y="606775"/>
                </a:cubicBezTo>
                <a:cubicBezTo>
                  <a:pt x="-17695" y="347041"/>
                  <a:pt x="60719" y="165078"/>
                  <a:pt x="0" y="0"/>
                </a:cubicBezTo>
                <a:close/>
              </a:path>
            </a:pathLst>
          </a:custGeom>
          <a:solidFill>
            <a:schemeClr val="accent6">
              <a:lumMod val="95000"/>
            </a:schemeClr>
          </a:solidFill>
          <a:ln w="57150">
            <a:solidFill>
              <a:schemeClr val="bg1">
                <a:lumMod val="90000"/>
              </a:schemeClr>
            </a:solidFill>
            <a:extLst>
              <a:ext uri="{C807C97D-BFC1-408E-A445-0C87EB9F89A2}">
                <ask:lineSketchStyleProps xmlns:ask="http://schemas.microsoft.com/office/drawing/2018/sketchyshapes" sd="2997462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C779C-927A-9A00-0DFB-3292CFAC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53" y="1686527"/>
            <a:ext cx="7704000" cy="1443248"/>
          </a:xfrm>
        </p:spPr>
        <p:txBody>
          <a:bodyPr/>
          <a:lstStyle/>
          <a:p>
            <a:r>
              <a:rPr lang="en" sz="5400" dirty="0"/>
              <a:t>Thank</a:t>
            </a:r>
            <a:br>
              <a:rPr lang="en" sz="5400" dirty="0"/>
            </a:br>
            <a:r>
              <a:rPr lang="en" sz="5400" dirty="0"/>
              <a:t>You!!!</a:t>
            </a:r>
            <a:endParaRPr lang="en-IN" sz="5400" dirty="0"/>
          </a:p>
        </p:txBody>
      </p:sp>
      <p:pic>
        <p:nvPicPr>
          <p:cNvPr id="5" name="Google Shape;1311;p40">
            <a:extLst>
              <a:ext uri="{FF2B5EF4-FFF2-40B4-BE49-F238E27FC236}">
                <a16:creationId xmlns:a16="http://schemas.microsoft.com/office/drawing/2014/main" id="{91AEFDEB-ED83-D7F9-4C36-9820EF2F294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39160" y="3061172"/>
            <a:ext cx="1270420" cy="1270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EDA311-B890-1BE5-6B81-B15A86E5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2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39CE34-E424-BD4C-6D97-55715D4FD5E1}"/>
              </a:ext>
            </a:extLst>
          </p:cNvPr>
          <p:cNvSpPr/>
          <p:nvPr/>
        </p:nvSpPr>
        <p:spPr>
          <a:xfrm>
            <a:off x="3873190" y="111512"/>
            <a:ext cx="1657815" cy="795454"/>
          </a:xfrm>
          <a:prstGeom prst="rect">
            <a:avLst/>
          </a:prstGeom>
          <a:solidFill>
            <a:srgbClr val="F5F6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4" name="Google Shape;1104;p25"/>
          <p:cNvSpPr txBox="1">
            <a:spLocks noGrp="1"/>
          </p:cNvSpPr>
          <p:nvPr>
            <p:ph type="title" idx="2"/>
          </p:nvPr>
        </p:nvSpPr>
        <p:spPr>
          <a:xfrm>
            <a:off x="2257950" y="185101"/>
            <a:ext cx="4279528" cy="648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Proposed Ideas</a:t>
            </a:r>
            <a:endParaRPr sz="4000" dirty="0"/>
          </a:p>
        </p:txBody>
      </p:sp>
      <p:sp>
        <p:nvSpPr>
          <p:cNvPr id="1105" name="Google Shape;1105;p25"/>
          <p:cNvSpPr txBox="1">
            <a:spLocks noGrp="1"/>
          </p:cNvSpPr>
          <p:nvPr>
            <p:ph type="title"/>
          </p:nvPr>
        </p:nvSpPr>
        <p:spPr>
          <a:xfrm>
            <a:off x="476155" y="1087882"/>
            <a:ext cx="8556702" cy="36938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To Recommend a suitable career for the students based on Aptitude Tests and previous marks.</a:t>
            </a: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To create a Chatbot and make it interact with students through which his/her careers are predicted and refined.</a:t>
            </a: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To have real-time career insights and provide career suggestions based on it.</a:t>
            </a: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7" name="Google Shape;1090;p24">
            <a:extLst>
              <a:ext uri="{FF2B5EF4-FFF2-40B4-BE49-F238E27FC236}">
                <a16:creationId xmlns:a16="http://schemas.microsoft.com/office/drawing/2014/main" id="{0FEFD7D4-9FDE-380D-580F-6D1DB90FCA4C}"/>
              </a:ext>
            </a:extLst>
          </p:cNvPr>
          <p:cNvGrpSpPr/>
          <p:nvPr/>
        </p:nvGrpSpPr>
        <p:grpSpPr>
          <a:xfrm rot="18388104">
            <a:off x="219364" y="1692976"/>
            <a:ext cx="264550" cy="267071"/>
            <a:chOff x="2361300" y="3287550"/>
            <a:chExt cx="1085415" cy="1028686"/>
          </a:xfrm>
        </p:grpSpPr>
        <p:sp>
          <p:nvSpPr>
            <p:cNvPr id="18" name="Google Shape;1091;p24">
              <a:extLst>
                <a:ext uri="{FF2B5EF4-FFF2-40B4-BE49-F238E27FC236}">
                  <a16:creationId xmlns:a16="http://schemas.microsoft.com/office/drawing/2014/main" id="{0DD68EFD-A48D-7402-E98A-AE0579704B4C}"/>
                </a:ext>
              </a:extLst>
            </p:cNvPr>
            <p:cNvSpPr/>
            <p:nvPr/>
          </p:nvSpPr>
          <p:spPr>
            <a:xfrm>
              <a:off x="3135598" y="3429988"/>
              <a:ext cx="171550" cy="275612"/>
            </a:xfrm>
            <a:custGeom>
              <a:avLst/>
              <a:gdLst/>
              <a:ahLst/>
              <a:cxnLst/>
              <a:rect l="l" t="t" r="r" b="b"/>
              <a:pathLst>
                <a:path w="14207" h="22825" extrusionOk="0">
                  <a:moveTo>
                    <a:pt x="13640" y="0"/>
                  </a:moveTo>
                  <a:cubicBezTo>
                    <a:pt x="13476" y="0"/>
                    <a:pt x="13316" y="77"/>
                    <a:pt x="13215" y="218"/>
                  </a:cubicBezTo>
                  <a:lnTo>
                    <a:pt x="80" y="18630"/>
                  </a:lnTo>
                  <a:cubicBezTo>
                    <a:pt x="44" y="18682"/>
                    <a:pt x="17" y="18740"/>
                    <a:pt x="0" y="18800"/>
                  </a:cubicBezTo>
                  <a:lnTo>
                    <a:pt x="982" y="19158"/>
                  </a:lnTo>
                  <a:lnTo>
                    <a:pt x="12408" y="3142"/>
                  </a:lnTo>
                  <a:lnTo>
                    <a:pt x="8196" y="19073"/>
                  </a:lnTo>
                  <a:lnTo>
                    <a:pt x="5941" y="22374"/>
                  </a:lnTo>
                  <a:cubicBezTo>
                    <a:pt x="6172" y="22463"/>
                    <a:pt x="6205" y="22513"/>
                    <a:pt x="6433" y="22608"/>
                  </a:cubicBezTo>
                  <a:cubicBezTo>
                    <a:pt x="6533" y="22650"/>
                    <a:pt x="6697" y="22779"/>
                    <a:pt x="6797" y="22825"/>
                  </a:cubicBezTo>
                  <a:lnTo>
                    <a:pt x="9099" y="19601"/>
                  </a:lnTo>
                  <a:cubicBezTo>
                    <a:pt x="9135" y="19550"/>
                    <a:pt x="9162" y="19492"/>
                    <a:pt x="9179" y="19432"/>
                  </a:cubicBezTo>
                  <a:lnTo>
                    <a:pt x="14142" y="654"/>
                  </a:lnTo>
                  <a:cubicBezTo>
                    <a:pt x="14207" y="410"/>
                    <a:pt x="14088" y="157"/>
                    <a:pt x="13860" y="49"/>
                  </a:cubicBezTo>
                  <a:cubicBezTo>
                    <a:pt x="13790" y="16"/>
                    <a:pt x="13714" y="0"/>
                    <a:pt x="1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2;p24">
              <a:extLst>
                <a:ext uri="{FF2B5EF4-FFF2-40B4-BE49-F238E27FC236}">
                  <a16:creationId xmlns:a16="http://schemas.microsoft.com/office/drawing/2014/main" id="{E5F447BC-B524-D561-6690-AEC598EE276F}"/>
                </a:ext>
              </a:extLst>
            </p:cNvPr>
            <p:cNvSpPr/>
            <p:nvPr/>
          </p:nvSpPr>
          <p:spPr>
            <a:xfrm>
              <a:off x="2361300" y="3555691"/>
              <a:ext cx="371681" cy="352892"/>
            </a:xfrm>
            <a:custGeom>
              <a:avLst/>
              <a:gdLst/>
              <a:ahLst/>
              <a:cxnLst/>
              <a:rect l="l" t="t" r="r" b="b"/>
              <a:pathLst>
                <a:path w="30781" h="29225" extrusionOk="0">
                  <a:moveTo>
                    <a:pt x="5866" y="1285"/>
                  </a:moveTo>
                  <a:lnTo>
                    <a:pt x="29607" y="13750"/>
                  </a:lnTo>
                  <a:lnTo>
                    <a:pt x="19007" y="27941"/>
                  </a:lnTo>
                  <a:lnTo>
                    <a:pt x="1173" y="19030"/>
                  </a:lnTo>
                  <a:lnTo>
                    <a:pt x="5866" y="1285"/>
                  </a:lnTo>
                  <a:close/>
                  <a:moveTo>
                    <a:pt x="5531" y="0"/>
                  </a:moveTo>
                  <a:cubicBezTo>
                    <a:pt x="5460" y="0"/>
                    <a:pt x="5388" y="15"/>
                    <a:pt x="5320" y="45"/>
                  </a:cubicBezTo>
                  <a:cubicBezTo>
                    <a:pt x="5176" y="108"/>
                    <a:pt x="5067" y="234"/>
                    <a:pt x="5027" y="388"/>
                  </a:cubicBezTo>
                  <a:lnTo>
                    <a:pt x="62" y="19164"/>
                  </a:lnTo>
                  <a:cubicBezTo>
                    <a:pt x="0" y="19399"/>
                    <a:pt x="108" y="19645"/>
                    <a:pt x="323" y="19758"/>
                  </a:cubicBezTo>
                  <a:lnTo>
                    <a:pt x="19101" y="29165"/>
                  </a:lnTo>
                  <a:cubicBezTo>
                    <a:pt x="19176" y="29204"/>
                    <a:pt x="19259" y="29224"/>
                    <a:pt x="19342" y="29224"/>
                  </a:cubicBezTo>
                  <a:cubicBezTo>
                    <a:pt x="19413" y="29224"/>
                    <a:pt x="19485" y="29209"/>
                    <a:pt x="19552" y="29180"/>
                  </a:cubicBezTo>
                  <a:cubicBezTo>
                    <a:pt x="19696" y="29117"/>
                    <a:pt x="19805" y="28990"/>
                    <a:pt x="19846" y="28838"/>
                  </a:cubicBezTo>
                  <a:lnTo>
                    <a:pt x="30719" y="13614"/>
                  </a:lnTo>
                  <a:cubicBezTo>
                    <a:pt x="30781" y="13379"/>
                    <a:pt x="30673" y="13133"/>
                    <a:pt x="30458" y="13020"/>
                  </a:cubicBezTo>
                  <a:lnTo>
                    <a:pt x="5772" y="59"/>
                  </a:lnTo>
                  <a:cubicBezTo>
                    <a:pt x="5697" y="20"/>
                    <a:pt x="5614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3;p24">
              <a:extLst>
                <a:ext uri="{FF2B5EF4-FFF2-40B4-BE49-F238E27FC236}">
                  <a16:creationId xmlns:a16="http://schemas.microsoft.com/office/drawing/2014/main" id="{F6DC940A-30F0-91B6-B239-E5D1857A521E}"/>
                </a:ext>
              </a:extLst>
            </p:cNvPr>
            <p:cNvSpPr/>
            <p:nvPr/>
          </p:nvSpPr>
          <p:spPr>
            <a:xfrm>
              <a:off x="2930628" y="3854633"/>
              <a:ext cx="371765" cy="395818"/>
            </a:xfrm>
            <a:custGeom>
              <a:avLst/>
              <a:gdLst/>
              <a:ahLst/>
              <a:cxnLst/>
              <a:rect l="l" t="t" r="r" b="b"/>
              <a:pathLst>
                <a:path w="30788" h="32780" extrusionOk="0">
                  <a:moveTo>
                    <a:pt x="5866" y="1285"/>
                  </a:moveTo>
                  <a:lnTo>
                    <a:pt x="29614" y="13748"/>
                  </a:lnTo>
                  <a:lnTo>
                    <a:pt x="24920" y="31495"/>
                  </a:lnTo>
                  <a:lnTo>
                    <a:pt x="1175" y="19028"/>
                  </a:lnTo>
                  <a:lnTo>
                    <a:pt x="5866" y="1285"/>
                  </a:lnTo>
                  <a:close/>
                  <a:moveTo>
                    <a:pt x="5530" y="0"/>
                  </a:moveTo>
                  <a:cubicBezTo>
                    <a:pt x="5459" y="0"/>
                    <a:pt x="5388" y="15"/>
                    <a:pt x="5321" y="45"/>
                  </a:cubicBezTo>
                  <a:cubicBezTo>
                    <a:pt x="5175" y="108"/>
                    <a:pt x="5068" y="234"/>
                    <a:pt x="5027" y="387"/>
                  </a:cubicBezTo>
                  <a:lnTo>
                    <a:pt x="63" y="19163"/>
                  </a:lnTo>
                  <a:cubicBezTo>
                    <a:pt x="1" y="19399"/>
                    <a:pt x="108" y="19644"/>
                    <a:pt x="324" y="19757"/>
                  </a:cubicBezTo>
                  <a:lnTo>
                    <a:pt x="25013" y="32720"/>
                  </a:lnTo>
                  <a:cubicBezTo>
                    <a:pt x="25088" y="32759"/>
                    <a:pt x="25172" y="32779"/>
                    <a:pt x="25255" y="32779"/>
                  </a:cubicBezTo>
                  <a:cubicBezTo>
                    <a:pt x="25326" y="32779"/>
                    <a:pt x="25398" y="32764"/>
                    <a:pt x="25465" y="32735"/>
                  </a:cubicBezTo>
                  <a:cubicBezTo>
                    <a:pt x="25611" y="32671"/>
                    <a:pt x="25718" y="32545"/>
                    <a:pt x="25759" y="32393"/>
                  </a:cubicBezTo>
                  <a:lnTo>
                    <a:pt x="30726" y="13614"/>
                  </a:lnTo>
                  <a:cubicBezTo>
                    <a:pt x="30788" y="13378"/>
                    <a:pt x="30679" y="13133"/>
                    <a:pt x="30463" y="13020"/>
                  </a:cubicBezTo>
                  <a:lnTo>
                    <a:pt x="5772" y="59"/>
                  </a:lnTo>
                  <a:cubicBezTo>
                    <a:pt x="5696" y="20"/>
                    <a:pt x="5613" y="0"/>
                    <a:pt x="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4;p24">
              <a:extLst>
                <a:ext uri="{FF2B5EF4-FFF2-40B4-BE49-F238E27FC236}">
                  <a16:creationId xmlns:a16="http://schemas.microsoft.com/office/drawing/2014/main" id="{26C2300F-76CE-DCB8-DB27-B78322477C14}"/>
                </a:ext>
              </a:extLst>
            </p:cNvPr>
            <p:cNvSpPr/>
            <p:nvPr/>
          </p:nvSpPr>
          <p:spPr>
            <a:xfrm>
              <a:off x="3228713" y="3808787"/>
              <a:ext cx="218002" cy="441667"/>
            </a:xfrm>
            <a:custGeom>
              <a:avLst/>
              <a:gdLst/>
              <a:ahLst/>
              <a:cxnLst/>
              <a:rect l="l" t="t" r="r" b="b"/>
              <a:pathLst>
                <a:path w="18054" h="36577" extrusionOk="0">
                  <a:moveTo>
                    <a:pt x="16254" y="3143"/>
                  </a:moveTo>
                  <a:lnTo>
                    <a:pt x="12044" y="19071"/>
                  </a:lnTo>
                  <a:lnTo>
                    <a:pt x="1799" y="33433"/>
                  </a:lnTo>
                  <a:lnTo>
                    <a:pt x="6012" y="17502"/>
                  </a:lnTo>
                  <a:lnTo>
                    <a:pt x="16254" y="3143"/>
                  </a:lnTo>
                  <a:close/>
                  <a:moveTo>
                    <a:pt x="17487" y="0"/>
                  </a:moveTo>
                  <a:cubicBezTo>
                    <a:pt x="17323" y="0"/>
                    <a:pt x="17163" y="78"/>
                    <a:pt x="17062" y="219"/>
                  </a:cubicBezTo>
                  <a:lnTo>
                    <a:pt x="5110" y="16976"/>
                  </a:lnTo>
                  <a:cubicBezTo>
                    <a:pt x="5074" y="17027"/>
                    <a:pt x="5047" y="17084"/>
                    <a:pt x="5031" y="17144"/>
                  </a:cubicBezTo>
                  <a:lnTo>
                    <a:pt x="65" y="35923"/>
                  </a:lnTo>
                  <a:cubicBezTo>
                    <a:pt x="0" y="36167"/>
                    <a:pt x="119" y="36420"/>
                    <a:pt x="346" y="36528"/>
                  </a:cubicBezTo>
                  <a:cubicBezTo>
                    <a:pt x="418" y="36560"/>
                    <a:pt x="493" y="36576"/>
                    <a:pt x="567" y="36576"/>
                  </a:cubicBezTo>
                  <a:cubicBezTo>
                    <a:pt x="731" y="36576"/>
                    <a:pt x="892" y="36499"/>
                    <a:pt x="991" y="36358"/>
                  </a:cubicBezTo>
                  <a:lnTo>
                    <a:pt x="12946" y="19598"/>
                  </a:lnTo>
                  <a:cubicBezTo>
                    <a:pt x="12982" y="19548"/>
                    <a:pt x="13009" y="19490"/>
                    <a:pt x="13025" y="19429"/>
                  </a:cubicBezTo>
                  <a:lnTo>
                    <a:pt x="17989" y="654"/>
                  </a:lnTo>
                  <a:cubicBezTo>
                    <a:pt x="18053" y="411"/>
                    <a:pt x="17935" y="157"/>
                    <a:pt x="17707" y="50"/>
                  </a:cubicBezTo>
                  <a:cubicBezTo>
                    <a:pt x="17636" y="16"/>
                    <a:pt x="17561" y="0"/>
                    <a:pt x="1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5;p24">
              <a:extLst>
                <a:ext uri="{FF2B5EF4-FFF2-40B4-BE49-F238E27FC236}">
                  <a16:creationId xmlns:a16="http://schemas.microsoft.com/office/drawing/2014/main" id="{4EFD4564-3D10-73FF-6D4B-3093E2F0F90D}"/>
                </a:ext>
              </a:extLst>
            </p:cNvPr>
            <p:cNvSpPr/>
            <p:nvPr/>
          </p:nvSpPr>
          <p:spPr>
            <a:xfrm>
              <a:off x="2772060" y="3854621"/>
              <a:ext cx="232214" cy="461615"/>
            </a:xfrm>
            <a:custGeom>
              <a:avLst/>
              <a:gdLst/>
              <a:ahLst/>
              <a:cxnLst/>
              <a:rect l="l" t="t" r="r" b="b"/>
              <a:pathLst>
                <a:path w="19231" h="38229" extrusionOk="0">
                  <a:moveTo>
                    <a:pt x="17432" y="3144"/>
                  </a:moveTo>
                  <a:lnTo>
                    <a:pt x="13220" y="19072"/>
                  </a:lnTo>
                  <a:lnTo>
                    <a:pt x="1800" y="35085"/>
                  </a:lnTo>
                  <a:lnTo>
                    <a:pt x="6010" y="19156"/>
                  </a:lnTo>
                  <a:lnTo>
                    <a:pt x="17432" y="3144"/>
                  </a:lnTo>
                  <a:close/>
                  <a:moveTo>
                    <a:pt x="18663" y="1"/>
                  </a:moveTo>
                  <a:cubicBezTo>
                    <a:pt x="18499" y="1"/>
                    <a:pt x="18339" y="78"/>
                    <a:pt x="18240" y="219"/>
                  </a:cubicBezTo>
                  <a:lnTo>
                    <a:pt x="5108" y="18629"/>
                  </a:lnTo>
                  <a:cubicBezTo>
                    <a:pt x="5072" y="18680"/>
                    <a:pt x="5045" y="18738"/>
                    <a:pt x="5029" y="18799"/>
                  </a:cubicBezTo>
                  <a:lnTo>
                    <a:pt x="65" y="37574"/>
                  </a:lnTo>
                  <a:cubicBezTo>
                    <a:pt x="1" y="37818"/>
                    <a:pt x="119" y="38072"/>
                    <a:pt x="347" y="38179"/>
                  </a:cubicBezTo>
                  <a:cubicBezTo>
                    <a:pt x="418" y="38212"/>
                    <a:pt x="494" y="38228"/>
                    <a:pt x="568" y="38228"/>
                  </a:cubicBezTo>
                  <a:cubicBezTo>
                    <a:pt x="732" y="38228"/>
                    <a:pt x="891" y="38150"/>
                    <a:pt x="992" y="38010"/>
                  </a:cubicBezTo>
                  <a:lnTo>
                    <a:pt x="14122" y="19599"/>
                  </a:lnTo>
                  <a:cubicBezTo>
                    <a:pt x="14158" y="19548"/>
                    <a:pt x="14185" y="19491"/>
                    <a:pt x="14201" y="19431"/>
                  </a:cubicBezTo>
                  <a:lnTo>
                    <a:pt x="19166" y="654"/>
                  </a:lnTo>
                  <a:cubicBezTo>
                    <a:pt x="19231" y="412"/>
                    <a:pt x="19111" y="157"/>
                    <a:pt x="18885" y="51"/>
                  </a:cubicBezTo>
                  <a:cubicBezTo>
                    <a:pt x="18814" y="17"/>
                    <a:pt x="18738" y="1"/>
                    <a:pt x="18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6;p24">
              <a:extLst>
                <a:ext uri="{FF2B5EF4-FFF2-40B4-BE49-F238E27FC236}">
                  <a16:creationId xmlns:a16="http://schemas.microsoft.com/office/drawing/2014/main" id="{1BDA56DD-F9BB-DB90-D423-9AC0D2808F46}"/>
                </a:ext>
              </a:extLst>
            </p:cNvPr>
            <p:cNvSpPr/>
            <p:nvPr/>
          </p:nvSpPr>
          <p:spPr>
            <a:xfrm>
              <a:off x="2500780" y="3934515"/>
              <a:ext cx="344922" cy="381715"/>
            </a:xfrm>
            <a:custGeom>
              <a:avLst/>
              <a:gdLst/>
              <a:ahLst/>
              <a:cxnLst/>
              <a:rect l="l" t="t" r="r" b="b"/>
              <a:pathLst>
                <a:path w="28565" h="31612" extrusionOk="0">
                  <a:moveTo>
                    <a:pt x="5870" y="1286"/>
                  </a:moveTo>
                  <a:lnTo>
                    <a:pt x="27392" y="12582"/>
                  </a:lnTo>
                  <a:lnTo>
                    <a:pt x="22700" y="30327"/>
                  </a:lnTo>
                  <a:lnTo>
                    <a:pt x="1174" y="19026"/>
                  </a:lnTo>
                  <a:lnTo>
                    <a:pt x="5870" y="1286"/>
                  </a:lnTo>
                  <a:close/>
                  <a:moveTo>
                    <a:pt x="5532" y="1"/>
                  </a:moveTo>
                  <a:cubicBezTo>
                    <a:pt x="5462" y="1"/>
                    <a:pt x="5390" y="15"/>
                    <a:pt x="5323" y="44"/>
                  </a:cubicBezTo>
                  <a:cubicBezTo>
                    <a:pt x="5179" y="109"/>
                    <a:pt x="5071" y="235"/>
                    <a:pt x="5031" y="388"/>
                  </a:cubicBezTo>
                  <a:lnTo>
                    <a:pt x="62" y="19161"/>
                  </a:lnTo>
                  <a:cubicBezTo>
                    <a:pt x="0" y="19397"/>
                    <a:pt x="109" y="19643"/>
                    <a:pt x="323" y="19755"/>
                  </a:cubicBezTo>
                  <a:lnTo>
                    <a:pt x="22795" y="31551"/>
                  </a:lnTo>
                  <a:cubicBezTo>
                    <a:pt x="22870" y="31591"/>
                    <a:pt x="22954" y="31611"/>
                    <a:pt x="23036" y="31611"/>
                  </a:cubicBezTo>
                  <a:lnTo>
                    <a:pt x="23037" y="31611"/>
                  </a:lnTo>
                  <a:cubicBezTo>
                    <a:pt x="23107" y="31611"/>
                    <a:pt x="23178" y="31597"/>
                    <a:pt x="23246" y="31567"/>
                  </a:cubicBezTo>
                  <a:cubicBezTo>
                    <a:pt x="23391" y="31502"/>
                    <a:pt x="23499" y="31377"/>
                    <a:pt x="23539" y="31224"/>
                  </a:cubicBezTo>
                  <a:lnTo>
                    <a:pt x="28503" y="12447"/>
                  </a:lnTo>
                  <a:cubicBezTo>
                    <a:pt x="28565" y="12213"/>
                    <a:pt x="28457" y="11967"/>
                    <a:pt x="28241" y="11853"/>
                  </a:cubicBezTo>
                  <a:lnTo>
                    <a:pt x="5776" y="60"/>
                  </a:lnTo>
                  <a:cubicBezTo>
                    <a:pt x="5700" y="21"/>
                    <a:pt x="5616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7;p24">
              <a:extLst>
                <a:ext uri="{FF2B5EF4-FFF2-40B4-BE49-F238E27FC236}">
                  <a16:creationId xmlns:a16="http://schemas.microsoft.com/office/drawing/2014/main" id="{3BFA6BDB-6030-ACCC-0585-5A84026FCE84}"/>
                </a:ext>
              </a:extLst>
            </p:cNvPr>
            <p:cNvSpPr/>
            <p:nvPr/>
          </p:nvSpPr>
          <p:spPr>
            <a:xfrm>
              <a:off x="2421538" y="3287550"/>
              <a:ext cx="1024914" cy="802009"/>
            </a:xfrm>
            <a:custGeom>
              <a:avLst/>
              <a:gdLst/>
              <a:ahLst/>
              <a:cxnLst/>
              <a:rect l="l" t="t" r="r" b="b"/>
              <a:pathLst>
                <a:path w="84879" h="66419" extrusionOk="0">
                  <a:moveTo>
                    <a:pt x="50474" y="1194"/>
                  </a:moveTo>
                  <a:lnTo>
                    <a:pt x="72015" y="12500"/>
                  </a:lnTo>
                  <a:lnTo>
                    <a:pt x="59225" y="30426"/>
                  </a:lnTo>
                  <a:cubicBezTo>
                    <a:pt x="59138" y="30549"/>
                    <a:pt x="59108" y="30702"/>
                    <a:pt x="59142" y="30849"/>
                  </a:cubicBezTo>
                  <a:cubicBezTo>
                    <a:pt x="59177" y="30996"/>
                    <a:pt x="59274" y="31120"/>
                    <a:pt x="59407" y="31190"/>
                  </a:cubicBezTo>
                  <a:lnTo>
                    <a:pt x="59983" y="31491"/>
                  </a:lnTo>
                  <a:lnTo>
                    <a:pt x="60001" y="31501"/>
                  </a:lnTo>
                  <a:lnTo>
                    <a:pt x="83568" y="43874"/>
                  </a:lnTo>
                  <a:lnTo>
                    <a:pt x="72226" y="59776"/>
                  </a:lnTo>
                  <a:lnTo>
                    <a:pt x="47936" y="47026"/>
                  </a:lnTo>
                  <a:cubicBezTo>
                    <a:pt x="47858" y="46986"/>
                    <a:pt x="47775" y="46967"/>
                    <a:pt x="47693" y="46967"/>
                  </a:cubicBezTo>
                  <a:cubicBezTo>
                    <a:pt x="47530" y="46967"/>
                    <a:pt x="47371" y="47044"/>
                    <a:pt x="47271" y="47185"/>
                  </a:cubicBezTo>
                  <a:lnTo>
                    <a:pt x="34403" y="65226"/>
                  </a:lnTo>
                  <a:lnTo>
                    <a:pt x="12866" y="53921"/>
                  </a:lnTo>
                  <a:lnTo>
                    <a:pt x="25651" y="35991"/>
                  </a:lnTo>
                  <a:cubicBezTo>
                    <a:pt x="25738" y="35869"/>
                    <a:pt x="25768" y="35715"/>
                    <a:pt x="25733" y="35569"/>
                  </a:cubicBezTo>
                  <a:cubicBezTo>
                    <a:pt x="25698" y="35423"/>
                    <a:pt x="25602" y="35299"/>
                    <a:pt x="25469" y="35229"/>
                  </a:cubicBezTo>
                  <a:lnTo>
                    <a:pt x="1310" y="22545"/>
                  </a:lnTo>
                  <a:lnTo>
                    <a:pt x="12654" y="6645"/>
                  </a:lnTo>
                  <a:lnTo>
                    <a:pt x="36939" y="19393"/>
                  </a:lnTo>
                  <a:cubicBezTo>
                    <a:pt x="37015" y="19433"/>
                    <a:pt x="37098" y="19452"/>
                    <a:pt x="37180" y="19452"/>
                  </a:cubicBezTo>
                  <a:cubicBezTo>
                    <a:pt x="37344" y="19452"/>
                    <a:pt x="37504" y="19376"/>
                    <a:pt x="37604" y="19235"/>
                  </a:cubicBezTo>
                  <a:lnTo>
                    <a:pt x="50474" y="1194"/>
                  </a:lnTo>
                  <a:close/>
                  <a:moveTo>
                    <a:pt x="50313" y="1"/>
                  </a:moveTo>
                  <a:cubicBezTo>
                    <a:pt x="50150" y="1"/>
                    <a:pt x="49991" y="79"/>
                    <a:pt x="49890" y="220"/>
                  </a:cubicBezTo>
                  <a:lnTo>
                    <a:pt x="37021" y="18260"/>
                  </a:lnTo>
                  <a:lnTo>
                    <a:pt x="12735" y="5512"/>
                  </a:lnTo>
                  <a:cubicBezTo>
                    <a:pt x="12658" y="5472"/>
                    <a:pt x="12575" y="5453"/>
                    <a:pt x="12493" y="5453"/>
                  </a:cubicBezTo>
                  <a:cubicBezTo>
                    <a:pt x="12329" y="5453"/>
                    <a:pt x="12170" y="5530"/>
                    <a:pt x="12069" y="5671"/>
                  </a:cubicBezTo>
                  <a:lnTo>
                    <a:pt x="117" y="22426"/>
                  </a:lnTo>
                  <a:cubicBezTo>
                    <a:pt x="30" y="22549"/>
                    <a:pt x="0" y="22704"/>
                    <a:pt x="35" y="22849"/>
                  </a:cubicBezTo>
                  <a:cubicBezTo>
                    <a:pt x="70" y="22996"/>
                    <a:pt x="166" y="23120"/>
                    <a:pt x="299" y="23190"/>
                  </a:cubicBezTo>
                  <a:lnTo>
                    <a:pt x="24458" y="35873"/>
                  </a:lnTo>
                  <a:lnTo>
                    <a:pt x="11672" y="53802"/>
                  </a:lnTo>
                  <a:cubicBezTo>
                    <a:pt x="11585" y="53925"/>
                    <a:pt x="11555" y="54078"/>
                    <a:pt x="11590" y="54225"/>
                  </a:cubicBezTo>
                  <a:cubicBezTo>
                    <a:pt x="11625" y="54370"/>
                    <a:pt x="11721" y="54494"/>
                    <a:pt x="11854" y="54564"/>
                  </a:cubicBezTo>
                  <a:lnTo>
                    <a:pt x="34321" y="66357"/>
                  </a:lnTo>
                  <a:cubicBezTo>
                    <a:pt x="34398" y="66398"/>
                    <a:pt x="34481" y="66418"/>
                    <a:pt x="34562" y="66418"/>
                  </a:cubicBezTo>
                  <a:cubicBezTo>
                    <a:pt x="34726" y="66418"/>
                    <a:pt x="34885" y="66340"/>
                    <a:pt x="34986" y="66200"/>
                  </a:cubicBezTo>
                  <a:lnTo>
                    <a:pt x="47854" y="48159"/>
                  </a:lnTo>
                  <a:lnTo>
                    <a:pt x="72145" y="60908"/>
                  </a:lnTo>
                  <a:cubicBezTo>
                    <a:pt x="72222" y="60948"/>
                    <a:pt x="72305" y="60967"/>
                    <a:pt x="72386" y="60967"/>
                  </a:cubicBezTo>
                  <a:cubicBezTo>
                    <a:pt x="72550" y="60967"/>
                    <a:pt x="72709" y="60891"/>
                    <a:pt x="72811" y="60749"/>
                  </a:cubicBezTo>
                  <a:lnTo>
                    <a:pt x="84761" y="43993"/>
                  </a:lnTo>
                  <a:cubicBezTo>
                    <a:pt x="84849" y="43870"/>
                    <a:pt x="84878" y="43717"/>
                    <a:pt x="84845" y="43570"/>
                  </a:cubicBezTo>
                  <a:cubicBezTo>
                    <a:pt x="84810" y="43424"/>
                    <a:pt x="84713" y="43300"/>
                    <a:pt x="84579" y="43230"/>
                  </a:cubicBezTo>
                  <a:lnTo>
                    <a:pt x="60556" y="30617"/>
                  </a:lnTo>
                  <a:lnTo>
                    <a:pt x="60418" y="30545"/>
                  </a:lnTo>
                  <a:lnTo>
                    <a:pt x="73208" y="12618"/>
                  </a:lnTo>
                  <a:cubicBezTo>
                    <a:pt x="73295" y="12495"/>
                    <a:pt x="73325" y="12342"/>
                    <a:pt x="73291" y="12195"/>
                  </a:cubicBezTo>
                  <a:cubicBezTo>
                    <a:pt x="73256" y="12048"/>
                    <a:pt x="73159" y="11925"/>
                    <a:pt x="73026" y="11855"/>
                  </a:cubicBezTo>
                  <a:lnTo>
                    <a:pt x="50556" y="61"/>
                  </a:lnTo>
                  <a:cubicBezTo>
                    <a:pt x="50478" y="20"/>
                    <a:pt x="50395" y="1"/>
                    <a:pt x="50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8;p24">
              <a:extLst>
                <a:ext uri="{FF2B5EF4-FFF2-40B4-BE49-F238E27FC236}">
                  <a16:creationId xmlns:a16="http://schemas.microsoft.com/office/drawing/2014/main" id="{2530D95E-F4A4-4EF4-EE6E-F5DB97B85B5B}"/>
                </a:ext>
              </a:extLst>
            </p:cNvPr>
            <p:cNvSpPr/>
            <p:nvPr/>
          </p:nvSpPr>
          <p:spPr>
            <a:xfrm>
              <a:off x="3151028" y="3656340"/>
              <a:ext cx="1666" cy="894"/>
            </a:xfrm>
            <a:custGeom>
              <a:avLst/>
              <a:gdLst/>
              <a:ahLst/>
              <a:cxnLst/>
              <a:rect l="l" t="t" r="r" b="b"/>
              <a:pathLst>
                <a:path w="138" h="74" extrusionOk="0">
                  <a:moveTo>
                    <a:pt x="0" y="1"/>
                  </a:moveTo>
                  <a:lnTo>
                    <a:pt x="138" y="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9;p24">
              <a:extLst>
                <a:ext uri="{FF2B5EF4-FFF2-40B4-BE49-F238E27FC236}">
                  <a16:creationId xmlns:a16="http://schemas.microsoft.com/office/drawing/2014/main" id="{B2C15F66-9666-6A7E-E46A-4BBE82CED65B}"/>
                </a:ext>
              </a:extLst>
            </p:cNvPr>
            <p:cNvSpPr/>
            <p:nvPr/>
          </p:nvSpPr>
          <p:spPr>
            <a:xfrm>
              <a:off x="3145776" y="3667774"/>
              <a:ext cx="217" cy="121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8" y="1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90;p24">
            <a:extLst>
              <a:ext uri="{FF2B5EF4-FFF2-40B4-BE49-F238E27FC236}">
                <a16:creationId xmlns:a16="http://schemas.microsoft.com/office/drawing/2014/main" id="{F2D7F16D-2D31-7C4F-B350-E99FCE6A3D4E}"/>
              </a:ext>
            </a:extLst>
          </p:cNvPr>
          <p:cNvGrpSpPr/>
          <p:nvPr/>
        </p:nvGrpSpPr>
        <p:grpSpPr>
          <a:xfrm rot="18388104">
            <a:off x="224224" y="2517616"/>
            <a:ext cx="264550" cy="267071"/>
            <a:chOff x="2361300" y="3287550"/>
            <a:chExt cx="1085415" cy="1028686"/>
          </a:xfrm>
        </p:grpSpPr>
        <p:sp>
          <p:nvSpPr>
            <p:cNvPr id="28" name="Google Shape;1091;p24">
              <a:extLst>
                <a:ext uri="{FF2B5EF4-FFF2-40B4-BE49-F238E27FC236}">
                  <a16:creationId xmlns:a16="http://schemas.microsoft.com/office/drawing/2014/main" id="{AF0B3F12-BE6A-8228-624E-84DC180F2FAA}"/>
                </a:ext>
              </a:extLst>
            </p:cNvPr>
            <p:cNvSpPr/>
            <p:nvPr/>
          </p:nvSpPr>
          <p:spPr>
            <a:xfrm>
              <a:off x="3135598" y="3429988"/>
              <a:ext cx="171550" cy="275612"/>
            </a:xfrm>
            <a:custGeom>
              <a:avLst/>
              <a:gdLst/>
              <a:ahLst/>
              <a:cxnLst/>
              <a:rect l="l" t="t" r="r" b="b"/>
              <a:pathLst>
                <a:path w="14207" h="22825" extrusionOk="0">
                  <a:moveTo>
                    <a:pt x="13640" y="0"/>
                  </a:moveTo>
                  <a:cubicBezTo>
                    <a:pt x="13476" y="0"/>
                    <a:pt x="13316" y="77"/>
                    <a:pt x="13215" y="218"/>
                  </a:cubicBezTo>
                  <a:lnTo>
                    <a:pt x="80" y="18630"/>
                  </a:lnTo>
                  <a:cubicBezTo>
                    <a:pt x="44" y="18682"/>
                    <a:pt x="17" y="18740"/>
                    <a:pt x="0" y="18800"/>
                  </a:cubicBezTo>
                  <a:lnTo>
                    <a:pt x="982" y="19158"/>
                  </a:lnTo>
                  <a:lnTo>
                    <a:pt x="12408" y="3142"/>
                  </a:lnTo>
                  <a:lnTo>
                    <a:pt x="8196" y="19073"/>
                  </a:lnTo>
                  <a:lnTo>
                    <a:pt x="5941" y="22374"/>
                  </a:lnTo>
                  <a:cubicBezTo>
                    <a:pt x="6172" y="22463"/>
                    <a:pt x="6205" y="22513"/>
                    <a:pt x="6433" y="22608"/>
                  </a:cubicBezTo>
                  <a:cubicBezTo>
                    <a:pt x="6533" y="22650"/>
                    <a:pt x="6697" y="22779"/>
                    <a:pt x="6797" y="22825"/>
                  </a:cubicBezTo>
                  <a:lnTo>
                    <a:pt x="9099" y="19601"/>
                  </a:lnTo>
                  <a:cubicBezTo>
                    <a:pt x="9135" y="19550"/>
                    <a:pt x="9162" y="19492"/>
                    <a:pt x="9179" y="19432"/>
                  </a:cubicBezTo>
                  <a:lnTo>
                    <a:pt x="14142" y="654"/>
                  </a:lnTo>
                  <a:cubicBezTo>
                    <a:pt x="14207" y="410"/>
                    <a:pt x="14088" y="157"/>
                    <a:pt x="13860" y="49"/>
                  </a:cubicBezTo>
                  <a:cubicBezTo>
                    <a:pt x="13790" y="16"/>
                    <a:pt x="13714" y="0"/>
                    <a:pt x="1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2;p24">
              <a:extLst>
                <a:ext uri="{FF2B5EF4-FFF2-40B4-BE49-F238E27FC236}">
                  <a16:creationId xmlns:a16="http://schemas.microsoft.com/office/drawing/2014/main" id="{AC677ABD-ACE1-293B-E65E-D47C434BFAEB}"/>
                </a:ext>
              </a:extLst>
            </p:cNvPr>
            <p:cNvSpPr/>
            <p:nvPr/>
          </p:nvSpPr>
          <p:spPr>
            <a:xfrm>
              <a:off x="2361300" y="3555691"/>
              <a:ext cx="371681" cy="352892"/>
            </a:xfrm>
            <a:custGeom>
              <a:avLst/>
              <a:gdLst/>
              <a:ahLst/>
              <a:cxnLst/>
              <a:rect l="l" t="t" r="r" b="b"/>
              <a:pathLst>
                <a:path w="30781" h="29225" extrusionOk="0">
                  <a:moveTo>
                    <a:pt x="5866" y="1285"/>
                  </a:moveTo>
                  <a:lnTo>
                    <a:pt x="29607" y="13750"/>
                  </a:lnTo>
                  <a:lnTo>
                    <a:pt x="19007" y="27941"/>
                  </a:lnTo>
                  <a:lnTo>
                    <a:pt x="1173" y="19030"/>
                  </a:lnTo>
                  <a:lnTo>
                    <a:pt x="5866" y="1285"/>
                  </a:lnTo>
                  <a:close/>
                  <a:moveTo>
                    <a:pt x="5531" y="0"/>
                  </a:moveTo>
                  <a:cubicBezTo>
                    <a:pt x="5460" y="0"/>
                    <a:pt x="5388" y="15"/>
                    <a:pt x="5320" y="45"/>
                  </a:cubicBezTo>
                  <a:cubicBezTo>
                    <a:pt x="5176" y="108"/>
                    <a:pt x="5067" y="234"/>
                    <a:pt x="5027" y="388"/>
                  </a:cubicBezTo>
                  <a:lnTo>
                    <a:pt x="62" y="19164"/>
                  </a:lnTo>
                  <a:cubicBezTo>
                    <a:pt x="0" y="19399"/>
                    <a:pt x="108" y="19645"/>
                    <a:pt x="323" y="19758"/>
                  </a:cubicBezTo>
                  <a:lnTo>
                    <a:pt x="19101" y="29165"/>
                  </a:lnTo>
                  <a:cubicBezTo>
                    <a:pt x="19176" y="29204"/>
                    <a:pt x="19259" y="29224"/>
                    <a:pt x="19342" y="29224"/>
                  </a:cubicBezTo>
                  <a:cubicBezTo>
                    <a:pt x="19413" y="29224"/>
                    <a:pt x="19485" y="29209"/>
                    <a:pt x="19552" y="29180"/>
                  </a:cubicBezTo>
                  <a:cubicBezTo>
                    <a:pt x="19696" y="29117"/>
                    <a:pt x="19805" y="28990"/>
                    <a:pt x="19846" y="28838"/>
                  </a:cubicBezTo>
                  <a:lnTo>
                    <a:pt x="30719" y="13614"/>
                  </a:lnTo>
                  <a:cubicBezTo>
                    <a:pt x="30781" y="13379"/>
                    <a:pt x="30673" y="13133"/>
                    <a:pt x="30458" y="13020"/>
                  </a:cubicBezTo>
                  <a:lnTo>
                    <a:pt x="5772" y="59"/>
                  </a:lnTo>
                  <a:cubicBezTo>
                    <a:pt x="5697" y="20"/>
                    <a:pt x="5614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3;p24">
              <a:extLst>
                <a:ext uri="{FF2B5EF4-FFF2-40B4-BE49-F238E27FC236}">
                  <a16:creationId xmlns:a16="http://schemas.microsoft.com/office/drawing/2014/main" id="{0ED613A5-E36D-BFB5-1E86-A3E9F905AFD0}"/>
                </a:ext>
              </a:extLst>
            </p:cNvPr>
            <p:cNvSpPr/>
            <p:nvPr/>
          </p:nvSpPr>
          <p:spPr>
            <a:xfrm>
              <a:off x="2930628" y="3854633"/>
              <a:ext cx="371765" cy="395818"/>
            </a:xfrm>
            <a:custGeom>
              <a:avLst/>
              <a:gdLst/>
              <a:ahLst/>
              <a:cxnLst/>
              <a:rect l="l" t="t" r="r" b="b"/>
              <a:pathLst>
                <a:path w="30788" h="32780" extrusionOk="0">
                  <a:moveTo>
                    <a:pt x="5866" y="1285"/>
                  </a:moveTo>
                  <a:lnTo>
                    <a:pt x="29614" y="13748"/>
                  </a:lnTo>
                  <a:lnTo>
                    <a:pt x="24920" y="31495"/>
                  </a:lnTo>
                  <a:lnTo>
                    <a:pt x="1175" y="19028"/>
                  </a:lnTo>
                  <a:lnTo>
                    <a:pt x="5866" y="1285"/>
                  </a:lnTo>
                  <a:close/>
                  <a:moveTo>
                    <a:pt x="5530" y="0"/>
                  </a:moveTo>
                  <a:cubicBezTo>
                    <a:pt x="5459" y="0"/>
                    <a:pt x="5388" y="15"/>
                    <a:pt x="5321" y="45"/>
                  </a:cubicBezTo>
                  <a:cubicBezTo>
                    <a:pt x="5175" y="108"/>
                    <a:pt x="5068" y="234"/>
                    <a:pt x="5027" y="387"/>
                  </a:cubicBezTo>
                  <a:lnTo>
                    <a:pt x="63" y="19163"/>
                  </a:lnTo>
                  <a:cubicBezTo>
                    <a:pt x="1" y="19399"/>
                    <a:pt x="108" y="19644"/>
                    <a:pt x="324" y="19757"/>
                  </a:cubicBezTo>
                  <a:lnTo>
                    <a:pt x="25013" y="32720"/>
                  </a:lnTo>
                  <a:cubicBezTo>
                    <a:pt x="25088" y="32759"/>
                    <a:pt x="25172" y="32779"/>
                    <a:pt x="25255" y="32779"/>
                  </a:cubicBezTo>
                  <a:cubicBezTo>
                    <a:pt x="25326" y="32779"/>
                    <a:pt x="25398" y="32764"/>
                    <a:pt x="25465" y="32735"/>
                  </a:cubicBezTo>
                  <a:cubicBezTo>
                    <a:pt x="25611" y="32671"/>
                    <a:pt x="25718" y="32545"/>
                    <a:pt x="25759" y="32393"/>
                  </a:cubicBezTo>
                  <a:lnTo>
                    <a:pt x="30726" y="13614"/>
                  </a:lnTo>
                  <a:cubicBezTo>
                    <a:pt x="30788" y="13378"/>
                    <a:pt x="30679" y="13133"/>
                    <a:pt x="30463" y="13020"/>
                  </a:cubicBezTo>
                  <a:lnTo>
                    <a:pt x="5772" y="59"/>
                  </a:lnTo>
                  <a:cubicBezTo>
                    <a:pt x="5696" y="20"/>
                    <a:pt x="5613" y="0"/>
                    <a:pt x="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4;p24">
              <a:extLst>
                <a:ext uri="{FF2B5EF4-FFF2-40B4-BE49-F238E27FC236}">
                  <a16:creationId xmlns:a16="http://schemas.microsoft.com/office/drawing/2014/main" id="{F92055AB-5EE3-45DF-AFC1-662B7A88EA45}"/>
                </a:ext>
              </a:extLst>
            </p:cNvPr>
            <p:cNvSpPr/>
            <p:nvPr/>
          </p:nvSpPr>
          <p:spPr>
            <a:xfrm>
              <a:off x="3228713" y="3808787"/>
              <a:ext cx="218002" cy="441667"/>
            </a:xfrm>
            <a:custGeom>
              <a:avLst/>
              <a:gdLst/>
              <a:ahLst/>
              <a:cxnLst/>
              <a:rect l="l" t="t" r="r" b="b"/>
              <a:pathLst>
                <a:path w="18054" h="36577" extrusionOk="0">
                  <a:moveTo>
                    <a:pt x="16254" y="3143"/>
                  </a:moveTo>
                  <a:lnTo>
                    <a:pt x="12044" y="19071"/>
                  </a:lnTo>
                  <a:lnTo>
                    <a:pt x="1799" y="33433"/>
                  </a:lnTo>
                  <a:lnTo>
                    <a:pt x="6012" y="17502"/>
                  </a:lnTo>
                  <a:lnTo>
                    <a:pt x="16254" y="3143"/>
                  </a:lnTo>
                  <a:close/>
                  <a:moveTo>
                    <a:pt x="17487" y="0"/>
                  </a:moveTo>
                  <a:cubicBezTo>
                    <a:pt x="17323" y="0"/>
                    <a:pt x="17163" y="78"/>
                    <a:pt x="17062" y="219"/>
                  </a:cubicBezTo>
                  <a:lnTo>
                    <a:pt x="5110" y="16976"/>
                  </a:lnTo>
                  <a:cubicBezTo>
                    <a:pt x="5074" y="17027"/>
                    <a:pt x="5047" y="17084"/>
                    <a:pt x="5031" y="17144"/>
                  </a:cubicBezTo>
                  <a:lnTo>
                    <a:pt x="65" y="35923"/>
                  </a:lnTo>
                  <a:cubicBezTo>
                    <a:pt x="0" y="36167"/>
                    <a:pt x="119" y="36420"/>
                    <a:pt x="346" y="36528"/>
                  </a:cubicBezTo>
                  <a:cubicBezTo>
                    <a:pt x="418" y="36560"/>
                    <a:pt x="493" y="36576"/>
                    <a:pt x="567" y="36576"/>
                  </a:cubicBezTo>
                  <a:cubicBezTo>
                    <a:pt x="731" y="36576"/>
                    <a:pt x="892" y="36499"/>
                    <a:pt x="991" y="36358"/>
                  </a:cubicBezTo>
                  <a:lnTo>
                    <a:pt x="12946" y="19598"/>
                  </a:lnTo>
                  <a:cubicBezTo>
                    <a:pt x="12982" y="19548"/>
                    <a:pt x="13009" y="19490"/>
                    <a:pt x="13025" y="19429"/>
                  </a:cubicBezTo>
                  <a:lnTo>
                    <a:pt x="17989" y="654"/>
                  </a:lnTo>
                  <a:cubicBezTo>
                    <a:pt x="18053" y="411"/>
                    <a:pt x="17935" y="157"/>
                    <a:pt x="17707" y="50"/>
                  </a:cubicBezTo>
                  <a:cubicBezTo>
                    <a:pt x="17636" y="16"/>
                    <a:pt x="17561" y="0"/>
                    <a:pt x="1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5;p24">
              <a:extLst>
                <a:ext uri="{FF2B5EF4-FFF2-40B4-BE49-F238E27FC236}">
                  <a16:creationId xmlns:a16="http://schemas.microsoft.com/office/drawing/2014/main" id="{BD086ECF-C245-A8C0-9124-1F59AFBBB618}"/>
                </a:ext>
              </a:extLst>
            </p:cNvPr>
            <p:cNvSpPr/>
            <p:nvPr/>
          </p:nvSpPr>
          <p:spPr>
            <a:xfrm>
              <a:off x="2772060" y="3854621"/>
              <a:ext cx="232214" cy="461615"/>
            </a:xfrm>
            <a:custGeom>
              <a:avLst/>
              <a:gdLst/>
              <a:ahLst/>
              <a:cxnLst/>
              <a:rect l="l" t="t" r="r" b="b"/>
              <a:pathLst>
                <a:path w="19231" h="38229" extrusionOk="0">
                  <a:moveTo>
                    <a:pt x="17432" y="3144"/>
                  </a:moveTo>
                  <a:lnTo>
                    <a:pt x="13220" y="19072"/>
                  </a:lnTo>
                  <a:lnTo>
                    <a:pt x="1800" y="35085"/>
                  </a:lnTo>
                  <a:lnTo>
                    <a:pt x="6010" y="19156"/>
                  </a:lnTo>
                  <a:lnTo>
                    <a:pt x="17432" y="3144"/>
                  </a:lnTo>
                  <a:close/>
                  <a:moveTo>
                    <a:pt x="18663" y="1"/>
                  </a:moveTo>
                  <a:cubicBezTo>
                    <a:pt x="18499" y="1"/>
                    <a:pt x="18339" y="78"/>
                    <a:pt x="18240" y="219"/>
                  </a:cubicBezTo>
                  <a:lnTo>
                    <a:pt x="5108" y="18629"/>
                  </a:lnTo>
                  <a:cubicBezTo>
                    <a:pt x="5072" y="18680"/>
                    <a:pt x="5045" y="18738"/>
                    <a:pt x="5029" y="18799"/>
                  </a:cubicBezTo>
                  <a:lnTo>
                    <a:pt x="65" y="37574"/>
                  </a:lnTo>
                  <a:cubicBezTo>
                    <a:pt x="1" y="37818"/>
                    <a:pt x="119" y="38072"/>
                    <a:pt x="347" y="38179"/>
                  </a:cubicBezTo>
                  <a:cubicBezTo>
                    <a:pt x="418" y="38212"/>
                    <a:pt x="494" y="38228"/>
                    <a:pt x="568" y="38228"/>
                  </a:cubicBezTo>
                  <a:cubicBezTo>
                    <a:pt x="732" y="38228"/>
                    <a:pt x="891" y="38150"/>
                    <a:pt x="992" y="38010"/>
                  </a:cubicBezTo>
                  <a:lnTo>
                    <a:pt x="14122" y="19599"/>
                  </a:lnTo>
                  <a:cubicBezTo>
                    <a:pt x="14158" y="19548"/>
                    <a:pt x="14185" y="19491"/>
                    <a:pt x="14201" y="19431"/>
                  </a:cubicBezTo>
                  <a:lnTo>
                    <a:pt x="19166" y="654"/>
                  </a:lnTo>
                  <a:cubicBezTo>
                    <a:pt x="19231" y="412"/>
                    <a:pt x="19111" y="157"/>
                    <a:pt x="18885" y="51"/>
                  </a:cubicBezTo>
                  <a:cubicBezTo>
                    <a:pt x="18814" y="17"/>
                    <a:pt x="18738" y="1"/>
                    <a:pt x="18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6;p24">
              <a:extLst>
                <a:ext uri="{FF2B5EF4-FFF2-40B4-BE49-F238E27FC236}">
                  <a16:creationId xmlns:a16="http://schemas.microsoft.com/office/drawing/2014/main" id="{4F3EB939-E866-ABCB-F191-F947D00438BA}"/>
                </a:ext>
              </a:extLst>
            </p:cNvPr>
            <p:cNvSpPr/>
            <p:nvPr/>
          </p:nvSpPr>
          <p:spPr>
            <a:xfrm>
              <a:off x="2500780" y="3934515"/>
              <a:ext cx="344922" cy="381715"/>
            </a:xfrm>
            <a:custGeom>
              <a:avLst/>
              <a:gdLst/>
              <a:ahLst/>
              <a:cxnLst/>
              <a:rect l="l" t="t" r="r" b="b"/>
              <a:pathLst>
                <a:path w="28565" h="31612" extrusionOk="0">
                  <a:moveTo>
                    <a:pt x="5870" y="1286"/>
                  </a:moveTo>
                  <a:lnTo>
                    <a:pt x="27392" y="12582"/>
                  </a:lnTo>
                  <a:lnTo>
                    <a:pt x="22700" y="30327"/>
                  </a:lnTo>
                  <a:lnTo>
                    <a:pt x="1174" y="19026"/>
                  </a:lnTo>
                  <a:lnTo>
                    <a:pt x="5870" y="1286"/>
                  </a:lnTo>
                  <a:close/>
                  <a:moveTo>
                    <a:pt x="5532" y="1"/>
                  </a:moveTo>
                  <a:cubicBezTo>
                    <a:pt x="5462" y="1"/>
                    <a:pt x="5390" y="15"/>
                    <a:pt x="5323" y="44"/>
                  </a:cubicBezTo>
                  <a:cubicBezTo>
                    <a:pt x="5179" y="109"/>
                    <a:pt x="5071" y="235"/>
                    <a:pt x="5031" y="388"/>
                  </a:cubicBezTo>
                  <a:lnTo>
                    <a:pt x="62" y="19161"/>
                  </a:lnTo>
                  <a:cubicBezTo>
                    <a:pt x="0" y="19397"/>
                    <a:pt x="109" y="19643"/>
                    <a:pt x="323" y="19755"/>
                  </a:cubicBezTo>
                  <a:lnTo>
                    <a:pt x="22795" y="31551"/>
                  </a:lnTo>
                  <a:cubicBezTo>
                    <a:pt x="22870" y="31591"/>
                    <a:pt x="22954" y="31611"/>
                    <a:pt x="23036" y="31611"/>
                  </a:cubicBezTo>
                  <a:lnTo>
                    <a:pt x="23037" y="31611"/>
                  </a:lnTo>
                  <a:cubicBezTo>
                    <a:pt x="23107" y="31611"/>
                    <a:pt x="23178" y="31597"/>
                    <a:pt x="23246" y="31567"/>
                  </a:cubicBezTo>
                  <a:cubicBezTo>
                    <a:pt x="23391" y="31502"/>
                    <a:pt x="23499" y="31377"/>
                    <a:pt x="23539" y="31224"/>
                  </a:cubicBezTo>
                  <a:lnTo>
                    <a:pt x="28503" y="12447"/>
                  </a:lnTo>
                  <a:cubicBezTo>
                    <a:pt x="28565" y="12213"/>
                    <a:pt x="28457" y="11967"/>
                    <a:pt x="28241" y="11853"/>
                  </a:cubicBezTo>
                  <a:lnTo>
                    <a:pt x="5776" y="60"/>
                  </a:lnTo>
                  <a:cubicBezTo>
                    <a:pt x="5700" y="21"/>
                    <a:pt x="5616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7;p24">
              <a:extLst>
                <a:ext uri="{FF2B5EF4-FFF2-40B4-BE49-F238E27FC236}">
                  <a16:creationId xmlns:a16="http://schemas.microsoft.com/office/drawing/2014/main" id="{5F2D2D2F-700C-2067-EA5E-8B5756B59CA6}"/>
                </a:ext>
              </a:extLst>
            </p:cNvPr>
            <p:cNvSpPr/>
            <p:nvPr/>
          </p:nvSpPr>
          <p:spPr>
            <a:xfrm>
              <a:off x="2421538" y="3287550"/>
              <a:ext cx="1024914" cy="802009"/>
            </a:xfrm>
            <a:custGeom>
              <a:avLst/>
              <a:gdLst/>
              <a:ahLst/>
              <a:cxnLst/>
              <a:rect l="l" t="t" r="r" b="b"/>
              <a:pathLst>
                <a:path w="84879" h="66419" extrusionOk="0">
                  <a:moveTo>
                    <a:pt x="50474" y="1194"/>
                  </a:moveTo>
                  <a:lnTo>
                    <a:pt x="72015" y="12500"/>
                  </a:lnTo>
                  <a:lnTo>
                    <a:pt x="59225" y="30426"/>
                  </a:lnTo>
                  <a:cubicBezTo>
                    <a:pt x="59138" y="30549"/>
                    <a:pt x="59108" y="30702"/>
                    <a:pt x="59142" y="30849"/>
                  </a:cubicBezTo>
                  <a:cubicBezTo>
                    <a:pt x="59177" y="30996"/>
                    <a:pt x="59274" y="31120"/>
                    <a:pt x="59407" y="31190"/>
                  </a:cubicBezTo>
                  <a:lnTo>
                    <a:pt x="59983" y="31491"/>
                  </a:lnTo>
                  <a:lnTo>
                    <a:pt x="60001" y="31501"/>
                  </a:lnTo>
                  <a:lnTo>
                    <a:pt x="83568" y="43874"/>
                  </a:lnTo>
                  <a:lnTo>
                    <a:pt x="72226" y="59776"/>
                  </a:lnTo>
                  <a:lnTo>
                    <a:pt x="47936" y="47026"/>
                  </a:lnTo>
                  <a:cubicBezTo>
                    <a:pt x="47858" y="46986"/>
                    <a:pt x="47775" y="46967"/>
                    <a:pt x="47693" y="46967"/>
                  </a:cubicBezTo>
                  <a:cubicBezTo>
                    <a:pt x="47530" y="46967"/>
                    <a:pt x="47371" y="47044"/>
                    <a:pt x="47271" y="47185"/>
                  </a:cubicBezTo>
                  <a:lnTo>
                    <a:pt x="34403" y="65226"/>
                  </a:lnTo>
                  <a:lnTo>
                    <a:pt x="12866" y="53921"/>
                  </a:lnTo>
                  <a:lnTo>
                    <a:pt x="25651" y="35991"/>
                  </a:lnTo>
                  <a:cubicBezTo>
                    <a:pt x="25738" y="35869"/>
                    <a:pt x="25768" y="35715"/>
                    <a:pt x="25733" y="35569"/>
                  </a:cubicBezTo>
                  <a:cubicBezTo>
                    <a:pt x="25698" y="35423"/>
                    <a:pt x="25602" y="35299"/>
                    <a:pt x="25469" y="35229"/>
                  </a:cubicBezTo>
                  <a:lnTo>
                    <a:pt x="1310" y="22545"/>
                  </a:lnTo>
                  <a:lnTo>
                    <a:pt x="12654" y="6645"/>
                  </a:lnTo>
                  <a:lnTo>
                    <a:pt x="36939" y="19393"/>
                  </a:lnTo>
                  <a:cubicBezTo>
                    <a:pt x="37015" y="19433"/>
                    <a:pt x="37098" y="19452"/>
                    <a:pt x="37180" y="19452"/>
                  </a:cubicBezTo>
                  <a:cubicBezTo>
                    <a:pt x="37344" y="19452"/>
                    <a:pt x="37504" y="19376"/>
                    <a:pt x="37604" y="19235"/>
                  </a:cubicBezTo>
                  <a:lnTo>
                    <a:pt x="50474" y="1194"/>
                  </a:lnTo>
                  <a:close/>
                  <a:moveTo>
                    <a:pt x="50313" y="1"/>
                  </a:moveTo>
                  <a:cubicBezTo>
                    <a:pt x="50150" y="1"/>
                    <a:pt x="49991" y="79"/>
                    <a:pt x="49890" y="220"/>
                  </a:cubicBezTo>
                  <a:lnTo>
                    <a:pt x="37021" y="18260"/>
                  </a:lnTo>
                  <a:lnTo>
                    <a:pt x="12735" y="5512"/>
                  </a:lnTo>
                  <a:cubicBezTo>
                    <a:pt x="12658" y="5472"/>
                    <a:pt x="12575" y="5453"/>
                    <a:pt x="12493" y="5453"/>
                  </a:cubicBezTo>
                  <a:cubicBezTo>
                    <a:pt x="12329" y="5453"/>
                    <a:pt x="12170" y="5530"/>
                    <a:pt x="12069" y="5671"/>
                  </a:cubicBezTo>
                  <a:lnTo>
                    <a:pt x="117" y="22426"/>
                  </a:lnTo>
                  <a:cubicBezTo>
                    <a:pt x="30" y="22549"/>
                    <a:pt x="0" y="22704"/>
                    <a:pt x="35" y="22849"/>
                  </a:cubicBezTo>
                  <a:cubicBezTo>
                    <a:pt x="70" y="22996"/>
                    <a:pt x="166" y="23120"/>
                    <a:pt x="299" y="23190"/>
                  </a:cubicBezTo>
                  <a:lnTo>
                    <a:pt x="24458" y="35873"/>
                  </a:lnTo>
                  <a:lnTo>
                    <a:pt x="11672" y="53802"/>
                  </a:lnTo>
                  <a:cubicBezTo>
                    <a:pt x="11585" y="53925"/>
                    <a:pt x="11555" y="54078"/>
                    <a:pt x="11590" y="54225"/>
                  </a:cubicBezTo>
                  <a:cubicBezTo>
                    <a:pt x="11625" y="54370"/>
                    <a:pt x="11721" y="54494"/>
                    <a:pt x="11854" y="54564"/>
                  </a:cubicBezTo>
                  <a:lnTo>
                    <a:pt x="34321" y="66357"/>
                  </a:lnTo>
                  <a:cubicBezTo>
                    <a:pt x="34398" y="66398"/>
                    <a:pt x="34481" y="66418"/>
                    <a:pt x="34562" y="66418"/>
                  </a:cubicBezTo>
                  <a:cubicBezTo>
                    <a:pt x="34726" y="66418"/>
                    <a:pt x="34885" y="66340"/>
                    <a:pt x="34986" y="66200"/>
                  </a:cubicBezTo>
                  <a:lnTo>
                    <a:pt x="47854" y="48159"/>
                  </a:lnTo>
                  <a:lnTo>
                    <a:pt x="72145" y="60908"/>
                  </a:lnTo>
                  <a:cubicBezTo>
                    <a:pt x="72222" y="60948"/>
                    <a:pt x="72305" y="60967"/>
                    <a:pt x="72386" y="60967"/>
                  </a:cubicBezTo>
                  <a:cubicBezTo>
                    <a:pt x="72550" y="60967"/>
                    <a:pt x="72709" y="60891"/>
                    <a:pt x="72811" y="60749"/>
                  </a:cubicBezTo>
                  <a:lnTo>
                    <a:pt x="84761" y="43993"/>
                  </a:lnTo>
                  <a:cubicBezTo>
                    <a:pt x="84849" y="43870"/>
                    <a:pt x="84878" y="43717"/>
                    <a:pt x="84845" y="43570"/>
                  </a:cubicBezTo>
                  <a:cubicBezTo>
                    <a:pt x="84810" y="43424"/>
                    <a:pt x="84713" y="43300"/>
                    <a:pt x="84579" y="43230"/>
                  </a:cubicBezTo>
                  <a:lnTo>
                    <a:pt x="60556" y="30617"/>
                  </a:lnTo>
                  <a:lnTo>
                    <a:pt x="60418" y="30545"/>
                  </a:lnTo>
                  <a:lnTo>
                    <a:pt x="73208" y="12618"/>
                  </a:lnTo>
                  <a:cubicBezTo>
                    <a:pt x="73295" y="12495"/>
                    <a:pt x="73325" y="12342"/>
                    <a:pt x="73291" y="12195"/>
                  </a:cubicBezTo>
                  <a:cubicBezTo>
                    <a:pt x="73256" y="12048"/>
                    <a:pt x="73159" y="11925"/>
                    <a:pt x="73026" y="11855"/>
                  </a:cubicBezTo>
                  <a:lnTo>
                    <a:pt x="50556" y="61"/>
                  </a:lnTo>
                  <a:cubicBezTo>
                    <a:pt x="50478" y="20"/>
                    <a:pt x="50395" y="1"/>
                    <a:pt x="50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8;p24">
              <a:extLst>
                <a:ext uri="{FF2B5EF4-FFF2-40B4-BE49-F238E27FC236}">
                  <a16:creationId xmlns:a16="http://schemas.microsoft.com/office/drawing/2014/main" id="{7C6A14F6-E216-20E4-674D-13B896F3139F}"/>
                </a:ext>
              </a:extLst>
            </p:cNvPr>
            <p:cNvSpPr/>
            <p:nvPr/>
          </p:nvSpPr>
          <p:spPr>
            <a:xfrm>
              <a:off x="3151028" y="3656340"/>
              <a:ext cx="1666" cy="894"/>
            </a:xfrm>
            <a:custGeom>
              <a:avLst/>
              <a:gdLst/>
              <a:ahLst/>
              <a:cxnLst/>
              <a:rect l="l" t="t" r="r" b="b"/>
              <a:pathLst>
                <a:path w="138" h="74" extrusionOk="0">
                  <a:moveTo>
                    <a:pt x="0" y="1"/>
                  </a:moveTo>
                  <a:lnTo>
                    <a:pt x="138" y="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9;p24">
              <a:extLst>
                <a:ext uri="{FF2B5EF4-FFF2-40B4-BE49-F238E27FC236}">
                  <a16:creationId xmlns:a16="http://schemas.microsoft.com/office/drawing/2014/main" id="{5AB9292F-1159-E870-8F9E-662E30470F1C}"/>
                </a:ext>
              </a:extLst>
            </p:cNvPr>
            <p:cNvSpPr/>
            <p:nvPr/>
          </p:nvSpPr>
          <p:spPr>
            <a:xfrm>
              <a:off x="3145776" y="3667774"/>
              <a:ext cx="217" cy="121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8" y="1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90;p24">
            <a:extLst>
              <a:ext uri="{FF2B5EF4-FFF2-40B4-BE49-F238E27FC236}">
                <a16:creationId xmlns:a16="http://schemas.microsoft.com/office/drawing/2014/main" id="{E4377DB9-8FAC-1F6F-6983-173AF1B6047D}"/>
              </a:ext>
            </a:extLst>
          </p:cNvPr>
          <p:cNvGrpSpPr/>
          <p:nvPr/>
        </p:nvGrpSpPr>
        <p:grpSpPr>
          <a:xfrm rot="18388104">
            <a:off x="218828" y="3338377"/>
            <a:ext cx="264550" cy="267071"/>
            <a:chOff x="2361300" y="3287550"/>
            <a:chExt cx="1085415" cy="1028686"/>
          </a:xfrm>
        </p:grpSpPr>
        <p:sp>
          <p:nvSpPr>
            <p:cNvPr id="38" name="Google Shape;1091;p24">
              <a:extLst>
                <a:ext uri="{FF2B5EF4-FFF2-40B4-BE49-F238E27FC236}">
                  <a16:creationId xmlns:a16="http://schemas.microsoft.com/office/drawing/2014/main" id="{116BEE77-35CD-D145-3886-AA58B44C33CA}"/>
                </a:ext>
              </a:extLst>
            </p:cNvPr>
            <p:cNvSpPr/>
            <p:nvPr/>
          </p:nvSpPr>
          <p:spPr>
            <a:xfrm>
              <a:off x="3135598" y="3429988"/>
              <a:ext cx="171550" cy="275612"/>
            </a:xfrm>
            <a:custGeom>
              <a:avLst/>
              <a:gdLst/>
              <a:ahLst/>
              <a:cxnLst/>
              <a:rect l="l" t="t" r="r" b="b"/>
              <a:pathLst>
                <a:path w="14207" h="22825" extrusionOk="0">
                  <a:moveTo>
                    <a:pt x="13640" y="0"/>
                  </a:moveTo>
                  <a:cubicBezTo>
                    <a:pt x="13476" y="0"/>
                    <a:pt x="13316" y="77"/>
                    <a:pt x="13215" y="218"/>
                  </a:cubicBezTo>
                  <a:lnTo>
                    <a:pt x="80" y="18630"/>
                  </a:lnTo>
                  <a:cubicBezTo>
                    <a:pt x="44" y="18682"/>
                    <a:pt x="17" y="18740"/>
                    <a:pt x="0" y="18800"/>
                  </a:cubicBezTo>
                  <a:lnTo>
                    <a:pt x="982" y="19158"/>
                  </a:lnTo>
                  <a:lnTo>
                    <a:pt x="12408" y="3142"/>
                  </a:lnTo>
                  <a:lnTo>
                    <a:pt x="8196" y="19073"/>
                  </a:lnTo>
                  <a:lnTo>
                    <a:pt x="5941" y="22374"/>
                  </a:lnTo>
                  <a:cubicBezTo>
                    <a:pt x="6172" y="22463"/>
                    <a:pt x="6205" y="22513"/>
                    <a:pt x="6433" y="22608"/>
                  </a:cubicBezTo>
                  <a:cubicBezTo>
                    <a:pt x="6533" y="22650"/>
                    <a:pt x="6697" y="22779"/>
                    <a:pt x="6797" y="22825"/>
                  </a:cubicBezTo>
                  <a:lnTo>
                    <a:pt x="9099" y="19601"/>
                  </a:lnTo>
                  <a:cubicBezTo>
                    <a:pt x="9135" y="19550"/>
                    <a:pt x="9162" y="19492"/>
                    <a:pt x="9179" y="19432"/>
                  </a:cubicBezTo>
                  <a:lnTo>
                    <a:pt x="14142" y="654"/>
                  </a:lnTo>
                  <a:cubicBezTo>
                    <a:pt x="14207" y="410"/>
                    <a:pt x="14088" y="157"/>
                    <a:pt x="13860" y="49"/>
                  </a:cubicBezTo>
                  <a:cubicBezTo>
                    <a:pt x="13790" y="16"/>
                    <a:pt x="13714" y="0"/>
                    <a:pt x="1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2;p24">
              <a:extLst>
                <a:ext uri="{FF2B5EF4-FFF2-40B4-BE49-F238E27FC236}">
                  <a16:creationId xmlns:a16="http://schemas.microsoft.com/office/drawing/2014/main" id="{EBD59DEF-EC9C-736E-DAB1-1D616D64694C}"/>
                </a:ext>
              </a:extLst>
            </p:cNvPr>
            <p:cNvSpPr/>
            <p:nvPr/>
          </p:nvSpPr>
          <p:spPr>
            <a:xfrm>
              <a:off x="2361300" y="3555691"/>
              <a:ext cx="371681" cy="352892"/>
            </a:xfrm>
            <a:custGeom>
              <a:avLst/>
              <a:gdLst/>
              <a:ahLst/>
              <a:cxnLst/>
              <a:rect l="l" t="t" r="r" b="b"/>
              <a:pathLst>
                <a:path w="30781" h="29225" extrusionOk="0">
                  <a:moveTo>
                    <a:pt x="5866" y="1285"/>
                  </a:moveTo>
                  <a:lnTo>
                    <a:pt x="29607" y="13750"/>
                  </a:lnTo>
                  <a:lnTo>
                    <a:pt x="19007" y="27941"/>
                  </a:lnTo>
                  <a:lnTo>
                    <a:pt x="1173" y="19030"/>
                  </a:lnTo>
                  <a:lnTo>
                    <a:pt x="5866" y="1285"/>
                  </a:lnTo>
                  <a:close/>
                  <a:moveTo>
                    <a:pt x="5531" y="0"/>
                  </a:moveTo>
                  <a:cubicBezTo>
                    <a:pt x="5460" y="0"/>
                    <a:pt x="5388" y="15"/>
                    <a:pt x="5320" y="45"/>
                  </a:cubicBezTo>
                  <a:cubicBezTo>
                    <a:pt x="5176" y="108"/>
                    <a:pt x="5067" y="234"/>
                    <a:pt x="5027" y="388"/>
                  </a:cubicBezTo>
                  <a:lnTo>
                    <a:pt x="62" y="19164"/>
                  </a:lnTo>
                  <a:cubicBezTo>
                    <a:pt x="0" y="19399"/>
                    <a:pt x="108" y="19645"/>
                    <a:pt x="323" y="19758"/>
                  </a:cubicBezTo>
                  <a:lnTo>
                    <a:pt x="19101" y="29165"/>
                  </a:lnTo>
                  <a:cubicBezTo>
                    <a:pt x="19176" y="29204"/>
                    <a:pt x="19259" y="29224"/>
                    <a:pt x="19342" y="29224"/>
                  </a:cubicBezTo>
                  <a:cubicBezTo>
                    <a:pt x="19413" y="29224"/>
                    <a:pt x="19485" y="29209"/>
                    <a:pt x="19552" y="29180"/>
                  </a:cubicBezTo>
                  <a:cubicBezTo>
                    <a:pt x="19696" y="29117"/>
                    <a:pt x="19805" y="28990"/>
                    <a:pt x="19846" y="28838"/>
                  </a:cubicBezTo>
                  <a:lnTo>
                    <a:pt x="30719" y="13614"/>
                  </a:lnTo>
                  <a:cubicBezTo>
                    <a:pt x="30781" y="13379"/>
                    <a:pt x="30673" y="13133"/>
                    <a:pt x="30458" y="13020"/>
                  </a:cubicBezTo>
                  <a:lnTo>
                    <a:pt x="5772" y="59"/>
                  </a:lnTo>
                  <a:cubicBezTo>
                    <a:pt x="5697" y="20"/>
                    <a:pt x="5614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3;p24">
              <a:extLst>
                <a:ext uri="{FF2B5EF4-FFF2-40B4-BE49-F238E27FC236}">
                  <a16:creationId xmlns:a16="http://schemas.microsoft.com/office/drawing/2014/main" id="{9B44FCF9-2183-29BB-06F1-F05017420E74}"/>
                </a:ext>
              </a:extLst>
            </p:cNvPr>
            <p:cNvSpPr/>
            <p:nvPr/>
          </p:nvSpPr>
          <p:spPr>
            <a:xfrm>
              <a:off x="2930628" y="3854633"/>
              <a:ext cx="371765" cy="395818"/>
            </a:xfrm>
            <a:custGeom>
              <a:avLst/>
              <a:gdLst/>
              <a:ahLst/>
              <a:cxnLst/>
              <a:rect l="l" t="t" r="r" b="b"/>
              <a:pathLst>
                <a:path w="30788" h="32780" extrusionOk="0">
                  <a:moveTo>
                    <a:pt x="5866" y="1285"/>
                  </a:moveTo>
                  <a:lnTo>
                    <a:pt x="29614" y="13748"/>
                  </a:lnTo>
                  <a:lnTo>
                    <a:pt x="24920" y="31495"/>
                  </a:lnTo>
                  <a:lnTo>
                    <a:pt x="1175" y="19028"/>
                  </a:lnTo>
                  <a:lnTo>
                    <a:pt x="5866" y="1285"/>
                  </a:lnTo>
                  <a:close/>
                  <a:moveTo>
                    <a:pt x="5530" y="0"/>
                  </a:moveTo>
                  <a:cubicBezTo>
                    <a:pt x="5459" y="0"/>
                    <a:pt x="5388" y="15"/>
                    <a:pt x="5321" y="45"/>
                  </a:cubicBezTo>
                  <a:cubicBezTo>
                    <a:pt x="5175" y="108"/>
                    <a:pt x="5068" y="234"/>
                    <a:pt x="5027" y="387"/>
                  </a:cubicBezTo>
                  <a:lnTo>
                    <a:pt x="63" y="19163"/>
                  </a:lnTo>
                  <a:cubicBezTo>
                    <a:pt x="1" y="19399"/>
                    <a:pt x="108" y="19644"/>
                    <a:pt x="324" y="19757"/>
                  </a:cubicBezTo>
                  <a:lnTo>
                    <a:pt x="25013" y="32720"/>
                  </a:lnTo>
                  <a:cubicBezTo>
                    <a:pt x="25088" y="32759"/>
                    <a:pt x="25172" y="32779"/>
                    <a:pt x="25255" y="32779"/>
                  </a:cubicBezTo>
                  <a:cubicBezTo>
                    <a:pt x="25326" y="32779"/>
                    <a:pt x="25398" y="32764"/>
                    <a:pt x="25465" y="32735"/>
                  </a:cubicBezTo>
                  <a:cubicBezTo>
                    <a:pt x="25611" y="32671"/>
                    <a:pt x="25718" y="32545"/>
                    <a:pt x="25759" y="32393"/>
                  </a:cubicBezTo>
                  <a:lnTo>
                    <a:pt x="30726" y="13614"/>
                  </a:lnTo>
                  <a:cubicBezTo>
                    <a:pt x="30788" y="13378"/>
                    <a:pt x="30679" y="13133"/>
                    <a:pt x="30463" y="13020"/>
                  </a:cubicBezTo>
                  <a:lnTo>
                    <a:pt x="5772" y="59"/>
                  </a:lnTo>
                  <a:cubicBezTo>
                    <a:pt x="5696" y="20"/>
                    <a:pt x="5613" y="0"/>
                    <a:pt x="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94;p24">
              <a:extLst>
                <a:ext uri="{FF2B5EF4-FFF2-40B4-BE49-F238E27FC236}">
                  <a16:creationId xmlns:a16="http://schemas.microsoft.com/office/drawing/2014/main" id="{62EEBFD1-230F-587A-EDDB-886FF4056ECF}"/>
                </a:ext>
              </a:extLst>
            </p:cNvPr>
            <p:cNvSpPr/>
            <p:nvPr/>
          </p:nvSpPr>
          <p:spPr>
            <a:xfrm>
              <a:off x="3228713" y="3808787"/>
              <a:ext cx="218002" cy="441667"/>
            </a:xfrm>
            <a:custGeom>
              <a:avLst/>
              <a:gdLst/>
              <a:ahLst/>
              <a:cxnLst/>
              <a:rect l="l" t="t" r="r" b="b"/>
              <a:pathLst>
                <a:path w="18054" h="36577" extrusionOk="0">
                  <a:moveTo>
                    <a:pt x="16254" y="3143"/>
                  </a:moveTo>
                  <a:lnTo>
                    <a:pt x="12044" y="19071"/>
                  </a:lnTo>
                  <a:lnTo>
                    <a:pt x="1799" y="33433"/>
                  </a:lnTo>
                  <a:lnTo>
                    <a:pt x="6012" y="17502"/>
                  </a:lnTo>
                  <a:lnTo>
                    <a:pt x="16254" y="3143"/>
                  </a:lnTo>
                  <a:close/>
                  <a:moveTo>
                    <a:pt x="17487" y="0"/>
                  </a:moveTo>
                  <a:cubicBezTo>
                    <a:pt x="17323" y="0"/>
                    <a:pt x="17163" y="78"/>
                    <a:pt x="17062" y="219"/>
                  </a:cubicBezTo>
                  <a:lnTo>
                    <a:pt x="5110" y="16976"/>
                  </a:lnTo>
                  <a:cubicBezTo>
                    <a:pt x="5074" y="17027"/>
                    <a:pt x="5047" y="17084"/>
                    <a:pt x="5031" y="17144"/>
                  </a:cubicBezTo>
                  <a:lnTo>
                    <a:pt x="65" y="35923"/>
                  </a:lnTo>
                  <a:cubicBezTo>
                    <a:pt x="0" y="36167"/>
                    <a:pt x="119" y="36420"/>
                    <a:pt x="346" y="36528"/>
                  </a:cubicBezTo>
                  <a:cubicBezTo>
                    <a:pt x="418" y="36560"/>
                    <a:pt x="493" y="36576"/>
                    <a:pt x="567" y="36576"/>
                  </a:cubicBezTo>
                  <a:cubicBezTo>
                    <a:pt x="731" y="36576"/>
                    <a:pt x="892" y="36499"/>
                    <a:pt x="991" y="36358"/>
                  </a:cubicBezTo>
                  <a:lnTo>
                    <a:pt x="12946" y="19598"/>
                  </a:lnTo>
                  <a:cubicBezTo>
                    <a:pt x="12982" y="19548"/>
                    <a:pt x="13009" y="19490"/>
                    <a:pt x="13025" y="19429"/>
                  </a:cubicBezTo>
                  <a:lnTo>
                    <a:pt x="17989" y="654"/>
                  </a:lnTo>
                  <a:cubicBezTo>
                    <a:pt x="18053" y="411"/>
                    <a:pt x="17935" y="157"/>
                    <a:pt x="17707" y="50"/>
                  </a:cubicBezTo>
                  <a:cubicBezTo>
                    <a:pt x="17636" y="16"/>
                    <a:pt x="17561" y="0"/>
                    <a:pt x="1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5;p24">
              <a:extLst>
                <a:ext uri="{FF2B5EF4-FFF2-40B4-BE49-F238E27FC236}">
                  <a16:creationId xmlns:a16="http://schemas.microsoft.com/office/drawing/2014/main" id="{203603C5-0F64-FCE9-68D3-19335EF63BCC}"/>
                </a:ext>
              </a:extLst>
            </p:cNvPr>
            <p:cNvSpPr/>
            <p:nvPr/>
          </p:nvSpPr>
          <p:spPr>
            <a:xfrm>
              <a:off x="2772060" y="3854621"/>
              <a:ext cx="232214" cy="461615"/>
            </a:xfrm>
            <a:custGeom>
              <a:avLst/>
              <a:gdLst/>
              <a:ahLst/>
              <a:cxnLst/>
              <a:rect l="l" t="t" r="r" b="b"/>
              <a:pathLst>
                <a:path w="19231" h="38229" extrusionOk="0">
                  <a:moveTo>
                    <a:pt x="17432" y="3144"/>
                  </a:moveTo>
                  <a:lnTo>
                    <a:pt x="13220" y="19072"/>
                  </a:lnTo>
                  <a:lnTo>
                    <a:pt x="1800" y="35085"/>
                  </a:lnTo>
                  <a:lnTo>
                    <a:pt x="6010" y="19156"/>
                  </a:lnTo>
                  <a:lnTo>
                    <a:pt x="17432" y="3144"/>
                  </a:lnTo>
                  <a:close/>
                  <a:moveTo>
                    <a:pt x="18663" y="1"/>
                  </a:moveTo>
                  <a:cubicBezTo>
                    <a:pt x="18499" y="1"/>
                    <a:pt x="18339" y="78"/>
                    <a:pt x="18240" y="219"/>
                  </a:cubicBezTo>
                  <a:lnTo>
                    <a:pt x="5108" y="18629"/>
                  </a:lnTo>
                  <a:cubicBezTo>
                    <a:pt x="5072" y="18680"/>
                    <a:pt x="5045" y="18738"/>
                    <a:pt x="5029" y="18799"/>
                  </a:cubicBezTo>
                  <a:lnTo>
                    <a:pt x="65" y="37574"/>
                  </a:lnTo>
                  <a:cubicBezTo>
                    <a:pt x="1" y="37818"/>
                    <a:pt x="119" y="38072"/>
                    <a:pt x="347" y="38179"/>
                  </a:cubicBezTo>
                  <a:cubicBezTo>
                    <a:pt x="418" y="38212"/>
                    <a:pt x="494" y="38228"/>
                    <a:pt x="568" y="38228"/>
                  </a:cubicBezTo>
                  <a:cubicBezTo>
                    <a:pt x="732" y="38228"/>
                    <a:pt x="891" y="38150"/>
                    <a:pt x="992" y="38010"/>
                  </a:cubicBezTo>
                  <a:lnTo>
                    <a:pt x="14122" y="19599"/>
                  </a:lnTo>
                  <a:cubicBezTo>
                    <a:pt x="14158" y="19548"/>
                    <a:pt x="14185" y="19491"/>
                    <a:pt x="14201" y="19431"/>
                  </a:cubicBezTo>
                  <a:lnTo>
                    <a:pt x="19166" y="654"/>
                  </a:lnTo>
                  <a:cubicBezTo>
                    <a:pt x="19231" y="412"/>
                    <a:pt x="19111" y="157"/>
                    <a:pt x="18885" y="51"/>
                  </a:cubicBezTo>
                  <a:cubicBezTo>
                    <a:pt x="18814" y="17"/>
                    <a:pt x="18738" y="1"/>
                    <a:pt x="18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96;p24">
              <a:extLst>
                <a:ext uri="{FF2B5EF4-FFF2-40B4-BE49-F238E27FC236}">
                  <a16:creationId xmlns:a16="http://schemas.microsoft.com/office/drawing/2014/main" id="{87F8DBF8-F577-B9AA-BD6D-EC857F7A5141}"/>
                </a:ext>
              </a:extLst>
            </p:cNvPr>
            <p:cNvSpPr/>
            <p:nvPr/>
          </p:nvSpPr>
          <p:spPr>
            <a:xfrm>
              <a:off x="2500780" y="3934515"/>
              <a:ext cx="344922" cy="381715"/>
            </a:xfrm>
            <a:custGeom>
              <a:avLst/>
              <a:gdLst/>
              <a:ahLst/>
              <a:cxnLst/>
              <a:rect l="l" t="t" r="r" b="b"/>
              <a:pathLst>
                <a:path w="28565" h="31612" extrusionOk="0">
                  <a:moveTo>
                    <a:pt x="5870" y="1286"/>
                  </a:moveTo>
                  <a:lnTo>
                    <a:pt x="27392" y="12582"/>
                  </a:lnTo>
                  <a:lnTo>
                    <a:pt x="22700" y="30327"/>
                  </a:lnTo>
                  <a:lnTo>
                    <a:pt x="1174" y="19026"/>
                  </a:lnTo>
                  <a:lnTo>
                    <a:pt x="5870" y="1286"/>
                  </a:lnTo>
                  <a:close/>
                  <a:moveTo>
                    <a:pt x="5532" y="1"/>
                  </a:moveTo>
                  <a:cubicBezTo>
                    <a:pt x="5462" y="1"/>
                    <a:pt x="5390" y="15"/>
                    <a:pt x="5323" y="44"/>
                  </a:cubicBezTo>
                  <a:cubicBezTo>
                    <a:pt x="5179" y="109"/>
                    <a:pt x="5071" y="235"/>
                    <a:pt x="5031" y="388"/>
                  </a:cubicBezTo>
                  <a:lnTo>
                    <a:pt x="62" y="19161"/>
                  </a:lnTo>
                  <a:cubicBezTo>
                    <a:pt x="0" y="19397"/>
                    <a:pt x="109" y="19643"/>
                    <a:pt x="323" y="19755"/>
                  </a:cubicBezTo>
                  <a:lnTo>
                    <a:pt x="22795" y="31551"/>
                  </a:lnTo>
                  <a:cubicBezTo>
                    <a:pt x="22870" y="31591"/>
                    <a:pt x="22954" y="31611"/>
                    <a:pt x="23036" y="31611"/>
                  </a:cubicBezTo>
                  <a:lnTo>
                    <a:pt x="23037" y="31611"/>
                  </a:lnTo>
                  <a:cubicBezTo>
                    <a:pt x="23107" y="31611"/>
                    <a:pt x="23178" y="31597"/>
                    <a:pt x="23246" y="31567"/>
                  </a:cubicBezTo>
                  <a:cubicBezTo>
                    <a:pt x="23391" y="31502"/>
                    <a:pt x="23499" y="31377"/>
                    <a:pt x="23539" y="31224"/>
                  </a:cubicBezTo>
                  <a:lnTo>
                    <a:pt x="28503" y="12447"/>
                  </a:lnTo>
                  <a:cubicBezTo>
                    <a:pt x="28565" y="12213"/>
                    <a:pt x="28457" y="11967"/>
                    <a:pt x="28241" y="11853"/>
                  </a:cubicBezTo>
                  <a:lnTo>
                    <a:pt x="5776" y="60"/>
                  </a:lnTo>
                  <a:cubicBezTo>
                    <a:pt x="5700" y="21"/>
                    <a:pt x="5616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7;p24">
              <a:extLst>
                <a:ext uri="{FF2B5EF4-FFF2-40B4-BE49-F238E27FC236}">
                  <a16:creationId xmlns:a16="http://schemas.microsoft.com/office/drawing/2014/main" id="{1D22A296-128D-A5FC-0F6E-11D8C86704C3}"/>
                </a:ext>
              </a:extLst>
            </p:cNvPr>
            <p:cNvSpPr/>
            <p:nvPr/>
          </p:nvSpPr>
          <p:spPr>
            <a:xfrm>
              <a:off x="2421538" y="3287550"/>
              <a:ext cx="1024914" cy="802009"/>
            </a:xfrm>
            <a:custGeom>
              <a:avLst/>
              <a:gdLst/>
              <a:ahLst/>
              <a:cxnLst/>
              <a:rect l="l" t="t" r="r" b="b"/>
              <a:pathLst>
                <a:path w="84879" h="66419" extrusionOk="0">
                  <a:moveTo>
                    <a:pt x="50474" y="1194"/>
                  </a:moveTo>
                  <a:lnTo>
                    <a:pt x="72015" y="12500"/>
                  </a:lnTo>
                  <a:lnTo>
                    <a:pt x="59225" y="30426"/>
                  </a:lnTo>
                  <a:cubicBezTo>
                    <a:pt x="59138" y="30549"/>
                    <a:pt x="59108" y="30702"/>
                    <a:pt x="59142" y="30849"/>
                  </a:cubicBezTo>
                  <a:cubicBezTo>
                    <a:pt x="59177" y="30996"/>
                    <a:pt x="59274" y="31120"/>
                    <a:pt x="59407" y="31190"/>
                  </a:cubicBezTo>
                  <a:lnTo>
                    <a:pt x="59983" y="31491"/>
                  </a:lnTo>
                  <a:lnTo>
                    <a:pt x="60001" y="31501"/>
                  </a:lnTo>
                  <a:lnTo>
                    <a:pt x="83568" y="43874"/>
                  </a:lnTo>
                  <a:lnTo>
                    <a:pt x="72226" y="59776"/>
                  </a:lnTo>
                  <a:lnTo>
                    <a:pt x="47936" y="47026"/>
                  </a:lnTo>
                  <a:cubicBezTo>
                    <a:pt x="47858" y="46986"/>
                    <a:pt x="47775" y="46967"/>
                    <a:pt x="47693" y="46967"/>
                  </a:cubicBezTo>
                  <a:cubicBezTo>
                    <a:pt x="47530" y="46967"/>
                    <a:pt x="47371" y="47044"/>
                    <a:pt x="47271" y="47185"/>
                  </a:cubicBezTo>
                  <a:lnTo>
                    <a:pt x="34403" y="65226"/>
                  </a:lnTo>
                  <a:lnTo>
                    <a:pt x="12866" y="53921"/>
                  </a:lnTo>
                  <a:lnTo>
                    <a:pt x="25651" y="35991"/>
                  </a:lnTo>
                  <a:cubicBezTo>
                    <a:pt x="25738" y="35869"/>
                    <a:pt x="25768" y="35715"/>
                    <a:pt x="25733" y="35569"/>
                  </a:cubicBezTo>
                  <a:cubicBezTo>
                    <a:pt x="25698" y="35423"/>
                    <a:pt x="25602" y="35299"/>
                    <a:pt x="25469" y="35229"/>
                  </a:cubicBezTo>
                  <a:lnTo>
                    <a:pt x="1310" y="22545"/>
                  </a:lnTo>
                  <a:lnTo>
                    <a:pt x="12654" y="6645"/>
                  </a:lnTo>
                  <a:lnTo>
                    <a:pt x="36939" y="19393"/>
                  </a:lnTo>
                  <a:cubicBezTo>
                    <a:pt x="37015" y="19433"/>
                    <a:pt x="37098" y="19452"/>
                    <a:pt x="37180" y="19452"/>
                  </a:cubicBezTo>
                  <a:cubicBezTo>
                    <a:pt x="37344" y="19452"/>
                    <a:pt x="37504" y="19376"/>
                    <a:pt x="37604" y="19235"/>
                  </a:cubicBezTo>
                  <a:lnTo>
                    <a:pt x="50474" y="1194"/>
                  </a:lnTo>
                  <a:close/>
                  <a:moveTo>
                    <a:pt x="50313" y="1"/>
                  </a:moveTo>
                  <a:cubicBezTo>
                    <a:pt x="50150" y="1"/>
                    <a:pt x="49991" y="79"/>
                    <a:pt x="49890" y="220"/>
                  </a:cubicBezTo>
                  <a:lnTo>
                    <a:pt x="37021" y="18260"/>
                  </a:lnTo>
                  <a:lnTo>
                    <a:pt x="12735" y="5512"/>
                  </a:lnTo>
                  <a:cubicBezTo>
                    <a:pt x="12658" y="5472"/>
                    <a:pt x="12575" y="5453"/>
                    <a:pt x="12493" y="5453"/>
                  </a:cubicBezTo>
                  <a:cubicBezTo>
                    <a:pt x="12329" y="5453"/>
                    <a:pt x="12170" y="5530"/>
                    <a:pt x="12069" y="5671"/>
                  </a:cubicBezTo>
                  <a:lnTo>
                    <a:pt x="117" y="22426"/>
                  </a:lnTo>
                  <a:cubicBezTo>
                    <a:pt x="30" y="22549"/>
                    <a:pt x="0" y="22704"/>
                    <a:pt x="35" y="22849"/>
                  </a:cubicBezTo>
                  <a:cubicBezTo>
                    <a:pt x="70" y="22996"/>
                    <a:pt x="166" y="23120"/>
                    <a:pt x="299" y="23190"/>
                  </a:cubicBezTo>
                  <a:lnTo>
                    <a:pt x="24458" y="35873"/>
                  </a:lnTo>
                  <a:lnTo>
                    <a:pt x="11672" y="53802"/>
                  </a:lnTo>
                  <a:cubicBezTo>
                    <a:pt x="11585" y="53925"/>
                    <a:pt x="11555" y="54078"/>
                    <a:pt x="11590" y="54225"/>
                  </a:cubicBezTo>
                  <a:cubicBezTo>
                    <a:pt x="11625" y="54370"/>
                    <a:pt x="11721" y="54494"/>
                    <a:pt x="11854" y="54564"/>
                  </a:cubicBezTo>
                  <a:lnTo>
                    <a:pt x="34321" y="66357"/>
                  </a:lnTo>
                  <a:cubicBezTo>
                    <a:pt x="34398" y="66398"/>
                    <a:pt x="34481" y="66418"/>
                    <a:pt x="34562" y="66418"/>
                  </a:cubicBezTo>
                  <a:cubicBezTo>
                    <a:pt x="34726" y="66418"/>
                    <a:pt x="34885" y="66340"/>
                    <a:pt x="34986" y="66200"/>
                  </a:cubicBezTo>
                  <a:lnTo>
                    <a:pt x="47854" y="48159"/>
                  </a:lnTo>
                  <a:lnTo>
                    <a:pt x="72145" y="60908"/>
                  </a:lnTo>
                  <a:cubicBezTo>
                    <a:pt x="72222" y="60948"/>
                    <a:pt x="72305" y="60967"/>
                    <a:pt x="72386" y="60967"/>
                  </a:cubicBezTo>
                  <a:cubicBezTo>
                    <a:pt x="72550" y="60967"/>
                    <a:pt x="72709" y="60891"/>
                    <a:pt x="72811" y="60749"/>
                  </a:cubicBezTo>
                  <a:lnTo>
                    <a:pt x="84761" y="43993"/>
                  </a:lnTo>
                  <a:cubicBezTo>
                    <a:pt x="84849" y="43870"/>
                    <a:pt x="84878" y="43717"/>
                    <a:pt x="84845" y="43570"/>
                  </a:cubicBezTo>
                  <a:cubicBezTo>
                    <a:pt x="84810" y="43424"/>
                    <a:pt x="84713" y="43300"/>
                    <a:pt x="84579" y="43230"/>
                  </a:cubicBezTo>
                  <a:lnTo>
                    <a:pt x="60556" y="30617"/>
                  </a:lnTo>
                  <a:lnTo>
                    <a:pt x="60418" y="30545"/>
                  </a:lnTo>
                  <a:lnTo>
                    <a:pt x="73208" y="12618"/>
                  </a:lnTo>
                  <a:cubicBezTo>
                    <a:pt x="73295" y="12495"/>
                    <a:pt x="73325" y="12342"/>
                    <a:pt x="73291" y="12195"/>
                  </a:cubicBezTo>
                  <a:cubicBezTo>
                    <a:pt x="73256" y="12048"/>
                    <a:pt x="73159" y="11925"/>
                    <a:pt x="73026" y="11855"/>
                  </a:cubicBezTo>
                  <a:lnTo>
                    <a:pt x="50556" y="61"/>
                  </a:lnTo>
                  <a:cubicBezTo>
                    <a:pt x="50478" y="20"/>
                    <a:pt x="50395" y="1"/>
                    <a:pt x="50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8;p24">
              <a:extLst>
                <a:ext uri="{FF2B5EF4-FFF2-40B4-BE49-F238E27FC236}">
                  <a16:creationId xmlns:a16="http://schemas.microsoft.com/office/drawing/2014/main" id="{268B34EB-B669-B7AF-9805-AFE6940B17EB}"/>
                </a:ext>
              </a:extLst>
            </p:cNvPr>
            <p:cNvSpPr/>
            <p:nvPr/>
          </p:nvSpPr>
          <p:spPr>
            <a:xfrm>
              <a:off x="3151028" y="3656340"/>
              <a:ext cx="1666" cy="894"/>
            </a:xfrm>
            <a:custGeom>
              <a:avLst/>
              <a:gdLst/>
              <a:ahLst/>
              <a:cxnLst/>
              <a:rect l="l" t="t" r="r" b="b"/>
              <a:pathLst>
                <a:path w="138" h="74" extrusionOk="0">
                  <a:moveTo>
                    <a:pt x="0" y="1"/>
                  </a:moveTo>
                  <a:lnTo>
                    <a:pt x="138" y="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99;p24">
              <a:extLst>
                <a:ext uri="{FF2B5EF4-FFF2-40B4-BE49-F238E27FC236}">
                  <a16:creationId xmlns:a16="http://schemas.microsoft.com/office/drawing/2014/main" id="{2AD63749-240F-EC5B-C078-9C05DD961258}"/>
                </a:ext>
              </a:extLst>
            </p:cNvPr>
            <p:cNvSpPr/>
            <p:nvPr/>
          </p:nvSpPr>
          <p:spPr>
            <a:xfrm>
              <a:off x="3145776" y="3667774"/>
              <a:ext cx="217" cy="121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8" y="1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090;p24">
            <a:extLst>
              <a:ext uri="{FF2B5EF4-FFF2-40B4-BE49-F238E27FC236}">
                <a16:creationId xmlns:a16="http://schemas.microsoft.com/office/drawing/2014/main" id="{50CC31A6-12A2-8179-C8D8-ECB037BB2C09}"/>
              </a:ext>
            </a:extLst>
          </p:cNvPr>
          <p:cNvGrpSpPr/>
          <p:nvPr/>
        </p:nvGrpSpPr>
        <p:grpSpPr>
          <a:xfrm rot="18388104">
            <a:off x="1763801" y="13929"/>
            <a:ext cx="782801" cy="741888"/>
            <a:chOff x="2361300" y="3287550"/>
            <a:chExt cx="1085415" cy="1028686"/>
          </a:xfrm>
        </p:grpSpPr>
        <p:sp>
          <p:nvSpPr>
            <p:cNvPr id="5" name="Google Shape;1091;p24">
              <a:extLst>
                <a:ext uri="{FF2B5EF4-FFF2-40B4-BE49-F238E27FC236}">
                  <a16:creationId xmlns:a16="http://schemas.microsoft.com/office/drawing/2014/main" id="{1D250BE2-CB2E-71E5-4F32-D5EBF2378886}"/>
                </a:ext>
              </a:extLst>
            </p:cNvPr>
            <p:cNvSpPr/>
            <p:nvPr/>
          </p:nvSpPr>
          <p:spPr>
            <a:xfrm>
              <a:off x="3135598" y="3429988"/>
              <a:ext cx="171550" cy="275612"/>
            </a:xfrm>
            <a:custGeom>
              <a:avLst/>
              <a:gdLst/>
              <a:ahLst/>
              <a:cxnLst/>
              <a:rect l="l" t="t" r="r" b="b"/>
              <a:pathLst>
                <a:path w="14207" h="22825" extrusionOk="0">
                  <a:moveTo>
                    <a:pt x="13640" y="0"/>
                  </a:moveTo>
                  <a:cubicBezTo>
                    <a:pt x="13476" y="0"/>
                    <a:pt x="13316" y="77"/>
                    <a:pt x="13215" y="218"/>
                  </a:cubicBezTo>
                  <a:lnTo>
                    <a:pt x="80" y="18630"/>
                  </a:lnTo>
                  <a:cubicBezTo>
                    <a:pt x="44" y="18682"/>
                    <a:pt x="17" y="18740"/>
                    <a:pt x="0" y="18800"/>
                  </a:cubicBezTo>
                  <a:lnTo>
                    <a:pt x="982" y="19158"/>
                  </a:lnTo>
                  <a:lnTo>
                    <a:pt x="12408" y="3142"/>
                  </a:lnTo>
                  <a:lnTo>
                    <a:pt x="8196" y="19073"/>
                  </a:lnTo>
                  <a:lnTo>
                    <a:pt x="5941" y="22374"/>
                  </a:lnTo>
                  <a:cubicBezTo>
                    <a:pt x="6172" y="22463"/>
                    <a:pt x="6205" y="22513"/>
                    <a:pt x="6433" y="22608"/>
                  </a:cubicBezTo>
                  <a:cubicBezTo>
                    <a:pt x="6533" y="22650"/>
                    <a:pt x="6697" y="22779"/>
                    <a:pt x="6797" y="22825"/>
                  </a:cubicBezTo>
                  <a:lnTo>
                    <a:pt x="9099" y="19601"/>
                  </a:lnTo>
                  <a:cubicBezTo>
                    <a:pt x="9135" y="19550"/>
                    <a:pt x="9162" y="19492"/>
                    <a:pt x="9179" y="19432"/>
                  </a:cubicBezTo>
                  <a:lnTo>
                    <a:pt x="14142" y="654"/>
                  </a:lnTo>
                  <a:cubicBezTo>
                    <a:pt x="14207" y="410"/>
                    <a:pt x="14088" y="157"/>
                    <a:pt x="13860" y="49"/>
                  </a:cubicBezTo>
                  <a:cubicBezTo>
                    <a:pt x="13790" y="16"/>
                    <a:pt x="13714" y="0"/>
                    <a:pt x="1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92;p24">
              <a:extLst>
                <a:ext uri="{FF2B5EF4-FFF2-40B4-BE49-F238E27FC236}">
                  <a16:creationId xmlns:a16="http://schemas.microsoft.com/office/drawing/2014/main" id="{AEDCCFEF-0F4A-490E-BD91-4B9491568D49}"/>
                </a:ext>
              </a:extLst>
            </p:cNvPr>
            <p:cNvSpPr/>
            <p:nvPr/>
          </p:nvSpPr>
          <p:spPr>
            <a:xfrm>
              <a:off x="2361300" y="3555691"/>
              <a:ext cx="371681" cy="352892"/>
            </a:xfrm>
            <a:custGeom>
              <a:avLst/>
              <a:gdLst/>
              <a:ahLst/>
              <a:cxnLst/>
              <a:rect l="l" t="t" r="r" b="b"/>
              <a:pathLst>
                <a:path w="30781" h="29225" extrusionOk="0">
                  <a:moveTo>
                    <a:pt x="5866" y="1285"/>
                  </a:moveTo>
                  <a:lnTo>
                    <a:pt x="29607" y="13750"/>
                  </a:lnTo>
                  <a:lnTo>
                    <a:pt x="19007" y="27941"/>
                  </a:lnTo>
                  <a:lnTo>
                    <a:pt x="1173" y="19030"/>
                  </a:lnTo>
                  <a:lnTo>
                    <a:pt x="5866" y="1285"/>
                  </a:lnTo>
                  <a:close/>
                  <a:moveTo>
                    <a:pt x="5531" y="0"/>
                  </a:moveTo>
                  <a:cubicBezTo>
                    <a:pt x="5460" y="0"/>
                    <a:pt x="5388" y="15"/>
                    <a:pt x="5320" y="45"/>
                  </a:cubicBezTo>
                  <a:cubicBezTo>
                    <a:pt x="5176" y="108"/>
                    <a:pt x="5067" y="234"/>
                    <a:pt x="5027" y="388"/>
                  </a:cubicBezTo>
                  <a:lnTo>
                    <a:pt x="62" y="19164"/>
                  </a:lnTo>
                  <a:cubicBezTo>
                    <a:pt x="0" y="19399"/>
                    <a:pt x="108" y="19645"/>
                    <a:pt x="323" y="19758"/>
                  </a:cubicBezTo>
                  <a:lnTo>
                    <a:pt x="19101" y="29165"/>
                  </a:lnTo>
                  <a:cubicBezTo>
                    <a:pt x="19176" y="29204"/>
                    <a:pt x="19259" y="29224"/>
                    <a:pt x="19342" y="29224"/>
                  </a:cubicBezTo>
                  <a:cubicBezTo>
                    <a:pt x="19413" y="29224"/>
                    <a:pt x="19485" y="29209"/>
                    <a:pt x="19552" y="29180"/>
                  </a:cubicBezTo>
                  <a:cubicBezTo>
                    <a:pt x="19696" y="29117"/>
                    <a:pt x="19805" y="28990"/>
                    <a:pt x="19846" y="28838"/>
                  </a:cubicBezTo>
                  <a:lnTo>
                    <a:pt x="30719" y="13614"/>
                  </a:lnTo>
                  <a:cubicBezTo>
                    <a:pt x="30781" y="13379"/>
                    <a:pt x="30673" y="13133"/>
                    <a:pt x="30458" y="13020"/>
                  </a:cubicBezTo>
                  <a:lnTo>
                    <a:pt x="5772" y="59"/>
                  </a:lnTo>
                  <a:cubicBezTo>
                    <a:pt x="5697" y="20"/>
                    <a:pt x="5614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93;p24">
              <a:extLst>
                <a:ext uri="{FF2B5EF4-FFF2-40B4-BE49-F238E27FC236}">
                  <a16:creationId xmlns:a16="http://schemas.microsoft.com/office/drawing/2014/main" id="{A9339B53-4CA2-2584-9462-BF3DA324AA38}"/>
                </a:ext>
              </a:extLst>
            </p:cNvPr>
            <p:cNvSpPr/>
            <p:nvPr/>
          </p:nvSpPr>
          <p:spPr>
            <a:xfrm>
              <a:off x="2930628" y="3854633"/>
              <a:ext cx="371765" cy="395818"/>
            </a:xfrm>
            <a:custGeom>
              <a:avLst/>
              <a:gdLst/>
              <a:ahLst/>
              <a:cxnLst/>
              <a:rect l="l" t="t" r="r" b="b"/>
              <a:pathLst>
                <a:path w="30788" h="32780" extrusionOk="0">
                  <a:moveTo>
                    <a:pt x="5866" y="1285"/>
                  </a:moveTo>
                  <a:lnTo>
                    <a:pt x="29614" y="13748"/>
                  </a:lnTo>
                  <a:lnTo>
                    <a:pt x="24920" y="31495"/>
                  </a:lnTo>
                  <a:lnTo>
                    <a:pt x="1175" y="19028"/>
                  </a:lnTo>
                  <a:lnTo>
                    <a:pt x="5866" y="1285"/>
                  </a:lnTo>
                  <a:close/>
                  <a:moveTo>
                    <a:pt x="5530" y="0"/>
                  </a:moveTo>
                  <a:cubicBezTo>
                    <a:pt x="5459" y="0"/>
                    <a:pt x="5388" y="15"/>
                    <a:pt x="5321" y="45"/>
                  </a:cubicBezTo>
                  <a:cubicBezTo>
                    <a:pt x="5175" y="108"/>
                    <a:pt x="5068" y="234"/>
                    <a:pt x="5027" y="387"/>
                  </a:cubicBezTo>
                  <a:lnTo>
                    <a:pt x="63" y="19163"/>
                  </a:lnTo>
                  <a:cubicBezTo>
                    <a:pt x="1" y="19399"/>
                    <a:pt x="108" y="19644"/>
                    <a:pt x="324" y="19757"/>
                  </a:cubicBezTo>
                  <a:lnTo>
                    <a:pt x="25013" y="32720"/>
                  </a:lnTo>
                  <a:cubicBezTo>
                    <a:pt x="25088" y="32759"/>
                    <a:pt x="25172" y="32779"/>
                    <a:pt x="25255" y="32779"/>
                  </a:cubicBezTo>
                  <a:cubicBezTo>
                    <a:pt x="25326" y="32779"/>
                    <a:pt x="25398" y="32764"/>
                    <a:pt x="25465" y="32735"/>
                  </a:cubicBezTo>
                  <a:cubicBezTo>
                    <a:pt x="25611" y="32671"/>
                    <a:pt x="25718" y="32545"/>
                    <a:pt x="25759" y="32393"/>
                  </a:cubicBezTo>
                  <a:lnTo>
                    <a:pt x="30726" y="13614"/>
                  </a:lnTo>
                  <a:cubicBezTo>
                    <a:pt x="30788" y="13378"/>
                    <a:pt x="30679" y="13133"/>
                    <a:pt x="30463" y="13020"/>
                  </a:cubicBezTo>
                  <a:lnTo>
                    <a:pt x="5772" y="59"/>
                  </a:lnTo>
                  <a:cubicBezTo>
                    <a:pt x="5696" y="20"/>
                    <a:pt x="5613" y="0"/>
                    <a:pt x="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4;p24">
              <a:extLst>
                <a:ext uri="{FF2B5EF4-FFF2-40B4-BE49-F238E27FC236}">
                  <a16:creationId xmlns:a16="http://schemas.microsoft.com/office/drawing/2014/main" id="{B6476AE4-222C-E835-224D-4C380D803C81}"/>
                </a:ext>
              </a:extLst>
            </p:cNvPr>
            <p:cNvSpPr/>
            <p:nvPr/>
          </p:nvSpPr>
          <p:spPr>
            <a:xfrm>
              <a:off x="3228713" y="3808787"/>
              <a:ext cx="218002" cy="441667"/>
            </a:xfrm>
            <a:custGeom>
              <a:avLst/>
              <a:gdLst/>
              <a:ahLst/>
              <a:cxnLst/>
              <a:rect l="l" t="t" r="r" b="b"/>
              <a:pathLst>
                <a:path w="18054" h="36577" extrusionOk="0">
                  <a:moveTo>
                    <a:pt x="16254" y="3143"/>
                  </a:moveTo>
                  <a:lnTo>
                    <a:pt x="12044" y="19071"/>
                  </a:lnTo>
                  <a:lnTo>
                    <a:pt x="1799" y="33433"/>
                  </a:lnTo>
                  <a:lnTo>
                    <a:pt x="6012" y="17502"/>
                  </a:lnTo>
                  <a:lnTo>
                    <a:pt x="16254" y="3143"/>
                  </a:lnTo>
                  <a:close/>
                  <a:moveTo>
                    <a:pt x="17487" y="0"/>
                  </a:moveTo>
                  <a:cubicBezTo>
                    <a:pt x="17323" y="0"/>
                    <a:pt x="17163" y="78"/>
                    <a:pt x="17062" y="219"/>
                  </a:cubicBezTo>
                  <a:lnTo>
                    <a:pt x="5110" y="16976"/>
                  </a:lnTo>
                  <a:cubicBezTo>
                    <a:pt x="5074" y="17027"/>
                    <a:pt x="5047" y="17084"/>
                    <a:pt x="5031" y="17144"/>
                  </a:cubicBezTo>
                  <a:lnTo>
                    <a:pt x="65" y="35923"/>
                  </a:lnTo>
                  <a:cubicBezTo>
                    <a:pt x="0" y="36167"/>
                    <a:pt x="119" y="36420"/>
                    <a:pt x="346" y="36528"/>
                  </a:cubicBezTo>
                  <a:cubicBezTo>
                    <a:pt x="418" y="36560"/>
                    <a:pt x="493" y="36576"/>
                    <a:pt x="567" y="36576"/>
                  </a:cubicBezTo>
                  <a:cubicBezTo>
                    <a:pt x="731" y="36576"/>
                    <a:pt x="892" y="36499"/>
                    <a:pt x="991" y="36358"/>
                  </a:cubicBezTo>
                  <a:lnTo>
                    <a:pt x="12946" y="19598"/>
                  </a:lnTo>
                  <a:cubicBezTo>
                    <a:pt x="12982" y="19548"/>
                    <a:pt x="13009" y="19490"/>
                    <a:pt x="13025" y="19429"/>
                  </a:cubicBezTo>
                  <a:lnTo>
                    <a:pt x="17989" y="654"/>
                  </a:lnTo>
                  <a:cubicBezTo>
                    <a:pt x="18053" y="411"/>
                    <a:pt x="17935" y="157"/>
                    <a:pt x="17707" y="50"/>
                  </a:cubicBezTo>
                  <a:cubicBezTo>
                    <a:pt x="17636" y="16"/>
                    <a:pt x="17561" y="0"/>
                    <a:pt x="1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95;p24">
              <a:extLst>
                <a:ext uri="{FF2B5EF4-FFF2-40B4-BE49-F238E27FC236}">
                  <a16:creationId xmlns:a16="http://schemas.microsoft.com/office/drawing/2014/main" id="{1FB5BD80-4ED0-8400-3A6C-442AD9B63C25}"/>
                </a:ext>
              </a:extLst>
            </p:cNvPr>
            <p:cNvSpPr/>
            <p:nvPr/>
          </p:nvSpPr>
          <p:spPr>
            <a:xfrm>
              <a:off x="2772060" y="3854621"/>
              <a:ext cx="232214" cy="461615"/>
            </a:xfrm>
            <a:custGeom>
              <a:avLst/>
              <a:gdLst/>
              <a:ahLst/>
              <a:cxnLst/>
              <a:rect l="l" t="t" r="r" b="b"/>
              <a:pathLst>
                <a:path w="19231" h="38229" extrusionOk="0">
                  <a:moveTo>
                    <a:pt x="17432" y="3144"/>
                  </a:moveTo>
                  <a:lnTo>
                    <a:pt x="13220" y="19072"/>
                  </a:lnTo>
                  <a:lnTo>
                    <a:pt x="1800" y="35085"/>
                  </a:lnTo>
                  <a:lnTo>
                    <a:pt x="6010" y="19156"/>
                  </a:lnTo>
                  <a:lnTo>
                    <a:pt x="17432" y="3144"/>
                  </a:lnTo>
                  <a:close/>
                  <a:moveTo>
                    <a:pt x="18663" y="1"/>
                  </a:moveTo>
                  <a:cubicBezTo>
                    <a:pt x="18499" y="1"/>
                    <a:pt x="18339" y="78"/>
                    <a:pt x="18240" y="219"/>
                  </a:cubicBezTo>
                  <a:lnTo>
                    <a:pt x="5108" y="18629"/>
                  </a:lnTo>
                  <a:cubicBezTo>
                    <a:pt x="5072" y="18680"/>
                    <a:pt x="5045" y="18738"/>
                    <a:pt x="5029" y="18799"/>
                  </a:cubicBezTo>
                  <a:lnTo>
                    <a:pt x="65" y="37574"/>
                  </a:lnTo>
                  <a:cubicBezTo>
                    <a:pt x="1" y="37818"/>
                    <a:pt x="119" y="38072"/>
                    <a:pt x="347" y="38179"/>
                  </a:cubicBezTo>
                  <a:cubicBezTo>
                    <a:pt x="418" y="38212"/>
                    <a:pt x="494" y="38228"/>
                    <a:pt x="568" y="38228"/>
                  </a:cubicBezTo>
                  <a:cubicBezTo>
                    <a:pt x="732" y="38228"/>
                    <a:pt x="891" y="38150"/>
                    <a:pt x="992" y="38010"/>
                  </a:cubicBezTo>
                  <a:lnTo>
                    <a:pt x="14122" y="19599"/>
                  </a:lnTo>
                  <a:cubicBezTo>
                    <a:pt x="14158" y="19548"/>
                    <a:pt x="14185" y="19491"/>
                    <a:pt x="14201" y="19431"/>
                  </a:cubicBezTo>
                  <a:lnTo>
                    <a:pt x="19166" y="654"/>
                  </a:lnTo>
                  <a:cubicBezTo>
                    <a:pt x="19231" y="412"/>
                    <a:pt x="19111" y="157"/>
                    <a:pt x="18885" y="51"/>
                  </a:cubicBezTo>
                  <a:cubicBezTo>
                    <a:pt x="18814" y="17"/>
                    <a:pt x="18738" y="1"/>
                    <a:pt x="18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96;p24">
              <a:extLst>
                <a:ext uri="{FF2B5EF4-FFF2-40B4-BE49-F238E27FC236}">
                  <a16:creationId xmlns:a16="http://schemas.microsoft.com/office/drawing/2014/main" id="{074F1111-53CE-0807-C220-09F71BB0B152}"/>
                </a:ext>
              </a:extLst>
            </p:cNvPr>
            <p:cNvSpPr/>
            <p:nvPr/>
          </p:nvSpPr>
          <p:spPr>
            <a:xfrm>
              <a:off x="2500780" y="3934515"/>
              <a:ext cx="344922" cy="381715"/>
            </a:xfrm>
            <a:custGeom>
              <a:avLst/>
              <a:gdLst/>
              <a:ahLst/>
              <a:cxnLst/>
              <a:rect l="l" t="t" r="r" b="b"/>
              <a:pathLst>
                <a:path w="28565" h="31612" extrusionOk="0">
                  <a:moveTo>
                    <a:pt x="5870" y="1286"/>
                  </a:moveTo>
                  <a:lnTo>
                    <a:pt x="27392" y="12582"/>
                  </a:lnTo>
                  <a:lnTo>
                    <a:pt x="22700" y="30327"/>
                  </a:lnTo>
                  <a:lnTo>
                    <a:pt x="1174" y="19026"/>
                  </a:lnTo>
                  <a:lnTo>
                    <a:pt x="5870" y="1286"/>
                  </a:lnTo>
                  <a:close/>
                  <a:moveTo>
                    <a:pt x="5532" y="1"/>
                  </a:moveTo>
                  <a:cubicBezTo>
                    <a:pt x="5462" y="1"/>
                    <a:pt x="5390" y="15"/>
                    <a:pt x="5323" y="44"/>
                  </a:cubicBezTo>
                  <a:cubicBezTo>
                    <a:pt x="5179" y="109"/>
                    <a:pt x="5071" y="235"/>
                    <a:pt x="5031" y="388"/>
                  </a:cubicBezTo>
                  <a:lnTo>
                    <a:pt x="62" y="19161"/>
                  </a:lnTo>
                  <a:cubicBezTo>
                    <a:pt x="0" y="19397"/>
                    <a:pt x="109" y="19643"/>
                    <a:pt x="323" y="19755"/>
                  </a:cubicBezTo>
                  <a:lnTo>
                    <a:pt x="22795" y="31551"/>
                  </a:lnTo>
                  <a:cubicBezTo>
                    <a:pt x="22870" y="31591"/>
                    <a:pt x="22954" y="31611"/>
                    <a:pt x="23036" y="31611"/>
                  </a:cubicBezTo>
                  <a:lnTo>
                    <a:pt x="23037" y="31611"/>
                  </a:lnTo>
                  <a:cubicBezTo>
                    <a:pt x="23107" y="31611"/>
                    <a:pt x="23178" y="31597"/>
                    <a:pt x="23246" y="31567"/>
                  </a:cubicBezTo>
                  <a:cubicBezTo>
                    <a:pt x="23391" y="31502"/>
                    <a:pt x="23499" y="31377"/>
                    <a:pt x="23539" y="31224"/>
                  </a:cubicBezTo>
                  <a:lnTo>
                    <a:pt x="28503" y="12447"/>
                  </a:lnTo>
                  <a:cubicBezTo>
                    <a:pt x="28565" y="12213"/>
                    <a:pt x="28457" y="11967"/>
                    <a:pt x="28241" y="11853"/>
                  </a:cubicBezTo>
                  <a:lnTo>
                    <a:pt x="5776" y="60"/>
                  </a:lnTo>
                  <a:cubicBezTo>
                    <a:pt x="5700" y="21"/>
                    <a:pt x="5616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7;p24">
              <a:extLst>
                <a:ext uri="{FF2B5EF4-FFF2-40B4-BE49-F238E27FC236}">
                  <a16:creationId xmlns:a16="http://schemas.microsoft.com/office/drawing/2014/main" id="{34F18A9F-6278-26FB-72FF-8048F94596D6}"/>
                </a:ext>
              </a:extLst>
            </p:cNvPr>
            <p:cNvSpPr/>
            <p:nvPr/>
          </p:nvSpPr>
          <p:spPr>
            <a:xfrm>
              <a:off x="2421538" y="3287550"/>
              <a:ext cx="1024914" cy="802009"/>
            </a:xfrm>
            <a:custGeom>
              <a:avLst/>
              <a:gdLst/>
              <a:ahLst/>
              <a:cxnLst/>
              <a:rect l="l" t="t" r="r" b="b"/>
              <a:pathLst>
                <a:path w="84879" h="66419" extrusionOk="0">
                  <a:moveTo>
                    <a:pt x="50474" y="1194"/>
                  </a:moveTo>
                  <a:lnTo>
                    <a:pt x="72015" y="12500"/>
                  </a:lnTo>
                  <a:lnTo>
                    <a:pt x="59225" y="30426"/>
                  </a:lnTo>
                  <a:cubicBezTo>
                    <a:pt x="59138" y="30549"/>
                    <a:pt x="59108" y="30702"/>
                    <a:pt x="59142" y="30849"/>
                  </a:cubicBezTo>
                  <a:cubicBezTo>
                    <a:pt x="59177" y="30996"/>
                    <a:pt x="59274" y="31120"/>
                    <a:pt x="59407" y="31190"/>
                  </a:cubicBezTo>
                  <a:lnTo>
                    <a:pt x="59983" y="31491"/>
                  </a:lnTo>
                  <a:lnTo>
                    <a:pt x="60001" y="31501"/>
                  </a:lnTo>
                  <a:lnTo>
                    <a:pt x="83568" y="43874"/>
                  </a:lnTo>
                  <a:lnTo>
                    <a:pt x="72226" y="59776"/>
                  </a:lnTo>
                  <a:lnTo>
                    <a:pt x="47936" y="47026"/>
                  </a:lnTo>
                  <a:cubicBezTo>
                    <a:pt x="47858" y="46986"/>
                    <a:pt x="47775" y="46967"/>
                    <a:pt x="47693" y="46967"/>
                  </a:cubicBezTo>
                  <a:cubicBezTo>
                    <a:pt x="47530" y="46967"/>
                    <a:pt x="47371" y="47044"/>
                    <a:pt x="47271" y="47185"/>
                  </a:cubicBezTo>
                  <a:lnTo>
                    <a:pt x="34403" y="65226"/>
                  </a:lnTo>
                  <a:lnTo>
                    <a:pt x="12866" y="53921"/>
                  </a:lnTo>
                  <a:lnTo>
                    <a:pt x="25651" y="35991"/>
                  </a:lnTo>
                  <a:cubicBezTo>
                    <a:pt x="25738" y="35869"/>
                    <a:pt x="25768" y="35715"/>
                    <a:pt x="25733" y="35569"/>
                  </a:cubicBezTo>
                  <a:cubicBezTo>
                    <a:pt x="25698" y="35423"/>
                    <a:pt x="25602" y="35299"/>
                    <a:pt x="25469" y="35229"/>
                  </a:cubicBezTo>
                  <a:lnTo>
                    <a:pt x="1310" y="22545"/>
                  </a:lnTo>
                  <a:lnTo>
                    <a:pt x="12654" y="6645"/>
                  </a:lnTo>
                  <a:lnTo>
                    <a:pt x="36939" y="19393"/>
                  </a:lnTo>
                  <a:cubicBezTo>
                    <a:pt x="37015" y="19433"/>
                    <a:pt x="37098" y="19452"/>
                    <a:pt x="37180" y="19452"/>
                  </a:cubicBezTo>
                  <a:cubicBezTo>
                    <a:pt x="37344" y="19452"/>
                    <a:pt x="37504" y="19376"/>
                    <a:pt x="37604" y="19235"/>
                  </a:cubicBezTo>
                  <a:lnTo>
                    <a:pt x="50474" y="1194"/>
                  </a:lnTo>
                  <a:close/>
                  <a:moveTo>
                    <a:pt x="50313" y="1"/>
                  </a:moveTo>
                  <a:cubicBezTo>
                    <a:pt x="50150" y="1"/>
                    <a:pt x="49991" y="79"/>
                    <a:pt x="49890" y="220"/>
                  </a:cubicBezTo>
                  <a:lnTo>
                    <a:pt x="37021" y="18260"/>
                  </a:lnTo>
                  <a:lnTo>
                    <a:pt x="12735" y="5512"/>
                  </a:lnTo>
                  <a:cubicBezTo>
                    <a:pt x="12658" y="5472"/>
                    <a:pt x="12575" y="5453"/>
                    <a:pt x="12493" y="5453"/>
                  </a:cubicBezTo>
                  <a:cubicBezTo>
                    <a:pt x="12329" y="5453"/>
                    <a:pt x="12170" y="5530"/>
                    <a:pt x="12069" y="5671"/>
                  </a:cubicBezTo>
                  <a:lnTo>
                    <a:pt x="117" y="22426"/>
                  </a:lnTo>
                  <a:cubicBezTo>
                    <a:pt x="30" y="22549"/>
                    <a:pt x="0" y="22704"/>
                    <a:pt x="35" y="22849"/>
                  </a:cubicBezTo>
                  <a:cubicBezTo>
                    <a:pt x="70" y="22996"/>
                    <a:pt x="166" y="23120"/>
                    <a:pt x="299" y="23190"/>
                  </a:cubicBezTo>
                  <a:lnTo>
                    <a:pt x="24458" y="35873"/>
                  </a:lnTo>
                  <a:lnTo>
                    <a:pt x="11672" y="53802"/>
                  </a:lnTo>
                  <a:cubicBezTo>
                    <a:pt x="11585" y="53925"/>
                    <a:pt x="11555" y="54078"/>
                    <a:pt x="11590" y="54225"/>
                  </a:cubicBezTo>
                  <a:cubicBezTo>
                    <a:pt x="11625" y="54370"/>
                    <a:pt x="11721" y="54494"/>
                    <a:pt x="11854" y="54564"/>
                  </a:cubicBezTo>
                  <a:lnTo>
                    <a:pt x="34321" y="66357"/>
                  </a:lnTo>
                  <a:cubicBezTo>
                    <a:pt x="34398" y="66398"/>
                    <a:pt x="34481" y="66418"/>
                    <a:pt x="34562" y="66418"/>
                  </a:cubicBezTo>
                  <a:cubicBezTo>
                    <a:pt x="34726" y="66418"/>
                    <a:pt x="34885" y="66340"/>
                    <a:pt x="34986" y="66200"/>
                  </a:cubicBezTo>
                  <a:lnTo>
                    <a:pt x="47854" y="48159"/>
                  </a:lnTo>
                  <a:lnTo>
                    <a:pt x="72145" y="60908"/>
                  </a:lnTo>
                  <a:cubicBezTo>
                    <a:pt x="72222" y="60948"/>
                    <a:pt x="72305" y="60967"/>
                    <a:pt x="72386" y="60967"/>
                  </a:cubicBezTo>
                  <a:cubicBezTo>
                    <a:pt x="72550" y="60967"/>
                    <a:pt x="72709" y="60891"/>
                    <a:pt x="72811" y="60749"/>
                  </a:cubicBezTo>
                  <a:lnTo>
                    <a:pt x="84761" y="43993"/>
                  </a:lnTo>
                  <a:cubicBezTo>
                    <a:pt x="84849" y="43870"/>
                    <a:pt x="84878" y="43717"/>
                    <a:pt x="84845" y="43570"/>
                  </a:cubicBezTo>
                  <a:cubicBezTo>
                    <a:pt x="84810" y="43424"/>
                    <a:pt x="84713" y="43300"/>
                    <a:pt x="84579" y="43230"/>
                  </a:cubicBezTo>
                  <a:lnTo>
                    <a:pt x="60556" y="30617"/>
                  </a:lnTo>
                  <a:lnTo>
                    <a:pt x="60418" y="30545"/>
                  </a:lnTo>
                  <a:lnTo>
                    <a:pt x="73208" y="12618"/>
                  </a:lnTo>
                  <a:cubicBezTo>
                    <a:pt x="73295" y="12495"/>
                    <a:pt x="73325" y="12342"/>
                    <a:pt x="73291" y="12195"/>
                  </a:cubicBezTo>
                  <a:cubicBezTo>
                    <a:pt x="73256" y="12048"/>
                    <a:pt x="73159" y="11925"/>
                    <a:pt x="73026" y="11855"/>
                  </a:cubicBezTo>
                  <a:lnTo>
                    <a:pt x="50556" y="61"/>
                  </a:lnTo>
                  <a:cubicBezTo>
                    <a:pt x="50478" y="20"/>
                    <a:pt x="50395" y="1"/>
                    <a:pt x="50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98;p24">
              <a:extLst>
                <a:ext uri="{FF2B5EF4-FFF2-40B4-BE49-F238E27FC236}">
                  <a16:creationId xmlns:a16="http://schemas.microsoft.com/office/drawing/2014/main" id="{A4328091-EBC7-D279-8477-BFB637A1ACA2}"/>
                </a:ext>
              </a:extLst>
            </p:cNvPr>
            <p:cNvSpPr/>
            <p:nvPr/>
          </p:nvSpPr>
          <p:spPr>
            <a:xfrm>
              <a:off x="3151028" y="3656340"/>
              <a:ext cx="1666" cy="894"/>
            </a:xfrm>
            <a:custGeom>
              <a:avLst/>
              <a:gdLst/>
              <a:ahLst/>
              <a:cxnLst/>
              <a:rect l="l" t="t" r="r" b="b"/>
              <a:pathLst>
                <a:path w="138" h="74" extrusionOk="0">
                  <a:moveTo>
                    <a:pt x="0" y="1"/>
                  </a:moveTo>
                  <a:lnTo>
                    <a:pt x="138" y="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9;p24">
              <a:extLst>
                <a:ext uri="{FF2B5EF4-FFF2-40B4-BE49-F238E27FC236}">
                  <a16:creationId xmlns:a16="http://schemas.microsoft.com/office/drawing/2014/main" id="{1CE0616B-4DB6-B817-E1E0-E254BF709A3F}"/>
                </a:ext>
              </a:extLst>
            </p:cNvPr>
            <p:cNvSpPr/>
            <p:nvPr/>
          </p:nvSpPr>
          <p:spPr>
            <a:xfrm>
              <a:off x="3145776" y="3667774"/>
              <a:ext cx="217" cy="121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8" y="1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03AF-A14E-222B-0D07-A9149032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468"/>
            <a:ext cx="7704000" cy="572700"/>
          </a:xfrm>
        </p:spPr>
        <p:txBody>
          <a:bodyPr/>
          <a:lstStyle/>
          <a:p>
            <a:r>
              <a:rPr lang="en-US" dirty="0"/>
              <a:t>Use cases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A26B-BC55-8908-F302-BC360FED5515}"/>
              </a:ext>
            </a:extLst>
          </p:cNvPr>
          <p:cNvSpPr txBox="1"/>
          <p:nvPr/>
        </p:nvSpPr>
        <p:spPr>
          <a:xfrm>
            <a:off x="926399" y="1237566"/>
            <a:ext cx="2402644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ctr"/>
            <a:r>
              <a:rPr lang="en-US" sz="1400" dirty="0"/>
              <a:t>Students will receive a report that explains their aptitude test results and provides suggestions for careers that are a good fit for them.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155D1-2828-BB6A-5F0E-1B8D6B6AE2B5}"/>
              </a:ext>
            </a:extLst>
          </p:cNvPr>
          <p:cNvSpPr txBox="1"/>
          <p:nvPr/>
        </p:nvSpPr>
        <p:spPr>
          <a:xfrm>
            <a:off x="982286" y="3278528"/>
            <a:ext cx="2402644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ctr"/>
            <a:r>
              <a:rPr lang="en-US" sz="1400" dirty="0"/>
              <a:t>The student then chats with a chatbot to discuss their results and explore different career options.</a:t>
            </a:r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9C7E6-1F5C-0B98-4769-51D406AA0155}"/>
              </a:ext>
            </a:extLst>
          </p:cNvPr>
          <p:cNvSpPr txBox="1"/>
          <p:nvPr/>
        </p:nvSpPr>
        <p:spPr>
          <a:xfrm flipH="1">
            <a:off x="5407810" y="1509497"/>
            <a:ext cx="2599950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Real time career insights and providing career suggestions based on it.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3BE35-6B5E-2E99-C134-A1C30FA63E3A}"/>
              </a:ext>
            </a:extLst>
          </p:cNvPr>
          <p:cNvSpPr txBox="1"/>
          <p:nvPr/>
        </p:nvSpPr>
        <p:spPr>
          <a:xfrm>
            <a:off x="5482201" y="3281683"/>
            <a:ext cx="2611128" cy="11695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1400" dirty="0"/>
              <a:t>The student uses the information to make their career choices and make a decision about their future.</a:t>
            </a:r>
          </a:p>
        </p:txBody>
      </p:sp>
      <p:sp>
        <p:nvSpPr>
          <p:cNvPr id="8" name="Google Shape;540;p42">
            <a:extLst>
              <a:ext uri="{FF2B5EF4-FFF2-40B4-BE49-F238E27FC236}">
                <a16:creationId xmlns:a16="http://schemas.microsoft.com/office/drawing/2014/main" id="{6AA99EEC-1780-7ED1-283A-B6DF1211B64B}"/>
              </a:ext>
            </a:extLst>
          </p:cNvPr>
          <p:cNvSpPr/>
          <p:nvPr/>
        </p:nvSpPr>
        <p:spPr>
          <a:xfrm>
            <a:off x="3472704" y="1857658"/>
            <a:ext cx="1792354" cy="1736080"/>
          </a:xfrm>
          <a:prstGeom prst="pie">
            <a:avLst>
              <a:gd name="adj1" fmla="val 10784754"/>
              <a:gd name="adj2" fmla="val 16200000"/>
            </a:avLst>
          </a:prstGeom>
          <a:solidFill>
            <a:srgbClr val="00D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B52B27-5F23-F73D-74E2-E70C9941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37" y="1772396"/>
            <a:ext cx="922866" cy="1028700"/>
          </a:xfrm>
          <a:prstGeom prst="rect">
            <a:avLst/>
          </a:prstGeom>
        </p:spPr>
      </p:pic>
      <p:sp>
        <p:nvSpPr>
          <p:cNvPr id="10" name="Google Shape;541;p42">
            <a:extLst>
              <a:ext uri="{FF2B5EF4-FFF2-40B4-BE49-F238E27FC236}">
                <a16:creationId xmlns:a16="http://schemas.microsoft.com/office/drawing/2014/main" id="{8AD90306-2C58-195D-E591-E6F63A2E0890}"/>
              </a:ext>
            </a:extLst>
          </p:cNvPr>
          <p:cNvSpPr/>
          <p:nvPr/>
        </p:nvSpPr>
        <p:spPr>
          <a:xfrm rot="5400000">
            <a:off x="3689241" y="1836193"/>
            <a:ext cx="1736080" cy="1792466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F8B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776142-570C-5F9F-8524-C67CDDC7B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79" y="2179878"/>
            <a:ext cx="616676" cy="443491"/>
          </a:xfrm>
          <a:prstGeom prst="rect">
            <a:avLst/>
          </a:prstGeom>
        </p:spPr>
      </p:pic>
      <p:sp>
        <p:nvSpPr>
          <p:cNvPr id="12" name="Google Shape;543;p42">
            <a:extLst>
              <a:ext uri="{FF2B5EF4-FFF2-40B4-BE49-F238E27FC236}">
                <a16:creationId xmlns:a16="http://schemas.microsoft.com/office/drawing/2014/main" id="{05B109F5-0319-2413-617F-BA3554C39654}"/>
              </a:ext>
            </a:extLst>
          </p:cNvPr>
          <p:cNvSpPr/>
          <p:nvPr/>
        </p:nvSpPr>
        <p:spPr>
          <a:xfrm rot="16200000">
            <a:off x="3568664" y="2093565"/>
            <a:ext cx="1600440" cy="1710047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BB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2D28B7-721F-C238-E8E6-3A20EDFEE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03" y="3009024"/>
            <a:ext cx="534027" cy="5981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Google Shape;542;p42">
            <a:extLst>
              <a:ext uri="{FF2B5EF4-FFF2-40B4-BE49-F238E27FC236}">
                <a16:creationId xmlns:a16="http://schemas.microsoft.com/office/drawing/2014/main" id="{B92D64E0-A228-2F8E-F610-3706C1E75DA1}"/>
              </a:ext>
            </a:extLst>
          </p:cNvPr>
          <p:cNvSpPr/>
          <p:nvPr/>
        </p:nvSpPr>
        <p:spPr>
          <a:xfrm rot="10800000">
            <a:off x="3656612" y="2116079"/>
            <a:ext cx="1796902" cy="167028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EF6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481B24-7E24-E85C-15C0-349617A49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478" y="3084124"/>
            <a:ext cx="616677" cy="39511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81D316-F49D-422A-C029-9CF5A5E80FA8}"/>
              </a:ext>
            </a:extLst>
          </p:cNvPr>
          <p:cNvCxnSpPr>
            <a:cxnSpLocks/>
          </p:cNvCxnSpPr>
          <p:nvPr/>
        </p:nvCxnSpPr>
        <p:spPr>
          <a:xfrm>
            <a:off x="926399" y="2815792"/>
            <a:ext cx="719561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797E68-E2FE-4A93-EE0F-8966BA1733DF}"/>
              </a:ext>
            </a:extLst>
          </p:cNvPr>
          <p:cNvCxnSpPr>
            <a:cxnSpLocks/>
          </p:cNvCxnSpPr>
          <p:nvPr/>
        </p:nvCxnSpPr>
        <p:spPr>
          <a:xfrm>
            <a:off x="4442917" y="1238641"/>
            <a:ext cx="57375" cy="3154301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2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91F399-9B0D-DBBA-8B6E-4461F1C0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49" y="100415"/>
            <a:ext cx="77040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Flow chart of System Design(Backend)</a:t>
            </a:r>
            <a:br>
              <a:rPr lang="en-US" dirty="0"/>
            </a:br>
            <a:r>
              <a:rPr lang="en-US" dirty="0"/>
              <a:t>for analysis of Interest and marks of the students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E49F3-E978-F230-1B50-1A299A30315E}"/>
              </a:ext>
            </a:extLst>
          </p:cNvPr>
          <p:cNvSpPr txBox="1"/>
          <p:nvPr/>
        </p:nvSpPr>
        <p:spPr>
          <a:xfrm>
            <a:off x="306421" y="2546215"/>
            <a:ext cx="1232981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Dataset</a:t>
            </a:r>
            <a:endParaRPr lang="en-IN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B0760-4E99-355C-CC27-791246D5ACE0}"/>
              </a:ext>
            </a:extLst>
          </p:cNvPr>
          <p:cNvSpPr txBox="1"/>
          <p:nvPr/>
        </p:nvSpPr>
        <p:spPr>
          <a:xfrm flipH="1">
            <a:off x="1763381" y="1768616"/>
            <a:ext cx="1519704" cy="253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Extraction of Marks</a:t>
            </a:r>
            <a:endParaRPr lang="en-IN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B062C-651C-D203-4115-C34C92B83F12}"/>
              </a:ext>
            </a:extLst>
          </p:cNvPr>
          <p:cNvSpPr txBox="1"/>
          <p:nvPr/>
        </p:nvSpPr>
        <p:spPr>
          <a:xfrm flipH="1">
            <a:off x="1748789" y="3071509"/>
            <a:ext cx="1651028" cy="4154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Extraction of other activities(Interest)</a:t>
            </a:r>
            <a:endParaRPr lang="en-IN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95BB0-ED51-335D-C1F9-11BF25C741B4}"/>
              </a:ext>
            </a:extLst>
          </p:cNvPr>
          <p:cNvSpPr txBox="1"/>
          <p:nvPr/>
        </p:nvSpPr>
        <p:spPr>
          <a:xfrm flipH="1">
            <a:off x="3901034" y="1667189"/>
            <a:ext cx="1599958" cy="415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Supervised Learning Algorithm</a:t>
            </a:r>
            <a:endParaRPr lang="en-IN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F90D4-308C-650E-E792-59B6632C98A8}"/>
              </a:ext>
            </a:extLst>
          </p:cNvPr>
          <p:cNvSpPr txBox="1"/>
          <p:nvPr/>
        </p:nvSpPr>
        <p:spPr>
          <a:xfrm>
            <a:off x="3823175" y="3060814"/>
            <a:ext cx="1736387" cy="4154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Unsupervised Learning</a:t>
            </a:r>
          </a:p>
          <a:p>
            <a:pPr algn="ctr"/>
            <a:r>
              <a:rPr lang="en-US" sz="1050" dirty="0"/>
              <a:t>Algorithm</a:t>
            </a:r>
            <a:endParaRPr lang="en-IN" sz="105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7863A26-793C-3959-4679-7819F1C775BA}"/>
              </a:ext>
            </a:extLst>
          </p:cNvPr>
          <p:cNvSpPr/>
          <p:nvPr/>
        </p:nvSpPr>
        <p:spPr>
          <a:xfrm rot="5400000">
            <a:off x="5829300" y="2123063"/>
            <a:ext cx="1021405" cy="948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6086E-FBC5-5E9E-906D-405A87916F8A}"/>
              </a:ext>
            </a:extLst>
          </p:cNvPr>
          <p:cNvSpPr txBox="1"/>
          <p:nvPr/>
        </p:nvSpPr>
        <p:spPr>
          <a:xfrm flipH="1">
            <a:off x="2259491" y="4305152"/>
            <a:ext cx="1906379" cy="2539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Interaction with </a:t>
            </a:r>
            <a:r>
              <a:rPr lang="en-US" sz="1050" dirty="0" err="1"/>
              <a:t>ChatBot</a:t>
            </a:r>
            <a:endParaRPr lang="en-IN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EA931C-ED5F-608E-FDE9-58C20D45EEF7}"/>
              </a:ext>
            </a:extLst>
          </p:cNvPr>
          <p:cNvSpPr txBox="1"/>
          <p:nvPr/>
        </p:nvSpPr>
        <p:spPr>
          <a:xfrm>
            <a:off x="4698459" y="3993528"/>
            <a:ext cx="1524812" cy="738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Feature Extraction(Provided real time career Insights)</a:t>
            </a:r>
            <a:endParaRPr lang="en-IN" sz="1050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579EA41-8D61-DB5C-8F22-4E23C5640464}"/>
              </a:ext>
            </a:extLst>
          </p:cNvPr>
          <p:cNvSpPr/>
          <p:nvPr/>
        </p:nvSpPr>
        <p:spPr>
          <a:xfrm rot="5400000">
            <a:off x="7290380" y="3108890"/>
            <a:ext cx="968088" cy="8933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BD38AB-131E-9D7F-2BFC-0C849A2839FF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V="1">
            <a:off x="922912" y="1895574"/>
            <a:ext cx="840469" cy="65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05D76A-E47F-F789-B826-3C7BE56799B8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>
            <a:off x="922912" y="2800131"/>
            <a:ext cx="825877" cy="47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19B87A-BA48-C737-8EF5-F151BEF521B5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V="1">
            <a:off x="3283085" y="1874938"/>
            <a:ext cx="617949" cy="20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AA4B68-D1D9-C646-8A00-6D73FC001747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flipV="1">
            <a:off x="3399817" y="3268563"/>
            <a:ext cx="423358" cy="10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0272E5-8CA0-13D0-E0C4-8FC03E518E89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5500992" y="1874938"/>
            <a:ext cx="364786" cy="488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6C7BB6-25DC-6BC3-40EA-289C25D55DF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559562" y="2717013"/>
            <a:ext cx="299125" cy="551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168934-64C6-A475-062C-D5CF927A8BAC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flipV="1">
            <a:off x="4165870" y="4362860"/>
            <a:ext cx="532589" cy="69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B9ED321-C063-15EC-0CBB-80E012D49DA3}"/>
              </a:ext>
            </a:extLst>
          </p:cNvPr>
          <p:cNvCxnSpPr>
            <a:cxnSpLocks/>
            <a:stCxn id="13" idx="0"/>
            <a:endCxn id="19" idx="3"/>
          </p:cNvCxnSpPr>
          <p:nvPr/>
        </p:nvCxnSpPr>
        <p:spPr>
          <a:xfrm>
            <a:off x="6814226" y="2597287"/>
            <a:ext cx="513534" cy="9582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F00B6CBF-75E5-2EDB-C425-9121B6FE3B5A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 flipV="1">
            <a:off x="6223271" y="3555555"/>
            <a:ext cx="1104489" cy="8073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BD743C9-9582-5A8E-7CE9-3B30D75396B7}"/>
              </a:ext>
            </a:extLst>
          </p:cNvPr>
          <p:cNvSpPr txBox="1"/>
          <p:nvPr/>
        </p:nvSpPr>
        <p:spPr>
          <a:xfrm flipH="1">
            <a:off x="8080642" y="3323588"/>
            <a:ext cx="8933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Output</a:t>
            </a:r>
            <a:endParaRPr lang="en-IN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EEEF-0DB3-E884-CDB0-93ECB23C16DA}"/>
              </a:ext>
            </a:extLst>
          </p:cNvPr>
          <p:cNvSpPr txBox="1"/>
          <p:nvPr/>
        </p:nvSpPr>
        <p:spPr>
          <a:xfrm>
            <a:off x="5783541" y="2457320"/>
            <a:ext cx="948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combine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9A3500-DF6C-1DDF-14D1-9FB35B18C812}"/>
              </a:ext>
            </a:extLst>
          </p:cNvPr>
          <p:cNvSpPr txBox="1"/>
          <p:nvPr/>
        </p:nvSpPr>
        <p:spPr>
          <a:xfrm>
            <a:off x="7164344" y="3450546"/>
            <a:ext cx="110448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combine</a:t>
            </a:r>
            <a:endParaRPr lang="en-IN" sz="105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326205-C3CF-483D-96B1-3CDE55513955}"/>
              </a:ext>
            </a:extLst>
          </p:cNvPr>
          <p:cNvCxnSpPr>
            <a:cxnSpLocks/>
          </p:cNvCxnSpPr>
          <p:nvPr/>
        </p:nvCxnSpPr>
        <p:spPr>
          <a:xfrm flipV="1">
            <a:off x="8221089" y="3534918"/>
            <a:ext cx="617949" cy="20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2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B774-5DCF-BD06-4D8E-6CCC1B0D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Dependencies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96BC-0174-1ABD-8EEB-3E6CD02A7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5846"/>
            <a:ext cx="7704000" cy="3779373"/>
          </a:xfrm>
        </p:spPr>
        <p:txBody>
          <a:bodyPr/>
          <a:lstStyle/>
          <a:p>
            <a:pPr marL="139700" indent="0" algn="l">
              <a:buNone/>
            </a:pPr>
            <a:r>
              <a:rPr lang="en-IN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Machine Learning and Data Analytics:</a:t>
            </a:r>
            <a:br>
              <a:rPr lang="en-IN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N" sz="16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IN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 learning libraries and frameworks like TensorFlow, </a:t>
            </a:r>
            <a:r>
              <a:rPr lang="en-IN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PyTorch</a:t>
            </a:r>
            <a:r>
              <a:rPr lang="en-IN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or scikit-learn for building recommendation models.</a:t>
            </a:r>
          </a:p>
          <a:p>
            <a:pPr algn="l"/>
            <a:r>
              <a:rPr lang="en-IN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tools to process and </a:t>
            </a:r>
            <a:r>
              <a:rPr lang="en-IN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analyze</a:t>
            </a:r>
            <a:r>
              <a:rPr lang="en-IN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user data, such as Python's pandas and NumPy libraries.</a:t>
            </a:r>
          </a:p>
          <a:p>
            <a:pPr algn="l"/>
            <a:endParaRPr lang="en-IN" sz="16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 algn="l">
              <a:buNone/>
            </a:pPr>
            <a:r>
              <a:rPr lang="en-IN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Natural Language Processing (NLP):</a:t>
            </a:r>
          </a:p>
          <a:p>
            <a:pPr algn="l"/>
            <a:endParaRPr lang="en-IN" sz="16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IN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NLP libraries and frameworks, like NLTK, or Hugging Face Transformers, for text analysis and understanding user input.</a:t>
            </a:r>
          </a:p>
          <a:p>
            <a:pPr algn="l"/>
            <a:r>
              <a:rPr lang="en-IN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Pretrained language models for text generation, sentiment analysis, and entity recognition.</a:t>
            </a:r>
          </a:p>
          <a:p>
            <a:pPr algn="l"/>
            <a:endParaRPr lang="en-IN" sz="16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76DAD-BFE1-AFFD-CF93-E75F2A91A8FB}"/>
              </a:ext>
            </a:extLst>
          </p:cNvPr>
          <p:cNvSpPr/>
          <p:nvPr/>
        </p:nvSpPr>
        <p:spPr>
          <a:xfrm>
            <a:off x="1464527" y="505522"/>
            <a:ext cx="6214946" cy="5798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07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7D01-282B-AB2A-F8B8-8743CF49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16" y="288275"/>
            <a:ext cx="8424000" cy="572700"/>
          </a:xfrm>
        </p:spPr>
        <p:txBody>
          <a:bodyPr/>
          <a:lstStyle/>
          <a:p>
            <a:r>
              <a:rPr lang="en-US" dirty="0"/>
              <a:t>Technologies and Dependencies (contd.)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BDBA-643E-94AD-908C-4309B2436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522" y="996358"/>
            <a:ext cx="8424000" cy="3416400"/>
          </a:xfrm>
        </p:spPr>
        <p:txBody>
          <a:bodyPr/>
          <a:lstStyle/>
          <a:p>
            <a:pPr marL="139700" indent="0" algn="l">
              <a:buNone/>
            </a:pPr>
            <a:r>
              <a:rPr lang="en-US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</a:t>
            </a:r>
            <a:r>
              <a:rPr lang="en-US" sz="1600" b="1" u="sng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Hugging Face Transformers:</a:t>
            </a:r>
          </a:p>
          <a:p>
            <a:pPr algn="l"/>
            <a:endParaRPr lang="en-US" sz="16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Hugging Face's Transformers library is a state-of-the-art resource for working with transformer-based NLP models like BERT, GPT-2, and </a:t>
            </a:r>
            <a:r>
              <a:rPr lang="en-US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RoBERTa</a:t>
            </a:r>
            <a:r>
              <a:rPr lang="en-US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offers pre-trained models, fine-tuning capabilities, and easy integration with popular deep learning frameworks.</a:t>
            </a:r>
          </a:p>
          <a:p>
            <a:pPr algn="l"/>
            <a:endParaRPr lang="en-US" sz="16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 algn="l">
              <a:buNone/>
            </a:pPr>
            <a:r>
              <a:rPr lang="en-US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</a:t>
            </a:r>
            <a:r>
              <a:rPr lang="en-US" sz="1600" b="1" u="sng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Development</a:t>
            </a:r>
            <a:r>
              <a:rPr lang="en-US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algn="l"/>
            <a:endParaRPr lang="en-US" sz="16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Front-end web development technologies (HTML, CSS, JavaScript) for creating the user interface of the web app.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Back-end development technologies (e.g., Node.js, Python, Ruby on Rails) for server-side logic and API development.</a:t>
            </a:r>
          </a:p>
          <a:p>
            <a:pPr algn="l"/>
            <a:endParaRPr lang="en-IN" sz="16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437D9D-237F-83AB-9532-6E7CCB5FED7E}"/>
              </a:ext>
            </a:extLst>
          </p:cNvPr>
          <p:cNvSpPr/>
          <p:nvPr/>
        </p:nvSpPr>
        <p:spPr>
          <a:xfrm>
            <a:off x="1049330" y="288546"/>
            <a:ext cx="7657171" cy="5798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2162-CF0F-8E78-2D0D-73392F22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35845-BBA4-B94A-A6B3-9990305B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2"/>
            <a:ext cx="9144000" cy="513279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C7DB51-E80D-74B2-6E49-F090AEB515BE}"/>
              </a:ext>
            </a:extLst>
          </p:cNvPr>
          <p:cNvSpPr txBox="1">
            <a:spLocks/>
          </p:cNvSpPr>
          <p:nvPr/>
        </p:nvSpPr>
        <p:spPr>
          <a:xfrm>
            <a:off x="502218" y="-2449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dirty="0"/>
              <a:t>Prototype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EBC75-46DF-96A1-1CB3-DF2460337F2E}"/>
              </a:ext>
            </a:extLst>
          </p:cNvPr>
          <p:cNvSpPr/>
          <p:nvPr/>
        </p:nvSpPr>
        <p:spPr>
          <a:xfrm>
            <a:off x="2852520" y="13197"/>
            <a:ext cx="3159511" cy="572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" name="Google Shape;388;p25">
            <a:extLst>
              <a:ext uri="{FF2B5EF4-FFF2-40B4-BE49-F238E27FC236}">
                <a16:creationId xmlns:a16="http://schemas.microsoft.com/office/drawing/2014/main" id="{8F852FA9-F66C-B1B2-FB18-06A54FD8F9D4}"/>
              </a:ext>
            </a:extLst>
          </p:cNvPr>
          <p:cNvGrpSpPr/>
          <p:nvPr/>
        </p:nvGrpSpPr>
        <p:grpSpPr>
          <a:xfrm>
            <a:off x="7545659" y="2981092"/>
            <a:ext cx="1919974" cy="2364159"/>
            <a:chOff x="6128789" y="804382"/>
            <a:chExt cx="2694273" cy="3983228"/>
          </a:xfrm>
        </p:grpSpPr>
        <p:sp>
          <p:nvSpPr>
            <p:cNvPr id="10" name="Google Shape;389;p25">
              <a:extLst>
                <a:ext uri="{FF2B5EF4-FFF2-40B4-BE49-F238E27FC236}">
                  <a16:creationId xmlns:a16="http://schemas.microsoft.com/office/drawing/2014/main" id="{5A757332-6A0A-F99A-140A-9C13E1DD57E8}"/>
                </a:ext>
              </a:extLst>
            </p:cNvPr>
            <p:cNvSpPr/>
            <p:nvPr/>
          </p:nvSpPr>
          <p:spPr>
            <a:xfrm>
              <a:off x="6128789" y="804382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0;p25">
              <a:extLst>
                <a:ext uri="{FF2B5EF4-FFF2-40B4-BE49-F238E27FC236}">
                  <a16:creationId xmlns:a16="http://schemas.microsoft.com/office/drawing/2014/main" id="{8F9D35EC-7049-0A30-BE0B-2AA52766C866}"/>
                </a:ext>
              </a:extLst>
            </p:cNvPr>
            <p:cNvSpPr/>
            <p:nvPr/>
          </p:nvSpPr>
          <p:spPr>
            <a:xfrm>
              <a:off x="6184746" y="833574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92;p25">
            <a:extLst>
              <a:ext uri="{FF2B5EF4-FFF2-40B4-BE49-F238E27FC236}">
                <a16:creationId xmlns:a16="http://schemas.microsoft.com/office/drawing/2014/main" id="{EFB50062-ED6A-15B0-6455-99516B692E79}"/>
              </a:ext>
            </a:extLst>
          </p:cNvPr>
          <p:cNvGrpSpPr/>
          <p:nvPr/>
        </p:nvGrpSpPr>
        <p:grpSpPr>
          <a:xfrm>
            <a:off x="7306107" y="3697032"/>
            <a:ext cx="839982" cy="1086368"/>
            <a:chOff x="4633351" y="1345102"/>
            <a:chExt cx="2130085" cy="3433068"/>
          </a:xfrm>
        </p:grpSpPr>
        <p:sp>
          <p:nvSpPr>
            <p:cNvPr id="13" name="Google Shape;393;p25">
              <a:extLst>
                <a:ext uri="{FF2B5EF4-FFF2-40B4-BE49-F238E27FC236}">
                  <a16:creationId xmlns:a16="http://schemas.microsoft.com/office/drawing/2014/main" id="{365C8939-AB87-63A5-F22D-6022AF1BEE90}"/>
                </a:ext>
              </a:extLst>
            </p:cNvPr>
            <p:cNvSpPr/>
            <p:nvPr/>
          </p:nvSpPr>
          <p:spPr>
            <a:xfrm>
              <a:off x="4633351" y="1608896"/>
              <a:ext cx="2130085" cy="3169274"/>
            </a:xfrm>
            <a:custGeom>
              <a:avLst/>
              <a:gdLst/>
              <a:ahLst/>
              <a:cxnLst/>
              <a:rect l="l" t="t" r="r" b="b"/>
              <a:pathLst>
                <a:path w="53513" h="79620" extrusionOk="0">
                  <a:moveTo>
                    <a:pt x="2909" y="0"/>
                  </a:moveTo>
                  <a:cubicBezTo>
                    <a:pt x="1308" y="0"/>
                    <a:pt x="1" y="1308"/>
                    <a:pt x="1" y="2905"/>
                  </a:cubicBezTo>
                  <a:lnTo>
                    <a:pt x="1" y="76714"/>
                  </a:lnTo>
                  <a:cubicBezTo>
                    <a:pt x="1" y="78312"/>
                    <a:pt x="1308" y="79619"/>
                    <a:pt x="2909" y="79619"/>
                  </a:cubicBezTo>
                  <a:lnTo>
                    <a:pt x="50604" y="79619"/>
                  </a:lnTo>
                  <a:cubicBezTo>
                    <a:pt x="52202" y="79619"/>
                    <a:pt x="53513" y="78312"/>
                    <a:pt x="53513" y="76714"/>
                  </a:cubicBezTo>
                  <a:lnTo>
                    <a:pt x="53513" y="2905"/>
                  </a:lnTo>
                  <a:cubicBezTo>
                    <a:pt x="53513" y="1308"/>
                    <a:pt x="52202" y="0"/>
                    <a:pt x="50604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4;p25">
              <a:extLst>
                <a:ext uri="{FF2B5EF4-FFF2-40B4-BE49-F238E27FC236}">
                  <a16:creationId xmlns:a16="http://schemas.microsoft.com/office/drawing/2014/main" id="{E93495EB-9CC1-1997-9067-89AC8FC0D6EE}"/>
                </a:ext>
              </a:extLst>
            </p:cNvPr>
            <p:cNvSpPr/>
            <p:nvPr/>
          </p:nvSpPr>
          <p:spPr>
            <a:xfrm>
              <a:off x="4740707" y="1768557"/>
              <a:ext cx="1915257" cy="2900113"/>
            </a:xfrm>
            <a:custGeom>
              <a:avLst/>
              <a:gdLst/>
              <a:ahLst/>
              <a:cxnLst/>
              <a:rect l="l" t="t" r="r" b="b"/>
              <a:pathLst>
                <a:path w="48116" h="72858" extrusionOk="0">
                  <a:moveTo>
                    <a:pt x="2708" y="0"/>
                  </a:moveTo>
                  <a:cubicBezTo>
                    <a:pt x="1219" y="0"/>
                    <a:pt x="1" y="1219"/>
                    <a:pt x="1" y="2707"/>
                  </a:cubicBezTo>
                  <a:lnTo>
                    <a:pt x="1" y="70153"/>
                  </a:lnTo>
                  <a:cubicBezTo>
                    <a:pt x="1" y="71641"/>
                    <a:pt x="1219" y="72857"/>
                    <a:pt x="2708" y="72857"/>
                  </a:cubicBezTo>
                  <a:lnTo>
                    <a:pt x="45412" y="72857"/>
                  </a:lnTo>
                  <a:cubicBezTo>
                    <a:pt x="46900" y="72857"/>
                    <a:pt x="48115" y="71641"/>
                    <a:pt x="48115" y="70153"/>
                  </a:cubicBezTo>
                  <a:lnTo>
                    <a:pt x="48115" y="2707"/>
                  </a:lnTo>
                  <a:cubicBezTo>
                    <a:pt x="48115" y="1219"/>
                    <a:pt x="46900" y="0"/>
                    <a:pt x="454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5;p25">
              <a:extLst>
                <a:ext uri="{FF2B5EF4-FFF2-40B4-BE49-F238E27FC236}">
                  <a16:creationId xmlns:a16="http://schemas.microsoft.com/office/drawing/2014/main" id="{CB5860CB-6CC3-6E0F-1D33-75E9D28623C3}"/>
                </a:ext>
              </a:extLst>
            </p:cNvPr>
            <p:cNvSpPr/>
            <p:nvPr/>
          </p:nvSpPr>
          <p:spPr>
            <a:xfrm>
              <a:off x="4799421" y="1783484"/>
              <a:ext cx="1797833" cy="2820065"/>
            </a:xfrm>
            <a:custGeom>
              <a:avLst/>
              <a:gdLst/>
              <a:ahLst/>
              <a:cxnLst/>
              <a:rect l="l" t="t" r="r" b="b"/>
              <a:pathLst>
                <a:path w="45166" h="70847" extrusionOk="0">
                  <a:moveTo>
                    <a:pt x="2970" y="1"/>
                  </a:moveTo>
                  <a:cubicBezTo>
                    <a:pt x="1338" y="1"/>
                    <a:pt x="0" y="1335"/>
                    <a:pt x="0" y="2967"/>
                  </a:cubicBezTo>
                  <a:lnTo>
                    <a:pt x="0" y="67880"/>
                  </a:lnTo>
                  <a:cubicBezTo>
                    <a:pt x="0" y="69512"/>
                    <a:pt x="1338" y="70847"/>
                    <a:pt x="2970" y="70847"/>
                  </a:cubicBezTo>
                  <a:lnTo>
                    <a:pt x="42199" y="70847"/>
                  </a:lnTo>
                  <a:cubicBezTo>
                    <a:pt x="43831" y="70847"/>
                    <a:pt x="45166" y="69512"/>
                    <a:pt x="45166" y="67880"/>
                  </a:cubicBezTo>
                  <a:lnTo>
                    <a:pt x="45166" y="2967"/>
                  </a:lnTo>
                  <a:cubicBezTo>
                    <a:pt x="45166" y="1335"/>
                    <a:pt x="43831" y="1"/>
                    <a:pt x="421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6;p25">
              <a:extLst>
                <a:ext uri="{FF2B5EF4-FFF2-40B4-BE49-F238E27FC236}">
                  <a16:creationId xmlns:a16="http://schemas.microsoft.com/office/drawing/2014/main" id="{312FFDE8-87CB-7BD9-6B99-8576E2778DDE}"/>
                </a:ext>
              </a:extLst>
            </p:cNvPr>
            <p:cNvSpPr/>
            <p:nvPr/>
          </p:nvSpPr>
          <p:spPr>
            <a:xfrm>
              <a:off x="5025120" y="2109575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0"/>
                  </a:moveTo>
                  <a:cubicBezTo>
                    <a:pt x="103" y="0"/>
                    <a:pt x="1" y="99"/>
                    <a:pt x="1" y="222"/>
                  </a:cubicBezTo>
                  <a:cubicBezTo>
                    <a:pt x="1" y="345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5"/>
                    <a:pt x="24087" y="222"/>
                  </a:cubicBezTo>
                  <a:cubicBezTo>
                    <a:pt x="24087" y="99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7;p25">
              <a:extLst>
                <a:ext uri="{FF2B5EF4-FFF2-40B4-BE49-F238E27FC236}">
                  <a16:creationId xmlns:a16="http://schemas.microsoft.com/office/drawing/2014/main" id="{28E69ABB-9C78-5F1E-28F1-B23432C6A829}"/>
                </a:ext>
              </a:extLst>
            </p:cNvPr>
            <p:cNvSpPr/>
            <p:nvPr/>
          </p:nvSpPr>
          <p:spPr>
            <a:xfrm>
              <a:off x="6087975" y="2036173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8"/>
                  </a:moveTo>
                  <a:cubicBezTo>
                    <a:pt x="6032" y="448"/>
                    <a:pt x="7162" y="1551"/>
                    <a:pt x="7162" y="2903"/>
                  </a:cubicBezTo>
                  <a:lnTo>
                    <a:pt x="7162" y="4537"/>
                  </a:lnTo>
                  <a:cubicBezTo>
                    <a:pt x="7162" y="5893"/>
                    <a:pt x="6032" y="6992"/>
                    <a:pt x="4646" y="6992"/>
                  </a:cubicBezTo>
                  <a:lnTo>
                    <a:pt x="2973" y="6992"/>
                  </a:lnTo>
                  <a:cubicBezTo>
                    <a:pt x="1585" y="6992"/>
                    <a:pt x="458" y="5893"/>
                    <a:pt x="458" y="4537"/>
                  </a:cubicBezTo>
                  <a:lnTo>
                    <a:pt x="458" y="2903"/>
                  </a:lnTo>
                  <a:cubicBezTo>
                    <a:pt x="458" y="1551"/>
                    <a:pt x="1585" y="448"/>
                    <a:pt x="2973" y="448"/>
                  </a:cubicBezTo>
                  <a:close/>
                  <a:moveTo>
                    <a:pt x="2973" y="1"/>
                  </a:moveTo>
                  <a:cubicBezTo>
                    <a:pt x="1335" y="1"/>
                    <a:pt x="0" y="1301"/>
                    <a:pt x="0" y="2903"/>
                  </a:cubicBezTo>
                  <a:lnTo>
                    <a:pt x="0" y="4537"/>
                  </a:lnTo>
                  <a:cubicBezTo>
                    <a:pt x="0" y="6139"/>
                    <a:pt x="1335" y="7439"/>
                    <a:pt x="2973" y="7439"/>
                  </a:cubicBezTo>
                  <a:lnTo>
                    <a:pt x="4646" y="7439"/>
                  </a:lnTo>
                  <a:cubicBezTo>
                    <a:pt x="6285" y="7439"/>
                    <a:pt x="7619" y="6139"/>
                    <a:pt x="7619" y="4537"/>
                  </a:cubicBezTo>
                  <a:lnTo>
                    <a:pt x="7619" y="2903"/>
                  </a:lnTo>
                  <a:cubicBezTo>
                    <a:pt x="7619" y="1301"/>
                    <a:pt x="6285" y="1"/>
                    <a:pt x="4646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8;p25">
              <a:extLst>
                <a:ext uri="{FF2B5EF4-FFF2-40B4-BE49-F238E27FC236}">
                  <a16:creationId xmlns:a16="http://schemas.microsoft.com/office/drawing/2014/main" id="{9E2F3899-A808-396C-8B40-E75A13A8AD93}"/>
                </a:ext>
              </a:extLst>
            </p:cNvPr>
            <p:cNvSpPr/>
            <p:nvPr/>
          </p:nvSpPr>
          <p:spPr>
            <a:xfrm>
              <a:off x="5025120" y="2591906"/>
              <a:ext cx="958783" cy="17872"/>
            </a:xfrm>
            <a:custGeom>
              <a:avLst/>
              <a:gdLst/>
              <a:ahLst/>
              <a:cxnLst/>
              <a:rect l="l" t="t" r="r" b="b"/>
              <a:pathLst>
                <a:path w="24087" h="449" extrusionOk="0">
                  <a:moveTo>
                    <a:pt x="229" y="1"/>
                  </a:moveTo>
                  <a:cubicBezTo>
                    <a:pt x="103" y="1"/>
                    <a:pt x="1" y="103"/>
                    <a:pt x="1" y="226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6"/>
                  </a:cubicBezTo>
                  <a:cubicBezTo>
                    <a:pt x="24087" y="103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9;p25">
              <a:extLst>
                <a:ext uri="{FF2B5EF4-FFF2-40B4-BE49-F238E27FC236}">
                  <a16:creationId xmlns:a16="http://schemas.microsoft.com/office/drawing/2014/main" id="{B9040543-FA99-2449-3C8D-B9B2FEF8D3B3}"/>
                </a:ext>
              </a:extLst>
            </p:cNvPr>
            <p:cNvSpPr/>
            <p:nvPr/>
          </p:nvSpPr>
          <p:spPr>
            <a:xfrm>
              <a:off x="6087975" y="2518703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4"/>
                  </a:moveTo>
                  <a:cubicBezTo>
                    <a:pt x="6032" y="444"/>
                    <a:pt x="7162" y="1546"/>
                    <a:pt x="7162" y="2902"/>
                  </a:cubicBezTo>
                  <a:lnTo>
                    <a:pt x="7162" y="4537"/>
                  </a:lnTo>
                  <a:cubicBezTo>
                    <a:pt x="7162" y="5889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9"/>
                    <a:pt x="458" y="4537"/>
                  </a:cubicBezTo>
                  <a:lnTo>
                    <a:pt x="458" y="2902"/>
                  </a:lnTo>
                  <a:cubicBezTo>
                    <a:pt x="458" y="1546"/>
                    <a:pt x="1585" y="444"/>
                    <a:pt x="2973" y="444"/>
                  </a:cubicBezTo>
                  <a:close/>
                  <a:moveTo>
                    <a:pt x="2973" y="1"/>
                  </a:moveTo>
                  <a:cubicBezTo>
                    <a:pt x="1335" y="1"/>
                    <a:pt x="0" y="1301"/>
                    <a:pt x="0" y="2902"/>
                  </a:cubicBezTo>
                  <a:lnTo>
                    <a:pt x="0" y="4537"/>
                  </a:lnTo>
                  <a:cubicBezTo>
                    <a:pt x="0" y="6134"/>
                    <a:pt x="1335" y="7439"/>
                    <a:pt x="2973" y="7439"/>
                  </a:cubicBezTo>
                  <a:lnTo>
                    <a:pt x="4646" y="7439"/>
                  </a:lnTo>
                  <a:cubicBezTo>
                    <a:pt x="6285" y="7439"/>
                    <a:pt x="7619" y="6134"/>
                    <a:pt x="7619" y="4537"/>
                  </a:cubicBezTo>
                  <a:lnTo>
                    <a:pt x="7619" y="2902"/>
                  </a:lnTo>
                  <a:cubicBezTo>
                    <a:pt x="7619" y="1301"/>
                    <a:pt x="6285" y="1"/>
                    <a:pt x="4646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0;p25">
              <a:extLst>
                <a:ext uri="{FF2B5EF4-FFF2-40B4-BE49-F238E27FC236}">
                  <a16:creationId xmlns:a16="http://schemas.microsoft.com/office/drawing/2014/main" id="{401F70C7-C6FC-8FDB-088B-25FF01393E36}"/>
                </a:ext>
              </a:extLst>
            </p:cNvPr>
            <p:cNvSpPr/>
            <p:nvPr/>
          </p:nvSpPr>
          <p:spPr>
            <a:xfrm>
              <a:off x="5025120" y="3079437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1;p25">
              <a:extLst>
                <a:ext uri="{FF2B5EF4-FFF2-40B4-BE49-F238E27FC236}">
                  <a16:creationId xmlns:a16="http://schemas.microsoft.com/office/drawing/2014/main" id="{0A1A3FE9-CBDD-E058-FC44-D8544055BE30}"/>
                </a:ext>
              </a:extLst>
            </p:cNvPr>
            <p:cNvSpPr/>
            <p:nvPr/>
          </p:nvSpPr>
          <p:spPr>
            <a:xfrm>
              <a:off x="6087975" y="3006074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8"/>
                  </a:moveTo>
                  <a:cubicBezTo>
                    <a:pt x="6032" y="448"/>
                    <a:pt x="7162" y="1550"/>
                    <a:pt x="7162" y="2902"/>
                  </a:cubicBezTo>
                  <a:lnTo>
                    <a:pt x="7162" y="4537"/>
                  </a:lnTo>
                  <a:cubicBezTo>
                    <a:pt x="7162" y="5892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92"/>
                    <a:pt x="458" y="4537"/>
                  </a:cubicBezTo>
                  <a:lnTo>
                    <a:pt x="458" y="2902"/>
                  </a:lnTo>
                  <a:cubicBezTo>
                    <a:pt x="458" y="1550"/>
                    <a:pt x="1585" y="448"/>
                    <a:pt x="2973" y="448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1"/>
                    <a:pt x="0" y="2902"/>
                  </a:cubicBezTo>
                  <a:lnTo>
                    <a:pt x="0" y="4537"/>
                  </a:lnTo>
                  <a:cubicBezTo>
                    <a:pt x="0" y="6138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8"/>
                    <a:pt x="7619" y="4537"/>
                  </a:cubicBezTo>
                  <a:lnTo>
                    <a:pt x="7619" y="2902"/>
                  </a:lnTo>
                  <a:cubicBezTo>
                    <a:pt x="7619" y="1301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2;p25">
              <a:extLst>
                <a:ext uri="{FF2B5EF4-FFF2-40B4-BE49-F238E27FC236}">
                  <a16:creationId xmlns:a16="http://schemas.microsoft.com/office/drawing/2014/main" id="{2A68EBAB-F002-07A0-E8D6-0354C25BAA61}"/>
                </a:ext>
              </a:extLst>
            </p:cNvPr>
            <p:cNvSpPr/>
            <p:nvPr/>
          </p:nvSpPr>
          <p:spPr>
            <a:xfrm>
              <a:off x="5021420" y="4094835"/>
              <a:ext cx="958783" cy="17793"/>
            </a:xfrm>
            <a:custGeom>
              <a:avLst/>
              <a:gdLst/>
              <a:ahLst/>
              <a:cxnLst/>
              <a:rect l="l" t="t" r="r" b="b"/>
              <a:pathLst>
                <a:path w="24087" h="447" extrusionOk="0">
                  <a:moveTo>
                    <a:pt x="229" y="0"/>
                  </a:moveTo>
                  <a:cubicBezTo>
                    <a:pt x="103" y="0"/>
                    <a:pt x="1" y="103"/>
                    <a:pt x="1" y="225"/>
                  </a:cubicBezTo>
                  <a:cubicBezTo>
                    <a:pt x="1" y="348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8"/>
                    <a:pt x="24087" y="225"/>
                  </a:cubicBezTo>
                  <a:cubicBezTo>
                    <a:pt x="24087" y="103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;p25">
              <a:extLst>
                <a:ext uri="{FF2B5EF4-FFF2-40B4-BE49-F238E27FC236}">
                  <a16:creationId xmlns:a16="http://schemas.microsoft.com/office/drawing/2014/main" id="{AEB1EF17-0857-FAC7-939F-48C29D6CFFDA}"/>
                </a:ext>
              </a:extLst>
            </p:cNvPr>
            <p:cNvSpPr/>
            <p:nvPr/>
          </p:nvSpPr>
          <p:spPr>
            <a:xfrm>
              <a:off x="5025120" y="2218125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0"/>
                  </a:moveTo>
                  <a:cubicBezTo>
                    <a:pt x="103" y="0"/>
                    <a:pt x="1" y="100"/>
                    <a:pt x="1" y="222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2"/>
                  </a:cubicBezTo>
                  <a:cubicBezTo>
                    <a:pt x="24087" y="100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4;p25">
              <a:extLst>
                <a:ext uri="{FF2B5EF4-FFF2-40B4-BE49-F238E27FC236}">
                  <a16:creationId xmlns:a16="http://schemas.microsoft.com/office/drawing/2014/main" id="{AF92F349-BCB4-E520-3B5C-878C64C61451}"/>
                </a:ext>
              </a:extLst>
            </p:cNvPr>
            <p:cNvSpPr/>
            <p:nvPr/>
          </p:nvSpPr>
          <p:spPr>
            <a:xfrm>
              <a:off x="5025120" y="2700656"/>
              <a:ext cx="958783" cy="17673"/>
            </a:xfrm>
            <a:custGeom>
              <a:avLst/>
              <a:gdLst/>
              <a:ahLst/>
              <a:cxnLst/>
              <a:rect l="l" t="t" r="r" b="b"/>
              <a:pathLst>
                <a:path w="24087" h="444" extrusionOk="0">
                  <a:moveTo>
                    <a:pt x="229" y="0"/>
                  </a:moveTo>
                  <a:cubicBezTo>
                    <a:pt x="103" y="0"/>
                    <a:pt x="1" y="99"/>
                    <a:pt x="1" y="222"/>
                  </a:cubicBezTo>
                  <a:cubicBezTo>
                    <a:pt x="1" y="345"/>
                    <a:pt x="103" y="443"/>
                    <a:pt x="229" y="443"/>
                  </a:cubicBezTo>
                  <a:lnTo>
                    <a:pt x="23858" y="443"/>
                  </a:lnTo>
                  <a:cubicBezTo>
                    <a:pt x="23985" y="443"/>
                    <a:pt x="24087" y="345"/>
                    <a:pt x="24087" y="222"/>
                  </a:cubicBezTo>
                  <a:cubicBezTo>
                    <a:pt x="24087" y="99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5;p25">
              <a:extLst>
                <a:ext uri="{FF2B5EF4-FFF2-40B4-BE49-F238E27FC236}">
                  <a16:creationId xmlns:a16="http://schemas.microsoft.com/office/drawing/2014/main" id="{07E55889-11F9-D075-A980-A613826A3F3E}"/>
                </a:ext>
              </a:extLst>
            </p:cNvPr>
            <p:cNvSpPr/>
            <p:nvPr/>
          </p:nvSpPr>
          <p:spPr>
            <a:xfrm>
              <a:off x="5025120" y="3187987"/>
              <a:ext cx="958783" cy="17872"/>
            </a:xfrm>
            <a:custGeom>
              <a:avLst/>
              <a:gdLst/>
              <a:ahLst/>
              <a:cxnLst/>
              <a:rect l="l" t="t" r="r" b="b"/>
              <a:pathLst>
                <a:path w="24087" h="449" extrusionOk="0">
                  <a:moveTo>
                    <a:pt x="229" y="1"/>
                  </a:moveTo>
                  <a:cubicBezTo>
                    <a:pt x="103" y="1"/>
                    <a:pt x="1" y="100"/>
                    <a:pt x="1" y="226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6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6;p25">
              <a:extLst>
                <a:ext uri="{FF2B5EF4-FFF2-40B4-BE49-F238E27FC236}">
                  <a16:creationId xmlns:a16="http://schemas.microsoft.com/office/drawing/2014/main" id="{A147C425-E244-1920-3D9F-C3841BD1C78D}"/>
                </a:ext>
              </a:extLst>
            </p:cNvPr>
            <p:cNvSpPr/>
            <p:nvPr/>
          </p:nvSpPr>
          <p:spPr>
            <a:xfrm>
              <a:off x="5021420" y="4203505"/>
              <a:ext cx="958783" cy="17713"/>
            </a:xfrm>
            <a:custGeom>
              <a:avLst/>
              <a:gdLst/>
              <a:ahLst/>
              <a:cxnLst/>
              <a:rect l="l" t="t" r="r" b="b"/>
              <a:pathLst>
                <a:path w="24087" h="445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5"/>
                    <a:pt x="229" y="445"/>
                  </a:cubicBezTo>
                  <a:lnTo>
                    <a:pt x="23858" y="445"/>
                  </a:lnTo>
                  <a:cubicBezTo>
                    <a:pt x="23985" y="445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7;p25">
              <a:extLst>
                <a:ext uri="{FF2B5EF4-FFF2-40B4-BE49-F238E27FC236}">
                  <a16:creationId xmlns:a16="http://schemas.microsoft.com/office/drawing/2014/main" id="{0FFC48DC-B6C4-615B-F654-B03C4CD3752B}"/>
                </a:ext>
              </a:extLst>
            </p:cNvPr>
            <p:cNvSpPr/>
            <p:nvPr/>
          </p:nvSpPr>
          <p:spPr>
            <a:xfrm>
              <a:off x="6084275" y="4021592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3"/>
                  </a:moveTo>
                  <a:cubicBezTo>
                    <a:pt x="6032" y="443"/>
                    <a:pt x="7162" y="1546"/>
                    <a:pt x="7162" y="2901"/>
                  </a:cubicBezTo>
                  <a:lnTo>
                    <a:pt x="7162" y="4536"/>
                  </a:lnTo>
                  <a:cubicBezTo>
                    <a:pt x="7162" y="5888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8"/>
                    <a:pt x="458" y="4536"/>
                  </a:cubicBezTo>
                  <a:lnTo>
                    <a:pt x="458" y="2901"/>
                  </a:lnTo>
                  <a:cubicBezTo>
                    <a:pt x="458" y="1546"/>
                    <a:pt x="1585" y="443"/>
                    <a:pt x="2973" y="443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0"/>
                    <a:pt x="0" y="2901"/>
                  </a:cubicBezTo>
                  <a:lnTo>
                    <a:pt x="0" y="4536"/>
                  </a:lnTo>
                  <a:cubicBezTo>
                    <a:pt x="0" y="6134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4"/>
                    <a:pt x="7619" y="4536"/>
                  </a:cubicBezTo>
                  <a:lnTo>
                    <a:pt x="7619" y="2901"/>
                  </a:lnTo>
                  <a:cubicBezTo>
                    <a:pt x="7619" y="1300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8;p25">
              <a:extLst>
                <a:ext uri="{FF2B5EF4-FFF2-40B4-BE49-F238E27FC236}">
                  <a16:creationId xmlns:a16="http://schemas.microsoft.com/office/drawing/2014/main" id="{B3248FD0-939F-16A0-4DFD-95B711CAA30A}"/>
                </a:ext>
              </a:extLst>
            </p:cNvPr>
            <p:cNvSpPr/>
            <p:nvPr/>
          </p:nvSpPr>
          <p:spPr>
            <a:xfrm>
              <a:off x="6103659" y="2002457"/>
              <a:ext cx="304747" cy="273182"/>
            </a:xfrm>
            <a:custGeom>
              <a:avLst/>
              <a:gdLst/>
              <a:ahLst/>
              <a:cxnLst/>
              <a:rect l="l" t="t" r="r" b="b"/>
              <a:pathLst>
                <a:path w="7656" h="6863" extrusionOk="0">
                  <a:moveTo>
                    <a:pt x="6406" y="1"/>
                  </a:moveTo>
                  <a:cubicBezTo>
                    <a:pt x="5991" y="1"/>
                    <a:pt x="5565" y="203"/>
                    <a:pt x="5372" y="670"/>
                  </a:cubicBezTo>
                  <a:cubicBezTo>
                    <a:pt x="4972" y="1647"/>
                    <a:pt x="4536" y="2616"/>
                    <a:pt x="3945" y="3496"/>
                  </a:cubicBezTo>
                  <a:cubicBezTo>
                    <a:pt x="3713" y="3845"/>
                    <a:pt x="3351" y="4490"/>
                    <a:pt x="2965" y="4664"/>
                  </a:cubicBezTo>
                  <a:cubicBezTo>
                    <a:pt x="2869" y="4709"/>
                    <a:pt x="2910" y="4779"/>
                    <a:pt x="2884" y="4779"/>
                  </a:cubicBezTo>
                  <a:cubicBezTo>
                    <a:pt x="2867" y="4779"/>
                    <a:pt x="2820" y="4748"/>
                    <a:pt x="2682" y="4657"/>
                  </a:cubicBezTo>
                  <a:cubicBezTo>
                    <a:pt x="2456" y="4514"/>
                    <a:pt x="2252" y="4237"/>
                    <a:pt x="2084" y="4036"/>
                  </a:cubicBezTo>
                  <a:cubicBezTo>
                    <a:pt x="1884" y="3796"/>
                    <a:pt x="1648" y="3696"/>
                    <a:pt x="1417" y="3696"/>
                  </a:cubicBezTo>
                  <a:cubicBezTo>
                    <a:pt x="685" y="3696"/>
                    <a:pt x="0" y="4702"/>
                    <a:pt x="630" y="5459"/>
                  </a:cubicBezTo>
                  <a:cubicBezTo>
                    <a:pt x="1095" y="6016"/>
                    <a:pt x="1740" y="6644"/>
                    <a:pt x="2477" y="6818"/>
                  </a:cubicBezTo>
                  <a:cubicBezTo>
                    <a:pt x="2606" y="6848"/>
                    <a:pt x="2731" y="6863"/>
                    <a:pt x="2853" y="6863"/>
                  </a:cubicBezTo>
                  <a:cubicBezTo>
                    <a:pt x="3571" y="6863"/>
                    <a:pt x="4162" y="6367"/>
                    <a:pt x="4652" y="5855"/>
                  </a:cubicBezTo>
                  <a:cubicBezTo>
                    <a:pt x="5925" y="4538"/>
                    <a:pt x="6672" y="2869"/>
                    <a:pt x="7356" y="1206"/>
                  </a:cubicBezTo>
                  <a:cubicBezTo>
                    <a:pt x="7655" y="478"/>
                    <a:pt x="7043" y="1"/>
                    <a:pt x="6406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9;p25">
              <a:extLst>
                <a:ext uri="{FF2B5EF4-FFF2-40B4-BE49-F238E27FC236}">
                  <a16:creationId xmlns:a16="http://schemas.microsoft.com/office/drawing/2014/main" id="{0E959B95-17D8-FD8E-5134-2343E4A6A118}"/>
                </a:ext>
              </a:extLst>
            </p:cNvPr>
            <p:cNvSpPr/>
            <p:nvPr/>
          </p:nvSpPr>
          <p:spPr>
            <a:xfrm>
              <a:off x="5282465" y="1608896"/>
              <a:ext cx="831885" cy="159698"/>
            </a:xfrm>
            <a:custGeom>
              <a:avLst/>
              <a:gdLst/>
              <a:ahLst/>
              <a:cxnLst/>
              <a:rect l="l" t="t" r="r" b="b"/>
              <a:pathLst>
                <a:path w="20899" h="4012" extrusionOk="0">
                  <a:moveTo>
                    <a:pt x="18" y="0"/>
                  </a:moveTo>
                  <a:cubicBezTo>
                    <a:pt x="8" y="103"/>
                    <a:pt x="0" y="208"/>
                    <a:pt x="0" y="314"/>
                  </a:cubicBezTo>
                  <a:lnTo>
                    <a:pt x="0" y="4011"/>
                  </a:lnTo>
                  <a:lnTo>
                    <a:pt x="20899" y="4011"/>
                  </a:lnTo>
                  <a:lnTo>
                    <a:pt x="20899" y="314"/>
                  </a:lnTo>
                  <a:cubicBezTo>
                    <a:pt x="20899" y="208"/>
                    <a:pt x="20892" y="103"/>
                    <a:pt x="20879" y="0"/>
                  </a:cubicBezTo>
                  <a:close/>
                </a:path>
              </a:pathLst>
            </a:custGeom>
            <a:solidFill>
              <a:srgbClr val="291E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;p25">
              <a:extLst>
                <a:ext uri="{FF2B5EF4-FFF2-40B4-BE49-F238E27FC236}">
                  <a16:creationId xmlns:a16="http://schemas.microsoft.com/office/drawing/2014/main" id="{AFA535A9-8ECB-33FD-1305-2794F5E726B3}"/>
                </a:ext>
              </a:extLst>
            </p:cNvPr>
            <p:cNvSpPr/>
            <p:nvPr/>
          </p:nvSpPr>
          <p:spPr>
            <a:xfrm>
              <a:off x="5282465" y="1768557"/>
              <a:ext cx="831885" cy="14967"/>
            </a:xfrm>
            <a:custGeom>
              <a:avLst/>
              <a:gdLst/>
              <a:ahLst/>
              <a:cxnLst/>
              <a:rect l="l" t="t" r="r" b="b"/>
              <a:pathLst>
                <a:path w="20899" h="376" extrusionOk="0">
                  <a:moveTo>
                    <a:pt x="0" y="0"/>
                  </a:moveTo>
                  <a:lnTo>
                    <a:pt x="0" y="317"/>
                  </a:lnTo>
                  <a:lnTo>
                    <a:pt x="0" y="376"/>
                  </a:lnTo>
                  <a:lnTo>
                    <a:pt x="20899" y="376"/>
                  </a:lnTo>
                  <a:lnTo>
                    <a:pt x="20899" y="317"/>
                  </a:lnTo>
                  <a:lnTo>
                    <a:pt x="20899" y="0"/>
                  </a:lnTo>
                  <a:close/>
                </a:path>
              </a:pathLst>
            </a:custGeom>
            <a:solidFill>
              <a:srgbClr val="4E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1;p25">
              <a:extLst>
                <a:ext uri="{FF2B5EF4-FFF2-40B4-BE49-F238E27FC236}">
                  <a16:creationId xmlns:a16="http://schemas.microsoft.com/office/drawing/2014/main" id="{97056D13-0C05-C724-794F-F5F27C321F6B}"/>
                </a:ext>
              </a:extLst>
            </p:cNvPr>
            <p:cNvSpPr/>
            <p:nvPr/>
          </p:nvSpPr>
          <p:spPr>
            <a:xfrm>
              <a:off x="5282465" y="1783484"/>
              <a:ext cx="831885" cy="104409"/>
            </a:xfrm>
            <a:custGeom>
              <a:avLst/>
              <a:gdLst/>
              <a:ahLst/>
              <a:cxnLst/>
              <a:rect l="l" t="t" r="r" b="b"/>
              <a:pathLst>
                <a:path w="20899" h="2623" extrusionOk="0">
                  <a:moveTo>
                    <a:pt x="0" y="1"/>
                  </a:moveTo>
                  <a:cubicBezTo>
                    <a:pt x="31" y="1448"/>
                    <a:pt x="1253" y="2622"/>
                    <a:pt x="2742" y="2622"/>
                  </a:cubicBezTo>
                  <a:lnTo>
                    <a:pt x="18154" y="2622"/>
                  </a:lnTo>
                  <a:cubicBezTo>
                    <a:pt x="19642" y="2622"/>
                    <a:pt x="20865" y="1448"/>
                    <a:pt x="20899" y="1"/>
                  </a:cubicBezTo>
                  <a:close/>
                </a:path>
              </a:pathLst>
            </a:custGeom>
            <a:solidFill>
              <a:srgbClr val="827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2;p25">
              <a:extLst>
                <a:ext uri="{FF2B5EF4-FFF2-40B4-BE49-F238E27FC236}">
                  <a16:creationId xmlns:a16="http://schemas.microsoft.com/office/drawing/2014/main" id="{F538C68E-CC3D-F817-FEA6-E19C56ACFC21}"/>
                </a:ext>
              </a:extLst>
            </p:cNvPr>
            <p:cNvSpPr/>
            <p:nvPr/>
          </p:nvSpPr>
          <p:spPr>
            <a:xfrm>
              <a:off x="5282465" y="1345102"/>
              <a:ext cx="831885" cy="515992"/>
            </a:xfrm>
            <a:custGeom>
              <a:avLst/>
              <a:gdLst/>
              <a:ahLst/>
              <a:cxnLst/>
              <a:rect l="l" t="t" r="r" b="b"/>
              <a:pathLst>
                <a:path w="20899" h="12963" extrusionOk="0">
                  <a:moveTo>
                    <a:pt x="12098" y="1599"/>
                  </a:moveTo>
                  <a:cubicBezTo>
                    <a:pt x="12505" y="1599"/>
                    <a:pt x="12836" y="1923"/>
                    <a:pt x="12836" y="2319"/>
                  </a:cubicBezTo>
                  <a:cubicBezTo>
                    <a:pt x="12836" y="2715"/>
                    <a:pt x="12505" y="3036"/>
                    <a:pt x="12098" y="3036"/>
                  </a:cubicBezTo>
                  <a:lnTo>
                    <a:pt x="8798" y="3036"/>
                  </a:lnTo>
                  <a:cubicBezTo>
                    <a:pt x="8391" y="3036"/>
                    <a:pt x="8060" y="2715"/>
                    <a:pt x="8060" y="2319"/>
                  </a:cubicBezTo>
                  <a:cubicBezTo>
                    <a:pt x="8060" y="1923"/>
                    <a:pt x="8391" y="1599"/>
                    <a:pt x="8798" y="1599"/>
                  </a:cubicBezTo>
                  <a:close/>
                  <a:moveTo>
                    <a:pt x="7930" y="1"/>
                  </a:moveTo>
                  <a:cubicBezTo>
                    <a:pt x="6422" y="1"/>
                    <a:pt x="5185" y="1206"/>
                    <a:pt x="5185" y="2681"/>
                  </a:cubicBezTo>
                  <a:lnTo>
                    <a:pt x="5185" y="3593"/>
                  </a:lnTo>
                  <a:lnTo>
                    <a:pt x="2742" y="3593"/>
                  </a:lnTo>
                  <a:cubicBezTo>
                    <a:pt x="1233" y="3593"/>
                    <a:pt x="0" y="4797"/>
                    <a:pt x="0" y="6272"/>
                  </a:cubicBezTo>
                  <a:lnTo>
                    <a:pt x="0" y="10286"/>
                  </a:lnTo>
                  <a:cubicBezTo>
                    <a:pt x="0" y="11757"/>
                    <a:pt x="1233" y="12963"/>
                    <a:pt x="2742" y="12963"/>
                  </a:cubicBezTo>
                  <a:lnTo>
                    <a:pt x="18154" y="12963"/>
                  </a:lnTo>
                  <a:cubicBezTo>
                    <a:pt x="19663" y="12963"/>
                    <a:pt x="20899" y="11757"/>
                    <a:pt x="20899" y="10286"/>
                  </a:cubicBezTo>
                  <a:lnTo>
                    <a:pt x="20899" y="6272"/>
                  </a:lnTo>
                  <a:cubicBezTo>
                    <a:pt x="20899" y="4797"/>
                    <a:pt x="19663" y="3593"/>
                    <a:pt x="18154" y="3593"/>
                  </a:cubicBezTo>
                  <a:lnTo>
                    <a:pt x="15710" y="3593"/>
                  </a:lnTo>
                  <a:lnTo>
                    <a:pt x="15710" y="2681"/>
                  </a:lnTo>
                  <a:cubicBezTo>
                    <a:pt x="15710" y="1206"/>
                    <a:pt x="14478" y="1"/>
                    <a:pt x="12968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3;p25">
              <a:extLst>
                <a:ext uri="{FF2B5EF4-FFF2-40B4-BE49-F238E27FC236}">
                  <a16:creationId xmlns:a16="http://schemas.microsoft.com/office/drawing/2014/main" id="{A1CC6C4A-604B-384B-8F9F-B9B5F0EF1E10}"/>
                </a:ext>
              </a:extLst>
            </p:cNvPr>
            <p:cNvSpPr/>
            <p:nvPr/>
          </p:nvSpPr>
          <p:spPr>
            <a:xfrm>
              <a:off x="5336282" y="1680745"/>
              <a:ext cx="35227" cy="26709"/>
            </a:xfrm>
            <a:custGeom>
              <a:avLst/>
              <a:gdLst/>
              <a:ahLst/>
              <a:cxnLst/>
              <a:rect l="l" t="t" r="r" b="b"/>
              <a:pathLst>
                <a:path w="885" h="671" extrusionOk="0">
                  <a:moveTo>
                    <a:pt x="444" y="1"/>
                  </a:moveTo>
                  <a:cubicBezTo>
                    <a:pt x="3" y="1"/>
                    <a:pt x="0" y="670"/>
                    <a:pt x="444" y="670"/>
                  </a:cubicBezTo>
                  <a:cubicBezTo>
                    <a:pt x="884" y="670"/>
                    <a:pt x="884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4;p25">
              <a:extLst>
                <a:ext uri="{FF2B5EF4-FFF2-40B4-BE49-F238E27FC236}">
                  <a16:creationId xmlns:a16="http://schemas.microsoft.com/office/drawing/2014/main" id="{99C38244-EE59-6F4E-8FC4-48AAC0A21BE4}"/>
                </a:ext>
              </a:extLst>
            </p:cNvPr>
            <p:cNvSpPr/>
            <p:nvPr/>
          </p:nvSpPr>
          <p:spPr>
            <a:xfrm>
              <a:off x="5338471" y="1726363"/>
              <a:ext cx="126381" cy="98876"/>
            </a:xfrm>
            <a:custGeom>
              <a:avLst/>
              <a:gdLst/>
              <a:ahLst/>
              <a:cxnLst/>
              <a:rect l="l" t="t" r="r" b="b"/>
              <a:pathLst>
                <a:path w="3175" h="2484" extrusionOk="0">
                  <a:moveTo>
                    <a:pt x="457" y="1"/>
                  </a:moveTo>
                  <a:cubicBezTo>
                    <a:pt x="286" y="1"/>
                    <a:pt x="101" y="107"/>
                    <a:pt x="75" y="319"/>
                  </a:cubicBezTo>
                  <a:cubicBezTo>
                    <a:pt x="0" y="927"/>
                    <a:pt x="102" y="1538"/>
                    <a:pt x="608" y="1944"/>
                  </a:cubicBezTo>
                  <a:cubicBezTo>
                    <a:pt x="1195" y="2419"/>
                    <a:pt x="2004" y="2460"/>
                    <a:pt x="2731" y="2483"/>
                  </a:cubicBezTo>
                  <a:cubicBezTo>
                    <a:pt x="2735" y="2484"/>
                    <a:pt x="2740" y="2484"/>
                    <a:pt x="2744" y="2484"/>
                  </a:cubicBezTo>
                  <a:cubicBezTo>
                    <a:pt x="3175" y="2484"/>
                    <a:pt x="3167" y="1828"/>
                    <a:pt x="2731" y="1814"/>
                  </a:cubicBezTo>
                  <a:cubicBezTo>
                    <a:pt x="2195" y="1798"/>
                    <a:pt x="1563" y="1798"/>
                    <a:pt x="1106" y="1477"/>
                  </a:cubicBezTo>
                  <a:cubicBezTo>
                    <a:pt x="710" y="1200"/>
                    <a:pt x="706" y="756"/>
                    <a:pt x="758" y="319"/>
                  </a:cubicBezTo>
                  <a:cubicBezTo>
                    <a:pt x="785" y="106"/>
                    <a:pt x="628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5;p25">
              <a:extLst>
                <a:ext uri="{FF2B5EF4-FFF2-40B4-BE49-F238E27FC236}">
                  <a16:creationId xmlns:a16="http://schemas.microsoft.com/office/drawing/2014/main" id="{5D3C1D36-E327-38A2-A710-2AE607132F2A}"/>
                </a:ext>
              </a:extLst>
            </p:cNvPr>
            <p:cNvSpPr/>
            <p:nvPr/>
          </p:nvSpPr>
          <p:spPr>
            <a:xfrm>
              <a:off x="5021420" y="3604223"/>
              <a:ext cx="958783" cy="17793"/>
            </a:xfrm>
            <a:custGeom>
              <a:avLst/>
              <a:gdLst/>
              <a:ahLst/>
              <a:cxnLst/>
              <a:rect l="l" t="t" r="r" b="b"/>
              <a:pathLst>
                <a:path w="24087" h="447" extrusionOk="0">
                  <a:moveTo>
                    <a:pt x="229" y="0"/>
                  </a:moveTo>
                  <a:cubicBezTo>
                    <a:pt x="103" y="0"/>
                    <a:pt x="1" y="103"/>
                    <a:pt x="1" y="225"/>
                  </a:cubicBezTo>
                  <a:cubicBezTo>
                    <a:pt x="1" y="348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8"/>
                    <a:pt x="24087" y="225"/>
                  </a:cubicBezTo>
                  <a:cubicBezTo>
                    <a:pt x="24087" y="103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6;p25">
              <a:extLst>
                <a:ext uri="{FF2B5EF4-FFF2-40B4-BE49-F238E27FC236}">
                  <a16:creationId xmlns:a16="http://schemas.microsoft.com/office/drawing/2014/main" id="{7938000A-770F-4645-108A-4646657D8139}"/>
                </a:ext>
              </a:extLst>
            </p:cNvPr>
            <p:cNvSpPr/>
            <p:nvPr/>
          </p:nvSpPr>
          <p:spPr>
            <a:xfrm>
              <a:off x="5021420" y="3712893"/>
              <a:ext cx="958783" cy="17713"/>
            </a:xfrm>
            <a:custGeom>
              <a:avLst/>
              <a:gdLst/>
              <a:ahLst/>
              <a:cxnLst/>
              <a:rect l="l" t="t" r="r" b="b"/>
              <a:pathLst>
                <a:path w="24087" h="445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5"/>
                    <a:pt x="229" y="445"/>
                  </a:cubicBezTo>
                  <a:lnTo>
                    <a:pt x="23858" y="445"/>
                  </a:lnTo>
                  <a:cubicBezTo>
                    <a:pt x="23985" y="445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7;p25">
              <a:extLst>
                <a:ext uri="{FF2B5EF4-FFF2-40B4-BE49-F238E27FC236}">
                  <a16:creationId xmlns:a16="http://schemas.microsoft.com/office/drawing/2014/main" id="{408BAC5C-97B9-42C4-E9AD-69AE9BA1613E}"/>
                </a:ext>
              </a:extLst>
            </p:cNvPr>
            <p:cNvSpPr/>
            <p:nvPr/>
          </p:nvSpPr>
          <p:spPr>
            <a:xfrm>
              <a:off x="6084275" y="3530980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3"/>
                  </a:moveTo>
                  <a:cubicBezTo>
                    <a:pt x="6032" y="443"/>
                    <a:pt x="7162" y="1546"/>
                    <a:pt x="7162" y="2901"/>
                  </a:cubicBezTo>
                  <a:lnTo>
                    <a:pt x="7162" y="4536"/>
                  </a:lnTo>
                  <a:cubicBezTo>
                    <a:pt x="7162" y="5888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8"/>
                    <a:pt x="458" y="4536"/>
                  </a:cubicBezTo>
                  <a:lnTo>
                    <a:pt x="458" y="2901"/>
                  </a:lnTo>
                  <a:cubicBezTo>
                    <a:pt x="458" y="1546"/>
                    <a:pt x="1585" y="443"/>
                    <a:pt x="2973" y="443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0"/>
                    <a:pt x="0" y="2901"/>
                  </a:cubicBezTo>
                  <a:lnTo>
                    <a:pt x="0" y="4536"/>
                  </a:lnTo>
                  <a:cubicBezTo>
                    <a:pt x="0" y="6134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4"/>
                    <a:pt x="7619" y="4536"/>
                  </a:cubicBezTo>
                  <a:lnTo>
                    <a:pt x="7619" y="2901"/>
                  </a:lnTo>
                  <a:cubicBezTo>
                    <a:pt x="7619" y="1300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456;p25">
            <a:extLst>
              <a:ext uri="{FF2B5EF4-FFF2-40B4-BE49-F238E27FC236}">
                <a16:creationId xmlns:a16="http://schemas.microsoft.com/office/drawing/2014/main" id="{C6CF9FF5-516A-C2D6-70DB-BCFDC5CC4701}"/>
              </a:ext>
            </a:extLst>
          </p:cNvPr>
          <p:cNvGrpSpPr/>
          <p:nvPr/>
        </p:nvGrpSpPr>
        <p:grpSpPr>
          <a:xfrm>
            <a:off x="8038273" y="3621772"/>
            <a:ext cx="1264743" cy="1732896"/>
            <a:chOff x="6644497" y="1585490"/>
            <a:chExt cx="1952276" cy="3211617"/>
          </a:xfrm>
        </p:grpSpPr>
        <p:sp>
          <p:nvSpPr>
            <p:cNvPr id="39" name="Google Shape;457;p25">
              <a:extLst>
                <a:ext uri="{FF2B5EF4-FFF2-40B4-BE49-F238E27FC236}">
                  <a16:creationId xmlns:a16="http://schemas.microsoft.com/office/drawing/2014/main" id="{42B35E60-64AC-D8DF-3992-3C27E7E95ABC}"/>
                </a:ext>
              </a:extLst>
            </p:cNvPr>
            <p:cNvSpPr/>
            <p:nvPr/>
          </p:nvSpPr>
          <p:spPr>
            <a:xfrm flipH="1">
              <a:off x="7681797" y="2696870"/>
              <a:ext cx="35267" cy="26669"/>
            </a:xfrm>
            <a:custGeom>
              <a:avLst/>
              <a:gdLst/>
              <a:ahLst/>
              <a:cxnLst/>
              <a:rect l="l" t="t" r="r" b="b"/>
              <a:pathLst>
                <a:path w="886" h="670" extrusionOk="0">
                  <a:moveTo>
                    <a:pt x="445" y="1"/>
                  </a:moveTo>
                  <a:cubicBezTo>
                    <a:pt x="1" y="1"/>
                    <a:pt x="1" y="670"/>
                    <a:pt x="445" y="670"/>
                  </a:cubicBezTo>
                  <a:cubicBezTo>
                    <a:pt x="886" y="670"/>
                    <a:pt x="886" y="1"/>
                    <a:pt x="445" y="1"/>
                  </a:cubicBezTo>
                  <a:close/>
                </a:path>
              </a:pathLst>
            </a:custGeom>
            <a:solidFill>
              <a:srgbClr val="F4D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8;p25">
              <a:extLst>
                <a:ext uri="{FF2B5EF4-FFF2-40B4-BE49-F238E27FC236}">
                  <a16:creationId xmlns:a16="http://schemas.microsoft.com/office/drawing/2014/main" id="{B76EA784-82CF-71E0-FBA5-4903DD7EBBC3}"/>
                </a:ext>
              </a:extLst>
            </p:cNvPr>
            <p:cNvSpPr/>
            <p:nvPr/>
          </p:nvSpPr>
          <p:spPr>
            <a:xfrm flipH="1">
              <a:off x="7981308" y="1585490"/>
              <a:ext cx="615465" cy="557310"/>
            </a:xfrm>
            <a:custGeom>
              <a:avLst/>
              <a:gdLst/>
              <a:ahLst/>
              <a:cxnLst/>
              <a:rect l="l" t="t" r="r" b="b"/>
              <a:pathLst>
                <a:path w="15462" h="14001" extrusionOk="0">
                  <a:moveTo>
                    <a:pt x="7408" y="1"/>
                  </a:moveTo>
                  <a:cubicBezTo>
                    <a:pt x="6329" y="1"/>
                    <a:pt x="5134" y="282"/>
                    <a:pt x="3985" y="1072"/>
                  </a:cubicBezTo>
                  <a:cubicBezTo>
                    <a:pt x="1" y="3817"/>
                    <a:pt x="510" y="7033"/>
                    <a:pt x="1005" y="7781"/>
                  </a:cubicBezTo>
                  <a:lnTo>
                    <a:pt x="5153" y="14000"/>
                  </a:lnTo>
                  <a:lnTo>
                    <a:pt x="15461" y="7818"/>
                  </a:lnTo>
                  <a:lnTo>
                    <a:pt x="11140" y="1332"/>
                  </a:lnTo>
                  <a:cubicBezTo>
                    <a:pt x="10769" y="826"/>
                    <a:pt x="9257" y="1"/>
                    <a:pt x="7408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9;p25">
              <a:extLst>
                <a:ext uri="{FF2B5EF4-FFF2-40B4-BE49-F238E27FC236}">
                  <a16:creationId xmlns:a16="http://schemas.microsoft.com/office/drawing/2014/main" id="{BA5413A5-16AB-FDB0-A9D3-4AC92CE2D6DE}"/>
                </a:ext>
              </a:extLst>
            </p:cNvPr>
            <p:cNvSpPr/>
            <p:nvPr/>
          </p:nvSpPr>
          <p:spPr>
            <a:xfrm flipH="1">
              <a:off x="6994112" y="3245714"/>
              <a:ext cx="55488" cy="89720"/>
            </a:xfrm>
            <a:custGeom>
              <a:avLst/>
              <a:gdLst/>
              <a:ahLst/>
              <a:cxnLst/>
              <a:rect l="l" t="t" r="r" b="b"/>
              <a:pathLst>
                <a:path w="1394" h="2254" extrusionOk="0">
                  <a:moveTo>
                    <a:pt x="273" y="0"/>
                  </a:moveTo>
                  <a:cubicBezTo>
                    <a:pt x="352" y="253"/>
                    <a:pt x="322" y="591"/>
                    <a:pt x="151" y="997"/>
                  </a:cubicBezTo>
                  <a:cubicBezTo>
                    <a:pt x="103" y="1110"/>
                    <a:pt x="52" y="1219"/>
                    <a:pt x="1" y="1322"/>
                  </a:cubicBezTo>
                  <a:lnTo>
                    <a:pt x="618" y="2253"/>
                  </a:lnTo>
                  <a:cubicBezTo>
                    <a:pt x="755" y="2048"/>
                    <a:pt x="881" y="1816"/>
                    <a:pt x="990" y="1553"/>
                  </a:cubicBezTo>
                  <a:cubicBezTo>
                    <a:pt x="1393" y="594"/>
                    <a:pt x="1007" y="25"/>
                    <a:pt x="273" y="0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60;p25">
              <a:extLst>
                <a:ext uri="{FF2B5EF4-FFF2-40B4-BE49-F238E27FC236}">
                  <a16:creationId xmlns:a16="http://schemas.microsoft.com/office/drawing/2014/main" id="{6F975CB5-C2F5-22B8-59E3-19A4F5E306F2}"/>
                </a:ext>
              </a:extLst>
            </p:cNvPr>
            <p:cNvSpPr/>
            <p:nvPr/>
          </p:nvSpPr>
          <p:spPr>
            <a:xfrm flipH="1">
              <a:off x="7038694" y="3223542"/>
              <a:ext cx="39009" cy="55767"/>
            </a:xfrm>
            <a:custGeom>
              <a:avLst/>
              <a:gdLst/>
              <a:ahLst/>
              <a:cxnLst/>
              <a:rect l="l" t="t" r="r" b="b"/>
              <a:pathLst>
                <a:path w="980" h="1401" extrusionOk="0">
                  <a:moveTo>
                    <a:pt x="195" y="1"/>
                  </a:moveTo>
                  <a:cubicBezTo>
                    <a:pt x="201" y="213"/>
                    <a:pt x="150" y="462"/>
                    <a:pt x="31" y="746"/>
                  </a:cubicBezTo>
                  <a:cubicBezTo>
                    <a:pt x="21" y="769"/>
                    <a:pt x="10" y="793"/>
                    <a:pt x="0" y="817"/>
                  </a:cubicBezTo>
                  <a:lnTo>
                    <a:pt x="385" y="1401"/>
                  </a:lnTo>
                  <a:cubicBezTo>
                    <a:pt x="478" y="974"/>
                    <a:pt x="297" y="659"/>
                    <a:pt x="297" y="659"/>
                  </a:cubicBezTo>
                  <a:cubicBezTo>
                    <a:pt x="522" y="588"/>
                    <a:pt x="734" y="554"/>
                    <a:pt x="925" y="554"/>
                  </a:cubicBezTo>
                  <a:cubicBezTo>
                    <a:pt x="943" y="554"/>
                    <a:pt x="959" y="554"/>
                    <a:pt x="979" y="557"/>
                  </a:cubicBezTo>
                  <a:cubicBezTo>
                    <a:pt x="874" y="223"/>
                    <a:pt x="587" y="32"/>
                    <a:pt x="195" y="1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61;p25">
              <a:extLst>
                <a:ext uri="{FF2B5EF4-FFF2-40B4-BE49-F238E27FC236}">
                  <a16:creationId xmlns:a16="http://schemas.microsoft.com/office/drawing/2014/main" id="{553A6E09-18BE-ACDE-7115-5D9542F6D46B}"/>
                </a:ext>
              </a:extLst>
            </p:cNvPr>
            <p:cNvSpPr/>
            <p:nvPr/>
          </p:nvSpPr>
          <p:spPr>
            <a:xfrm flipH="1">
              <a:off x="7035549" y="3245554"/>
              <a:ext cx="30371" cy="52781"/>
            </a:xfrm>
            <a:custGeom>
              <a:avLst/>
              <a:gdLst/>
              <a:ahLst/>
              <a:cxnLst/>
              <a:rect l="l" t="t" r="r" b="b"/>
              <a:pathLst>
                <a:path w="763" h="1326" extrusionOk="0">
                  <a:moveTo>
                    <a:pt x="629" y="1"/>
                  </a:moveTo>
                  <a:cubicBezTo>
                    <a:pt x="438" y="1"/>
                    <a:pt x="226" y="35"/>
                    <a:pt x="1" y="106"/>
                  </a:cubicBezTo>
                  <a:cubicBezTo>
                    <a:pt x="1" y="106"/>
                    <a:pt x="182" y="421"/>
                    <a:pt x="89" y="848"/>
                  </a:cubicBezTo>
                  <a:lnTo>
                    <a:pt x="411" y="1326"/>
                  </a:lnTo>
                  <a:cubicBezTo>
                    <a:pt x="462" y="1223"/>
                    <a:pt x="513" y="1114"/>
                    <a:pt x="561" y="1001"/>
                  </a:cubicBezTo>
                  <a:cubicBezTo>
                    <a:pt x="732" y="595"/>
                    <a:pt x="762" y="257"/>
                    <a:pt x="683" y="4"/>
                  </a:cubicBezTo>
                  <a:cubicBezTo>
                    <a:pt x="663" y="1"/>
                    <a:pt x="647" y="1"/>
                    <a:pt x="629" y="1"/>
                  </a:cubicBez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62;p25">
              <a:extLst>
                <a:ext uri="{FF2B5EF4-FFF2-40B4-BE49-F238E27FC236}">
                  <a16:creationId xmlns:a16="http://schemas.microsoft.com/office/drawing/2014/main" id="{357C9D89-D29C-B1E7-ED6E-21FED64E789C}"/>
                </a:ext>
              </a:extLst>
            </p:cNvPr>
            <p:cNvSpPr/>
            <p:nvPr/>
          </p:nvSpPr>
          <p:spPr>
            <a:xfrm flipH="1">
              <a:off x="7069942" y="3191219"/>
              <a:ext cx="50035" cy="35745"/>
            </a:xfrm>
            <a:custGeom>
              <a:avLst/>
              <a:gdLst/>
              <a:ahLst/>
              <a:cxnLst/>
              <a:rect l="l" t="t" r="r" b="b"/>
              <a:pathLst>
                <a:path w="1257" h="898" extrusionOk="0">
                  <a:moveTo>
                    <a:pt x="321" y="1"/>
                  </a:moveTo>
                  <a:cubicBezTo>
                    <a:pt x="219" y="1"/>
                    <a:pt x="113" y="11"/>
                    <a:pt x="1" y="31"/>
                  </a:cubicBezTo>
                  <a:lnTo>
                    <a:pt x="577" y="898"/>
                  </a:lnTo>
                  <a:cubicBezTo>
                    <a:pt x="782" y="841"/>
                    <a:pt x="973" y="810"/>
                    <a:pt x="1148" y="810"/>
                  </a:cubicBezTo>
                  <a:cubicBezTo>
                    <a:pt x="1185" y="810"/>
                    <a:pt x="1219" y="813"/>
                    <a:pt x="1257" y="813"/>
                  </a:cubicBezTo>
                  <a:cubicBezTo>
                    <a:pt x="1236" y="291"/>
                    <a:pt x="867" y="1"/>
                    <a:pt x="321" y="1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63;p25">
              <a:extLst>
                <a:ext uri="{FF2B5EF4-FFF2-40B4-BE49-F238E27FC236}">
                  <a16:creationId xmlns:a16="http://schemas.microsoft.com/office/drawing/2014/main" id="{BEC40DC1-A598-2489-4B5B-59B451E68122}"/>
                </a:ext>
              </a:extLst>
            </p:cNvPr>
            <p:cNvSpPr/>
            <p:nvPr/>
          </p:nvSpPr>
          <p:spPr>
            <a:xfrm flipH="1">
              <a:off x="7069663" y="3223422"/>
              <a:ext cx="27346" cy="32640"/>
            </a:xfrm>
            <a:custGeom>
              <a:avLst/>
              <a:gdLst/>
              <a:ahLst/>
              <a:cxnLst/>
              <a:rect l="l" t="t" r="r" b="b"/>
              <a:pathLst>
                <a:path w="687" h="820" extrusionOk="0">
                  <a:moveTo>
                    <a:pt x="571" y="1"/>
                  </a:moveTo>
                  <a:cubicBezTo>
                    <a:pt x="396" y="1"/>
                    <a:pt x="205" y="32"/>
                    <a:pt x="0" y="89"/>
                  </a:cubicBezTo>
                  <a:lnTo>
                    <a:pt x="485" y="820"/>
                  </a:lnTo>
                  <a:cubicBezTo>
                    <a:pt x="495" y="796"/>
                    <a:pt x="506" y="772"/>
                    <a:pt x="516" y="749"/>
                  </a:cubicBezTo>
                  <a:cubicBezTo>
                    <a:pt x="635" y="465"/>
                    <a:pt x="686" y="216"/>
                    <a:pt x="680" y="4"/>
                  </a:cubicBezTo>
                  <a:cubicBezTo>
                    <a:pt x="642" y="4"/>
                    <a:pt x="608" y="1"/>
                    <a:pt x="571" y="1"/>
                  </a:cubicBez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4;p25">
              <a:extLst>
                <a:ext uri="{FF2B5EF4-FFF2-40B4-BE49-F238E27FC236}">
                  <a16:creationId xmlns:a16="http://schemas.microsoft.com/office/drawing/2014/main" id="{91E44A7E-A2F6-965F-B608-9DAA4D0A84E0}"/>
                </a:ext>
              </a:extLst>
            </p:cNvPr>
            <p:cNvSpPr/>
            <p:nvPr/>
          </p:nvSpPr>
          <p:spPr>
            <a:xfrm flipH="1">
              <a:off x="7326331" y="3715304"/>
              <a:ext cx="30769" cy="31844"/>
            </a:xfrm>
            <a:custGeom>
              <a:avLst/>
              <a:gdLst/>
              <a:ahLst/>
              <a:cxnLst/>
              <a:rect l="l" t="t" r="r" b="b"/>
              <a:pathLst>
                <a:path w="773" h="800" extrusionOk="0">
                  <a:moveTo>
                    <a:pt x="270" y="1"/>
                  </a:moveTo>
                  <a:cubicBezTo>
                    <a:pt x="215" y="38"/>
                    <a:pt x="154" y="62"/>
                    <a:pt x="93" y="79"/>
                  </a:cubicBezTo>
                  <a:cubicBezTo>
                    <a:pt x="1" y="277"/>
                    <a:pt x="45" y="520"/>
                    <a:pt x="219" y="673"/>
                  </a:cubicBezTo>
                  <a:cubicBezTo>
                    <a:pt x="318" y="758"/>
                    <a:pt x="441" y="799"/>
                    <a:pt x="564" y="799"/>
                  </a:cubicBezTo>
                  <a:cubicBezTo>
                    <a:pt x="636" y="799"/>
                    <a:pt x="707" y="786"/>
                    <a:pt x="772" y="758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65;p25">
              <a:extLst>
                <a:ext uri="{FF2B5EF4-FFF2-40B4-BE49-F238E27FC236}">
                  <a16:creationId xmlns:a16="http://schemas.microsoft.com/office/drawing/2014/main" id="{F3ABE7CD-46A7-7A40-3C9A-8D2D287C4439}"/>
                </a:ext>
              </a:extLst>
            </p:cNvPr>
            <p:cNvSpPr/>
            <p:nvPr/>
          </p:nvSpPr>
          <p:spPr>
            <a:xfrm flipH="1">
              <a:off x="7348622" y="3683817"/>
              <a:ext cx="32521" cy="35068"/>
            </a:xfrm>
            <a:custGeom>
              <a:avLst/>
              <a:gdLst/>
              <a:ahLst/>
              <a:cxnLst/>
              <a:rect l="l" t="t" r="r" b="b"/>
              <a:pathLst>
                <a:path w="817" h="881" extrusionOk="0">
                  <a:moveTo>
                    <a:pt x="348" y="0"/>
                  </a:moveTo>
                  <a:cubicBezTo>
                    <a:pt x="301" y="17"/>
                    <a:pt x="250" y="27"/>
                    <a:pt x="198" y="30"/>
                  </a:cubicBezTo>
                  <a:lnTo>
                    <a:pt x="192" y="34"/>
                  </a:lnTo>
                  <a:cubicBezTo>
                    <a:pt x="0" y="246"/>
                    <a:pt x="21" y="570"/>
                    <a:pt x="236" y="755"/>
                  </a:cubicBezTo>
                  <a:cubicBezTo>
                    <a:pt x="335" y="840"/>
                    <a:pt x="458" y="881"/>
                    <a:pt x="581" y="881"/>
                  </a:cubicBezTo>
                  <a:cubicBezTo>
                    <a:pt x="619" y="881"/>
                    <a:pt x="660" y="878"/>
                    <a:pt x="697" y="870"/>
                  </a:cubicBezTo>
                  <a:cubicBezTo>
                    <a:pt x="717" y="826"/>
                    <a:pt x="745" y="782"/>
                    <a:pt x="778" y="744"/>
                  </a:cubicBezTo>
                  <a:lnTo>
                    <a:pt x="816" y="70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66;p25">
              <a:extLst>
                <a:ext uri="{FF2B5EF4-FFF2-40B4-BE49-F238E27FC236}">
                  <a16:creationId xmlns:a16="http://schemas.microsoft.com/office/drawing/2014/main" id="{F6A45AC6-3FAE-2B7D-91BF-F17519135A25}"/>
                </a:ext>
              </a:extLst>
            </p:cNvPr>
            <p:cNvSpPr/>
            <p:nvPr/>
          </p:nvSpPr>
          <p:spPr>
            <a:xfrm flipH="1">
              <a:off x="7346313" y="3711801"/>
              <a:ext cx="7125" cy="6687"/>
            </a:xfrm>
            <a:custGeom>
              <a:avLst/>
              <a:gdLst/>
              <a:ahLst/>
              <a:cxnLst/>
              <a:rect l="l" t="t" r="r" b="b"/>
              <a:pathLst>
                <a:path w="179" h="168" extrusionOk="0">
                  <a:moveTo>
                    <a:pt x="120" y="0"/>
                  </a:moveTo>
                  <a:lnTo>
                    <a:pt x="82" y="41"/>
                  </a:lnTo>
                  <a:cubicBezTo>
                    <a:pt x="49" y="79"/>
                    <a:pt x="21" y="123"/>
                    <a:pt x="1" y="167"/>
                  </a:cubicBezTo>
                  <a:cubicBezTo>
                    <a:pt x="62" y="150"/>
                    <a:pt x="123" y="126"/>
                    <a:pt x="178" y="8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67;p25">
              <a:extLst>
                <a:ext uri="{FF2B5EF4-FFF2-40B4-BE49-F238E27FC236}">
                  <a16:creationId xmlns:a16="http://schemas.microsoft.com/office/drawing/2014/main" id="{8FF327A1-2588-30B1-687E-1874D89A8F45}"/>
                </a:ext>
              </a:extLst>
            </p:cNvPr>
            <p:cNvSpPr/>
            <p:nvPr/>
          </p:nvSpPr>
          <p:spPr>
            <a:xfrm flipH="1">
              <a:off x="7369401" y="3650778"/>
              <a:ext cx="28063" cy="34272"/>
            </a:xfrm>
            <a:custGeom>
              <a:avLst/>
              <a:gdLst/>
              <a:ahLst/>
              <a:cxnLst/>
              <a:rect l="l" t="t" r="r" b="b"/>
              <a:pathLst>
                <a:path w="705" h="861" extrusionOk="0">
                  <a:moveTo>
                    <a:pt x="205" y="0"/>
                  </a:moveTo>
                  <a:lnTo>
                    <a:pt x="192" y="14"/>
                  </a:lnTo>
                  <a:cubicBezTo>
                    <a:pt x="1" y="226"/>
                    <a:pt x="21" y="547"/>
                    <a:pt x="236" y="734"/>
                  </a:cubicBezTo>
                  <a:cubicBezTo>
                    <a:pt x="336" y="819"/>
                    <a:pt x="458" y="860"/>
                    <a:pt x="581" y="860"/>
                  </a:cubicBezTo>
                  <a:lnTo>
                    <a:pt x="608" y="860"/>
                  </a:lnTo>
                  <a:lnTo>
                    <a:pt x="704" y="75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68;p25">
              <a:extLst>
                <a:ext uri="{FF2B5EF4-FFF2-40B4-BE49-F238E27FC236}">
                  <a16:creationId xmlns:a16="http://schemas.microsoft.com/office/drawing/2014/main" id="{3B18B05F-238F-53D8-3FAF-2FD3FC4566A6}"/>
                </a:ext>
              </a:extLst>
            </p:cNvPr>
            <p:cNvSpPr/>
            <p:nvPr/>
          </p:nvSpPr>
          <p:spPr>
            <a:xfrm flipH="1">
              <a:off x="7367251" y="3680673"/>
              <a:ext cx="6011" cy="4379"/>
            </a:xfrm>
            <a:custGeom>
              <a:avLst/>
              <a:gdLst/>
              <a:ahLst/>
              <a:cxnLst/>
              <a:rect l="l" t="t" r="r" b="b"/>
              <a:pathLst>
                <a:path w="151" h="110" extrusionOk="0">
                  <a:moveTo>
                    <a:pt x="96" y="0"/>
                  </a:moveTo>
                  <a:lnTo>
                    <a:pt x="0" y="109"/>
                  </a:lnTo>
                  <a:cubicBezTo>
                    <a:pt x="52" y="106"/>
                    <a:pt x="103" y="96"/>
                    <a:pt x="150" y="79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69;p25">
              <a:extLst>
                <a:ext uri="{FF2B5EF4-FFF2-40B4-BE49-F238E27FC236}">
                  <a16:creationId xmlns:a16="http://schemas.microsoft.com/office/drawing/2014/main" id="{09F8884A-B1F9-CEBD-6B41-33CCA174A58F}"/>
                </a:ext>
              </a:extLst>
            </p:cNvPr>
            <p:cNvSpPr/>
            <p:nvPr/>
          </p:nvSpPr>
          <p:spPr>
            <a:xfrm flipH="1">
              <a:off x="6756464" y="1803149"/>
              <a:ext cx="1656286" cy="2222632"/>
            </a:xfrm>
            <a:custGeom>
              <a:avLst/>
              <a:gdLst/>
              <a:ahLst/>
              <a:cxnLst/>
              <a:rect l="l" t="t" r="r" b="b"/>
              <a:pathLst>
                <a:path w="41610" h="55838" extrusionOk="0">
                  <a:moveTo>
                    <a:pt x="6429" y="0"/>
                  </a:moveTo>
                  <a:cubicBezTo>
                    <a:pt x="5350" y="0"/>
                    <a:pt x="4156" y="282"/>
                    <a:pt x="3008" y="1073"/>
                  </a:cubicBezTo>
                  <a:cubicBezTo>
                    <a:pt x="1291" y="2254"/>
                    <a:pt x="410" y="3524"/>
                    <a:pt x="0" y="4644"/>
                  </a:cubicBezTo>
                  <a:lnTo>
                    <a:pt x="33324" y="55838"/>
                  </a:lnTo>
                  <a:lnTo>
                    <a:pt x="41609" y="50567"/>
                  </a:lnTo>
                  <a:lnTo>
                    <a:pt x="9080" y="578"/>
                  </a:lnTo>
                  <a:cubicBezTo>
                    <a:pt x="8397" y="260"/>
                    <a:pt x="7466" y="0"/>
                    <a:pt x="6429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70;p25">
              <a:extLst>
                <a:ext uri="{FF2B5EF4-FFF2-40B4-BE49-F238E27FC236}">
                  <a16:creationId xmlns:a16="http://schemas.microsoft.com/office/drawing/2014/main" id="{2EABEA58-DDD1-7796-81B1-BC3BF31CE083}"/>
                </a:ext>
              </a:extLst>
            </p:cNvPr>
            <p:cNvSpPr/>
            <p:nvPr/>
          </p:nvSpPr>
          <p:spPr>
            <a:xfrm flipH="1">
              <a:off x="7086289" y="1988007"/>
              <a:ext cx="1348076" cy="2061859"/>
            </a:xfrm>
            <a:custGeom>
              <a:avLst/>
              <a:gdLst/>
              <a:ahLst/>
              <a:cxnLst/>
              <a:rect l="l" t="t" r="r" b="b"/>
              <a:pathLst>
                <a:path w="33867" h="51799" extrusionOk="0">
                  <a:moveTo>
                    <a:pt x="543" y="0"/>
                  </a:moveTo>
                  <a:lnTo>
                    <a:pt x="543" y="0"/>
                  </a:lnTo>
                  <a:cubicBezTo>
                    <a:pt x="1" y="1485"/>
                    <a:pt x="288" y="2710"/>
                    <a:pt x="570" y="3134"/>
                  </a:cubicBezTo>
                  <a:cubicBezTo>
                    <a:pt x="570" y="3134"/>
                    <a:pt x="570" y="3137"/>
                    <a:pt x="574" y="3137"/>
                  </a:cubicBezTo>
                  <a:lnTo>
                    <a:pt x="32918" y="51798"/>
                  </a:lnTo>
                  <a:lnTo>
                    <a:pt x="33867" y="5119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71;p25">
              <a:extLst>
                <a:ext uri="{FF2B5EF4-FFF2-40B4-BE49-F238E27FC236}">
                  <a16:creationId xmlns:a16="http://schemas.microsoft.com/office/drawing/2014/main" id="{FB09DDEA-171C-1D22-3873-CD4F3730E368}"/>
                </a:ext>
              </a:extLst>
            </p:cNvPr>
            <p:cNvSpPr/>
            <p:nvPr/>
          </p:nvSpPr>
          <p:spPr>
            <a:xfrm flipH="1">
              <a:off x="6720593" y="1826156"/>
              <a:ext cx="1330721" cy="1989852"/>
            </a:xfrm>
            <a:custGeom>
              <a:avLst/>
              <a:gdLst/>
              <a:ahLst/>
              <a:cxnLst/>
              <a:rect l="l" t="t" r="r" b="b"/>
              <a:pathLst>
                <a:path w="33431" h="49990" extrusionOk="0">
                  <a:moveTo>
                    <a:pt x="0" y="0"/>
                  </a:moveTo>
                  <a:lnTo>
                    <a:pt x="32529" y="49989"/>
                  </a:lnTo>
                  <a:lnTo>
                    <a:pt x="33430" y="49416"/>
                  </a:lnTo>
                  <a:lnTo>
                    <a:pt x="1079" y="751"/>
                  </a:lnTo>
                  <a:cubicBezTo>
                    <a:pt x="915" y="529"/>
                    <a:pt x="537" y="246"/>
                    <a:pt x="0" y="0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2;p25">
              <a:extLst>
                <a:ext uri="{FF2B5EF4-FFF2-40B4-BE49-F238E27FC236}">
                  <a16:creationId xmlns:a16="http://schemas.microsoft.com/office/drawing/2014/main" id="{B29CE078-8224-4C73-7C5A-612CBAFBB1F8}"/>
                </a:ext>
              </a:extLst>
            </p:cNvPr>
            <p:cNvSpPr/>
            <p:nvPr/>
          </p:nvSpPr>
          <p:spPr>
            <a:xfrm flipH="1">
              <a:off x="6649236" y="4100903"/>
              <a:ext cx="148711" cy="185451"/>
            </a:xfrm>
            <a:custGeom>
              <a:avLst/>
              <a:gdLst/>
              <a:ahLst/>
              <a:cxnLst/>
              <a:rect l="l" t="t" r="r" b="b"/>
              <a:pathLst>
                <a:path w="3736" h="4659" extrusionOk="0">
                  <a:moveTo>
                    <a:pt x="2690" y="0"/>
                  </a:moveTo>
                  <a:cubicBezTo>
                    <a:pt x="1917" y="0"/>
                    <a:pt x="908" y="240"/>
                    <a:pt x="1" y="1220"/>
                  </a:cubicBezTo>
                  <a:lnTo>
                    <a:pt x="3674" y="4658"/>
                  </a:lnTo>
                  <a:cubicBezTo>
                    <a:pt x="3735" y="3897"/>
                    <a:pt x="3015" y="56"/>
                    <a:pt x="3015" y="56"/>
                  </a:cubicBezTo>
                  <a:lnTo>
                    <a:pt x="3062" y="19"/>
                  </a:lnTo>
                  <a:cubicBezTo>
                    <a:pt x="2946" y="7"/>
                    <a:pt x="2822" y="0"/>
                    <a:pt x="2690" y="0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73;p25">
              <a:extLst>
                <a:ext uri="{FF2B5EF4-FFF2-40B4-BE49-F238E27FC236}">
                  <a16:creationId xmlns:a16="http://schemas.microsoft.com/office/drawing/2014/main" id="{53A22F0D-B55B-D766-899B-4A04AD87E1A6}"/>
                </a:ext>
              </a:extLst>
            </p:cNvPr>
            <p:cNvSpPr/>
            <p:nvPr/>
          </p:nvSpPr>
          <p:spPr>
            <a:xfrm flipH="1">
              <a:off x="6650467" y="4284369"/>
              <a:ext cx="716" cy="2508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18" y="1"/>
                  </a:moveTo>
                  <a:lnTo>
                    <a:pt x="18" y="1"/>
                  </a:lnTo>
                  <a:cubicBezTo>
                    <a:pt x="10" y="25"/>
                    <a:pt x="4" y="42"/>
                    <a:pt x="1" y="59"/>
                  </a:cubicBezTo>
                  <a:lnTo>
                    <a:pt x="4" y="62"/>
                  </a:lnTo>
                  <a:cubicBezTo>
                    <a:pt x="7" y="46"/>
                    <a:pt x="14" y="25"/>
                    <a:pt x="18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74;p25">
              <a:extLst>
                <a:ext uri="{FF2B5EF4-FFF2-40B4-BE49-F238E27FC236}">
                  <a16:creationId xmlns:a16="http://schemas.microsoft.com/office/drawing/2014/main" id="{20D7F7D1-58A5-1DDF-8339-71FFAC8E5F98}"/>
                </a:ext>
              </a:extLst>
            </p:cNvPr>
            <p:cNvSpPr/>
            <p:nvPr/>
          </p:nvSpPr>
          <p:spPr>
            <a:xfrm flipH="1">
              <a:off x="6651028" y="4149466"/>
              <a:ext cx="190945" cy="145368"/>
            </a:xfrm>
            <a:custGeom>
              <a:avLst/>
              <a:gdLst/>
              <a:ahLst/>
              <a:cxnLst/>
              <a:rect l="l" t="t" r="r" b="b"/>
              <a:pathLst>
                <a:path w="4797" h="3652" extrusionOk="0">
                  <a:moveTo>
                    <a:pt x="1107" y="0"/>
                  </a:moveTo>
                  <a:cubicBezTo>
                    <a:pt x="707" y="434"/>
                    <a:pt x="329" y="1011"/>
                    <a:pt x="1" y="1776"/>
                  </a:cubicBezTo>
                  <a:cubicBezTo>
                    <a:pt x="2021" y="2826"/>
                    <a:pt x="3853" y="3652"/>
                    <a:pt x="4508" y="3652"/>
                  </a:cubicBezTo>
                  <a:cubicBezTo>
                    <a:pt x="4602" y="3652"/>
                    <a:pt x="4672" y="3635"/>
                    <a:pt x="4715" y="3599"/>
                  </a:cubicBezTo>
                  <a:cubicBezTo>
                    <a:pt x="4731" y="3586"/>
                    <a:pt x="4746" y="3566"/>
                    <a:pt x="4760" y="3539"/>
                  </a:cubicBezTo>
                  <a:lnTo>
                    <a:pt x="4760" y="3539"/>
                  </a:lnTo>
                  <a:cubicBezTo>
                    <a:pt x="4761" y="3539"/>
                    <a:pt x="4761" y="3538"/>
                    <a:pt x="4761" y="3537"/>
                  </a:cubicBezTo>
                  <a:lnTo>
                    <a:pt x="4761" y="3537"/>
                  </a:lnTo>
                  <a:cubicBezTo>
                    <a:pt x="4774" y="3513"/>
                    <a:pt x="4786" y="3485"/>
                    <a:pt x="4797" y="3451"/>
                  </a:cubicBezTo>
                  <a:lnTo>
                    <a:pt x="4794" y="3448"/>
                  </a:lnTo>
                  <a:cubicBezTo>
                    <a:pt x="4780" y="3489"/>
                    <a:pt x="4770" y="3513"/>
                    <a:pt x="4762" y="3527"/>
                  </a:cubicBezTo>
                  <a:cubicBezTo>
                    <a:pt x="4773" y="3506"/>
                    <a:pt x="4776" y="3476"/>
                    <a:pt x="4780" y="3438"/>
                  </a:cubicBezTo>
                  <a:lnTo>
                    <a:pt x="1107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5;p25">
              <a:extLst>
                <a:ext uri="{FF2B5EF4-FFF2-40B4-BE49-F238E27FC236}">
                  <a16:creationId xmlns:a16="http://schemas.microsoft.com/office/drawing/2014/main" id="{1DEE34F0-22EE-9B5A-7D2E-69B4F6BCABF6}"/>
                </a:ext>
              </a:extLst>
            </p:cNvPr>
            <p:cNvSpPr/>
            <p:nvPr/>
          </p:nvSpPr>
          <p:spPr>
            <a:xfrm flipH="1">
              <a:off x="6644497" y="4101620"/>
              <a:ext cx="33476" cy="185093"/>
            </a:xfrm>
            <a:custGeom>
              <a:avLst/>
              <a:gdLst/>
              <a:ahLst/>
              <a:cxnLst/>
              <a:rect l="l" t="t" r="r" b="b"/>
              <a:pathLst>
                <a:path w="841" h="4650" extrusionOk="0">
                  <a:moveTo>
                    <a:pt x="48" y="1"/>
                  </a:moveTo>
                  <a:lnTo>
                    <a:pt x="1" y="38"/>
                  </a:lnTo>
                  <a:cubicBezTo>
                    <a:pt x="1" y="38"/>
                    <a:pt x="721" y="3879"/>
                    <a:pt x="660" y="4640"/>
                  </a:cubicBezTo>
                  <a:lnTo>
                    <a:pt x="674" y="4650"/>
                  </a:lnTo>
                  <a:cubicBezTo>
                    <a:pt x="677" y="4633"/>
                    <a:pt x="683" y="4616"/>
                    <a:pt x="691" y="4592"/>
                  </a:cubicBezTo>
                  <a:cubicBezTo>
                    <a:pt x="841" y="3961"/>
                    <a:pt x="697" y="2127"/>
                    <a:pt x="438" y="59"/>
                  </a:cubicBezTo>
                  <a:cubicBezTo>
                    <a:pt x="322" y="35"/>
                    <a:pt x="192" y="15"/>
                    <a:pt x="48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76;p25">
              <a:extLst>
                <a:ext uri="{FF2B5EF4-FFF2-40B4-BE49-F238E27FC236}">
                  <a16:creationId xmlns:a16="http://schemas.microsoft.com/office/drawing/2014/main" id="{F3635A50-9808-E6B0-5E85-6D81B2FBF5E5}"/>
                </a:ext>
              </a:extLst>
            </p:cNvPr>
            <p:cNvSpPr/>
            <p:nvPr/>
          </p:nvSpPr>
          <p:spPr>
            <a:xfrm flipH="1">
              <a:off x="6651144" y="4286319"/>
              <a:ext cx="1274" cy="3543"/>
            </a:xfrm>
            <a:custGeom>
              <a:avLst/>
              <a:gdLst/>
              <a:ahLst/>
              <a:cxnLst/>
              <a:rect l="l" t="t" r="r" b="b"/>
              <a:pathLst>
                <a:path w="32" h="89" extrusionOk="0">
                  <a:moveTo>
                    <a:pt x="18" y="0"/>
                  </a:moveTo>
                  <a:cubicBezTo>
                    <a:pt x="14" y="38"/>
                    <a:pt x="11" y="68"/>
                    <a:pt x="0" y="89"/>
                  </a:cubicBezTo>
                  <a:cubicBezTo>
                    <a:pt x="8" y="75"/>
                    <a:pt x="18" y="51"/>
                    <a:pt x="32" y="1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77;p25">
              <a:extLst>
                <a:ext uri="{FF2B5EF4-FFF2-40B4-BE49-F238E27FC236}">
                  <a16:creationId xmlns:a16="http://schemas.microsoft.com/office/drawing/2014/main" id="{E8C8E51A-7CBC-D835-51D0-E3E1B39BF009}"/>
                </a:ext>
              </a:extLst>
            </p:cNvPr>
            <p:cNvSpPr/>
            <p:nvPr/>
          </p:nvSpPr>
          <p:spPr>
            <a:xfrm flipH="1">
              <a:off x="6652378" y="4289822"/>
              <a:ext cx="159" cy="597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1"/>
                    <a:pt x="0" y="15"/>
                    <a:pt x="0" y="15"/>
                  </a:cubicBezTo>
                  <a:lnTo>
                    <a:pt x="0" y="15"/>
                  </a:lnTo>
                  <a:cubicBezTo>
                    <a:pt x="3" y="11"/>
                    <a:pt x="3" y="7"/>
                    <a:pt x="3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78;p25">
              <a:extLst>
                <a:ext uri="{FF2B5EF4-FFF2-40B4-BE49-F238E27FC236}">
                  <a16:creationId xmlns:a16="http://schemas.microsoft.com/office/drawing/2014/main" id="{7CC897EB-563E-4354-9A8C-5BBB46C6C50E}"/>
                </a:ext>
              </a:extLst>
            </p:cNvPr>
            <p:cNvSpPr/>
            <p:nvPr/>
          </p:nvSpPr>
          <p:spPr>
            <a:xfrm flipH="1">
              <a:off x="6660548" y="3740182"/>
              <a:ext cx="503454" cy="479969"/>
            </a:xfrm>
            <a:custGeom>
              <a:avLst/>
              <a:gdLst/>
              <a:ahLst/>
              <a:cxnLst/>
              <a:rect l="l" t="t" r="r" b="b"/>
              <a:pathLst>
                <a:path w="12648" h="12058" extrusionOk="0">
                  <a:moveTo>
                    <a:pt x="7407" y="1"/>
                  </a:moveTo>
                  <a:cubicBezTo>
                    <a:pt x="6327" y="1"/>
                    <a:pt x="5133" y="282"/>
                    <a:pt x="3984" y="1072"/>
                  </a:cubicBezTo>
                  <a:cubicBezTo>
                    <a:pt x="1" y="3817"/>
                    <a:pt x="509" y="7032"/>
                    <a:pt x="1004" y="7780"/>
                  </a:cubicBezTo>
                  <a:cubicBezTo>
                    <a:pt x="1291" y="8211"/>
                    <a:pt x="4923" y="10409"/>
                    <a:pt x="8091" y="12058"/>
                  </a:cubicBezTo>
                  <a:cubicBezTo>
                    <a:pt x="9165" y="9561"/>
                    <a:pt x="10772" y="9062"/>
                    <a:pt x="11886" y="9062"/>
                  </a:cubicBezTo>
                  <a:cubicBezTo>
                    <a:pt x="12181" y="9062"/>
                    <a:pt x="12441" y="9097"/>
                    <a:pt x="12648" y="9139"/>
                  </a:cubicBezTo>
                  <a:cubicBezTo>
                    <a:pt x="12221" y="5780"/>
                    <a:pt x="11477" y="1796"/>
                    <a:pt x="11139" y="1332"/>
                  </a:cubicBezTo>
                  <a:cubicBezTo>
                    <a:pt x="10769" y="826"/>
                    <a:pt x="9256" y="1"/>
                    <a:pt x="7407" y="1"/>
                  </a:cubicBezTo>
                  <a:close/>
                </a:path>
              </a:pathLst>
            </a:custGeom>
            <a:solidFill>
              <a:srgbClr val="FD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79;p25">
              <a:extLst>
                <a:ext uri="{FF2B5EF4-FFF2-40B4-BE49-F238E27FC236}">
                  <a16:creationId xmlns:a16="http://schemas.microsoft.com/office/drawing/2014/main" id="{99E047E8-463B-C8C6-0054-15CA31851AD9}"/>
                </a:ext>
              </a:extLst>
            </p:cNvPr>
            <p:cNvSpPr/>
            <p:nvPr/>
          </p:nvSpPr>
          <p:spPr>
            <a:xfrm flipH="1">
              <a:off x="6831471" y="3953661"/>
              <a:ext cx="305742" cy="266494"/>
            </a:xfrm>
            <a:custGeom>
              <a:avLst/>
              <a:gdLst/>
              <a:ahLst/>
              <a:cxnLst/>
              <a:rect l="l" t="t" r="r" b="b"/>
              <a:pathLst>
                <a:path w="7681" h="6695" extrusionOk="0">
                  <a:moveTo>
                    <a:pt x="99" y="1"/>
                  </a:moveTo>
                  <a:cubicBezTo>
                    <a:pt x="27" y="338"/>
                    <a:pt x="0" y="656"/>
                    <a:pt x="0" y="946"/>
                  </a:cubicBezTo>
                  <a:cubicBezTo>
                    <a:pt x="0" y="1639"/>
                    <a:pt x="167" y="2164"/>
                    <a:pt x="331" y="2417"/>
                  </a:cubicBezTo>
                  <a:cubicBezTo>
                    <a:pt x="618" y="2848"/>
                    <a:pt x="4250" y="5046"/>
                    <a:pt x="7418" y="6695"/>
                  </a:cubicBezTo>
                  <a:cubicBezTo>
                    <a:pt x="7503" y="6497"/>
                    <a:pt x="7592" y="6312"/>
                    <a:pt x="7681" y="6142"/>
                  </a:cubicBezTo>
                  <a:cubicBezTo>
                    <a:pt x="5127" y="4643"/>
                    <a:pt x="2205" y="2666"/>
                    <a:pt x="99" y="1"/>
                  </a:cubicBezTo>
                  <a:close/>
                </a:path>
              </a:pathLst>
            </a:custGeom>
            <a:solidFill>
              <a:srgbClr val="FBC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80;p25">
              <a:extLst>
                <a:ext uri="{FF2B5EF4-FFF2-40B4-BE49-F238E27FC236}">
                  <a16:creationId xmlns:a16="http://schemas.microsoft.com/office/drawing/2014/main" id="{11A68990-6A2B-CAB9-0135-7EC00D90FA58}"/>
                </a:ext>
              </a:extLst>
            </p:cNvPr>
            <p:cNvSpPr/>
            <p:nvPr/>
          </p:nvSpPr>
          <p:spPr>
            <a:xfrm flipH="1">
              <a:off x="6660541" y="3750094"/>
              <a:ext cx="138084" cy="353866"/>
            </a:xfrm>
            <a:custGeom>
              <a:avLst/>
              <a:gdLst/>
              <a:ahLst/>
              <a:cxnLst/>
              <a:rect l="l" t="t" r="r" b="b"/>
              <a:pathLst>
                <a:path w="3469" h="8890" extrusionOk="0">
                  <a:moveTo>
                    <a:pt x="1" y="1"/>
                  </a:moveTo>
                  <a:lnTo>
                    <a:pt x="1" y="1"/>
                  </a:lnTo>
                  <a:cubicBezTo>
                    <a:pt x="182" y="246"/>
                    <a:pt x="2438" y="3374"/>
                    <a:pt x="3025" y="8825"/>
                  </a:cubicBezTo>
                  <a:cubicBezTo>
                    <a:pt x="3193" y="8839"/>
                    <a:pt x="3339" y="8863"/>
                    <a:pt x="3469" y="8890"/>
                  </a:cubicBezTo>
                  <a:cubicBezTo>
                    <a:pt x="3042" y="5531"/>
                    <a:pt x="2298" y="1547"/>
                    <a:pt x="1960" y="1083"/>
                  </a:cubicBezTo>
                  <a:cubicBezTo>
                    <a:pt x="1718" y="752"/>
                    <a:pt x="990" y="287"/>
                    <a:pt x="1" y="1"/>
                  </a:cubicBezTo>
                  <a:close/>
                </a:path>
              </a:pathLst>
            </a:custGeom>
            <a:solidFill>
              <a:srgbClr val="FBC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81;p25">
              <a:extLst>
                <a:ext uri="{FF2B5EF4-FFF2-40B4-BE49-F238E27FC236}">
                  <a16:creationId xmlns:a16="http://schemas.microsoft.com/office/drawing/2014/main" id="{19AA8E43-AB9F-380D-73BB-3F662A4FB469}"/>
                </a:ext>
              </a:extLst>
            </p:cNvPr>
            <p:cNvSpPr/>
            <p:nvPr/>
          </p:nvSpPr>
          <p:spPr>
            <a:xfrm flipH="1">
              <a:off x="7324427" y="4518905"/>
              <a:ext cx="348294" cy="181192"/>
            </a:xfrm>
            <a:custGeom>
              <a:avLst/>
              <a:gdLst/>
              <a:ahLst/>
              <a:cxnLst/>
              <a:rect l="l" t="t" r="r" b="b"/>
              <a:pathLst>
                <a:path w="8750" h="4552" extrusionOk="0">
                  <a:moveTo>
                    <a:pt x="1007" y="1"/>
                  </a:moveTo>
                  <a:lnTo>
                    <a:pt x="1007" y="1"/>
                  </a:lnTo>
                  <a:cubicBezTo>
                    <a:pt x="1007" y="1"/>
                    <a:pt x="1048" y="356"/>
                    <a:pt x="525" y="1476"/>
                  </a:cubicBezTo>
                  <a:cubicBezTo>
                    <a:pt x="0" y="2599"/>
                    <a:pt x="140" y="4551"/>
                    <a:pt x="140" y="4551"/>
                  </a:cubicBezTo>
                  <a:lnTo>
                    <a:pt x="8278" y="4551"/>
                  </a:lnTo>
                  <a:cubicBezTo>
                    <a:pt x="8053" y="3551"/>
                    <a:pt x="8749" y="2114"/>
                    <a:pt x="8749" y="2114"/>
                  </a:cubicBezTo>
                  <a:lnTo>
                    <a:pt x="8749" y="2114"/>
                  </a:lnTo>
                  <a:cubicBezTo>
                    <a:pt x="8749" y="2114"/>
                    <a:pt x="8675" y="2121"/>
                    <a:pt x="8538" y="2121"/>
                  </a:cubicBezTo>
                  <a:cubicBezTo>
                    <a:pt x="8155" y="2121"/>
                    <a:pt x="7282" y="2069"/>
                    <a:pt x="6178" y="1674"/>
                  </a:cubicBezTo>
                  <a:cubicBezTo>
                    <a:pt x="4683" y="1138"/>
                    <a:pt x="4232" y="66"/>
                    <a:pt x="4232" y="66"/>
                  </a:cubicBezTo>
                  <a:lnTo>
                    <a:pt x="1007" y="1"/>
                  </a:lnTo>
                  <a:close/>
                </a:path>
              </a:pathLst>
            </a:custGeom>
            <a:solidFill>
              <a:srgbClr val="009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82;p25">
              <a:extLst>
                <a:ext uri="{FF2B5EF4-FFF2-40B4-BE49-F238E27FC236}">
                  <a16:creationId xmlns:a16="http://schemas.microsoft.com/office/drawing/2014/main" id="{3E365DDB-2D9E-8236-2882-19C1E8ADEEA5}"/>
                </a:ext>
              </a:extLst>
            </p:cNvPr>
            <p:cNvSpPr/>
            <p:nvPr/>
          </p:nvSpPr>
          <p:spPr>
            <a:xfrm flipH="1">
              <a:off x="7174316" y="4579688"/>
              <a:ext cx="202767" cy="120410"/>
            </a:xfrm>
            <a:custGeom>
              <a:avLst/>
              <a:gdLst/>
              <a:ahLst/>
              <a:cxnLst/>
              <a:rect l="l" t="t" r="r" b="b"/>
              <a:pathLst>
                <a:path w="5094" h="3025" extrusionOk="0">
                  <a:moveTo>
                    <a:pt x="2820" y="0"/>
                  </a:moveTo>
                  <a:cubicBezTo>
                    <a:pt x="1" y="0"/>
                    <a:pt x="226" y="2854"/>
                    <a:pt x="301" y="3024"/>
                  </a:cubicBezTo>
                  <a:lnTo>
                    <a:pt x="5094" y="3024"/>
                  </a:lnTo>
                  <a:cubicBezTo>
                    <a:pt x="5094" y="3024"/>
                    <a:pt x="5043" y="0"/>
                    <a:pt x="282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83;p25">
              <a:extLst>
                <a:ext uri="{FF2B5EF4-FFF2-40B4-BE49-F238E27FC236}">
                  <a16:creationId xmlns:a16="http://schemas.microsoft.com/office/drawing/2014/main" id="{2D102846-6398-C415-5660-913B238B9932}"/>
                </a:ext>
              </a:extLst>
            </p:cNvPr>
            <p:cNvSpPr/>
            <p:nvPr/>
          </p:nvSpPr>
          <p:spPr>
            <a:xfrm flipH="1">
              <a:off x="7161386" y="4700061"/>
              <a:ext cx="519654" cy="37815"/>
            </a:xfrm>
            <a:custGeom>
              <a:avLst/>
              <a:gdLst/>
              <a:ahLst/>
              <a:cxnLst/>
              <a:rect l="l" t="t" r="r" b="b"/>
              <a:pathLst>
                <a:path w="13055" h="950" extrusionOk="0">
                  <a:moveTo>
                    <a:pt x="25" y="0"/>
                  </a:moveTo>
                  <a:cubicBezTo>
                    <a:pt x="11" y="0"/>
                    <a:pt x="1" y="11"/>
                    <a:pt x="1" y="24"/>
                  </a:cubicBezTo>
                  <a:lnTo>
                    <a:pt x="1" y="925"/>
                  </a:lnTo>
                  <a:cubicBezTo>
                    <a:pt x="1" y="939"/>
                    <a:pt x="11" y="950"/>
                    <a:pt x="25" y="950"/>
                  </a:cubicBezTo>
                  <a:lnTo>
                    <a:pt x="13031" y="950"/>
                  </a:lnTo>
                  <a:cubicBezTo>
                    <a:pt x="13044" y="950"/>
                    <a:pt x="13054" y="939"/>
                    <a:pt x="13054" y="925"/>
                  </a:cubicBezTo>
                  <a:lnTo>
                    <a:pt x="13054" y="24"/>
                  </a:lnTo>
                  <a:cubicBezTo>
                    <a:pt x="13054" y="11"/>
                    <a:pt x="13044" y="0"/>
                    <a:pt x="13031" y="0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84;p25">
              <a:extLst>
                <a:ext uri="{FF2B5EF4-FFF2-40B4-BE49-F238E27FC236}">
                  <a16:creationId xmlns:a16="http://schemas.microsoft.com/office/drawing/2014/main" id="{7F1A7696-8C85-E918-031C-67F9DA6D385A}"/>
                </a:ext>
              </a:extLst>
            </p:cNvPr>
            <p:cNvSpPr/>
            <p:nvPr/>
          </p:nvSpPr>
          <p:spPr>
            <a:xfrm flipH="1">
              <a:off x="7460317" y="4552620"/>
              <a:ext cx="45855" cy="50075"/>
            </a:xfrm>
            <a:custGeom>
              <a:avLst/>
              <a:gdLst/>
              <a:ahLst/>
              <a:cxnLst/>
              <a:rect l="l" t="t" r="r" b="b"/>
              <a:pathLst>
                <a:path w="1152" h="1258" extrusionOk="0">
                  <a:moveTo>
                    <a:pt x="890" y="1"/>
                  </a:moveTo>
                  <a:cubicBezTo>
                    <a:pt x="849" y="1"/>
                    <a:pt x="807" y="12"/>
                    <a:pt x="769" y="35"/>
                  </a:cubicBezTo>
                  <a:cubicBezTo>
                    <a:pt x="752" y="45"/>
                    <a:pt x="343" y="304"/>
                    <a:pt x="53" y="942"/>
                  </a:cubicBezTo>
                  <a:cubicBezTo>
                    <a:pt x="1" y="1055"/>
                    <a:pt x="53" y="1188"/>
                    <a:pt x="168" y="1240"/>
                  </a:cubicBezTo>
                  <a:cubicBezTo>
                    <a:pt x="199" y="1250"/>
                    <a:pt x="229" y="1257"/>
                    <a:pt x="261" y="1257"/>
                  </a:cubicBezTo>
                  <a:cubicBezTo>
                    <a:pt x="349" y="1257"/>
                    <a:pt x="431" y="1209"/>
                    <a:pt x="469" y="1123"/>
                  </a:cubicBezTo>
                  <a:cubicBezTo>
                    <a:pt x="697" y="622"/>
                    <a:pt x="1004" y="421"/>
                    <a:pt x="1015" y="414"/>
                  </a:cubicBezTo>
                  <a:cubicBezTo>
                    <a:pt x="1121" y="345"/>
                    <a:pt x="1151" y="209"/>
                    <a:pt x="1086" y="107"/>
                  </a:cubicBezTo>
                  <a:cubicBezTo>
                    <a:pt x="1042" y="38"/>
                    <a:pt x="967" y="1"/>
                    <a:pt x="890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85;p25">
              <a:extLst>
                <a:ext uri="{FF2B5EF4-FFF2-40B4-BE49-F238E27FC236}">
                  <a16:creationId xmlns:a16="http://schemas.microsoft.com/office/drawing/2014/main" id="{3F2F2606-87B9-EFCD-29FE-A12661A3D3D9}"/>
                </a:ext>
              </a:extLst>
            </p:cNvPr>
            <p:cNvSpPr/>
            <p:nvPr/>
          </p:nvSpPr>
          <p:spPr>
            <a:xfrm flipH="1">
              <a:off x="7407455" y="4577897"/>
              <a:ext cx="29973" cy="35785"/>
            </a:xfrm>
            <a:custGeom>
              <a:avLst/>
              <a:gdLst/>
              <a:ahLst/>
              <a:cxnLst/>
              <a:rect l="l" t="t" r="r" b="b"/>
              <a:pathLst>
                <a:path w="753" h="899" extrusionOk="0">
                  <a:moveTo>
                    <a:pt x="492" y="0"/>
                  </a:moveTo>
                  <a:cubicBezTo>
                    <a:pt x="460" y="0"/>
                    <a:pt x="428" y="7"/>
                    <a:pt x="397" y="21"/>
                  </a:cubicBezTo>
                  <a:cubicBezTo>
                    <a:pt x="360" y="38"/>
                    <a:pt x="46" y="195"/>
                    <a:pt x="12" y="660"/>
                  </a:cubicBezTo>
                  <a:cubicBezTo>
                    <a:pt x="1" y="783"/>
                    <a:pt x="97" y="888"/>
                    <a:pt x="223" y="898"/>
                  </a:cubicBezTo>
                  <a:lnTo>
                    <a:pt x="240" y="898"/>
                  </a:lnTo>
                  <a:cubicBezTo>
                    <a:pt x="360" y="898"/>
                    <a:pt x="459" y="806"/>
                    <a:pt x="469" y="690"/>
                  </a:cubicBezTo>
                  <a:cubicBezTo>
                    <a:pt x="483" y="496"/>
                    <a:pt x="578" y="434"/>
                    <a:pt x="595" y="424"/>
                  </a:cubicBezTo>
                  <a:cubicBezTo>
                    <a:pt x="705" y="369"/>
                    <a:pt x="752" y="239"/>
                    <a:pt x="697" y="130"/>
                  </a:cubicBezTo>
                  <a:cubicBezTo>
                    <a:pt x="660" y="48"/>
                    <a:pt x="577" y="0"/>
                    <a:pt x="492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86;p25">
              <a:extLst>
                <a:ext uri="{FF2B5EF4-FFF2-40B4-BE49-F238E27FC236}">
                  <a16:creationId xmlns:a16="http://schemas.microsoft.com/office/drawing/2014/main" id="{F72F2529-1FE6-8819-989D-9324929ED9A2}"/>
                </a:ext>
              </a:extLst>
            </p:cNvPr>
            <p:cNvSpPr/>
            <p:nvPr/>
          </p:nvSpPr>
          <p:spPr>
            <a:xfrm flipH="1">
              <a:off x="7394009" y="2635768"/>
              <a:ext cx="449796" cy="143218"/>
            </a:xfrm>
            <a:custGeom>
              <a:avLst/>
              <a:gdLst/>
              <a:ahLst/>
              <a:cxnLst/>
              <a:rect l="l" t="t" r="r" b="b"/>
              <a:pathLst>
                <a:path w="11300" h="3598" extrusionOk="0">
                  <a:moveTo>
                    <a:pt x="6127" y="1"/>
                  </a:moveTo>
                  <a:cubicBezTo>
                    <a:pt x="3420" y="1"/>
                    <a:pt x="1034" y="935"/>
                    <a:pt x="1034" y="935"/>
                  </a:cubicBezTo>
                  <a:cubicBezTo>
                    <a:pt x="0" y="1331"/>
                    <a:pt x="652" y="2942"/>
                    <a:pt x="652" y="2942"/>
                  </a:cubicBezTo>
                  <a:cubicBezTo>
                    <a:pt x="652" y="2942"/>
                    <a:pt x="1844" y="2649"/>
                    <a:pt x="5053" y="2420"/>
                  </a:cubicBezTo>
                  <a:cubicBezTo>
                    <a:pt x="5293" y="2402"/>
                    <a:pt x="5522" y="2394"/>
                    <a:pt x="5740" y="2394"/>
                  </a:cubicBezTo>
                  <a:cubicBezTo>
                    <a:pt x="8414" y="2394"/>
                    <a:pt x="9340" y="3598"/>
                    <a:pt x="9340" y="3598"/>
                  </a:cubicBezTo>
                  <a:lnTo>
                    <a:pt x="11300" y="1744"/>
                  </a:lnTo>
                  <a:cubicBezTo>
                    <a:pt x="9827" y="405"/>
                    <a:pt x="7908" y="1"/>
                    <a:pt x="6127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87;p25">
              <a:extLst>
                <a:ext uri="{FF2B5EF4-FFF2-40B4-BE49-F238E27FC236}">
                  <a16:creationId xmlns:a16="http://schemas.microsoft.com/office/drawing/2014/main" id="{76242524-4360-E1E5-F354-FBF360F67B2E}"/>
                </a:ext>
              </a:extLst>
            </p:cNvPr>
            <p:cNvSpPr/>
            <p:nvPr/>
          </p:nvSpPr>
          <p:spPr>
            <a:xfrm flipH="1">
              <a:off x="7174690" y="3210167"/>
              <a:ext cx="990786" cy="1379323"/>
            </a:xfrm>
            <a:custGeom>
              <a:avLst/>
              <a:gdLst/>
              <a:ahLst/>
              <a:cxnLst/>
              <a:rect l="l" t="t" r="r" b="b"/>
              <a:pathLst>
                <a:path w="24891" h="34652" extrusionOk="0">
                  <a:moveTo>
                    <a:pt x="16890" y="0"/>
                  </a:moveTo>
                  <a:cubicBezTo>
                    <a:pt x="15672" y="0"/>
                    <a:pt x="14284" y="130"/>
                    <a:pt x="12713" y="453"/>
                  </a:cubicBezTo>
                  <a:cubicBezTo>
                    <a:pt x="4606" y="2119"/>
                    <a:pt x="1" y="5706"/>
                    <a:pt x="2998" y="18006"/>
                  </a:cubicBezTo>
                  <a:cubicBezTo>
                    <a:pt x="5006" y="26236"/>
                    <a:pt x="8948" y="34483"/>
                    <a:pt x="9375" y="34637"/>
                  </a:cubicBezTo>
                  <a:cubicBezTo>
                    <a:pt x="9401" y="34647"/>
                    <a:pt x="9432" y="34651"/>
                    <a:pt x="9466" y="34651"/>
                  </a:cubicBezTo>
                  <a:cubicBezTo>
                    <a:pt x="9915" y="34651"/>
                    <a:pt x="11037" y="33882"/>
                    <a:pt x="12392" y="33882"/>
                  </a:cubicBezTo>
                  <a:cubicBezTo>
                    <a:pt x="12614" y="33882"/>
                    <a:pt x="12843" y="33902"/>
                    <a:pt x="13075" y="33951"/>
                  </a:cubicBezTo>
                  <a:cubicBezTo>
                    <a:pt x="13075" y="33951"/>
                    <a:pt x="15227" y="32942"/>
                    <a:pt x="16520" y="32942"/>
                  </a:cubicBezTo>
                  <a:cubicBezTo>
                    <a:pt x="16551" y="32942"/>
                    <a:pt x="16581" y="32942"/>
                    <a:pt x="16611" y="32944"/>
                  </a:cubicBezTo>
                  <a:cubicBezTo>
                    <a:pt x="16611" y="32944"/>
                    <a:pt x="18489" y="22191"/>
                    <a:pt x="21848" y="12865"/>
                  </a:cubicBezTo>
                  <a:cubicBezTo>
                    <a:pt x="24890" y="4416"/>
                    <a:pt x="24074" y="2252"/>
                    <a:pt x="24074" y="2252"/>
                  </a:cubicBezTo>
                  <a:cubicBezTo>
                    <a:pt x="24074" y="2252"/>
                    <a:pt x="21957" y="0"/>
                    <a:pt x="16890" y="0"/>
                  </a:cubicBezTo>
                  <a:close/>
                </a:path>
              </a:pathLst>
            </a:custGeom>
            <a:solidFill>
              <a:srgbClr val="493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88;p25">
              <a:extLst>
                <a:ext uri="{FF2B5EF4-FFF2-40B4-BE49-F238E27FC236}">
                  <a16:creationId xmlns:a16="http://schemas.microsoft.com/office/drawing/2014/main" id="{6DF40D0B-423D-CC89-A1FB-615EAE4FAACD}"/>
                </a:ext>
              </a:extLst>
            </p:cNvPr>
            <p:cNvSpPr/>
            <p:nvPr/>
          </p:nvSpPr>
          <p:spPr>
            <a:xfrm flipH="1">
              <a:off x="7771762" y="3382527"/>
              <a:ext cx="246672" cy="258693"/>
            </a:xfrm>
            <a:custGeom>
              <a:avLst/>
              <a:gdLst/>
              <a:ahLst/>
              <a:cxnLst/>
              <a:rect l="l" t="t" r="r" b="b"/>
              <a:pathLst>
                <a:path w="6197" h="6499" extrusionOk="0">
                  <a:moveTo>
                    <a:pt x="5148" y="1"/>
                  </a:moveTo>
                  <a:lnTo>
                    <a:pt x="1" y="6235"/>
                  </a:lnTo>
                  <a:cubicBezTo>
                    <a:pt x="1" y="6235"/>
                    <a:pt x="548" y="6499"/>
                    <a:pt x="1529" y="6499"/>
                  </a:cubicBezTo>
                  <a:cubicBezTo>
                    <a:pt x="1576" y="6499"/>
                    <a:pt x="1624" y="6498"/>
                    <a:pt x="1673" y="6497"/>
                  </a:cubicBezTo>
                  <a:cubicBezTo>
                    <a:pt x="2749" y="6466"/>
                    <a:pt x="5900" y="4381"/>
                    <a:pt x="6077" y="1981"/>
                  </a:cubicBezTo>
                  <a:cubicBezTo>
                    <a:pt x="6196" y="325"/>
                    <a:pt x="5148" y="1"/>
                    <a:pt x="5148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89;p25">
              <a:extLst>
                <a:ext uri="{FF2B5EF4-FFF2-40B4-BE49-F238E27FC236}">
                  <a16:creationId xmlns:a16="http://schemas.microsoft.com/office/drawing/2014/main" id="{C57B5995-D587-550C-FA7C-63F3BD25DA1A}"/>
                </a:ext>
              </a:extLst>
            </p:cNvPr>
            <p:cNvSpPr/>
            <p:nvPr/>
          </p:nvSpPr>
          <p:spPr>
            <a:xfrm flipH="1">
              <a:off x="7449175" y="3516035"/>
              <a:ext cx="198826" cy="1045717"/>
            </a:xfrm>
            <a:custGeom>
              <a:avLst/>
              <a:gdLst/>
              <a:ahLst/>
              <a:cxnLst/>
              <a:rect l="l" t="t" r="r" b="b"/>
              <a:pathLst>
                <a:path w="4995" h="26271" extrusionOk="0">
                  <a:moveTo>
                    <a:pt x="4863" y="1"/>
                  </a:moveTo>
                  <a:cubicBezTo>
                    <a:pt x="4849" y="1"/>
                    <a:pt x="4834" y="3"/>
                    <a:pt x="4820" y="9"/>
                  </a:cubicBezTo>
                  <a:cubicBezTo>
                    <a:pt x="2940" y="791"/>
                    <a:pt x="2400" y="1617"/>
                    <a:pt x="1424" y="7960"/>
                  </a:cubicBezTo>
                  <a:cubicBezTo>
                    <a:pt x="986" y="10782"/>
                    <a:pt x="969" y="13073"/>
                    <a:pt x="956" y="15497"/>
                  </a:cubicBezTo>
                  <a:cubicBezTo>
                    <a:pt x="932" y="18549"/>
                    <a:pt x="912" y="21703"/>
                    <a:pt x="14" y="26137"/>
                  </a:cubicBezTo>
                  <a:cubicBezTo>
                    <a:pt x="0" y="26199"/>
                    <a:pt x="41" y="26257"/>
                    <a:pt x="102" y="26267"/>
                  </a:cubicBezTo>
                  <a:cubicBezTo>
                    <a:pt x="113" y="26271"/>
                    <a:pt x="120" y="26271"/>
                    <a:pt x="126" y="26271"/>
                  </a:cubicBezTo>
                  <a:cubicBezTo>
                    <a:pt x="181" y="26271"/>
                    <a:pt x="229" y="26233"/>
                    <a:pt x="239" y="26181"/>
                  </a:cubicBezTo>
                  <a:cubicBezTo>
                    <a:pt x="1140" y="21724"/>
                    <a:pt x="1161" y="18559"/>
                    <a:pt x="1181" y="15497"/>
                  </a:cubicBezTo>
                  <a:cubicBezTo>
                    <a:pt x="1199" y="13080"/>
                    <a:pt x="1215" y="10800"/>
                    <a:pt x="1649" y="7994"/>
                  </a:cubicBezTo>
                  <a:cubicBezTo>
                    <a:pt x="2659" y="1443"/>
                    <a:pt x="3236" y="910"/>
                    <a:pt x="4909" y="218"/>
                  </a:cubicBezTo>
                  <a:cubicBezTo>
                    <a:pt x="4967" y="193"/>
                    <a:pt x="4994" y="125"/>
                    <a:pt x="4971" y="70"/>
                  </a:cubicBezTo>
                  <a:cubicBezTo>
                    <a:pt x="4953" y="27"/>
                    <a:pt x="4909" y="1"/>
                    <a:pt x="4863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90;p25">
              <a:extLst>
                <a:ext uri="{FF2B5EF4-FFF2-40B4-BE49-F238E27FC236}">
                  <a16:creationId xmlns:a16="http://schemas.microsoft.com/office/drawing/2014/main" id="{1AD5A05D-E80D-859F-3353-C0FA00CFB9AB}"/>
                </a:ext>
              </a:extLst>
            </p:cNvPr>
            <p:cNvSpPr/>
            <p:nvPr/>
          </p:nvSpPr>
          <p:spPr>
            <a:xfrm flipH="1">
              <a:off x="7084772" y="2677644"/>
              <a:ext cx="1141170" cy="963440"/>
            </a:xfrm>
            <a:custGeom>
              <a:avLst/>
              <a:gdLst/>
              <a:ahLst/>
              <a:cxnLst/>
              <a:rect l="l" t="t" r="r" b="b"/>
              <a:pathLst>
                <a:path w="28669" h="24204" extrusionOk="0">
                  <a:moveTo>
                    <a:pt x="16003" y="1"/>
                  </a:moveTo>
                  <a:cubicBezTo>
                    <a:pt x="12601" y="1"/>
                    <a:pt x="7444" y="1556"/>
                    <a:pt x="3596" y="7287"/>
                  </a:cubicBezTo>
                  <a:cubicBezTo>
                    <a:pt x="1" y="12646"/>
                    <a:pt x="3930" y="22427"/>
                    <a:pt x="6463" y="24157"/>
                  </a:cubicBezTo>
                  <a:cubicBezTo>
                    <a:pt x="6463" y="24157"/>
                    <a:pt x="6624" y="24203"/>
                    <a:pt x="6900" y="24203"/>
                  </a:cubicBezTo>
                  <a:cubicBezTo>
                    <a:pt x="7465" y="24203"/>
                    <a:pt x="8515" y="24012"/>
                    <a:pt x="9679" y="22853"/>
                  </a:cubicBezTo>
                  <a:cubicBezTo>
                    <a:pt x="11417" y="21123"/>
                    <a:pt x="11515" y="19614"/>
                    <a:pt x="11054" y="19180"/>
                  </a:cubicBezTo>
                  <a:cubicBezTo>
                    <a:pt x="10733" y="18876"/>
                    <a:pt x="10252" y="18064"/>
                    <a:pt x="10252" y="18064"/>
                  </a:cubicBezTo>
                  <a:cubicBezTo>
                    <a:pt x="10252" y="18064"/>
                    <a:pt x="13485" y="14463"/>
                    <a:pt x="20674" y="14364"/>
                  </a:cubicBezTo>
                  <a:cubicBezTo>
                    <a:pt x="20762" y="14362"/>
                    <a:pt x="20848" y="14362"/>
                    <a:pt x="20933" y="14362"/>
                  </a:cubicBezTo>
                  <a:cubicBezTo>
                    <a:pt x="25762" y="14362"/>
                    <a:pt x="25378" y="16231"/>
                    <a:pt x="25691" y="16231"/>
                  </a:cubicBezTo>
                  <a:cubicBezTo>
                    <a:pt x="25691" y="16231"/>
                    <a:pt x="25692" y="16231"/>
                    <a:pt x="25692" y="16231"/>
                  </a:cubicBezTo>
                  <a:cubicBezTo>
                    <a:pt x="25781" y="16228"/>
                    <a:pt x="28669" y="6037"/>
                    <a:pt x="19077" y="597"/>
                  </a:cubicBezTo>
                  <a:cubicBezTo>
                    <a:pt x="18480" y="258"/>
                    <a:pt x="17387" y="1"/>
                    <a:pt x="16003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91;p25">
              <a:extLst>
                <a:ext uri="{FF2B5EF4-FFF2-40B4-BE49-F238E27FC236}">
                  <a16:creationId xmlns:a16="http://schemas.microsoft.com/office/drawing/2014/main" id="{D45A45C0-6A99-7D38-25CA-F3F4A466C687}"/>
                </a:ext>
              </a:extLst>
            </p:cNvPr>
            <p:cNvSpPr/>
            <p:nvPr/>
          </p:nvSpPr>
          <p:spPr>
            <a:xfrm flipH="1">
              <a:off x="7699356" y="2945259"/>
              <a:ext cx="254633" cy="441000"/>
            </a:xfrm>
            <a:custGeom>
              <a:avLst/>
              <a:gdLst/>
              <a:ahLst/>
              <a:cxnLst/>
              <a:rect l="l" t="t" r="r" b="b"/>
              <a:pathLst>
                <a:path w="6397" h="11079" extrusionOk="0">
                  <a:moveTo>
                    <a:pt x="4485" y="1"/>
                  </a:moveTo>
                  <a:cubicBezTo>
                    <a:pt x="4485" y="1"/>
                    <a:pt x="0" y="7030"/>
                    <a:pt x="3389" y="11078"/>
                  </a:cubicBezTo>
                  <a:lnTo>
                    <a:pt x="6397" y="9074"/>
                  </a:lnTo>
                  <a:cubicBezTo>
                    <a:pt x="6397" y="9074"/>
                    <a:pt x="2396" y="6398"/>
                    <a:pt x="4485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92;p25">
              <a:extLst>
                <a:ext uri="{FF2B5EF4-FFF2-40B4-BE49-F238E27FC236}">
                  <a16:creationId xmlns:a16="http://schemas.microsoft.com/office/drawing/2014/main" id="{80E9B5E9-FF10-C3D8-7A88-A54CCB5EAE0F}"/>
                </a:ext>
              </a:extLst>
            </p:cNvPr>
            <p:cNvSpPr/>
            <p:nvPr/>
          </p:nvSpPr>
          <p:spPr>
            <a:xfrm flipH="1">
              <a:off x="7617755" y="2672987"/>
              <a:ext cx="300130" cy="197990"/>
            </a:xfrm>
            <a:custGeom>
              <a:avLst/>
              <a:gdLst/>
              <a:ahLst/>
              <a:cxnLst/>
              <a:rect l="l" t="t" r="r" b="b"/>
              <a:pathLst>
                <a:path w="7540" h="4974" extrusionOk="0">
                  <a:moveTo>
                    <a:pt x="2830" y="0"/>
                  </a:moveTo>
                  <a:cubicBezTo>
                    <a:pt x="2830" y="0"/>
                    <a:pt x="1" y="1925"/>
                    <a:pt x="1837" y="3738"/>
                  </a:cubicBezTo>
                  <a:cubicBezTo>
                    <a:pt x="2998" y="4884"/>
                    <a:pt x="4799" y="4974"/>
                    <a:pt x="5334" y="4974"/>
                  </a:cubicBezTo>
                  <a:cubicBezTo>
                    <a:pt x="5434" y="4974"/>
                    <a:pt x="5490" y="4971"/>
                    <a:pt x="5490" y="4971"/>
                  </a:cubicBezTo>
                  <a:cubicBezTo>
                    <a:pt x="5490" y="4971"/>
                    <a:pt x="7540" y="2181"/>
                    <a:pt x="6194" y="2181"/>
                  </a:cubicBezTo>
                  <a:cubicBezTo>
                    <a:pt x="6193" y="2181"/>
                    <a:pt x="6191" y="2181"/>
                    <a:pt x="6189" y="2181"/>
                  </a:cubicBezTo>
                  <a:cubicBezTo>
                    <a:pt x="5779" y="2183"/>
                    <a:pt x="5473" y="2191"/>
                    <a:pt x="5226" y="2191"/>
                  </a:cubicBezTo>
                  <a:cubicBezTo>
                    <a:pt x="4602" y="2191"/>
                    <a:pt x="4358" y="2138"/>
                    <a:pt x="3776" y="1796"/>
                  </a:cubicBezTo>
                  <a:cubicBezTo>
                    <a:pt x="2237" y="891"/>
                    <a:pt x="2830" y="0"/>
                    <a:pt x="283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93;p25">
              <a:extLst>
                <a:ext uri="{FF2B5EF4-FFF2-40B4-BE49-F238E27FC236}">
                  <a16:creationId xmlns:a16="http://schemas.microsoft.com/office/drawing/2014/main" id="{B011F8BE-2819-AC3C-2603-A01BBF5FB2D7}"/>
                </a:ext>
              </a:extLst>
            </p:cNvPr>
            <p:cNvSpPr/>
            <p:nvPr/>
          </p:nvSpPr>
          <p:spPr>
            <a:xfrm flipH="1">
              <a:off x="7685860" y="2660607"/>
              <a:ext cx="175222" cy="110499"/>
            </a:xfrm>
            <a:custGeom>
              <a:avLst/>
              <a:gdLst/>
              <a:ahLst/>
              <a:cxnLst/>
              <a:rect l="l" t="t" r="r" b="b"/>
              <a:pathLst>
                <a:path w="4402" h="2776" extrusionOk="0">
                  <a:moveTo>
                    <a:pt x="1421" y="1"/>
                  </a:moveTo>
                  <a:lnTo>
                    <a:pt x="1421" y="1"/>
                  </a:lnTo>
                  <a:cubicBezTo>
                    <a:pt x="1421" y="1"/>
                    <a:pt x="1" y="1444"/>
                    <a:pt x="2042" y="2263"/>
                  </a:cubicBezTo>
                  <a:cubicBezTo>
                    <a:pt x="3061" y="2673"/>
                    <a:pt x="3651" y="2775"/>
                    <a:pt x="3986" y="2775"/>
                  </a:cubicBezTo>
                  <a:cubicBezTo>
                    <a:pt x="4321" y="2775"/>
                    <a:pt x="4401" y="2673"/>
                    <a:pt x="4401" y="2673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94;p25">
              <a:extLst>
                <a:ext uri="{FF2B5EF4-FFF2-40B4-BE49-F238E27FC236}">
                  <a16:creationId xmlns:a16="http://schemas.microsoft.com/office/drawing/2014/main" id="{64644986-4F15-6644-584C-710FB46988EB}"/>
                </a:ext>
              </a:extLst>
            </p:cNvPr>
            <p:cNvSpPr/>
            <p:nvPr/>
          </p:nvSpPr>
          <p:spPr>
            <a:xfrm flipH="1">
              <a:off x="7283938" y="3268124"/>
              <a:ext cx="68266" cy="151936"/>
            </a:xfrm>
            <a:custGeom>
              <a:avLst/>
              <a:gdLst/>
              <a:ahLst/>
              <a:cxnLst/>
              <a:rect l="l" t="t" r="r" b="b"/>
              <a:pathLst>
                <a:path w="1715" h="3817" extrusionOk="0">
                  <a:moveTo>
                    <a:pt x="1400" y="1"/>
                  </a:moveTo>
                  <a:cubicBezTo>
                    <a:pt x="1398" y="1"/>
                    <a:pt x="1396" y="1"/>
                    <a:pt x="1393" y="1"/>
                  </a:cubicBezTo>
                  <a:cubicBezTo>
                    <a:pt x="1332" y="7"/>
                    <a:pt x="1284" y="62"/>
                    <a:pt x="1291" y="120"/>
                  </a:cubicBezTo>
                  <a:cubicBezTo>
                    <a:pt x="1294" y="141"/>
                    <a:pt x="1485" y="2052"/>
                    <a:pt x="1294" y="2919"/>
                  </a:cubicBezTo>
                  <a:cubicBezTo>
                    <a:pt x="1161" y="3518"/>
                    <a:pt x="572" y="3593"/>
                    <a:pt x="289" y="3593"/>
                  </a:cubicBezTo>
                  <a:cubicBezTo>
                    <a:pt x="204" y="3593"/>
                    <a:pt x="147" y="3587"/>
                    <a:pt x="137" y="3585"/>
                  </a:cubicBezTo>
                  <a:cubicBezTo>
                    <a:pt x="133" y="3585"/>
                    <a:pt x="129" y="3584"/>
                    <a:pt x="125" y="3584"/>
                  </a:cubicBezTo>
                  <a:cubicBezTo>
                    <a:pt x="68" y="3584"/>
                    <a:pt x="17" y="3624"/>
                    <a:pt x="10" y="3681"/>
                  </a:cubicBezTo>
                  <a:cubicBezTo>
                    <a:pt x="1" y="3742"/>
                    <a:pt x="45" y="3800"/>
                    <a:pt x="106" y="3807"/>
                  </a:cubicBezTo>
                  <a:cubicBezTo>
                    <a:pt x="164" y="3814"/>
                    <a:pt x="226" y="3817"/>
                    <a:pt x="294" y="3817"/>
                  </a:cubicBezTo>
                  <a:cubicBezTo>
                    <a:pt x="731" y="3817"/>
                    <a:pt x="1366" y="3646"/>
                    <a:pt x="1516" y="2967"/>
                  </a:cubicBezTo>
                  <a:cubicBezTo>
                    <a:pt x="1715" y="2066"/>
                    <a:pt x="1526" y="179"/>
                    <a:pt x="1520" y="100"/>
                  </a:cubicBezTo>
                  <a:cubicBezTo>
                    <a:pt x="1513" y="41"/>
                    <a:pt x="1459" y="1"/>
                    <a:pt x="1400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95;p25">
              <a:extLst>
                <a:ext uri="{FF2B5EF4-FFF2-40B4-BE49-F238E27FC236}">
                  <a16:creationId xmlns:a16="http://schemas.microsoft.com/office/drawing/2014/main" id="{E2BBF931-ED1B-174D-42A1-A3FC884B2AFD}"/>
                </a:ext>
              </a:extLst>
            </p:cNvPr>
            <p:cNvSpPr/>
            <p:nvPr/>
          </p:nvSpPr>
          <p:spPr>
            <a:xfrm flipH="1">
              <a:off x="7319962" y="3265258"/>
              <a:ext cx="30849" cy="50075"/>
            </a:xfrm>
            <a:custGeom>
              <a:avLst/>
              <a:gdLst/>
              <a:ahLst/>
              <a:cxnLst/>
              <a:rect l="l" t="t" r="r" b="b"/>
              <a:pathLst>
                <a:path w="775" h="1258" extrusionOk="0">
                  <a:moveTo>
                    <a:pt x="389" y="1"/>
                  </a:moveTo>
                  <a:cubicBezTo>
                    <a:pt x="174" y="1"/>
                    <a:pt x="0" y="281"/>
                    <a:pt x="0" y="629"/>
                  </a:cubicBezTo>
                  <a:cubicBezTo>
                    <a:pt x="0" y="977"/>
                    <a:pt x="174" y="1257"/>
                    <a:pt x="389" y="1257"/>
                  </a:cubicBezTo>
                  <a:cubicBezTo>
                    <a:pt x="601" y="1257"/>
                    <a:pt x="774" y="977"/>
                    <a:pt x="774" y="629"/>
                  </a:cubicBezTo>
                  <a:cubicBezTo>
                    <a:pt x="774" y="281"/>
                    <a:pt x="601" y="1"/>
                    <a:pt x="389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96;p25">
              <a:extLst>
                <a:ext uri="{FF2B5EF4-FFF2-40B4-BE49-F238E27FC236}">
                  <a16:creationId xmlns:a16="http://schemas.microsoft.com/office/drawing/2014/main" id="{A136E1B0-EB5A-4878-1757-77C76B44CECE}"/>
                </a:ext>
              </a:extLst>
            </p:cNvPr>
            <p:cNvSpPr/>
            <p:nvPr/>
          </p:nvSpPr>
          <p:spPr>
            <a:xfrm flipH="1">
              <a:off x="7356512" y="3298934"/>
              <a:ext cx="418152" cy="143139"/>
            </a:xfrm>
            <a:custGeom>
              <a:avLst/>
              <a:gdLst/>
              <a:ahLst/>
              <a:cxnLst/>
              <a:rect l="l" t="t" r="r" b="b"/>
              <a:pathLst>
                <a:path w="10505" h="3596" extrusionOk="0">
                  <a:moveTo>
                    <a:pt x="8827" y="0"/>
                  </a:moveTo>
                  <a:cubicBezTo>
                    <a:pt x="3844" y="0"/>
                    <a:pt x="92" y="3365"/>
                    <a:pt x="52" y="3402"/>
                  </a:cubicBezTo>
                  <a:cubicBezTo>
                    <a:pt x="4" y="3446"/>
                    <a:pt x="1" y="3514"/>
                    <a:pt x="45" y="3562"/>
                  </a:cubicBezTo>
                  <a:cubicBezTo>
                    <a:pt x="69" y="3583"/>
                    <a:pt x="100" y="3596"/>
                    <a:pt x="130" y="3596"/>
                  </a:cubicBezTo>
                  <a:cubicBezTo>
                    <a:pt x="157" y="3596"/>
                    <a:pt x="185" y="3586"/>
                    <a:pt x="206" y="3566"/>
                  </a:cubicBezTo>
                  <a:cubicBezTo>
                    <a:pt x="246" y="3528"/>
                    <a:pt x="3931" y="225"/>
                    <a:pt x="8825" y="225"/>
                  </a:cubicBezTo>
                  <a:cubicBezTo>
                    <a:pt x="9326" y="225"/>
                    <a:pt x="9840" y="260"/>
                    <a:pt x="10365" y="336"/>
                  </a:cubicBezTo>
                  <a:cubicBezTo>
                    <a:pt x="10371" y="337"/>
                    <a:pt x="10377" y="338"/>
                    <a:pt x="10383" y="338"/>
                  </a:cubicBezTo>
                  <a:cubicBezTo>
                    <a:pt x="10440" y="338"/>
                    <a:pt x="10485" y="296"/>
                    <a:pt x="10494" y="240"/>
                  </a:cubicBezTo>
                  <a:cubicBezTo>
                    <a:pt x="10505" y="179"/>
                    <a:pt x="10460" y="125"/>
                    <a:pt x="10398" y="114"/>
                  </a:cubicBezTo>
                  <a:cubicBezTo>
                    <a:pt x="9863" y="36"/>
                    <a:pt x="9338" y="0"/>
                    <a:pt x="8827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97;p25">
              <a:extLst>
                <a:ext uri="{FF2B5EF4-FFF2-40B4-BE49-F238E27FC236}">
                  <a16:creationId xmlns:a16="http://schemas.microsoft.com/office/drawing/2014/main" id="{19A025E2-5DD6-D89F-73E5-3E1DBA4D5CBB}"/>
                </a:ext>
              </a:extLst>
            </p:cNvPr>
            <p:cNvSpPr/>
            <p:nvPr/>
          </p:nvSpPr>
          <p:spPr>
            <a:xfrm flipH="1">
              <a:off x="7204605" y="3317324"/>
              <a:ext cx="67430" cy="43905"/>
            </a:xfrm>
            <a:custGeom>
              <a:avLst/>
              <a:gdLst/>
              <a:ahLst/>
              <a:cxnLst/>
              <a:rect l="l" t="t" r="r" b="b"/>
              <a:pathLst>
                <a:path w="1694" h="1103" extrusionOk="0">
                  <a:moveTo>
                    <a:pt x="131" y="1"/>
                  </a:moveTo>
                  <a:cubicBezTo>
                    <a:pt x="79" y="1"/>
                    <a:pt x="32" y="32"/>
                    <a:pt x="18" y="82"/>
                  </a:cubicBezTo>
                  <a:cubicBezTo>
                    <a:pt x="0" y="140"/>
                    <a:pt x="38" y="202"/>
                    <a:pt x="96" y="219"/>
                  </a:cubicBezTo>
                  <a:cubicBezTo>
                    <a:pt x="106" y="222"/>
                    <a:pt x="1089" y="488"/>
                    <a:pt x="1469" y="1055"/>
                  </a:cubicBezTo>
                  <a:cubicBezTo>
                    <a:pt x="1492" y="1086"/>
                    <a:pt x="1527" y="1103"/>
                    <a:pt x="1564" y="1103"/>
                  </a:cubicBezTo>
                  <a:cubicBezTo>
                    <a:pt x="1588" y="1103"/>
                    <a:pt x="1609" y="1100"/>
                    <a:pt x="1629" y="1086"/>
                  </a:cubicBezTo>
                  <a:cubicBezTo>
                    <a:pt x="1680" y="1052"/>
                    <a:pt x="1694" y="983"/>
                    <a:pt x="1659" y="933"/>
                  </a:cubicBezTo>
                  <a:cubicBezTo>
                    <a:pt x="1233" y="298"/>
                    <a:pt x="202" y="17"/>
                    <a:pt x="158" y="3"/>
                  </a:cubicBezTo>
                  <a:cubicBezTo>
                    <a:pt x="149" y="2"/>
                    <a:pt x="140" y="1"/>
                    <a:pt x="131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98;p25">
              <a:extLst>
                <a:ext uri="{FF2B5EF4-FFF2-40B4-BE49-F238E27FC236}">
                  <a16:creationId xmlns:a16="http://schemas.microsoft.com/office/drawing/2014/main" id="{8C59460E-D88B-10E5-5515-269BF1A7CB2B}"/>
                </a:ext>
              </a:extLst>
            </p:cNvPr>
            <p:cNvSpPr/>
            <p:nvPr/>
          </p:nvSpPr>
          <p:spPr>
            <a:xfrm flipH="1">
              <a:off x="7663049" y="3302636"/>
              <a:ext cx="57677" cy="86456"/>
            </a:xfrm>
            <a:custGeom>
              <a:avLst/>
              <a:gdLst/>
              <a:ahLst/>
              <a:cxnLst/>
              <a:rect l="l" t="t" r="r" b="b"/>
              <a:pathLst>
                <a:path w="1449" h="2172" extrusionOk="0">
                  <a:moveTo>
                    <a:pt x="704" y="1"/>
                  </a:moveTo>
                  <a:lnTo>
                    <a:pt x="1" y="486"/>
                  </a:lnTo>
                  <a:cubicBezTo>
                    <a:pt x="1" y="486"/>
                    <a:pt x="15" y="1404"/>
                    <a:pt x="864" y="2172"/>
                  </a:cubicBezTo>
                  <a:lnTo>
                    <a:pt x="1449" y="1735"/>
                  </a:lnTo>
                  <a:cubicBezTo>
                    <a:pt x="1449" y="1735"/>
                    <a:pt x="745" y="963"/>
                    <a:pt x="704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99;p25">
              <a:extLst>
                <a:ext uri="{FF2B5EF4-FFF2-40B4-BE49-F238E27FC236}">
                  <a16:creationId xmlns:a16="http://schemas.microsoft.com/office/drawing/2014/main" id="{9CE7A7FD-5631-8B66-3E33-74A9A92885FE}"/>
                </a:ext>
              </a:extLst>
            </p:cNvPr>
            <p:cNvSpPr/>
            <p:nvPr/>
          </p:nvSpPr>
          <p:spPr>
            <a:xfrm flipH="1">
              <a:off x="7658431" y="3298178"/>
              <a:ext cx="66793" cy="95293"/>
            </a:xfrm>
            <a:custGeom>
              <a:avLst/>
              <a:gdLst/>
              <a:ahLst/>
              <a:cxnLst/>
              <a:rect l="l" t="t" r="r" b="b"/>
              <a:pathLst>
                <a:path w="1678" h="2394" extrusionOk="0">
                  <a:moveTo>
                    <a:pt x="718" y="317"/>
                  </a:moveTo>
                  <a:cubicBezTo>
                    <a:pt x="814" y="1031"/>
                    <a:pt x="1223" y="1611"/>
                    <a:pt x="1398" y="1830"/>
                  </a:cubicBezTo>
                  <a:lnTo>
                    <a:pt x="984" y="2137"/>
                  </a:lnTo>
                  <a:cubicBezTo>
                    <a:pt x="366" y="1533"/>
                    <a:pt x="254" y="850"/>
                    <a:pt x="234" y="652"/>
                  </a:cubicBezTo>
                  <a:lnTo>
                    <a:pt x="718" y="317"/>
                  </a:lnTo>
                  <a:close/>
                  <a:moveTo>
                    <a:pt x="814" y="0"/>
                  </a:moveTo>
                  <a:cubicBezTo>
                    <a:pt x="791" y="0"/>
                    <a:pt x="768" y="7"/>
                    <a:pt x="749" y="21"/>
                  </a:cubicBezTo>
                  <a:lnTo>
                    <a:pt x="49" y="505"/>
                  </a:lnTo>
                  <a:cubicBezTo>
                    <a:pt x="18" y="525"/>
                    <a:pt x="1" y="560"/>
                    <a:pt x="1" y="598"/>
                  </a:cubicBezTo>
                  <a:cubicBezTo>
                    <a:pt x="1" y="639"/>
                    <a:pt x="25" y="1574"/>
                    <a:pt x="899" y="2366"/>
                  </a:cubicBezTo>
                  <a:cubicBezTo>
                    <a:pt x="919" y="2383"/>
                    <a:pt x="947" y="2393"/>
                    <a:pt x="977" y="2393"/>
                  </a:cubicBezTo>
                  <a:cubicBezTo>
                    <a:pt x="1001" y="2393"/>
                    <a:pt x="1025" y="2386"/>
                    <a:pt x="1045" y="2373"/>
                  </a:cubicBezTo>
                  <a:lnTo>
                    <a:pt x="1630" y="1935"/>
                  </a:lnTo>
                  <a:cubicBezTo>
                    <a:pt x="1657" y="1918"/>
                    <a:pt x="1674" y="1888"/>
                    <a:pt x="1674" y="1857"/>
                  </a:cubicBezTo>
                  <a:cubicBezTo>
                    <a:pt x="1677" y="1826"/>
                    <a:pt x="1667" y="1795"/>
                    <a:pt x="1647" y="1772"/>
                  </a:cubicBezTo>
                  <a:cubicBezTo>
                    <a:pt x="1639" y="1765"/>
                    <a:pt x="971" y="1017"/>
                    <a:pt x="930" y="109"/>
                  </a:cubicBezTo>
                  <a:cubicBezTo>
                    <a:pt x="930" y="68"/>
                    <a:pt x="902" y="31"/>
                    <a:pt x="865" y="13"/>
                  </a:cubicBezTo>
                  <a:cubicBezTo>
                    <a:pt x="849" y="4"/>
                    <a:pt x="831" y="0"/>
                    <a:pt x="814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00;p25">
              <a:extLst>
                <a:ext uri="{FF2B5EF4-FFF2-40B4-BE49-F238E27FC236}">
                  <a16:creationId xmlns:a16="http://schemas.microsoft.com/office/drawing/2014/main" id="{0A0BDB41-8A65-5B9B-52FB-0911B7AB7AC7}"/>
                </a:ext>
              </a:extLst>
            </p:cNvPr>
            <p:cNvSpPr/>
            <p:nvPr/>
          </p:nvSpPr>
          <p:spPr>
            <a:xfrm flipH="1">
              <a:off x="7460318" y="3240977"/>
              <a:ext cx="49119" cy="80884"/>
            </a:xfrm>
            <a:custGeom>
              <a:avLst/>
              <a:gdLst/>
              <a:ahLst/>
              <a:cxnLst/>
              <a:rect l="l" t="t" r="r" b="b"/>
              <a:pathLst>
                <a:path w="1234" h="2032" extrusionOk="0">
                  <a:moveTo>
                    <a:pt x="1233" y="0"/>
                  </a:moveTo>
                  <a:lnTo>
                    <a:pt x="390" y="147"/>
                  </a:lnTo>
                  <a:cubicBezTo>
                    <a:pt x="390" y="147"/>
                    <a:pt x="1" y="983"/>
                    <a:pt x="434" y="2031"/>
                  </a:cubicBezTo>
                  <a:lnTo>
                    <a:pt x="1154" y="1877"/>
                  </a:lnTo>
                  <a:cubicBezTo>
                    <a:pt x="1154" y="1877"/>
                    <a:pt x="855" y="888"/>
                    <a:pt x="123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01;p25">
              <a:extLst>
                <a:ext uri="{FF2B5EF4-FFF2-40B4-BE49-F238E27FC236}">
                  <a16:creationId xmlns:a16="http://schemas.microsoft.com/office/drawing/2014/main" id="{FAE23129-661B-8655-D324-A40EB7C7BDF1}"/>
                </a:ext>
              </a:extLst>
            </p:cNvPr>
            <p:cNvSpPr/>
            <p:nvPr/>
          </p:nvSpPr>
          <p:spPr>
            <a:xfrm flipH="1">
              <a:off x="7455422" y="3236519"/>
              <a:ext cx="58752" cy="89681"/>
            </a:xfrm>
            <a:custGeom>
              <a:avLst/>
              <a:gdLst/>
              <a:ahLst/>
              <a:cxnLst/>
              <a:rect l="l" t="t" r="r" b="b"/>
              <a:pathLst>
                <a:path w="1476" h="2253" extrusionOk="0">
                  <a:moveTo>
                    <a:pt x="1178" y="256"/>
                  </a:moveTo>
                  <a:lnTo>
                    <a:pt x="1178" y="256"/>
                  </a:lnTo>
                  <a:cubicBezTo>
                    <a:pt x="953" y="941"/>
                    <a:pt x="1073" y="1634"/>
                    <a:pt x="1134" y="1907"/>
                  </a:cubicBezTo>
                  <a:lnTo>
                    <a:pt x="625" y="2013"/>
                  </a:lnTo>
                  <a:cubicBezTo>
                    <a:pt x="325" y="1211"/>
                    <a:pt x="523" y="546"/>
                    <a:pt x="591" y="358"/>
                  </a:cubicBezTo>
                  <a:lnTo>
                    <a:pt x="1178" y="256"/>
                  </a:lnTo>
                  <a:close/>
                  <a:moveTo>
                    <a:pt x="1352" y="1"/>
                  </a:moveTo>
                  <a:cubicBezTo>
                    <a:pt x="1345" y="1"/>
                    <a:pt x="1338" y="1"/>
                    <a:pt x="1332" y="3"/>
                  </a:cubicBezTo>
                  <a:lnTo>
                    <a:pt x="489" y="149"/>
                  </a:lnTo>
                  <a:cubicBezTo>
                    <a:pt x="451" y="157"/>
                    <a:pt x="421" y="177"/>
                    <a:pt x="403" y="211"/>
                  </a:cubicBezTo>
                  <a:cubicBezTo>
                    <a:pt x="386" y="248"/>
                    <a:pt x="0" y="1105"/>
                    <a:pt x="448" y="2184"/>
                  </a:cubicBezTo>
                  <a:cubicBezTo>
                    <a:pt x="465" y="2225"/>
                    <a:pt x="509" y="2252"/>
                    <a:pt x="553" y="2252"/>
                  </a:cubicBezTo>
                  <a:lnTo>
                    <a:pt x="577" y="2252"/>
                  </a:lnTo>
                  <a:lnTo>
                    <a:pt x="1298" y="2099"/>
                  </a:lnTo>
                  <a:cubicBezTo>
                    <a:pt x="1328" y="2095"/>
                    <a:pt x="1355" y="2074"/>
                    <a:pt x="1373" y="2047"/>
                  </a:cubicBezTo>
                  <a:cubicBezTo>
                    <a:pt x="1387" y="2020"/>
                    <a:pt x="1393" y="1989"/>
                    <a:pt x="1383" y="1959"/>
                  </a:cubicBezTo>
                  <a:cubicBezTo>
                    <a:pt x="1380" y="1948"/>
                    <a:pt x="1100" y="996"/>
                    <a:pt x="1458" y="153"/>
                  </a:cubicBezTo>
                  <a:cubicBezTo>
                    <a:pt x="1475" y="116"/>
                    <a:pt x="1468" y="75"/>
                    <a:pt x="1441" y="40"/>
                  </a:cubicBezTo>
                  <a:cubicBezTo>
                    <a:pt x="1421" y="15"/>
                    <a:pt x="1386" y="1"/>
                    <a:pt x="1352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02;p25">
              <a:extLst>
                <a:ext uri="{FF2B5EF4-FFF2-40B4-BE49-F238E27FC236}">
                  <a16:creationId xmlns:a16="http://schemas.microsoft.com/office/drawing/2014/main" id="{1F10C997-BBD4-C1B8-BE04-A2D02A714F03}"/>
                </a:ext>
              </a:extLst>
            </p:cNvPr>
            <p:cNvSpPr/>
            <p:nvPr/>
          </p:nvSpPr>
          <p:spPr>
            <a:xfrm flipH="1">
              <a:off x="7960238" y="3657028"/>
              <a:ext cx="9673" cy="26669"/>
            </a:xfrm>
            <a:custGeom>
              <a:avLst/>
              <a:gdLst/>
              <a:ahLst/>
              <a:cxnLst/>
              <a:rect l="l" t="t" r="r" b="b"/>
              <a:pathLst>
                <a:path w="243" h="670" extrusionOk="0">
                  <a:moveTo>
                    <a:pt x="123" y="0"/>
                  </a:moveTo>
                  <a:cubicBezTo>
                    <a:pt x="120" y="0"/>
                    <a:pt x="116" y="0"/>
                    <a:pt x="113" y="1"/>
                  </a:cubicBezTo>
                  <a:cubicBezTo>
                    <a:pt x="48" y="4"/>
                    <a:pt x="0" y="51"/>
                    <a:pt x="0" y="117"/>
                  </a:cubicBezTo>
                  <a:cubicBezTo>
                    <a:pt x="0" y="117"/>
                    <a:pt x="3" y="270"/>
                    <a:pt x="14" y="563"/>
                  </a:cubicBezTo>
                  <a:cubicBezTo>
                    <a:pt x="14" y="622"/>
                    <a:pt x="65" y="670"/>
                    <a:pt x="126" y="670"/>
                  </a:cubicBezTo>
                  <a:lnTo>
                    <a:pt x="130" y="670"/>
                  </a:lnTo>
                  <a:cubicBezTo>
                    <a:pt x="195" y="670"/>
                    <a:pt x="243" y="615"/>
                    <a:pt x="243" y="554"/>
                  </a:cubicBezTo>
                  <a:cubicBezTo>
                    <a:pt x="233" y="267"/>
                    <a:pt x="229" y="113"/>
                    <a:pt x="229" y="113"/>
                  </a:cubicBezTo>
                  <a:cubicBezTo>
                    <a:pt x="229" y="55"/>
                    <a:pt x="180" y="0"/>
                    <a:pt x="12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03;p25">
              <a:extLst>
                <a:ext uri="{FF2B5EF4-FFF2-40B4-BE49-F238E27FC236}">
                  <a16:creationId xmlns:a16="http://schemas.microsoft.com/office/drawing/2014/main" id="{D5B642F3-0782-2147-32A1-9348658DA66F}"/>
                </a:ext>
              </a:extLst>
            </p:cNvPr>
            <p:cNvSpPr/>
            <p:nvPr/>
          </p:nvSpPr>
          <p:spPr>
            <a:xfrm flipH="1">
              <a:off x="7790788" y="3710248"/>
              <a:ext cx="177212" cy="807206"/>
            </a:xfrm>
            <a:custGeom>
              <a:avLst/>
              <a:gdLst/>
              <a:ahLst/>
              <a:cxnLst/>
              <a:rect l="l" t="t" r="r" b="b"/>
              <a:pathLst>
                <a:path w="4452" h="20279" extrusionOk="0">
                  <a:moveTo>
                    <a:pt x="123" y="1"/>
                  </a:moveTo>
                  <a:cubicBezTo>
                    <a:pt x="120" y="1"/>
                    <a:pt x="116" y="1"/>
                    <a:pt x="113" y="1"/>
                  </a:cubicBezTo>
                  <a:cubicBezTo>
                    <a:pt x="51" y="5"/>
                    <a:pt x="0" y="56"/>
                    <a:pt x="4" y="118"/>
                  </a:cubicBezTo>
                  <a:cubicBezTo>
                    <a:pt x="21" y="384"/>
                    <a:pt x="37" y="685"/>
                    <a:pt x="58" y="1016"/>
                  </a:cubicBezTo>
                  <a:cubicBezTo>
                    <a:pt x="62" y="1074"/>
                    <a:pt x="113" y="1118"/>
                    <a:pt x="174" y="1118"/>
                  </a:cubicBezTo>
                  <a:lnTo>
                    <a:pt x="181" y="1118"/>
                  </a:lnTo>
                  <a:cubicBezTo>
                    <a:pt x="242" y="1115"/>
                    <a:pt x="290" y="1060"/>
                    <a:pt x="287" y="998"/>
                  </a:cubicBezTo>
                  <a:cubicBezTo>
                    <a:pt x="267" y="671"/>
                    <a:pt x="246" y="370"/>
                    <a:pt x="232" y="107"/>
                  </a:cubicBezTo>
                  <a:cubicBezTo>
                    <a:pt x="229" y="49"/>
                    <a:pt x="180" y="1"/>
                    <a:pt x="123" y="1"/>
                  </a:cubicBezTo>
                  <a:close/>
                  <a:moveTo>
                    <a:pt x="241" y="1786"/>
                  </a:moveTo>
                  <a:cubicBezTo>
                    <a:pt x="237" y="1786"/>
                    <a:pt x="233" y="1786"/>
                    <a:pt x="229" y="1787"/>
                  </a:cubicBezTo>
                  <a:cubicBezTo>
                    <a:pt x="168" y="1794"/>
                    <a:pt x="119" y="1845"/>
                    <a:pt x="123" y="1906"/>
                  </a:cubicBezTo>
                  <a:cubicBezTo>
                    <a:pt x="147" y="2190"/>
                    <a:pt x="174" y="2487"/>
                    <a:pt x="201" y="2801"/>
                  </a:cubicBezTo>
                  <a:cubicBezTo>
                    <a:pt x="209" y="2859"/>
                    <a:pt x="256" y="2903"/>
                    <a:pt x="314" y="2903"/>
                  </a:cubicBezTo>
                  <a:cubicBezTo>
                    <a:pt x="317" y="2903"/>
                    <a:pt x="321" y="2900"/>
                    <a:pt x="324" y="2900"/>
                  </a:cubicBezTo>
                  <a:cubicBezTo>
                    <a:pt x="390" y="2897"/>
                    <a:pt x="434" y="2842"/>
                    <a:pt x="431" y="2780"/>
                  </a:cubicBezTo>
                  <a:cubicBezTo>
                    <a:pt x="399" y="2470"/>
                    <a:pt x="376" y="2172"/>
                    <a:pt x="352" y="1889"/>
                  </a:cubicBezTo>
                  <a:cubicBezTo>
                    <a:pt x="349" y="1831"/>
                    <a:pt x="300" y="1786"/>
                    <a:pt x="241" y="1786"/>
                  </a:cubicBezTo>
                  <a:close/>
                  <a:moveTo>
                    <a:pt x="402" y="3568"/>
                  </a:moveTo>
                  <a:cubicBezTo>
                    <a:pt x="398" y="3568"/>
                    <a:pt x="394" y="3568"/>
                    <a:pt x="390" y="3568"/>
                  </a:cubicBezTo>
                  <a:cubicBezTo>
                    <a:pt x="328" y="3576"/>
                    <a:pt x="283" y="3630"/>
                    <a:pt x="290" y="3691"/>
                  </a:cubicBezTo>
                  <a:cubicBezTo>
                    <a:pt x="317" y="3978"/>
                    <a:pt x="352" y="4276"/>
                    <a:pt x="385" y="4583"/>
                  </a:cubicBezTo>
                  <a:cubicBezTo>
                    <a:pt x="393" y="4638"/>
                    <a:pt x="444" y="4682"/>
                    <a:pt x="499" y="4682"/>
                  </a:cubicBezTo>
                  <a:lnTo>
                    <a:pt x="512" y="4682"/>
                  </a:lnTo>
                  <a:cubicBezTo>
                    <a:pt x="577" y="4674"/>
                    <a:pt x="621" y="4617"/>
                    <a:pt x="615" y="4556"/>
                  </a:cubicBezTo>
                  <a:cubicBezTo>
                    <a:pt x="577" y="4252"/>
                    <a:pt x="546" y="3954"/>
                    <a:pt x="516" y="3668"/>
                  </a:cubicBezTo>
                  <a:cubicBezTo>
                    <a:pt x="509" y="3610"/>
                    <a:pt x="461" y="3568"/>
                    <a:pt x="402" y="3568"/>
                  </a:cubicBezTo>
                  <a:close/>
                  <a:moveTo>
                    <a:pt x="612" y="5346"/>
                  </a:moveTo>
                  <a:cubicBezTo>
                    <a:pt x="606" y="5346"/>
                    <a:pt x="600" y="5346"/>
                    <a:pt x="594" y="5347"/>
                  </a:cubicBezTo>
                  <a:cubicBezTo>
                    <a:pt x="533" y="5354"/>
                    <a:pt x="488" y="5409"/>
                    <a:pt x="495" y="5470"/>
                  </a:cubicBezTo>
                  <a:cubicBezTo>
                    <a:pt x="533" y="5760"/>
                    <a:pt x="570" y="6057"/>
                    <a:pt x="615" y="6358"/>
                  </a:cubicBezTo>
                  <a:cubicBezTo>
                    <a:pt x="621" y="6415"/>
                    <a:pt x="669" y="6456"/>
                    <a:pt x="727" y="6456"/>
                  </a:cubicBezTo>
                  <a:cubicBezTo>
                    <a:pt x="730" y="6456"/>
                    <a:pt x="738" y="6453"/>
                    <a:pt x="741" y="6453"/>
                  </a:cubicBezTo>
                  <a:cubicBezTo>
                    <a:pt x="806" y="6447"/>
                    <a:pt x="847" y="6388"/>
                    <a:pt x="840" y="6327"/>
                  </a:cubicBezTo>
                  <a:cubicBezTo>
                    <a:pt x="799" y="6026"/>
                    <a:pt x="758" y="5733"/>
                    <a:pt x="721" y="5443"/>
                  </a:cubicBezTo>
                  <a:cubicBezTo>
                    <a:pt x="714" y="5387"/>
                    <a:pt x="666" y="5346"/>
                    <a:pt x="612" y="5346"/>
                  </a:cubicBezTo>
                  <a:close/>
                  <a:moveTo>
                    <a:pt x="859" y="7118"/>
                  </a:moveTo>
                  <a:cubicBezTo>
                    <a:pt x="853" y="7118"/>
                    <a:pt x="846" y="7118"/>
                    <a:pt x="840" y="7119"/>
                  </a:cubicBezTo>
                  <a:cubicBezTo>
                    <a:pt x="775" y="7129"/>
                    <a:pt x="734" y="7184"/>
                    <a:pt x="741" y="7245"/>
                  </a:cubicBezTo>
                  <a:cubicBezTo>
                    <a:pt x="785" y="7535"/>
                    <a:pt x="833" y="7833"/>
                    <a:pt x="881" y="8129"/>
                  </a:cubicBezTo>
                  <a:cubicBezTo>
                    <a:pt x="891" y="8184"/>
                    <a:pt x="939" y="8225"/>
                    <a:pt x="993" y="8225"/>
                  </a:cubicBezTo>
                  <a:lnTo>
                    <a:pt x="1014" y="8225"/>
                  </a:lnTo>
                  <a:cubicBezTo>
                    <a:pt x="1075" y="8215"/>
                    <a:pt x="1116" y="8156"/>
                    <a:pt x="1106" y="8095"/>
                  </a:cubicBezTo>
                  <a:cubicBezTo>
                    <a:pt x="1058" y="7798"/>
                    <a:pt x="1011" y="7501"/>
                    <a:pt x="970" y="7211"/>
                  </a:cubicBezTo>
                  <a:cubicBezTo>
                    <a:pt x="960" y="7159"/>
                    <a:pt x="913" y="7118"/>
                    <a:pt x="859" y="7118"/>
                  </a:cubicBezTo>
                  <a:close/>
                  <a:moveTo>
                    <a:pt x="1146" y="8882"/>
                  </a:moveTo>
                  <a:cubicBezTo>
                    <a:pt x="1140" y="8882"/>
                    <a:pt x="1133" y="8883"/>
                    <a:pt x="1127" y="8884"/>
                  </a:cubicBezTo>
                  <a:cubicBezTo>
                    <a:pt x="1065" y="8894"/>
                    <a:pt x="1020" y="8952"/>
                    <a:pt x="1034" y="9013"/>
                  </a:cubicBezTo>
                  <a:cubicBezTo>
                    <a:pt x="1086" y="9303"/>
                    <a:pt x="1140" y="9597"/>
                    <a:pt x="1195" y="9894"/>
                  </a:cubicBezTo>
                  <a:cubicBezTo>
                    <a:pt x="1205" y="9949"/>
                    <a:pt x="1253" y="9987"/>
                    <a:pt x="1307" y="9987"/>
                  </a:cubicBezTo>
                  <a:cubicBezTo>
                    <a:pt x="1315" y="9987"/>
                    <a:pt x="1321" y="9987"/>
                    <a:pt x="1328" y="9983"/>
                  </a:cubicBezTo>
                  <a:cubicBezTo>
                    <a:pt x="1389" y="9973"/>
                    <a:pt x="1430" y="9915"/>
                    <a:pt x="1420" y="9853"/>
                  </a:cubicBezTo>
                  <a:cubicBezTo>
                    <a:pt x="1362" y="9560"/>
                    <a:pt x="1311" y="9266"/>
                    <a:pt x="1260" y="8976"/>
                  </a:cubicBezTo>
                  <a:cubicBezTo>
                    <a:pt x="1247" y="8921"/>
                    <a:pt x="1200" y="8882"/>
                    <a:pt x="1146" y="8882"/>
                  </a:cubicBezTo>
                  <a:close/>
                  <a:moveTo>
                    <a:pt x="1480" y="10640"/>
                  </a:moveTo>
                  <a:cubicBezTo>
                    <a:pt x="1473" y="10640"/>
                    <a:pt x="1465" y="10641"/>
                    <a:pt x="1458" y="10642"/>
                  </a:cubicBezTo>
                  <a:cubicBezTo>
                    <a:pt x="1396" y="10655"/>
                    <a:pt x="1356" y="10713"/>
                    <a:pt x="1369" y="10775"/>
                  </a:cubicBezTo>
                  <a:cubicBezTo>
                    <a:pt x="1427" y="11065"/>
                    <a:pt x="1492" y="11356"/>
                    <a:pt x="1557" y="11652"/>
                  </a:cubicBezTo>
                  <a:cubicBezTo>
                    <a:pt x="1567" y="11704"/>
                    <a:pt x="1614" y="11737"/>
                    <a:pt x="1666" y="11737"/>
                  </a:cubicBezTo>
                  <a:lnTo>
                    <a:pt x="1690" y="11737"/>
                  </a:lnTo>
                  <a:cubicBezTo>
                    <a:pt x="1751" y="11724"/>
                    <a:pt x="1792" y="11666"/>
                    <a:pt x="1778" y="11605"/>
                  </a:cubicBezTo>
                  <a:cubicBezTo>
                    <a:pt x="1714" y="11311"/>
                    <a:pt x="1652" y="11021"/>
                    <a:pt x="1594" y="10731"/>
                  </a:cubicBezTo>
                  <a:cubicBezTo>
                    <a:pt x="1582" y="10676"/>
                    <a:pt x="1535" y="10640"/>
                    <a:pt x="1480" y="10640"/>
                  </a:cubicBezTo>
                  <a:close/>
                  <a:moveTo>
                    <a:pt x="1865" y="12390"/>
                  </a:moveTo>
                  <a:cubicBezTo>
                    <a:pt x="1856" y="12390"/>
                    <a:pt x="1848" y="12391"/>
                    <a:pt x="1840" y="12393"/>
                  </a:cubicBezTo>
                  <a:cubicBezTo>
                    <a:pt x="1778" y="12407"/>
                    <a:pt x="1741" y="12465"/>
                    <a:pt x="1754" y="12526"/>
                  </a:cubicBezTo>
                  <a:cubicBezTo>
                    <a:pt x="1823" y="12816"/>
                    <a:pt x="1891" y="13106"/>
                    <a:pt x="1967" y="13396"/>
                  </a:cubicBezTo>
                  <a:cubicBezTo>
                    <a:pt x="1980" y="13448"/>
                    <a:pt x="2024" y="13482"/>
                    <a:pt x="2076" y="13482"/>
                  </a:cubicBezTo>
                  <a:cubicBezTo>
                    <a:pt x="2085" y="13482"/>
                    <a:pt x="2096" y="13482"/>
                    <a:pt x="2103" y="13478"/>
                  </a:cubicBezTo>
                  <a:cubicBezTo>
                    <a:pt x="2164" y="13465"/>
                    <a:pt x="2202" y="13404"/>
                    <a:pt x="2188" y="13346"/>
                  </a:cubicBezTo>
                  <a:cubicBezTo>
                    <a:pt x="2117" y="13052"/>
                    <a:pt x="2045" y="12765"/>
                    <a:pt x="1977" y="12475"/>
                  </a:cubicBezTo>
                  <a:cubicBezTo>
                    <a:pt x="1964" y="12425"/>
                    <a:pt x="1917" y="12390"/>
                    <a:pt x="1865" y="12390"/>
                  </a:cubicBezTo>
                  <a:close/>
                  <a:moveTo>
                    <a:pt x="2306" y="14126"/>
                  </a:moveTo>
                  <a:cubicBezTo>
                    <a:pt x="2295" y="14126"/>
                    <a:pt x="2285" y="14127"/>
                    <a:pt x="2274" y="14130"/>
                  </a:cubicBezTo>
                  <a:cubicBezTo>
                    <a:pt x="2212" y="14144"/>
                    <a:pt x="2175" y="14206"/>
                    <a:pt x="2192" y="14264"/>
                  </a:cubicBezTo>
                  <a:cubicBezTo>
                    <a:pt x="2270" y="14554"/>
                    <a:pt x="2348" y="14841"/>
                    <a:pt x="2430" y="15131"/>
                  </a:cubicBezTo>
                  <a:cubicBezTo>
                    <a:pt x="2444" y="15178"/>
                    <a:pt x="2492" y="15213"/>
                    <a:pt x="2543" y="15213"/>
                  </a:cubicBezTo>
                  <a:cubicBezTo>
                    <a:pt x="2553" y="15213"/>
                    <a:pt x="2564" y="15209"/>
                    <a:pt x="2574" y="15206"/>
                  </a:cubicBezTo>
                  <a:cubicBezTo>
                    <a:pt x="2632" y="15189"/>
                    <a:pt x="2670" y="15128"/>
                    <a:pt x="2652" y="15069"/>
                  </a:cubicBezTo>
                  <a:cubicBezTo>
                    <a:pt x="2570" y="14783"/>
                    <a:pt x="2489" y="14496"/>
                    <a:pt x="2413" y="14209"/>
                  </a:cubicBezTo>
                  <a:cubicBezTo>
                    <a:pt x="2400" y="14158"/>
                    <a:pt x="2355" y="14126"/>
                    <a:pt x="2306" y="14126"/>
                  </a:cubicBezTo>
                  <a:close/>
                  <a:moveTo>
                    <a:pt x="2795" y="15846"/>
                  </a:moveTo>
                  <a:cubicBezTo>
                    <a:pt x="2784" y="15846"/>
                    <a:pt x="2773" y="15848"/>
                    <a:pt x="2761" y="15851"/>
                  </a:cubicBezTo>
                  <a:cubicBezTo>
                    <a:pt x="2704" y="15868"/>
                    <a:pt x="2670" y="15930"/>
                    <a:pt x="2687" y="15988"/>
                  </a:cubicBezTo>
                  <a:cubicBezTo>
                    <a:pt x="2775" y="16275"/>
                    <a:pt x="2864" y="16561"/>
                    <a:pt x="2956" y="16845"/>
                  </a:cubicBezTo>
                  <a:cubicBezTo>
                    <a:pt x="2974" y="16892"/>
                    <a:pt x="3018" y="16923"/>
                    <a:pt x="3065" y="16923"/>
                  </a:cubicBezTo>
                  <a:cubicBezTo>
                    <a:pt x="3076" y="16923"/>
                    <a:pt x="3089" y="16919"/>
                    <a:pt x="3100" y="16916"/>
                  </a:cubicBezTo>
                  <a:cubicBezTo>
                    <a:pt x="3161" y="16899"/>
                    <a:pt x="3196" y="16834"/>
                    <a:pt x="3175" y="16776"/>
                  </a:cubicBezTo>
                  <a:cubicBezTo>
                    <a:pt x="3083" y="16492"/>
                    <a:pt x="2994" y="16210"/>
                    <a:pt x="2905" y="15926"/>
                  </a:cubicBezTo>
                  <a:cubicBezTo>
                    <a:pt x="2891" y="15876"/>
                    <a:pt x="2845" y="15846"/>
                    <a:pt x="2795" y="15846"/>
                  </a:cubicBezTo>
                  <a:close/>
                  <a:moveTo>
                    <a:pt x="3353" y="17548"/>
                  </a:moveTo>
                  <a:cubicBezTo>
                    <a:pt x="3340" y="17548"/>
                    <a:pt x="3327" y="17550"/>
                    <a:pt x="3314" y="17554"/>
                  </a:cubicBezTo>
                  <a:cubicBezTo>
                    <a:pt x="3257" y="17571"/>
                    <a:pt x="3223" y="17636"/>
                    <a:pt x="3243" y="17694"/>
                  </a:cubicBezTo>
                  <a:cubicBezTo>
                    <a:pt x="3342" y="17978"/>
                    <a:pt x="3445" y="18258"/>
                    <a:pt x="3550" y="18541"/>
                  </a:cubicBezTo>
                  <a:cubicBezTo>
                    <a:pt x="3568" y="18586"/>
                    <a:pt x="3612" y="18613"/>
                    <a:pt x="3656" y="18613"/>
                  </a:cubicBezTo>
                  <a:cubicBezTo>
                    <a:pt x="3670" y="18613"/>
                    <a:pt x="3683" y="18613"/>
                    <a:pt x="3697" y="18606"/>
                  </a:cubicBezTo>
                  <a:cubicBezTo>
                    <a:pt x="3755" y="18586"/>
                    <a:pt x="3785" y="18520"/>
                    <a:pt x="3765" y="18463"/>
                  </a:cubicBezTo>
                  <a:cubicBezTo>
                    <a:pt x="3659" y="18186"/>
                    <a:pt x="3560" y="17902"/>
                    <a:pt x="3462" y="17623"/>
                  </a:cubicBezTo>
                  <a:cubicBezTo>
                    <a:pt x="3446" y="17577"/>
                    <a:pt x="3401" y="17548"/>
                    <a:pt x="3353" y="17548"/>
                  </a:cubicBezTo>
                  <a:close/>
                  <a:moveTo>
                    <a:pt x="3979" y="19227"/>
                  </a:moveTo>
                  <a:cubicBezTo>
                    <a:pt x="3966" y="19227"/>
                    <a:pt x="3952" y="19229"/>
                    <a:pt x="3939" y="19234"/>
                  </a:cubicBezTo>
                  <a:cubicBezTo>
                    <a:pt x="3881" y="19257"/>
                    <a:pt x="3851" y="19323"/>
                    <a:pt x="3875" y="19380"/>
                  </a:cubicBezTo>
                  <a:cubicBezTo>
                    <a:pt x="3984" y="19657"/>
                    <a:pt x="4100" y="19937"/>
                    <a:pt x="4216" y="20210"/>
                  </a:cubicBezTo>
                  <a:cubicBezTo>
                    <a:pt x="4236" y="20255"/>
                    <a:pt x="4277" y="20278"/>
                    <a:pt x="4322" y="20278"/>
                  </a:cubicBezTo>
                  <a:cubicBezTo>
                    <a:pt x="4338" y="20278"/>
                    <a:pt x="4352" y="20278"/>
                    <a:pt x="4366" y="20272"/>
                  </a:cubicBezTo>
                  <a:cubicBezTo>
                    <a:pt x="4424" y="20248"/>
                    <a:pt x="4452" y="20183"/>
                    <a:pt x="4428" y="20125"/>
                  </a:cubicBezTo>
                  <a:cubicBezTo>
                    <a:pt x="4311" y="19851"/>
                    <a:pt x="4199" y="19575"/>
                    <a:pt x="4086" y="19298"/>
                  </a:cubicBezTo>
                  <a:cubicBezTo>
                    <a:pt x="4068" y="19254"/>
                    <a:pt x="4024" y="19227"/>
                    <a:pt x="3979" y="19227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04;p25">
              <a:extLst>
                <a:ext uri="{FF2B5EF4-FFF2-40B4-BE49-F238E27FC236}">
                  <a16:creationId xmlns:a16="http://schemas.microsoft.com/office/drawing/2014/main" id="{99977388-B1F0-1833-AD87-56EFC213FFEC}"/>
                </a:ext>
              </a:extLst>
            </p:cNvPr>
            <p:cNvSpPr/>
            <p:nvPr/>
          </p:nvSpPr>
          <p:spPr>
            <a:xfrm flipH="1">
              <a:off x="7768892" y="4540917"/>
              <a:ext cx="17992" cy="25077"/>
            </a:xfrm>
            <a:custGeom>
              <a:avLst/>
              <a:gdLst/>
              <a:ahLst/>
              <a:cxnLst/>
              <a:rect l="l" t="t" r="r" b="b"/>
              <a:pathLst>
                <a:path w="452" h="630" extrusionOk="0">
                  <a:moveTo>
                    <a:pt x="134" y="1"/>
                  </a:moveTo>
                  <a:cubicBezTo>
                    <a:pt x="118" y="1"/>
                    <a:pt x="102" y="4"/>
                    <a:pt x="86" y="12"/>
                  </a:cubicBezTo>
                  <a:cubicBezTo>
                    <a:pt x="28" y="35"/>
                    <a:pt x="1" y="103"/>
                    <a:pt x="28" y="158"/>
                  </a:cubicBezTo>
                  <a:cubicBezTo>
                    <a:pt x="89" y="294"/>
                    <a:pt x="154" y="431"/>
                    <a:pt x="219" y="565"/>
                  </a:cubicBezTo>
                  <a:cubicBezTo>
                    <a:pt x="236" y="606"/>
                    <a:pt x="277" y="629"/>
                    <a:pt x="321" y="629"/>
                  </a:cubicBezTo>
                  <a:cubicBezTo>
                    <a:pt x="338" y="629"/>
                    <a:pt x="352" y="626"/>
                    <a:pt x="369" y="619"/>
                  </a:cubicBezTo>
                  <a:cubicBezTo>
                    <a:pt x="427" y="595"/>
                    <a:pt x="451" y="527"/>
                    <a:pt x="423" y="472"/>
                  </a:cubicBezTo>
                  <a:cubicBezTo>
                    <a:pt x="362" y="339"/>
                    <a:pt x="297" y="203"/>
                    <a:pt x="236" y="66"/>
                  </a:cubicBezTo>
                  <a:cubicBezTo>
                    <a:pt x="218" y="26"/>
                    <a:pt x="177" y="1"/>
                    <a:pt x="134" y="1"/>
                  </a:cubicBezTo>
                  <a:close/>
                </a:path>
              </a:pathLst>
            </a:custGeom>
            <a:solidFill>
              <a:srgbClr val="859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05;p25">
              <a:extLst>
                <a:ext uri="{FF2B5EF4-FFF2-40B4-BE49-F238E27FC236}">
                  <a16:creationId xmlns:a16="http://schemas.microsoft.com/office/drawing/2014/main" id="{7B949E59-5783-6DC5-0A39-3D1A087007E9}"/>
                </a:ext>
              </a:extLst>
            </p:cNvPr>
            <p:cNvSpPr/>
            <p:nvPr/>
          </p:nvSpPr>
          <p:spPr>
            <a:xfrm flipH="1">
              <a:off x="7260934" y="2688829"/>
              <a:ext cx="238591" cy="197154"/>
            </a:xfrm>
            <a:custGeom>
              <a:avLst/>
              <a:gdLst/>
              <a:ahLst/>
              <a:cxnLst/>
              <a:rect l="l" t="t" r="r" b="b"/>
              <a:pathLst>
                <a:path w="5994" h="4953" extrusionOk="0">
                  <a:moveTo>
                    <a:pt x="3526" y="1"/>
                  </a:moveTo>
                  <a:cubicBezTo>
                    <a:pt x="928" y="1"/>
                    <a:pt x="1" y="4050"/>
                    <a:pt x="1934" y="4801"/>
                  </a:cubicBezTo>
                  <a:cubicBezTo>
                    <a:pt x="2201" y="4905"/>
                    <a:pt x="2455" y="4952"/>
                    <a:pt x="2695" y="4952"/>
                  </a:cubicBezTo>
                  <a:cubicBezTo>
                    <a:pt x="4992" y="4952"/>
                    <a:pt x="5994" y="636"/>
                    <a:pt x="4278" y="108"/>
                  </a:cubicBezTo>
                  <a:cubicBezTo>
                    <a:pt x="4014" y="34"/>
                    <a:pt x="3763" y="1"/>
                    <a:pt x="3526" y="1"/>
                  </a:cubicBezTo>
                  <a:close/>
                </a:path>
              </a:pathLst>
            </a:custGeom>
            <a:solidFill>
              <a:srgbClr val="CF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06;p25">
              <a:extLst>
                <a:ext uri="{FF2B5EF4-FFF2-40B4-BE49-F238E27FC236}">
                  <a16:creationId xmlns:a16="http://schemas.microsoft.com/office/drawing/2014/main" id="{E7A9D7CD-6023-186E-F2E1-ECDF07B5BC77}"/>
                </a:ext>
              </a:extLst>
            </p:cNvPr>
            <p:cNvSpPr/>
            <p:nvPr/>
          </p:nvSpPr>
          <p:spPr>
            <a:xfrm flipH="1">
              <a:off x="7339547" y="2734049"/>
              <a:ext cx="79650" cy="98000"/>
            </a:xfrm>
            <a:custGeom>
              <a:avLst/>
              <a:gdLst/>
              <a:ahLst/>
              <a:cxnLst/>
              <a:rect l="l" t="t" r="r" b="b"/>
              <a:pathLst>
                <a:path w="2001" h="2462" extrusionOk="0">
                  <a:moveTo>
                    <a:pt x="1358" y="0"/>
                  </a:moveTo>
                  <a:cubicBezTo>
                    <a:pt x="998" y="0"/>
                    <a:pt x="560" y="369"/>
                    <a:pt x="305" y="924"/>
                  </a:cubicBezTo>
                  <a:cubicBezTo>
                    <a:pt x="1" y="1583"/>
                    <a:pt x="66" y="2252"/>
                    <a:pt x="451" y="2422"/>
                  </a:cubicBezTo>
                  <a:cubicBezTo>
                    <a:pt x="511" y="2449"/>
                    <a:pt x="576" y="2462"/>
                    <a:pt x="643" y="2462"/>
                  </a:cubicBezTo>
                  <a:cubicBezTo>
                    <a:pt x="1003" y="2462"/>
                    <a:pt x="1441" y="2094"/>
                    <a:pt x="1698" y="1538"/>
                  </a:cubicBezTo>
                  <a:cubicBezTo>
                    <a:pt x="2001" y="880"/>
                    <a:pt x="1936" y="207"/>
                    <a:pt x="1550" y="40"/>
                  </a:cubicBezTo>
                  <a:cubicBezTo>
                    <a:pt x="1490" y="13"/>
                    <a:pt x="1425" y="0"/>
                    <a:pt x="1358" y="0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07;p25">
              <a:extLst>
                <a:ext uri="{FF2B5EF4-FFF2-40B4-BE49-F238E27FC236}">
                  <a16:creationId xmlns:a16="http://schemas.microsoft.com/office/drawing/2014/main" id="{63D9AA08-83A4-8041-55FB-AB066E7EFD4F}"/>
                </a:ext>
              </a:extLst>
            </p:cNvPr>
            <p:cNvSpPr/>
            <p:nvPr/>
          </p:nvSpPr>
          <p:spPr>
            <a:xfrm flipH="1">
              <a:off x="7274466" y="2694561"/>
              <a:ext cx="148114" cy="195124"/>
            </a:xfrm>
            <a:custGeom>
              <a:avLst/>
              <a:gdLst/>
              <a:ahLst/>
              <a:cxnLst/>
              <a:rect l="l" t="t" r="r" b="b"/>
              <a:pathLst>
                <a:path w="3721" h="4902" extrusionOk="0">
                  <a:moveTo>
                    <a:pt x="2451" y="0"/>
                  </a:moveTo>
                  <a:cubicBezTo>
                    <a:pt x="2451" y="1"/>
                    <a:pt x="3663" y="1012"/>
                    <a:pt x="2772" y="3131"/>
                  </a:cubicBezTo>
                  <a:cubicBezTo>
                    <a:pt x="2197" y="4498"/>
                    <a:pt x="987" y="4683"/>
                    <a:pt x="374" y="4683"/>
                  </a:cubicBezTo>
                  <a:cubicBezTo>
                    <a:pt x="146" y="4683"/>
                    <a:pt x="1" y="4657"/>
                    <a:pt x="1" y="4657"/>
                  </a:cubicBezTo>
                  <a:lnTo>
                    <a:pt x="1" y="4657"/>
                  </a:lnTo>
                  <a:cubicBezTo>
                    <a:pt x="325" y="4827"/>
                    <a:pt x="634" y="4902"/>
                    <a:pt x="924" y="4902"/>
                  </a:cubicBezTo>
                  <a:cubicBezTo>
                    <a:pt x="1992" y="4902"/>
                    <a:pt x="2806" y="3892"/>
                    <a:pt x="3209" y="2913"/>
                  </a:cubicBezTo>
                  <a:cubicBezTo>
                    <a:pt x="3721" y="1670"/>
                    <a:pt x="3506" y="373"/>
                    <a:pt x="2451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08;p25">
              <a:extLst>
                <a:ext uri="{FF2B5EF4-FFF2-40B4-BE49-F238E27FC236}">
                  <a16:creationId xmlns:a16="http://schemas.microsoft.com/office/drawing/2014/main" id="{274A304F-56AC-B303-9DEF-1FA68352EAE3}"/>
                </a:ext>
              </a:extLst>
            </p:cNvPr>
            <p:cNvSpPr/>
            <p:nvPr/>
          </p:nvSpPr>
          <p:spPr>
            <a:xfrm flipH="1">
              <a:off x="7071456" y="2211915"/>
              <a:ext cx="136292" cy="194885"/>
            </a:xfrm>
            <a:custGeom>
              <a:avLst/>
              <a:gdLst/>
              <a:ahLst/>
              <a:cxnLst/>
              <a:rect l="l" t="t" r="r" b="b"/>
              <a:pathLst>
                <a:path w="3424" h="4896" extrusionOk="0">
                  <a:moveTo>
                    <a:pt x="3219" y="0"/>
                  </a:moveTo>
                  <a:lnTo>
                    <a:pt x="0" y="4623"/>
                  </a:lnTo>
                  <a:lnTo>
                    <a:pt x="519" y="4895"/>
                  </a:lnTo>
                  <a:lnTo>
                    <a:pt x="3424" y="80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09;p25">
              <a:extLst>
                <a:ext uri="{FF2B5EF4-FFF2-40B4-BE49-F238E27FC236}">
                  <a16:creationId xmlns:a16="http://schemas.microsoft.com/office/drawing/2014/main" id="{7E854B48-53DD-F339-E9FC-552B4FBF7D84}"/>
                </a:ext>
              </a:extLst>
            </p:cNvPr>
            <p:cNvSpPr/>
            <p:nvPr/>
          </p:nvSpPr>
          <p:spPr>
            <a:xfrm flipH="1">
              <a:off x="7118605" y="1854100"/>
              <a:ext cx="1017336" cy="708489"/>
            </a:xfrm>
            <a:custGeom>
              <a:avLst/>
              <a:gdLst/>
              <a:ahLst/>
              <a:cxnLst/>
              <a:rect l="l" t="t" r="r" b="b"/>
              <a:pathLst>
                <a:path w="25558" h="17799" extrusionOk="0">
                  <a:moveTo>
                    <a:pt x="13637" y="0"/>
                  </a:moveTo>
                  <a:cubicBezTo>
                    <a:pt x="9901" y="0"/>
                    <a:pt x="5868" y="1293"/>
                    <a:pt x="2891" y="5320"/>
                  </a:cubicBezTo>
                  <a:cubicBezTo>
                    <a:pt x="0" y="9235"/>
                    <a:pt x="3208" y="14387"/>
                    <a:pt x="3550" y="15288"/>
                  </a:cubicBezTo>
                  <a:cubicBezTo>
                    <a:pt x="4236" y="17092"/>
                    <a:pt x="5648" y="17799"/>
                    <a:pt x="7438" y="17799"/>
                  </a:cubicBezTo>
                  <a:cubicBezTo>
                    <a:pt x="13890" y="17799"/>
                    <a:pt x="25254" y="8621"/>
                    <a:pt x="25254" y="8621"/>
                  </a:cubicBezTo>
                  <a:cubicBezTo>
                    <a:pt x="25254" y="8621"/>
                    <a:pt x="25557" y="3702"/>
                    <a:pt x="21191" y="1674"/>
                  </a:cubicBezTo>
                  <a:cubicBezTo>
                    <a:pt x="19280" y="786"/>
                    <a:pt x="16549" y="0"/>
                    <a:pt x="13637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10;p25">
              <a:extLst>
                <a:ext uri="{FF2B5EF4-FFF2-40B4-BE49-F238E27FC236}">
                  <a16:creationId xmlns:a16="http://schemas.microsoft.com/office/drawing/2014/main" id="{B74B9335-DECA-46C5-09F5-1717153FC7E0}"/>
                </a:ext>
              </a:extLst>
            </p:cNvPr>
            <p:cNvSpPr/>
            <p:nvPr/>
          </p:nvSpPr>
          <p:spPr>
            <a:xfrm flipH="1">
              <a:off x="6993675" y="3227841"/>
              <a:ext cx="116509" cy="124868"/>
            </a:xfrm>
            <a:custGeom>
              <a:avLst/>
              <a:gdLst/>
              <a:ahLst/>
              <a:cxnLst/>
              <a:rect l="l" t="t" r="r" b="b"/>
              <a:pathLst>
                <a:path w="2927" h="3137" extrusionOk="0">
                  <a:moveTo>
                    <a:pt x="1742" y="1"/>
                  </a:moveTo>
                  <a:cubicBezTo>
                    <a:pt x="1552" y="1"/>
                    <a:pt x="1340" y="36"/>
                    <a:pt x="1113" y="108"/>
                  </a:cubicBezTo>
                  <a:cubicBezTo>
                    <a:pt x="1113" y="108"/>
                    <a:pt x="1373" y="551"/>
                    <a:pt x="1113" y="1112"/>
                  </a:cubicBezTo>
                  <a:cubicBezTo>
                    <a:pt x="857" y="1668"/>
                    <a:pt x="0" y="2590"/>
                    <a:pt x="543" y="3009"/>
                  </a:cubicBezTo>
                  <a:cubicBezTo>
                    <a:pt x="655" y="3095"/>
                    <a:pt x="783" y="3136"/>
                    <a:pt x="920" y="3136"/>
                  </a:cubicBezTo>
                  <a:cubicBezTo>
                    <a:pt x="1446" y="3136"/>
                    <a:pt x="2106" y="2531"/>
                    <a:pt x="2512" y="1559"/>
                  </a:cubicBezTo>
                  <a:cubicBezTo>
                    <a:pt x="2926" y="574"/>
                    <a:pt x="2512" y="1"/>
                    <a:pt x="1742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11;p25">
              <a:extLst>
                <a:ext uri="{FF2B5EF4-FFF2-40B4-BE49-F238E27FC236}">
                  <a16:creationId xmlns:a16="http://schemas.microsoft.com/office/drawing/2014/main" id="{3FE32795-1463-591A-731A-DEDD6D5D0751}"/>
                </a:ext>
              </a:extLst>
            </p:cNvPr>
            <p:cNvSpPr/>
            <p:nvPr/>
          </p:nvSpPr>
          <p:spPr>
            <a:xfrm flipH="1">
              <a:off x="7027112" y="3205709"/>
              <a:ext cx="116509" cy="124868"/>
            </a:xfrm>
            <a:custGeom>
              <a:avLst/>
              <a:gdLst/>
              <a:ahLst/>
              <a:cxnLst/>
              <a:rect l="l" t="t" r="r" b="b"/>
              <a:pathLst>
                <a:path w="2927" h="3137" extrusionOk="0">
                  <a:moveTo>
                    <a:pt x="1743" y="1"/>
                  </a:moveTo>
                  <a:cubicBezTo>
                    <a:pt x="1552" y="1"/>
                    <a:pt x="1340" y="36"/>
                    <a:pt x="1113" y="108"/>
                  </a:cubicBezTo>
                  <a:cubicBezTo>
                    <a:pt x="1113" y="108"/>
                    <a:pt x="1370" y="551"/>
                    <a:pt x="1113" y="1112"/>
                  </a:cubicBezTo>
                  <a:cubicBezTo>
                    <a:pt x="858" y="1668"/>
                    <a:pt x="1" y="2590"/>
                    <a:pt x="543" y="3009"/>
                  </a:cubicBezTo>
                  <a:cubicBezTo>
                    <a:pt x="655" y="3095"/>
                    <a:pt x="783" y="3136"/>
                    <a:pt x="920" y="3136"/>
                  </a:cubicBezTo>
                  <a:cubicBezTo>
                    <a:pt x="1446" y="3136"/>
                    <a:pt x="2106" y="2531"/>
                    <a:pt x="2513" y="1558"/>
                  </a:cubicBezTo>
                  <a:cubicBezTo>
                    <a:pt x="2926" y="573"/>
                    <a:pt x="2512" y="1"/>
                    <a:pt x="1743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12;p25">
              <a:extLst>
                <a:ext uri="{FF2B5EF4-FFF2-40B4-BE49-F238E27FC236}">
                  <a16:creationId xmlns:a16="http://schemas.microsoft.com/office/drawing/2014/main" id="{C6938D21-F291-0A00-368F-BEB38FB50527}"/>
                </a:ext>
              </a:extLst>
            </p:cNvPr>
            <p:cNvSpPr/>
            <p:nvPr/>
          </p:nvSpPr>
          <p:spPr>
            <a:xfrm flipH="1">
              <a:off x="7060032" y="3173506"/>
              <a:ext cx="116469" cy="124868"/>
            </a:xfrm>
            <a:custGeom>
              <a:avLst/>
              <a:gdLst/>
              <a:ahLst/>
              <a:cxnLst/>
              <a:rect l="l" t="t" r="r" b="b"/>
              <a:pathLst>
                <a:path w="2926" h="3137" extrusionOk="0">
                  <a:moveTo>
                    <a:pt x="1742" y="0"/>
                  </a:moveTo>
                  <a:cubicBezTo>
                    <a:pt x="1552" y="0"/>
                    <a:pt x="1340" y="35"/>
                    <a:pt x="1113" y="108"/>
                  </a:cubicBezTo>
                  <a:cubicBezTo>
                    <a:pt x="1113" y="108"/>
                    <a:pt x="1369" y="552"/>
                    <a:pt x="1113" y="1111"/>
                  </a:cubicBezTo>
                  <a:cubicBezTo>
                    <a:pt x="857" y="1667"/>
                    <a:pt x="0" y="2589"/>
                    <a:pt x="543" y="3009"/>
                  </a:cubicBezTo>
                  <a:cubicBezTo>
                    <a:pt x="655" y="3095"/>
                    <a:pt x="783" y="3136"/>
                    <a:pt x="919" y="3136"/>
                  </a:cubicBezTo>
                  <a:cubicBezTo>
                    <a:pt x="1445" y="3136"/>
                    <a:pt x="2104" y="2531"/>
                    <a:pt x="2513" y="1558"/>
                  </a:cubicBezTo>
                  <a:cubicBezTo>
                    <a:pt x="2926" y="573"/>
                    <a:pt x="2512" y="0"/>
                    <a:pt x="1742" y="0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13;p25">
              <a:extLst>
                <a:ext uri="{FF2B5EF4-FFF2-40B4-BE49-F238E27FC236}">
                  <a16:creationId xmlns:a16="http://schemas.microsoft.com/office/drawing/2014/main" id="{AF2CCC3D-F061-877D-2428-9F5B4AA99D8F}"/>
                </a:ext>
              </a:extLst>
            </p:cNvPr>
            <p:cNvSpPr/>
            <p:nvPr/>
          </p:nvSpPr>
          <p:spPr>
            <a:xfrm flipH="1">
              <a:off x="7559120" y="4528617"/>
              <a:ext cx="259966" cy="238432"/>
            </a:xfrm>
            <a:custGeom>
              <a:avLst/>
              <a:gdLst/>
              <a:ahLst/>
              <a:cxnLst/>
              <a:rect l="l" t="t" r="r" b="b"/>
              <a:pathLst>
                <a:path w="6531" h="5990" extrusionOk="0">
                  <a:moveTo>
                    <a:pt x="3341" y="1"/>
                  </a:moveTo>
                  <a:cubicBezTo>
                    <a:pt x="2593" y="1"/>
                    <a:pt x="1649" y="259"/>
                    <a:pt x="1649" y="259"/>
                  </a:cubicBezTo>
                  <a:cubicBezTo>
                    <a:pt x="520" y="477"/>
                    <a:pt x="676" y="771"/>
                    <a:pt x="676" y="1819"/>
                  </a:cubicBezTo>
                  <a:cubicBezTo>
                    <a:pt x="676" y="2867"/>
                    <a:pt x="151" y="4451"/>
                    <a:pt x="76" y="5158"/>
                  </a:cubicBezTo>
                  <a:cubicBezTo>
                    <a:pt x="0" y="5864"/>
                    <a:pt x="977" y="5990"/>
                    <a:pt x="977" y="5990"/>
                  </a:cubicBezTo>
                  <a:lnTo>
                    <a:pt x="6531" y="5024"/>
                  </a:lnTo>
                  <a:cubicBezTo>
                    <a:pt x="6398" y="4058"/>
                    <a:pt x="4967" y="2283"/>
                    <a:pt x="4561" y="1655"/>
                  </a:cubicBezTo>
                  <a:cubicBezTo>
                    <a:pt x="4155" y="1024"/>
                    <a:pt x="4643" y="430"/>
                    <a:pt x="3994" y="112"/>
                  </a:cubicBezTo>
                  <a:cubicBezTo>
                    <a:pt x="3829" y="31"/>
                    <a:pt x="3596" y="1"/>
                    <a:pt x="3341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14;p25">
              <a:extLst>
                <a:ext uri="{FF2B5EF4-FFF2-40B4-BE49-F238E27FC236}">
                  <a16:creationId xmlns:a16="http://schemas.microsoft.com/office/drawing/2014/main" id="{871B2F18-3297-0D4E-36A8-BAAA39AF4C53}"/>
                </a:ext>
              </a:extLst>
            </p:cNvPr>
            <p:cNvSpPr/>
            <p:nvPr/>
          </p:nvSpPr>
          <p:spPr>
            <a:xfrm flipH="1">
              <a:off x="7638051" y="4596885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3" y="1"/>
                  </a:moveTo>
                  <a:cubicBezTo>
                    <a:pt x="1084" y="1"/>
                    <a:pt x="659" y="69"/>
                    <a:pt x="164" y="302"/>
                  </a:cubicBezTo>
                  <a:cubicBezTo>
                    <a:pt x="48" y="356"/>
                    <a:pt x="0" y="490"/>
                    <a:pt x="55" y="599"/>
                  </a:cubicBezTo>
                  <a:cubicBezTo>
                    <a:pt x="96" y="681"/>
                    <a:pt x="178" y="725"/>
                    <a:pt x="263" y="725"/>
                  </a:cubicBezTo>
                  <a:cubicBezTo>
                    <a:pt x="294" y="725"/>
                    <a:pt x="328" y="719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1" y="533"/>
                    <a:pt x="1957" y="541"/>
                  </a:cubicBezTo>
                  <a:cubicBezTo>
                    <a:pt x="1990" y="557"/>
                    <a:pt x="2024" y="564"/>
                    <a:pt x="2059" y="564"/>
                  </a:cubicBezTo>
                  <a:cubicBezTo>
                    <a:pt x="2142" y="564"/>
                    <a:pt x="2222" y="519"/>
                    <a:pt x="2260" y="442"/>
                  </a:cubicBezTo>
                  <a:cubicBezTo>
                    <a:pt x="2318" y="333"/>
                    <a:pt x="2274" y="196"/>
                    <a:pt x="2162" y="142"/>
                  </a:cubicBezTo>
                  <a:cubicBezTo>
                    <a:pt x="2142" y="132"/>
                    <a:pt x="1869" y="1"/>
                    <a:pt x="1413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15;p25">
              <a:extLst>
                <a:ext uri="{FF2B5EF4-FFF2-40B4-BE49-F238E27FC236}">
                  <a16:creationId xmlns:a16="http://schemas.microsoft.com/office/drawing/2014/main" id="{C08B5DB6-5752-042F-A7F2-A2D9E731DB4C}"/>
                </a:ext>
              </a:extLst>
            </p:cNvPr>
            <p:cNvSpPr/>
            <p:nvPr/>
          </p:nvSpPr>
          <p:spPr>
            <a:xfrm flipH="1">
              <a:off x="7646212" y="4574474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5" y="1"/>
                  </a:moveTo>
                  <a:cubicBezTo>
                    <a:pt x="1085" y="1"/>
                    <a:pt x="660" y="69"/>
                    <a:pt x="164" y="302"/>
                  </a:cubicBezTo>
                  <a:cubicBezTo>
                    <a:pt x="52" y="357"/>
                    <a:pt x="1" y="489"/>
                    <a:pt x="56" y="598"/>
                  </a:cubicBezTo>
                  <a:cubicBezTo>
                    <a:pt x="96" y="680"/>
                    <a:pt x="178" y="725"/>
                    <a:pt x="264" y="725"/>
                  </a:cubicBezTo>
                  <a:cubicBezTo>
                    <a:pt x="298" y="725"/>
                    <a:pt x="328" y="718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2" y="533"/>
                    <a:pt x="1957" y="541"/>
                  </a:cubicBezTo>
                  <a:cubicBezTo>
                    <a:pt x="1989" y="557"/>
                    <a:pt x="2024" y="564"/>
                    <a:pt x="2058" y="564"/>
                  </a:cubicBezTo>
                  <a:cubicBezTo>
                    <a:pt x="2142" y="564"/>
                    <a:pt x="2223" y="519"/>
                    <a:pt x="2264" y="442"/>
                  </a:cubicBezTo>
                  <a:cubicBezTo>
                    <a:pt x="2318" y="332"/>
                    <a:pt x="2274" y="199"/>
                    <a:pt x="2162" y="141"/>
                  </a:cubicBezTo>
                  <a:cubicBezTo>
                    <a:pt x="2142" y="131"/>
                    <a:pt x="1870" y="1"/>
                    <a:pt x="1415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16;p25">
              <a:extLst>
                <a:ext uri="{FF2B5EF4-FFF2-40B4-BE49-F238E27FC236}">
                  <a16:creationId xmlns:a16="http://schemas.microsoft.com/office/drawing/2014/main" id="{757A779E-DA52-5549-2BBA-CB5973291153}"/>
                </a:ext>
              </a:extLst>
            </p:cNvPr>
            <p:cNvSpPr/>
            <p:nvPr/>
          </p:nvSpPr>
          <p:spPr>
            <a:xfrm flipH="1">
              <a:off x="7553666" y="4638760"/>
              <a:ext cx="226570" cy="128292"/>
            </a:xfrm>
            <a:custGeom>
              <a:avLst/>
              <a:gdLst/>
              <a:ahLst/>
              <a:cxnLst/>
              <a:rect l="l" t="t" r="r" b="b"/>
              <a:pathLst>
                <a:path w="5692" h="3223" extrusionOk="0">
                  <a:moveTo>
                    <a:pt x="2906" y="0"/>
                  </a:moveTo>
                  <a:cubicBezTo>
                    <a:pt x="2885" y="0"/>
                    <a:pt x="2865" y="0"/>
                    <a:pt x="2844" y="1"/>
                  </a:cubicBezTo>
                  <a:cubicBezTo>
                    <a:pt x="1" y="52"/>
                    <a:pt x="1" y="3223"/>
                    <a:pt x="1" y="3223"/>
                  </a:cubicBezTo>
                  <a:lnTo>
                    <a:pt x="5691" y="3223"/>
                  </a:lnTo>
                  <a:cubicBezTo>
                    <a:pt x="5691" y="3223"/>
                    <a:pt x="5691" y="0"/>
                    <a:pt x="2906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17;p25">
              <a:extLst>
                <a:ext uri="{FF2B5EF4-FFF2-40B4-BE49-F238E27FC236}">
                  <a16:creationId xmlns:a16="http://schemas.microsoft.com/office/drawing/2014/main" id="{8BF511F2-156B-597C-4661-9BACAE3CFDFE}"/>
                </a:ext>
              </a:extLst>
            </p:cNvPr>
            <p:cNvSpPr/>
            <p:nvPr/>
          </p:nvSpPr>
          <p:spPr>
            <a:xfrm flipH="1">
              <a:off x="7545268" y="4746634"/>
              <a:ext cx="278157" cy="50473"/>
            </a:xfrm>
            <a:custGeom>
              <a:avLst/>
              <a:gdLst/>
              <a:ahLst/>
              <a:cxnLst/>
              <a:rect l="l" t="t" r="r" b="b"/>
              <a:pathLst>
                <a:path w="6988" h="1268" extrusionOk="0">
                  <a:moveTo>
                    <a:pt x="27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1240"/>
                  </a:lnTo>
                  <a:cubicBezTo>
                    <a:pt x="0" y="1258"/>
                    <a:pt x="14" y="1268"/>
                    <a:pt x="27" y="1268"/>
                  </a:cubicBezTo>
                  <a:lnTo>
                    <a:pt x="6961" y="1268"/>
                  </a:lnTo>
                  <a:cubicBezTo>
                    <a:pt x="6974" y="1268"/>
                    <a:pt x="6988" y="1258"/>
                    <a:pt x="6988" y="1240"/>
                  </a:cubicBezTo>
                  <a:lnTo>
                    <a:pt x="6988" y="32"/>
                  </a:lnTo>
                  <a:cubicBezTo>
                    <a:pt x="6988" y="15"/>
                    <a:pt x="6974" y="1"/>
                    <a:pt x="6961" y="1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18;p25">
              <a:extLst>
                <a:ext uri="{FF2B5EF4-FFF2-40B4-BE49-F238E27FC236}">
                  <a16:creationId xmlns:a16="http://schemas.microsoft.com/office/drawing/2014/main" id="{9E50CC85-F668-32CD-A664-34DF354AB188}"/>
                </a:ext>
              </a:extLst>
            </p:cNvPr>
            <p:cNvSpPr/>
            <p:nvPr/>
          </p:nvSpPr>
          <p:spPr>
            <a:xfrm flipH="1">
              <a:off x="8353164" y="1619126"/>
              <a:ext cx="147239" cy="127257"/>
            </a:xfrm>
            <a:custGeom>
              <a:avLst/>
              <a:gdLst/>
              <a:ahLst/>
              <a:cxnLst/>
              <a:rect l="l" t="t" r="r" b="b"/>
              <a:pathLst>
                <a:path w="3699" h="3197" extrusionOk="0">
                  <a:moveTo>
                    <a:pt x="3164" y="1"/>
                  </a:moveTo>
                  <a:cubicBezTo>
                    <a:pt x="3114" y="1"/>
                    <a:pt x="3061" y="12"/>
                    <a:pt x="3008" y="36"/>
                  </a:cubicBezTo>
                  <a:cubicBezTo>
                    <a:pt x="1786" y="607"/>
                    <a:pt x="792" y="1528"/>
                    <a:pt x="144" y="2693"/>
                  </a:cubicBezTo>
                  <a:cubicBezTo>
                    <a:pt x="0" y="2954"/>
                    <a:pt x="237" y="3196"/>
                    <a:pt x="467" y="3196"/>
                  </a:cubicBezTo>
                  <a:cubicBezTo>
                    <a:pt x="571" y="3196"/>
                    <a:pt x="673" y="3147"/>
                    <a:pt x="738" y="3030"/>
                  </a:cubicBezTo>
                  <a:cubicBezTo>
                    <a:pt x="1336" y="1958"/>
                    <a:pt x="2226" y="1139"/>
                    <a:pt x="3353" y="613"/>
                  </a:cubicBezTo>
                  <a:cubicBezTo>
                    <a:pt x="3698" y="454"/>
                    <a:pt x="3484" y="1"/>
                    <a:pt x="3164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19;p25">
              <a:extLst>
                <a:ext uri="{FF2B5EF4-FFF2-40B4-BE49-F238E27FC236}">
                  <a16:creationId xmlns:a16="http://schemas.microsoft.com/office/drawing/2014/main" id="{182C6C37-6AEA-499F-E3F5-A519F45D7752}"/>
                </a:ext>
              </a:extLst>
            </p:cNvPr>
            <p:cNvSpPr/>
            <p:nvPr/>
          </p:nvSpPr>
          <p:spPr>
            <a:xfrm flipH="1">
              <a:off x="8304161" y="1597989"/>
              <a:ext cx="35227" cy="26669"/>
            </a:xfrm>
            <a:custGeom>
              <a:avLst/>
              <a:gdLst/>
              <a:ahLst/>
              <a:cxnLst/>
              <a:rect l="l" t="t" r="r" b="b"/>
              <a:pathLst>
                <a:path w="885" h="670" extrusionOk="0">
                  <a:moveTo>
                    <a:pt x="441" y="1"/>
                  </a:moveTo>
                  <a:cubicBezTo>
                    <a:pt x="1" y="1"/>
                    <a:pt x="1" y="670"/>
                    <a:pt x="441" y="670"/>
                  </a:cubicBezTo>
                  <a:cubicBezTo>
                    <a:pt x="881" y="670"/>
                    <a:pt x="885" y="1"/>
                    <a:pt x="441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20;p25">
              <a:extLst>
                <a:ext uri="{FF2B5EF4-FFF2-40B4-BE49-F238E27FC236}">
                  <a16:creationId xmlns:a16="http://schemas.microsoft.com/office/drawing/2014/main" id="{F0D14325-4444-32F4-8F5B-02831CF353A9}"/>
                </a:ext>
              </a:extLst>
            </p:cNvPr>
            <p:cNvSpPr/>
            <p:nvPr/>
          </p:nvSpPr>
          <p:spPr>
            <a:xfrm flipH="1">
              <a:off x="7094404" y="1931204"/>
              <a:ext cx="1082059" cy="831646"/>
            </a:xfrm>
            <a:custGeom>
              <a:avLst/>
              <a:gdLst/>
              <a:ahLst/>
              <a:cxnLst/>
              <a:rect l="l" t="t" r="r" b="b"/>
              <a:pathLst>
                <a:path w="27184" h="20893" extrusionOk="0">
                  <a:moveTo>
                    <a:pt x="12803" y="1"/>
                  </a:moveTo>
                  <a:cubicBezTo>
                    <a:pt x="11890" y="1"/>
                    <a:pt x="10899" y="184"/>
                    <a:pt x="9883" y="717"/>
                  </a:cubicBezTo>
                  <a:cubicBezTo>
                    <a:pt x="6620" y="2428"/>
                    <a:pt x="6380" y="8889"/>
                    <a:pt x="7480" y="11640"/>
                  </a:cubicBezTo>
                  <a:cubicBezTo>
                    <a:pt x="8379" y="13898"/>
                    <a:pt x="8253" y="15016"/>
                    <a:pt x="7711" y="15016"/>
                  </a:cubicBezTo>
                  <a:cubicBezTo>
                    <a:pt x="7592" y="15016"/>
                    <a:pt x="7454" y="14962"/>
                    <a:pt x="7302" y="14856"/>
                  </a:cubicBezTo>
                  <a:cubicBezTo>
                    <a:pt x="6545" y="14326"/>
                    <a:pt x="5105" y="13223"/>
                    <a:pt x="3715" y="13223"/>
                  </a:cubicBezTo>
                  <a:cubicBezTo>
                    <a:pt x="2867" y="13223"/>
                    <a:pt x="2038" y="13634"/>
                    <a:pt x="1393" y="14835"/>
                  </a:cubicBezTo>
                  <a:cubicBezTo>
                    <a:pt x="1" y="17434"/>
                    <a:pt x="2926" y="18997"/>
                    <a:pt x="6045" y="18997"/>
                  </a:cubicBezTo>
                  <a:cubicBezTo>
                    <a:pt x="6633" y="18997"/>
                    <a:pt x="7229" y="18941"/>
                    <a:pt x="7804" y="18826"/>
                  </a:cubicBezTo>
                  <a:cubicBezTo>
                    <a:pt x="8501" y="18687"/>
                    <a:pt x="9062" y="18630"/>
                    <a:pt x="9515" y="18630"/>
                  </a:cubicBezTo>
                  <a:cubicBezTo>
                    <a:pt x="11415" y="18630"/>
                    <a:pt x="11395" y="19630"/>
                    <a:pt x="11395" y="19724"/>
                  </a:cubicBezTo>
                  <a:cubicBezTo>
                    <a:pt x="11395" y="19829"/>
                    <a:pt x="11205" y="20892"/>
                    <a:pt x="13721" y="20892"/>
                  </a:cubicBezTo>
                  <a:cubicBezTo>
                    <a:pt x="14000" y="20892"/>
                    <a:pt x="14312" y="20879"/>
                    <a:pt x="14662" y="20850"/>
                  </a:cubicBezTo>
                  <a:cubicBezTo>
                    <a:pt x="18165" y="20564"/>
                    <a:pt x="17834" y="19349"/>
                    <a:pt x="17834" y="19349"/>
                  </a:cubicBezTo>
                  <a:cubicBezTo>
                    <a:pt x="17834" y="19349"/>
                    <a:pt x="21841" y="18915"/>
                    <a:pt x="23650" y="17727"/>
                  </a:cubicBezTo>
                  <a:cubicBezTo>
                    <a:pt x="25459" y="16539"/>
                    <a:pt x="27183" y="14249"/>
                    <a:pt x="26767" y="11033"/>
                  </a:cubicBezTo>
                  <a:cubicBezTo>
                    <a:pt x="26350" y="7817"/>
                    <a:pt x="26350" y="2223"/>
                    <a:pt x="23118" y="775"/>
                  </a:cubicBezTo>
                  <a:cubicBezTo>
                    <a:pt x="22118" y="327"/>
                    <a:pt x="21267" y="173"/>
                    <a:pt x="20539" y="173"/>
                  </a:cubicBezTo>
                  <a:cubicBezTo>
                    <a:pt x="19736" y="173"/>
                    <a:pt x="19082" y="360"/>
                    <a:pt x="18540" y="546"/>
                  </a:cubicBezTo>
                  <a:cubicBezTo>
                    <a:pt x="17997" y="733"/>
                    <a:pt x="17569" y="919"/>
                    <a:pt x="17209" y="919"/>
                  </a:cubicBezTo>
                  <a:cubicBezTo>
                    <a:pt x="17200" y="919"/>
                    <a:pt x="17191" y="919"/>
                    <a:pt x="17182" y="918"/>
                  </a:cubicBezTo>
                  <a:cubicBezTo>
                    <a:pt x="16467" y="900"/>
                    <a:pt x="14823" y="1"/>
                    <a:pt x="12803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21;p25">
              <a:extLst>
                <a:ext uri="{FF2B5EF4-FFF2-40B4-BE49-F238E27FC236}">
                  <a16:creationId xmlns:a16="http://schemas.microsoft.com/office/drawing/2014/main" id="{B2E396D6-1CC2-B021-0C86-D5EBAF54D2A4}"/>
                </a:ext>
              </a:extLst>
            </p:cNvPr>
            <p:cNvSpPr/>
            <p:nvPr/>
          </p:nvSpPr>
          <p:spPr>
            <a:xfrm flipH="1">
              <a:off x="7899656" y="2527377"/>
              <a:ext cx="138203" cy="87054"/>
            </a:xfrm>
            <a:custGeom>
              <a:avLst/>
              <a:gdLst/>
              <a:ahLst/>
              <a:cxnLst/>
              <a:rect l="l" t="t" r="r" b="b"/>
              <a:pathLst>
                <a:path w="3472" h="2187" extrusionOk="0">
                  <a:moveTo>
                    <a:pt x="1826" y="1"/>
                  </a:moveTo>
                  <a:cubicBezTo>
                    <a:pt x="1618" y="1"/>
                    <a:pt x="1438" y="34"/>
                    <a:pt x="1301" y="71"/>
                  </a:cubicBezTo>
                  <a:cubicBezTo>
                    <a:pt x="670" y="244"/>
                    <a:pt x="141" y="719"/>
                    <a:pt x="18" y="1227"/>
                  </a:cubicBezTo>
                  <a:cubicBezTo>
                    <a:pt x="1" y="1285"/>
                    <a:pt x="42" y="1347"/>
                    <a:pt x="103" y="1361"/>
                  </a:cubicBezTo>
                  <a:cubicBezTo>
                    <a:pt x="111" y="1363"/>
                    <a:pt x="120" y="1364"/>
                    <a:pt x="128" y="1364"/>
                  </a:cubicBezTo>
                  <a:cubicBezTo>
                    <a:pt x="180" y="1364"/>
                    <a:pt x="228" y="1329"/>
                    <a:pt x="240" y="1279"/>
                  </a:cubicBezTo>
                  <a:cubicBezTo>
                    <a:pt x="345" y="846"/>
                    <a:pt x="806" y="439"/>
                    <a:pt x="1362" y="285"/>
                  </a:cubicBezTo>
                  <a:cubicBezTo>
                    <a:pt x="1482" y="253"/>
                    <a:pt x="1640" y="225"/>
                    <a:pt x="1822" y="225"/>
                  </a:cubicBezTo>
                  <a:cubicBezTo>
                    <a:pt x="2125" y="225"/>
                    <a:pt x="2495" y="305"/>
                    <a:pt x="2865" y="583"/>
                  </a:cubicBezTo>
                  <a:cubicBezTo>
                    <a:pt x="2520" y="589"/>
                    <a:pt x="1973" y="651"/>
                    <a:pt x="1666" y="934"/>
                  </a:cubicBezTo>
                  <a:cubicBezTo>
                    <a:pt x="1506" y="1087"/>
                    <a:pt x="1431" y="1279"/>
                    <a:pt x="1441" y="1511"/>
                  </a:cubicBezTo>
                  <a:cubicBezTo>
                    <a:pt x="1451" y="1788"/>
                    <a:pt x="1551" y="1982"/>
                    <a:pt x="1735" y="2095"/>
                  </a:cubicBezTo>
                  <a:cubicBezTo>
                    <a:pt x="1850" y="2163"/>
                    <a:pt x="1987" y="2187"/>
                    <a:pt x="2120" y="2187"/>
                  </a:cubicBezTo>
                  <a:cubicBezTo>
                    <a:pt x="2431" y="2187"/>
                    <a:pt x="2728" y="2057"/>
                    <a:pt x="2745" y="2050"/>
                  </a:cubicBezTo>
                  <a:cubicBezTo>
                    <a:pt x="2803" y="2023"/>
                    <a:pt x="2830" y="1958"/>
                    <a:pt x="2803" y="1900"/>
                  </a:cubicBezTo>
                  <a:cubicBezTo>
                    <a:pt x="2783" y="1859"/>
                    <a:pt x="2740" y="1836"/>
                    <a:pt x="2697" y="1836"/>
                  </a:cubicBezTo>
                  <a:cubicBezTo>
                    <a:pt x="2682" y="1836"/>
                    <a:pt x="2667" y="1839"/>
                    <a:pt x="2653" y="1845"/>
                  </a:cubicBezTo>
                  <a:cubicBezTo>
                    <a:pt x="2555" y="1887"/>
                    <a:pt x="2326" y="1964"/>
                    <a:pt x="2117" y="1964"/>
                  </a:cubicBezTo>
                  <a:cubicBezTo>
                    <a:pt x="2020" y="1964"/>
                    <a:pt x="1927" y="1948"/>
                    <a:pt x="1854" y="1903"/>
                  </a:cubicBezTo>
                  <a:cubicBezTo>
                    <a:pt x="1742" y="1835"/>
                    <a:pt x="1677" y="1698"/>
                    <a:pt x="1666" y="1501"/>
                  </a:cubicBezTo>
                  <a:cubicBezTo>
                    <a:pt x="1660" y="1333"/>
                    <a:pt x="1710" y="1204"/>
                    <a:pt x="1827" y="1098"/>
                  </a:cubicBezTo>
                  <a:cubicBezTo>
                    <a:pt x="2096" y="845"/>
                    <a:pt x="2635" y="807"/>
                    <a:pt x="2940" y="807"/>
                  </a:cubicBezTo>
                  <a:cubicBezTo>
                    <a:pt x="3073" y="807"/>
                    <a:pt x="3162" y="814"/>
                    <a:pt x="3165" y="814"/>
                  </a:cubicBezTo>
                  <a:lnTo>
                    <a:pt x="3472" y="841"/>
                  </a:lnTo>
                  <a:lnTo>
                    <a:pt x="3257" y="627"/>
                  </a:lnTo>
                  <a:cubicBezTo>
                    <a:pt x="2759" y="132"/>
                    <a:pt x="2239" y="1"/>
                    <a:pt x="1826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22;p25">
              <a:extLst>
                <a:ext uri="{FF2B5EF4-FFF2-40B4-BE49-F238E27FC236}">
                  <a16:creationId xmlns:a16="http://schemas.microsoft.com/office/drawing/2014/main" id="{E4FA6993-A0DA-50E3-39DB-2EF83163CEA0}"/>
                </a:ext>
              </a:extLst>
            </p:cNvPr>
            <p:cNvSpPr/>
            <p:nvPr/>
          </p:nvSpPr>
          <p:spPr>
            <a:xfrm flipH="1">
              <a:off x="7496345" y="2186957"/>
              <a:ext cx="206190" cy="148592"/>
            </a:xfrm>
            <a:custGeom>
              <a:avLst/>
              <a:gdLst/>
              <a:ahLst/>
              <a:cxnLst/>
              <a:rect l="l" t="t" r="r" b="b"/>
              <a:pathLst>
                <a:path w="5180" h="3733" extrusionOk="0">
                  <a:moveTo>
                    <a:pt x="3686" y="0"/>
                  </a:moveTo>
                  <a:cubicBezTo>
                    <a:pt x="2638" y="0"/>
                    <a:pt x="2201" y="1538"/>
                    <a:pt x="1346" y="2215"/>
                  </a:cubicBezTo>
                  <a:cubicBezTo>
                    <a:pt x="357" y="2997"/>
                    <a:pt x="278" y="2580"/>
                    <a:pt x="141" y="2839"/>
                  </a:cubicBezTo>
                  <a:cubicBezTo>
                    <a:pt x="1" y="3118"/>
                    <a:pt x="474" y="3733"/>
                    <a:pt x="1391" y="3733"/>
                  </a:cubicBezTo>
                  <a:cubicBezTo>
                    <a:pt x="1788" y="3733"/>
                    <a:pt x="2268" y="3618"/>
                    <a:pt x="2818" y="3310"/>
                  </a:cubicBezTo>
                  <a:cubicBezTo>
                    <a:pt x="4637" y="2294"/>
                    <a:pt x="5180" y="532"/>
                    <a:pt x="4234" y="126"/>
                  </a:cubicBezTo>
                  <a:cubicBezTo>
                    <a:pt x="4033" y="39"/>
                    <a:pt x="3852" y="0"/>
                    <a:pt x="3686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23;p25">
              <a:extLst>
                <a:ext uri="{FF2B5EF4-FFF2-40B4-BE49-F238E27FC236}">
                  <a16:creationId xmlns:a16="http://schemas.microsoft.com/office/drawing/2014/main" id="{17636D3D-F6D5-707A-78FB-4A594BC86725}"/>
                </a:ext>
              </a:extLst>
            </p:cNvPr>
            <p:cNvSpPr/>
            <p:nvPr/>
          </p:nvSpPr>
          <p:spPr>
            <a:xfrm flipH="1">
              <a:off x="7518594" y="2417950"/>
              <a:ext cx="107951" cy="19584"/>
            </a:xfrm>
            <a:custGeom>
              <a:avLst/>
              <a:gdLst/>
              <a:ahLst/>
              <a:cxnLst/>
              <a:rect l="l" t="t" r="r" b="b"/>
              <a:pathLst>
                <a:path w="2712" h="492" extrusionOk="0">
                  <a:moveTo>
                    <a:pt x="735" y="1"/>
                  </a:moveTo>
                  <a:cubicBezTo>
                    <a:pt x="386" y="1"/>
                    <a:pt x="135" y="19"/>
                    <a:pt x="110" y="20"/>
                  </a:cubicBezTo>
                  <a:cubicBezTo>
                    <a:pt x="45" y="27"/>
                    <a:pt x="0" y="82"/>
                    <a:pt x="4" y="143"/>
                  </a:cubicBezTo>
                  <a:cubicBezTo>
                    <a:pt x="11" y="202"/>
                    <a:pt x="62" y="246"/>
                    <a:pt x="121" y="246"/>
                  </a:cubicBezTo>
                  <a:cubicBezTo>
                    <a:pt x="123" y="246"/>
                    <a:pt x="125" y="245"/>
                    <a:pt x="127" y="245"/>
                  </a:cubicBezTo>
                  <a:cubicBezTo>
                    <a:pt x="134" y="244"/>
                    <a:pt x="388" y="225"/>
                    <a:pt x="744" y="225"/>
                  </a:cubicBezTo>
                  <a:cubicBezTo>
                    <a:pt x="1277" y="225"/>
                    <a:pt x="2038" y="268"/>
                    <a:pt x="2537" y="481"/>
                  </a:cubicBezTo>
                  <a:cubicBezTo>
                    <a:pt x="2551" y="488"/>
                    <a:pt x="2568" y="491"/>
                    <a:pt x="2581" y="491"/>
                  </a:cubicBezTo>
                  <a:cubicBezTo>
                    <a:pt x="2626" y="491"/>
                    <a:pt x="2670" y="467"/>
                    <a:pt x="2687" y="423"/>
                  </a:cubicBezTo>
                  <a:cubicBezTo>
                    <a:pt x="2711" y="368"/>
                    <a:pt x="2687" y="304"/>
                    <a:pt x="2629" y="277"/>
                  </a:cubicBezTo>
                  <a:cubicBezTo>
                    <a:pt x="2085" y="46"/>
                    <a:pt x="1287" y="1"/>
                    <a:pt x="73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24;p25">
              <a:extLst>
                <a:ext uri="{FF2B5EF4-FFF2-40B4-BE49-F238E27FC236}">
                  <a16:creationId xmlns:a16="http://schemas.microsoft.com/office/drawing/2014/main" id="{CB8D3B5E-E66E-EC17-5D72-709A8E1B1C20}"/>
                </a:ext>
              </a:extLst>
            </p:cNvPr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84" y="1"/>
                  </a:moveTo>
                  <a:cubicBezTo>
                    <a:pt x="1348" y="1"/>
                    <a:pt x="1313" y="16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3" y="260"/>
                    <a:pt x="884" y="262"/>
                    <a:pt x="854" y="262"/>
                  </a:cubicBezTo>
                  <a:cubicBezTo>
                    <a:pt x="528" y="262"/>
                    <a:pt x="201" y="24"/>
                    <a:pt x="198" y="24"/>
                  </a:cubicBezTo>
                  <a:cubicBezTo>
                    <a:pt x="177" y="9"/>
                    <a:pt x="153" y="2"/>
                    <a:pt x="129" y="2"/>
                  </a:cubicBezTo>
                  <a:cubicBezTo>
                    <a:pt x="94" y="2"/>
                    <a:pt x="60" y="17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1" y="7"/>
                    <a:pt x="1407" y="1"/>
                    <a:pt x="1384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25;p25">
              <a:extLst>
                <a:ext uri="{FF2B5EF4-FFF2-40B4-BE49-F238E27FC236}">
                  <a16:creationId xmlns:a16="http://schemas.microsoft.com/office/drawing/2014/main" id="{63DE116C-48C5-7574-0A69-FBAFB4A74EC7}"/>
                </a:ext>
              </a:extLst>
            </p:cNvPr>
            <p:cNvSpPr/>
            <p:nvPr/>
          </p:nvSpPr>
          <p:spPr>
            <a:xfrm flipH="1">
              <a:off x="7408292" y="2476027"/>
              <a:ext cx="72047" cy="43825"/>
            </a:xfrm>
            <a:custGeom>
              <a:avLst/>
              <a:gdLst/>
              <a:ahLst/>
              <a:cxnLst/>
              <a:rect l="l" t="t" r="r" b="b"/>
              <a:pathLst>
                <a:path w="1810" h="1101" extrusionOk="0">
                  <a:moveTo>
                    <a:pt x="152" y="1"/>
                  </a:moveTo>
                  <a:cubicBezTo>
                    <a:pt x="93" y="1"/>
                    <a:pt x="45" y="43"/>
                    <a:pt x="42" y="100"/>
                  </a:cubicBezTo>
                  <a:cubicBezTo>
                    <a:pt x="38" y="118"/>
                    <a:pt x="1" y="527"/>
                    <a:pt x="321" y="821"/>
                  </a:cubicBezTo>
                  <a:cubicBezTo>
                    <a:pt x="526" y="1009"/>
                    <a:pt x="823" y="1101"/>
                    <a:pt x="1209" y="1101"/>
                  </a:cubicBezTo>
                  <a:cubicBezTo>
                    <a:pt x="1362" y="1101"/>
                    <a:pt x="1526" y="1087"/>
                    <a:pt x="1707" y="1057"/>
                  </a:cubicBezTo>
                  <a:cubicBezTo>
                    <a:pt x="1769" y="1046"/>
                    <a:pt x="1810" y="989"/>
                    <a:pt x="1800" y="930"/>
                  </a:cubicBezTo>
                  <a:cubicBezTo>
                    <a:pt x="1790" y="876"/>
                    <a:pt x="1744" y="836"/>
                    <a:pt x="1691" y="836"/>
                  </a:cubicBezTo>
                  <a:cubicBezTo>
                    <a:pt x="1684" y="836"/>
                    <a:pt x="1677" y="836"/>
                    <a:pt x="1670" y="838"/>
                  </a:cubicBezTo>
                  <a:cubicBezTo>
                    <a:pt x="1501" y="865"/>
                    <a:pt x="1346" y="878"/>
                    <a:pt x="1207" y="878"/>
                  </a:cubicBezTo>
                  <a:cubicBezTo>
                    <a:pt x="884" y="878"/>
                    <a:pt x="641" y="806"/>
                    <a:pt x="482" y="661"/>
                  </a:cubicBezTo>
                  <a:cubicBezTo>
                    <a:pt x="243" y="442"/>
                    <a:pt x="267" y="128"/>
                    <a:pt x="267" y="124"/>
                  </a:cubicBezTo>
                  <a:cubicBezTo>
                    <a:pt x="274" y="63"/>
                    <a:pt x="229" y="9"/>
                    <a:pt x="165" y="1"/>
                  </a:cubicBezTo>
                  <a:cubicBezTo>
                    <a:pt x="160" y="1"/>
                    <a:pt x="156" y="1"/>
                    <a:pt x="152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26;p25">
              <a:extLst>
                <a:ext uri="{FF2B5EF4-FFF2-40B4-BE49-F238E27FC236}">
                  <a16:creationId xmlns:a16="http://schemas.microsoft.com/office/drawing/2014/main" id="{75378FF1-6719-08C1-2737-39247B1F9B18}"/>
                </a:ext>
              </a:extLst>
            </p:cNvPr>
            <p:cNvSpPr/>
            <p:nvPr/>
          </p:nvSpPr>
          <p:spPr>
            <a:xfrm flipH="1">
              <a:off x="7429229" y="2536652"/>
              <a:ext cx="37098" cy="19903"/>
            </a:xfrm>
            <a:custGeom>
              <a:avLst/>
              <a:gdLst/>
              <a:ahLst/>
              <a:cxnLst/>
              <a:rect l="l" t="t" r="r" b="b"/>
              <a:pathLst>
                <a:path w="932" h="500" extrusionOk="0">
                  <a:moveTo>
                    <a:pt x="128" y="0"/>
                  </a:moveTo>
                  <a:cubicBezTo>
                    <a:pt x="95" y="0"/>
                    <a:pt x="63" y="13"/>
                    <a:pt x="41" y="39"/>
                  </a:cubicBezTo>
                  <a:cubicBezTo>
                    <a:pt x="0" y="87"/>
                    <a:pt x="7" y="155"/>
                    <a:pt x="55" y="196"/>
                  </a:cubicBezTo>
                  <a:cubicBezTo>
                    <a:pt x="92" y="230"/>
                    <a:pt x="420" y="499"/>
                    <a:pt x="741" y="499"/>
                  </a:cubicBezTo>
                  <a:cubicBezTo>
                    <a:pt x="768" y="499"/>
                    <a:pt x="799" y="496"/>
                    <a:pt x="826" y="493"/>
                  </a:cubicBezTo>
                  <a:cubicBezTo>
                    <a:pt x="887" y="482"/>
                    <a:pt x="932" y="424"/>
                    <a:pt x="919" y="363"/>
                  </a:cubicBezTo>
                  <a:cubicBezTo>
                    <a:pt x="909" y="308"/>
                    <a:pt x="862" y="269"/>
                    <a:pt x="808" y="269"/>
                  </a:cubicBezTo>
                  <a:cubicBezTo>
                    <a:pt x="801" y="269"/>
                    <a:pt x="795" y="270"/>
                    <a:pt x="788" y="271"/>
                  </a:cubicBezTo>
                  <a:cubicBezTo>
                    <a:pt x="772" y="274"/>
                    <a:pt x="756" y="275"/>
                    <a:pt x="739" y="275"/>
                  </a:cubicBezTo>
                  <a:cubicBezTo>
                    <a:pt x="540" y="275"/>
                    <a:pt x="290" y="101"/>
                    <a:pt x="205" y="28"/>
                  </a:cubicBezTo>
                  <a:cubicBezTo>
                    <a:pt x="183" y="10"/>
                    <a:pt x="155" y="0"/>
                    <a:pt x="128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27;p25">
              <a:extLst>
                <a:ext uri="{FF2B5EF4-FFF2-40B4-BE49-F238E27FC236}">
                  <a16:creationId xmlns:a16="http://schemas.microsoft.com/office/drawing/2014/main" id="{5590FE4D-0436-137C-0E74-152B6BC88868}"/>
                </a:ext>
              </a:extLst>
            </p:cNvPr>
            <p:cNvSpPr/>
            <p:nvPr/>
          </p:nvSpPr>
          <p:spPr>
            <a:xfrm flipH="1">
              <a:off x="7484922" y="2482874"/>
              <a:ext cx="259568" cy="146801"/>
            </a:xfrm>
            <a:custGeom>
              <a:avLst/>
              <a:gdLst/>
              <a:ahLst/>
              <a:cxnLst/>
              <a:rect l="l" t="t" r="r" b="b"/>
              <a:pathLst>
                <a:path w="6521" h="3688" extrusionOk="0">
                  <a:moveTo>
                    <a:pt x="6084" y="1"/>
                  </a:moveTo>
                  <a:cubicBezTo>
                    <a:pt x="4779" y="182"/>
                    <a:pt x="1277" y="563"/>
                    <a:pt x="448" y="563"/>
                  </a:cubicBezTo>
                  <a:lnTo>
                    <a:pt x="396" y="563"/>
                  </a:lnTo>
                  <a:cubicBezTo>
                    <a:pt x="308" y="560"/>
                    <a:pt x="219" y="554"/>
                    <a:pt x="130" y="540"/>
                  </a:cubicBezTo>
                  <a:cubicBezTo>
                    <a:pt x="45" y="758"/>
                    <a:pt x="1" y="990"/>
                    <a:pt x="1" y="1229"/>
                  </a:cubicBezTo>
                  <a:cubicBezTo>
                    <a:pt x="1" y="2588"/>
                    <a:pt x="1458" y="3687"/>
                    <a:pt x="3261" y="3687"/>
                  </a:cubicBezTo>
                  <a:cubicBezTo>
                    <a:pt x="5060" y="3687"/>
                    <a:pt x="6520" y="2588"/>
                    <a:pt x="6520" y="1229"/>
                  </a:cubicBezTo>
                  <a:cubicBezTo>
                    <a:pt x="6520" y="782"/>
                    <a:pt x="6360" y="362"/>
                    <a:pt x="6084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28;p25">
              <a:extLst>
                <a:ext uri="{FF2B5EF4-FFF2-40B4-BE49-F238E27FC236}">
                  <a16:creationId xmlns:a16="http://schemas.microsoft.com/office/drawing/2014/main" id="{B582AACE-A341-97C9-588C-8D810EF83DB9}"/>
                </a:ext>
              </a:extLst>
            </p:cNvPr>
            <p:cNvSpPr/>
            <p:nvPr/>
          </p:nvSpPr>
          <p:spPr>
            <a:xfrm flipH="1">
              <a:off x="7108636" y="2419662"/>
              <a:ext cx="174824" cy="151179"/>
            </a:xfrm>
            <a:custGeom>
              <a:avLst/>
              <a:gdLst/>
              <a:ahLst/>
              <a:cxnLst/>
              <a:rect l="l" t="t" r="r" b="b"/>
              <a:pathLst>
                <a:path w="4392" h="3798" extrusionOk="0">
                  <a:moveTo>
                    <a:pt x="4391" y="1"/>
                  </a:moveTo>
                  <a:cubicBezTo>
                    <a:pt x="3469" y="158"/>
                    <a:pt x="1534" y="496"/>
                    <a:pt x="383" y="571"/>
                  </a:cubicBezTo>
                  <a:cubicBezTo>
                    <a:pt x="86" y="1118"/>
                    <a:pt x="1" y="1718"/>
                    <a:pt x="192" y="2278"/>
                  </a:cubicBezTo>
                  <a:cubicBezTo>
                    <a:pt x="523" y="3230"/>
                    <a:pt x="1568" y="3797"/>
                    <a:pt x="2783" y="3797"/>
                  </a:cubicBezTo>
                  <a:cubicBezTo>
                    <a:pt x="2858" y="3797"/>
                    <a:pt x="2933" y="3793"/>
                    <a:pt x="3008" y="3790"/>
                  </a:cubicBezTo>
                  <a:cubicBezTo>
                    <a:pt x="3773" y="2794"/>
                    <a:pt x="4326" y="1524"/>
                    <a:pt x="4391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29;p25">
              <a:extLst>
                <a:ext uri="{FF2B5EF4-FFF2-40B4-BE49-F238E27FC236}">
                  <a16:creationId xmlns:a16="http://schemas.microsoft.com/office/drawing/2014/main" id="{F1734066-B5EA-77EA-6A86-E2718112F1EE}"/>
                </a:ext>
              </a:extLst>
            </p:cNvPr>
            <p:cNvSpPr/>
            <p:nvPr/>
          </p:nvSpPr>
          <p:spPr>
            <a:xfrm flipH="1">
              <a:off x="7539810" y="2358600"/>
              <a:ext cx="53339" cy="65201"/>
            </a:xfrm>
            <a:custGeom>
              <a:avLst/>
              <a:gdLst/>
              <a:ahLst/>
              <a:cxnLst/>
              <a:rect l="l" t="t" r="r" b="b"/>
              <a:pathLst>
                <a:path w="1340" h="1638" extrusionOk="0">
                  <a:moveTo>
                    <a:pt x="875" y="1"/>
                  </a:moveTo>
                  <a:cubicBezTo>
                    <a:pt x="814" y="1"/>
                    <a:pt x="746" y="12"/>
                    <a:pt x="670" y="36"/>
                  </a:cubicBezTo>
                  <a:cubicBezTo>
                    <a:pt x="322" y="153"/>
                    <a:pt x="1" y="296"/>
                    <a:pt x="1" y="821"/>
                  </a:cubicBezTo>
                  <a:cubicBezTo>
                    <a:pt x="1" y="1347"/>
                    <a:pt x="302" y="1637"/>
                    <a:pt x="670" y="1637"/>
                  </a:cubicBezTo>
                  <a:cubicBezTo>
                    <a:pt x="1042" y="1637"/>
                    <a:pt x="1340" y="1347"/>
                    <a:pt x="1340" y="821"/>
                  </a:cubicBezTo>
                  <a:cubicBezTo>
                    <a:pt x="1340" y="374"/>
                    <a:pt x="1223" y="1"/>
                    <a:pt x="875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30;p25">
              <a:extLst>
                <a:ext uri="{FF2B5EF4-FFF2-40B4-BE49-F238E27FC236}">
                  <a16:creationId xmlns:a16="http://schemas.microsoft.com/office/drawing/2014/main" id="{55239AB3-4FB7-3218-C87B-F002ABC481E4}"/>
                </a:ext>
              </a:extLst>
            </p:cNvPr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31;p25">
              <a:extLst>
                <a:ext uri="{FF2B5EF4-FFF2-40B4-BE49-F238E27FC236}">
                  <a16:creationId xmlns:a16="http://schemas.microsoft.com/office/drawing/2014/main" id="{A47359CC-5FD6-59E0-6383-E5C8E0FAFA67}"/>
                </a:ext>
              </a:extLst>
            </p:cNvPr>
            <p:cNvSpPr/>
            <p:nvPr/>
          </p:nvSpPr>
          <p:spPr>
            <a:xfrm flipH="1">
              <a:off x="7211253" y="2258130"/>
              <a:ext cx="67191" cy="95413"/>
            </a:xfrm>
            <a:custGeom>
              <a:avLst/>
              <a:gdLst/>
              <a:ahLst/>
              <a:cxnLst/>
              <a:rect l="l" t="t" r="r" b="b"/>
              <a:pathLst>
                <a:path w="1688" h="2397" extrusionOk="0">
                  <a:moveTo>
                    <a:pt x="998" y="1"/>
                  </a:moveTo>
                  <a:cubicBezTo>
                    <a:pt x="947" y="1"/>
                    <a:pt x="895" y="15"/>
                    <a:pt x="845" y="44"/>
                  </a:cubicBezTo>
                  <a:cubicBezTo>
                    <a:pt x="456" y="273"/>
                    <a:pt x="1" y="744"/>
                    <a:pt x="1" y="1219"/>
                  </a:cubicBezTo>
                  <a:cubicBezTo>
                    <a:pt x="1" y="1871"/>
                    <a:pt x="380" y="2397"/>
                    <a:pt x="845" y="2397"/>
                  </a:cubicBezTo>
                  <a:cubicBezTo>
                    <a:pt x="1308" y="2397"/>
                    <a:pt x="1688" y="1871"/>
                    <a:pt x="1688" y="1219"/>
                  </a:cubicBezTo>
                  <a:cubicBezTo>
                    <a:pt x="1688" y="653"/>
                    <a:pt x="1349" y="1"/>
                    <a:pt x="998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32;p25">
              <a:extLst>
                <a:ext uri="{FF2B5EF4-FFF2-40B4-BE49-F238E27FC236}">
                  <a16:creationId xmlns:a16="http://schemas.microsoft.com/office/drawing/2014/main" id="{3A13CE81-CD4C-4B0D-E45E-C6AE07B677C2}"/>
                </a:ext>
              </a:extLst>
            </p:cNvPr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33;p25">
              <a:extLst>
                <a:ext uri="{FF2B5EF4-FFF2-40B4-BE49-F238E27FC236}">
                  <a16:creationId xmlns:a16="http://schemas.microsoft.com/office/drawing/2014/main" id="{E763EDF0-47CC-173B-2EA8-A558C83290EA}"/>
                </a:ext>
              </a:extLst>
            </p:cNvPr>
            <p:cNvSpPr/>
            <p:nvPr/>
          </p:nvSpPr>
          <p:spPr>
            <a:xfrm flipH="1">
              <a:off x="7128780" y="2024031"/>
              <a:ext cx="287074" cy="154881"/>
            </a:xfrm>
            <a:custGeom>
              <a:avLst/>
              <a:gdLst/>
              <a:ahLst/>
              <a:cxnLst/>
              <a:rect l="l" t="t" r="r" b="b"/>
              <a:pathLst>
                <a:path w="7212" h="3891" extrusionOk="0">
                  <a:moveTo>
                    <a:pt x="2191" y="1"/>
                  </a:moveTo>
                  <a:cubicBezTo>
                    <a:pt x="866" y="1"/>
                    <a:pt x="0" y="539"/>
                    <a:pt x="473" y="1840"/>
                  </a:cubicBezTo>
                  <a:cubicBezTo>
                    <a:pt x="815" y="2771"/>
                    <a:pt x="1907" y="2328"/>
                    <a:pt x="3678" y="2549"/>
                  </a:cubicBezTo>
                  <a:cubicBezTo>
                    <a:pt x="5411" y="2768"/>
                    <a:pt x="5883" y="3891"/>
                    <a:pt x="6227" y="3891"/>
                  </a:cubicBezTo>
                  <a:cubicBezTo>
                    <a:pt x="6265" y="3891"/>
                    <a:pt x="6301" y="3877"/>
                    <a:pt x="6337" y="3847"/>
                  </a:cubicBezTo>
                  <a:cubicBezTo>
                    <a:pt x="6700" y="3546"/>
                    <a:pt x="7212" y="1341"/>
                    <a:pt x="4754" y="488"/>
                  </a:cubicBezTo>
                  <a:cubicBezTo>
                    <a:pt x="3859" y="177"/>
                    <a:pt x="2950" y="1"/>
                    <a:pt x="2191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34;p25">
              <a:extLst>
                <a:ext uri="{FF2B5EF4-FFF2-40B4-BE49-F238E27FC236}">
                  <a16:creationId xmlns:a16="http://schemas.microsoft.com/office/drawing/2014/main" id="{76A47C76-6F17-05AD-796E-85D92E096715}"/>
                </a:ext>
              </a:extLst>
            </p:cNvPr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9" y="0"/>
                  </a:moveTo>
                  <a:cubicBezTo>
                    <a:pt x="3016" y="0"/>
                    <a:pt x="3003" y="3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1" y="29"/>
                    <a:pt x="3077" y="0"/>
                    <a:pt x="3029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35;p25">
              <a:extLst>
                <a:ext uri="{FF2B5EF4-FFF2-40B4-BE49-F238E27FC236}">
                  <a16:creationId xmlns:a16="http://schemas.microsoft.com/office/drawing/2014/main" id="{77348D34-A9D5-080F-71C0-6AB41CB063BF}"/>
                </a:ext>
              </a:extLst>
            </p:cNvPr>
            <p:cNvSpPr/>
            <p:nvPr/>
          </p:nvSpPr>
          <p:spPr>
            <a:xfrm flipH="1">
              <a:off x="7231355" y="2253950"/>
              <a:ext cx="67151" cy="72803"/>
            </a:xfrm>
            <a:custGeom>
              <a:avLst/>
              <a:gdLst/>
              <a:ahLst/>
              <a:cxnLst/>
              <a:rect l="l" t="t" r="r" b="b"/>
              <a:pathLst>
                <a:path w="1687" h="1829" extrusionOk="0">
                  <a:moveTo>
                    <a:pt x="1557" y="0"/>
                  </a:moveTo>
                  <a:cubicBezTo>
                    <a:pt x="1535" y="0"/>
                    <a:pt x="1514" y="6"/>
                    <a:pt x="1495" y="17"/>
                  </a:cubicBezTo>
                  <a:cubicBezTo>
                    <a:pt x="1444" y="50"/>
                    <a:pt x="205" y="812"/>
                    <a:pt x="13" y="1693"/>
                  </a:cubicBezTo>
                  <a:cubicBezTo>
                    <a:pt x="0" y="1754"/>
                    <a:pt x="41" y="1812"/>
                    <a:pt x="103" y="1826"/>
                  </a:cubicBezTo>
                  <a:cubicBezTo>
                    <a:pt x="109" y="1826"/>
                    <a:pt x="120" y="1829"/>
                    <a:pt x="126" y="1829"/>
                  </a:cubicBezTo>
                  <a:cubicBezTo>
                    <a:pt x="177" y="1829"/>
                    <a:pt x="225" y="1791"/>
                    <a:pt x="239" y="1740"/>
                  </a:cubicBezTo>
                  <a:cubicBezTo>
                    <a:pt x="410" y="951"/>
                    <a:pt x="1604" y="214"/>
                    <a:pt x="1618" y="208"/>
                  </a:cubicBezTo>
                  <a:cubicBezTo>
                    <a:pt x="1672" y="173"/>
                    <a:pt x="1686" y="105"/>
                    <a:pt x="1656" y="54"/>
                  </a:cubicBezTo>
                  <a:cubicBezTo>
                    <a:pt x="1634" y="19"/>
                    <a:pt x="1595" y="0"/>
                    <a:pt x="1557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36;p25">
              <a:extLst>
                <a:ext uri="{FF2B5EF4-FFF2-40B4-BE49-F238E27FC236}">
                  <a16:creationId xmlns:a16="http://schemas.microsoft.com/office/drawing/2014/main" id="{CA3D78EC-C7B8-510B-1994-F284FE650F04}"/>
                </a:ext>
              </a:extLst>
            </p:cNvPr>
            <p:cNvSpPr/>
            <p:nvPr/>
          </p:nvSpPr>
          <p:spPr>
            <a:xfrm flipH="1">
              <a:off x="7826931" y="2290333"/>
              <a:ext cx="136332" cy="194726"/>
            </a:xfrm>
            <a:custGeom>
              <a:avLst/>
              <a:gdLst/>
              <a:ahLst/>
              <a:cxnLst/>
              <a:rect l="l" t="t" r="r" b="b"/>
              <a:pathLst>
                <a:path w="3425" h="4892" extrusionOk="0">
                  <a:moveTo>
                    <a:pt x="3220" y="1"/>
                  </a:moveTo>
                  <a:lnTo>
                    <a:pt x="0" y="4622"/>
                  </a:lnTo>
                  <a:lnTo>
                    <a:pt x="520" y="4892"/>
                  </a:lnTo>
                  <a:lnTo>
                    <a:pt x="3425" y="803"/>
                  </a:lnTo>
                  <a:lnTo>
                    <a:pt x="3220" y="1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7;p25">
              <a:extLst>
                <a:ext uri="{FF2B5EF4-FFF2-40B4-BE49-F238E27FC236}">
                  <a16:creationId xmlns:a16="http://schemas.microsoft.com/office/drawing/2014/main" id="{5C1396A3-C022-5215-7AC4-FEEDD76A5BA5}"/>
                </a:ext>
              </a:extLst>
            </p:cNvPr>
            <p:cNvSpPr/>
            <p:nvPr/>
          </p:nvSpPr>
          <p:spPr>
            <a:xfrm flipH="1">
              <a:off x="7044123" y="2209208"/>
              <a:ext cx="796060" cy="296109"/>
            </a:xfrm>
            <a:custGeom>
              <a:avLst/>
              <a:gdLst/>
              <a:ahLst/>
              <a:cxnLst/>
              <a:rect l="l" t="t" r="r" b="b"/>
              <a:pathLst>
                <a:path w="19999" h="7439" extrusionOk="0">
                  <a:moveTo>
                    <a:pt x="17322" y="468"/>
                  </a:moveTo>
                  <a:cubicBezTo>
                    <a:pt x="17966" y="468"/>
                    <a:pt x="18474" y="523"/>
                    <a:pt x="18636" y="625"/>
                  </a:cubicBezTo>
                  <a:cubicBezTo>
                    <a:pt x="19138" y="936"/>
                    <a:pt x="18978" y="4237"/>
                    <a:pt x="18998" y="4571"/>
                  </a:cubicBezTo>
                  <a:cubicBezTo>
                    <a:pt x="19019" y="4909"/>
                    <a:pt x="15537" y="5407"/>
                    <a:pt x="14540" y="5489"/>
                  </a:cubicBezTo>
                  <a:cubicBezTo>
                    <a:pt x="14457" y="5496"/>
                    <a:pt x="14381" y="5500"/>
                    <a:pt x="14311" y="5500"/>
                  </a:cubicBezTo>
                  <a:cubicBezTo>
                    <a:pt x="13537" y="5500"/>
                    <a:pt x="13511" y="5044"/>
                    <a:pt x="13199" y="3626"/>
                  </a:cubicBezTo>
                  <a:cubicBezTo>
                    <a:pt x="12860" y="2075"/>
                    <a:pt x="12986" y="1563"/>
                    <a:pt x="13400" y="1236"/>
                  </a:cubicBezTo>
                  <a:cubicBezTo>
                    <a:pt x="14074" y="702"/>
                    <a:pt x="15991" y="468"/>
                    <a:pt x="17322" y="468"/>
                  </a:cubicBezTo>
                  <a:close/>
                  <a:moveTo>
                    <a:pt x="7781" y="1101"/>
                  </a:moveTo>
                  <a:cubicBezTo>
                    <a:pt x="8928" y="1101"/>
                    <a:pt x="9940" y="1419"/>
                    <a:pt x="10279" y="2243"/>
                  </a:cubicBezTo>
                  <a:cubicBezTo>
                    <a:pt x="10659" y="3161"/>
                    <a:pt x="9559" y="5738"/>
                    <a:pt x="9000" y="6285"/>
                  </a:cubicBezTo>
                  <a:cubicBezTo>
                    <a:pt x="8439" y="6831"/>
                    <a:pt x="4442" y="6967"/>
                    <a:pt x="3262" y="7046"/>
                  </a:cubicBezTo>
                  <a:cubicBezTo>
                    <a:pt x="3168" y="7052"/>
                    <a:pt x="3079" y="7055"/>
                    <a:pt x="2995" y="7055"/>
                  </a:cubicBezTo>
                  <a:cubicBezTo>
                    <a:pt x="2029" y="7055"/>
                    <a:pt x="1745" y="6649"/>
                    <a:pt x="1783" y="6128"/>
                  </a:cubicBezTo>
                  <a:cubicBezTo>
                    <a:pt x="1821" y="5565"/>
                    <a:pt x="1476" y="2305"/>
                    <a:pt x="1708" y="1922"/>
                  </a:cubicBezTo>
                  <a:cubicBezTo>
                    <a:pt x="2203" y="1100"/>
                    <a:pt x="6081" y="1188"/>
                    <a:pt x="7385" y="1113"/>
                  </a:cubicBezTo>
                  <a:cubicBezTo>
                    <a:pt x="7518" y="1105"/>
                    <a:pt x="7650" y="1101"/>
                    <a:pt x="7781" y="1101"/>
                  </a:cubicBezTo>
                  <a:close/>
                  <a:moveTo>
                    <a:pt x="14957" y="0"/>
                  </a:moveTo>
                  <a:cubicBezTo>
                    <a:pt x="13434" y="0"/>
                    <a:pt x="13359" y="584"/>
                    <a:pt x="12799" y="936"/>
                  </a:cubicBezTo>
                  <a:cubicBezTo>
                    <a:pt x="12239" y="1287"/>
                    <a:pt x="12038" y="1506"/>
                    <a:pt x="11379" y="1540"/>
                  </a:cubicBezTo>
                  <a:cubicBezTo>
                    <a:pt x="11338" y="1542"/>
                    <a:pt x="11298" y="1543"/>
                    <a:pt x="11258" y="1543"/>
                  </a:cubicBezTo>
                  <a:cubicBezTo>
                    <a:pt x="10227" y="1543"/>
                    <a:pt x="9798" y="792"/>
                    <a:pt x="8720" y="605"/>
                  </a:cubicBezTo>
                  <a:cubicBezTo>
                    <a:pt x="8477" y="563"/>
                    <a:pt x="8060" y="545"/>
                    <a:pt x="7542" y="545"/>
                  </a:cubicBezTo>
                  <a:cubicBezTo>
                    <a:pt x="5667" y="545"/>
                    <a:pt x="2463" y="775"/>
                    <a:pt x="1381" y="898"/>
                  </a:cubicBezTo>
                  <a:cubicBezTo>
                    <a:pt x="1" y="1051"/>
                    <a:pt x="117" y="1615"/>
                    <a:pt x="138" y="2325"/>
                  </a:cubicBezTo>
                  <a:cubicBezTo>
                    <a:pt x="158" y="3035"/>
                    <a:pt x="861" y="3134"/>
                    <a:pt x="1100" y="3175"/>
                  </a:cubicBezTo>
                  <a:cubicBezTo>
                    <a:pt x="1343" y="3213"/>
                    <a:pt x="1141" y="4800"/>
                    <a:pt x="1182" y="5855"/>
                  </a:cubicBezTo>
                  <a:cubicBezTo>
                    <a:pt x="1223" y="6909"/>
                    <a:pt x="1981" y="7418"/>
                    <a:pt x="2800" y="7438"/>
                  </a:cubicBezTo>
                  <a:cubicBezTo>
                    <a:pt x="2814" y="7439"/>
                    <a:pt x="2829" y="7439"/>
                    <a:pt x="2845" y="7439"/>
                  </a:cubicBezTo>
                  <a:cubicBezTo>
                    <a:pt x="3770" y="7439"/>
                    <a:pt x="8172" y="6948"/>
                    <a:pt x="8880" y="6817"/>
                  </a:cubicBezTo>
                  <a:cubicBezTo>
                    <a:pt x="9600" y="6681"/>
                    <a:pt x="10399" y="4998"/>
                    <a:pt x="10638" y="4100"/>
                  </a:cubicBezTo>
                  <a:cubicBezTo>
                    <a:pt x="10874" y="3228"/>
                    <a:pt x="10881" y="2298"/>
                    <a:pt x="11684" y="2298"/>
                  </a:cubicBezTo>
                  <a:cubicBezTo>
                    <a:pt x="11708" y="2298"/>
                    <a:pt x="11732" y="2299"/>
                    <a:pt x="11757" y="2301"/>
                  </a:cubicBezTo>
                  <a:cubicBezTo>
                    <a:pt x="12638" y="2362"/>
                    <a:pt x="13140" y="5466"/>
                    <a:pt x="13478" y="5797"/>
                  </a:cubicBezTo>
                  <a:cubicBezTo>
                    <a:pt x="13535" y="5852"/>
                    <a:pt x="13703" y="5875"/>
                    <a:pt x="13948" y="5875"/>
                  </a:cubicBezTo>
                  <a:cubicBezTo>
                    <a:pt x="15172" y="5875"/>
                    <a:pt x="18299" y="5293"/>
                    <a:pt x="18817" y="5213"/>
                  </a:cubicBezTo>
                  <a:cubicBezTo>
                    <a:pt x="19438" y="5114"/>
                    <a:pt x="19356" y="4763"/>
                    <a:pt x="19397" y="4223"/>
                  </a:cubicBezTo>
                  <a:cubicBezTo>
                    <a:pt x="19438" y="3684"/>
                    <a:pt x="19397" y="1834"/>
                    <a:pt x="19336" y="1461"/>
                  </a:cubicBezTo>
                  <a:cubicBezTo>
                    <a:pt x="19278" y="1092"/>
                    <a:pt x="19517" y="1171"/>
                    <a:pt x="19756" y="936"/>
                  </a:cubicBezTo>
                  <a:cubicBezTo>
                    <a:pt x="19998" y="700"/>
                    <a:pt x="19838" y="0"/>
                    <a:pt x="19517" y="0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8;p25">
              <a:extLst>
                <a:ext uri="{FF2B5EF4-FFF2-40B4-BE49-F238E27FC236}">
                  <a16:creationId xmlns:a16="http://schemas.microsoft.com/office/drawing/2014/main" id="{54FB3B7E-4A03-162D-1115-5BBDD20F6BFE}"/>
                </a:ext>
              </a:extLst>
            </p:cNvPr>
            <p:cNvSpPr/>
            <p:nvPr/>
          </p:nvSpPr>
          <p:spPr>
            <a:xfrm flipH="1">
              <a:off x="7427842" y="2253114"/>
              <a:ext cx="347617" cy="236442"/>
            </a:xfrm>
            <a:custGeom>
              <a:avLst/>
              <a:gdLst/>
              <a:ahLst/>
              <a:cxnLst/>
              <a:rect l="l" t="t" r="r" b="b"/>
              <a:pathLst>
                <a:path w="8733" h="5940" extrusionOk="0">
                  <a:moveTo>
                    <a:pt x="7148" y="826"/>
                  </a:moveTo>
                  <a:cubicBezTo>
                    <a:pt x="7227" y="826"/>
                    <a:pt x="7305" y="857"/>
                    <a:pt x="7377" y="928"/>
                  </a:cubicBezTo>
                  <a:cubicBezTo>
                    <a:pt x="7981" y="1550"/>
                    <a:pt x="7824" y="2492"/>
                    <a:pt x="7633" y="3246"/>
                  </a:cubicBezTo>
                  <a:cubicBezTo>
                    <a:pt x="7592" y="3414"/>
                    <a:pt x="7462" y="3485"/>
                    <a:pt x="7325" y="3485"/>
                  </a:cubicBezTo>
                  <a:cubicBezTo>
                    <a:pt x="7125" y="3485"/>
                    <a:pt x="6909" y="3321"/>
                    <a:pt x="6971" y="3069"/>
                  </a:cubicBezTo>
                  <a:cubicBezTo>
                    <a:pt x="7094" y="2587"/>
                    <a:pt x="7298" y="1820"/>
                    <a:pt x="6892" y="1403"/>
                  </a:cubicBezTo>
                  <a:cubicBezTo>
                    <a:pt x="6657" y="1161"/>
                    <a:pt x="6892" y="826"/>
                    <a:pt x="7148" y="826"/>
                  </a:cubicBezTo>
                  <a:close/>
                  <a:moveTo>
                    <a:pt x="7182" y="3731"/>
                  </a:moveTo>
                  <a:cubicBezTo>
                    <a:pt x="7626" y="3731"/>
                    <a:pt x="7626" y="4400"/>
                    <a:pt x="7182" y="4400"/>
                  </a:cubicBezTo>
                  <a:cubicBezTo>
                    <a:pt x="6742" y="4400"/>
                    <a:pt x="6742" y="3731"/>
                    <a:pt x="7182" y="3731"/>
                  </a:cubicBezTo>
                  <a:close/>
                  <a:moveTo>
                    <a:pt x="5759" y="2410"/>
                  </a:moveTo>
                  <a:cubicBezTo>
                    <a:pt x="5807" y="2410"/>
                    <a:pt x="5851" y="2441"/>
                    <a:pt x="5868" y="2485"/>
                  </a:cubicBezTo>
                  <a:cubicBezTo>
                    <a:pt x="5888" y="2546"/>
                    <a:pt x="5855" y="2608"/>
                    <a:pt x="5797" y="2628"/>
                  </a:cubicBezTo>
                  <a:lnTo>
                    <a:pt x="5619" y="2686"/>
                  </a:lnTo>
                  <a:cubicBezTo>
                    <a:pt x="5841" y="2786"/>
                    <a:pt x="5920" y="3107"/>
                    <a:pt x="5920" y="3471"/>
                  </a:cubicBezTo>
                  <a:cubicBezTo>
                    <a:pt x="5920" y="3840"/>
                    <a:pt x="5773" y="4093"/>
                    <a:pt x="5561" y="4213"/>
                  </a:cubicBezTo>
                  <a:cubicBezTo>
                    <a:pt x="5851" y="4254"/>
                    <a:pt x="6134" y="4318"/>
                    <a:pt x="6370" y="4418"/>
                  </a:cubicBezTo>
                  <a:cubicBezTo>
                    <a:pt x="6428" y="4445"/>
                    <a:pt x="6452" y="4509"/>
                    <a:pt x="6428" y="4564"/>
                  </a:cubicBezTo>
                  <a:cubicBezTo>
                    <a:pt x="6411" y="4608"/>
                    <a:pt x="6367" y="4632"/>
                    <a:pt x="6322" y="4632"/>
                  </a:cubicBezTo>
                  <a:cubicBezTo>
                    <a:pt x="6309" y="4632"/>
                    <a:pt x="6292" y="4629"/>
                    <a:pt x="6278" y="4622"/>
                  </a:cubicBezTo>
                  <a:cubicBezTo>
                    <a:pt x="5776" y="4410"/>
                    <a:pt x="5008" y="4366"/>
                    <a:pt x="4475" y="4366"/>
                  </a:cubicBezTo>
                  <a:cubicBezTo>
                    <a:pt x="4124" y="4366"/>
                    <a:pt x="3875" y="4383"/>
                    <a:pt x="3868" y="4386"/>
                  </a:cubicBezTo>
                  <a:lnTo>
                    <a:pt x="3861" y="4386"/>
                  </a:lnTo>
                  <a:cubicBezTo>
                    <a:pt x="3799" y="4386"/>
                    <a:pt x="3749" y="4342"/>
                    <a:pt x="3745" y="4284"/>
                  </a:cubicBezTo>
                  <a:cubicBezTo>
                    <a:pt x="3741" y="4223"/>
                    <a:pt x="3786" y="4168"/>
                    <a:pt x="3851" y="4161"/>
                  </a:cubicBezTo>
                  <a:cubicBezTo>
                    <a:pt x="3875" y="4161"/>
                    <a:pt x="4130" y="4141"/>
                    <a:pt x="4483" y="4141"/>
                  </a:cubicBezTo>
                  <a:cubicBezTo>
                    <a:pt x="4595" y="4141"/>
                    <a:pt x="4721" y="4144"/>
                    <a:pt x="4855" y="4147"/>
                  </a:cubicBezTo>
                  <a:cubicBezTo>
                    <a:pt x="4691" y="4014"/>
                    <a:pt x="4581" y="3786"/>
                    <a:pt x="4581" y="3471"/>
                  </a:cubicBezTo>
                  <a:cubicBezTo>
                    <a:pt x="4581" y="3243"/>
                    <a:pt x="4642" y="3086"/>
                    <a:pt x="4741" y="2973"/>
                  </a:cubicBezTo>
                  <a:lnTo>
                    <a:pt x="4741" y="2973"/>
                  </a:lnTo>
                  <a:lnTo>
                    <a:pt x="2895" y="3578"/>
                  </a:lnTo>
                  <a:cubicBezTo>
                    <a:pt x="2885" y="3581"/>
                    <a:pt x="2871" y="3584"/>
                    <a:pt x="2860" y="3584"/>
                  </a:cubicBezTo>
                  <a:cubicBezTo>
                    <a:pt x="2813" y="3584"/>
                    <a:pt x="2769" y="3553"/>
                    <a:pt x="2751" y="3509"/>
                  </a:cubicBezTo>
                  <a:cubicBezTo>
                    <a:pt x="2731" y="3451"/>
                    <a:pt x="2762" y="3386"/>
                    <a:pt x="2824" y="3366"/>
                  </a:cubicBezTo>
                  <a:lnTo>
                    <a:pt x="5721" y="2417"/>
                  </a:lnTo>
                  <a:cubicBezTo>
                    <a:pt x="5735" y="2414"/>
                    <a:pt x="5745" y="2410"/>
                    <a:pt x="5759" y="2410"/>
                  </a:cubicBezTo>
                  <a:close/>
                  <a:moveTo>
                    <a:pt x="6319" y="0"/>
                  </a:moveTo>
                  <a:cubicBezTo>
                    <a:pt x="6039" y="570"/>
                    <a:pt x="5476" y="1188"/>
                    <a:pt x="4650" y="1648"/>
                  </a:cubicBezTo>
                  <a:cubicBezTo>
                    <a:pt x="4100" y="1956"/>
                    <a:pt x="3618" y="2072"/>
                    <a:pt x="3223" y="2072"/>
                  </a:cubicBezTo>
                  <a:cubicBezTo>
                    <a:pt x="2307" y="2072"/>
                    <a:pt x="1833" y="1457"/>
                    <a:pt x="1973" y="1177"/>
                  </a:cubicBezTo>
                  <a:cubicBezTo>
                    <a:pt x="2110" y="918"/>
                    <a:pt x="2189" y="1335"/>
                    <a:pt x="3178" y="553"/>
                  </a:cubicBezTo>
                  <a:cubicBezTo>
                    <a:pt x="3345" y="419"/>
                    <a:pt x="3495" y="256"/>
                    <a:pt x="3635" y="79"/>
                  </a:cubicBezTo>
                  <a:lnTo>
                    <a:pt x="3635" y="79"/>
                  </a:lnTo>
                  <a:cubicBezTo>
                    <a:pt x="2107" y="140"/>
                    <a:pt x="399" y="290"/>
                    <a:pt x="82" y="819"/>
                  </a:cubicBezTo>
                  <a:cubicBezTo>
                    <a:pt x="24" y="915"/>
                    <a:pt x="0" y="1198"/>
                    <a:pt x="0" y="1577"/>
                  </a:cubicBezTo>
                  <a:cubicBezTo>
                    <a:pt x="0" y="2601"/>
                    <a:pt x="161" y="4322"/>
                    <a:pt x="161" y="4909"/>
                  </a:cubicBezTo>
                  <a:cubicBezTo>
                    <a:pt x="161" y="4957"/>
                    <a:pt x="157" y="4994"/>
                    <a:pt x="157" y="5025"/>
                  </a:cubicBezTo>
                  <a:cubicBezTo>
                    <a:pt x="154" y="5056"/>
                    <a:pt x="154" y="5083"/>
                    <a:pt x="154" y="5110"/>
                  </a:cubicBezTo>
                  <a:cubicBezTo>
                    <a:pt x="154" y="5540"/>
                    <a:pt x="396" y="5875"/>
                    <a:pt x="1096" y="5940"/>
                  </a:cubicBezTo>
                  <a:cubicBezTo>
                    <a:pt x="1622" y="5117"/>
                    <a:pt x="2742" y="4547"/>
                    <a:pt x="4039" y="4547"/>
                  </a:cubicBezTo>
                  <a:cubicBezTo>
                    <a:pt x="5077" y="4547"/>
                    <a:pt x="6002" y="4912"/>
                    <a:pt x="6599" y="5483"/>
                  </a:cubicBezTo>
                  <a:cubicBezTo>
                    <a:pt x="6974" y="5401"/>
                    <a:pt x="7254" y="5302"/>
                    <a:pt x="7374" y="5182"/>
                  </a:cubicBezTo>
                  <a:cubicBezTo>
                    <a:pt x="7855" y="4714"/>
                    <a:pt x="8732" y="2751"/>
                    <a:pt x="8732" y="1625"/>
                  </a:cubicBezTo>
                  <a:cubicBezTo>
                    <a:pt x="8732" y="1437"/>
                    <a:pt x="8708" y="1273"/>
                    <a:pt x="8653" y="1140"/>
                  </a:cubicBezTo>
                  <a:cubicBezTo>
                    <a:pt x="8329" y="355"/>
                    <a:pt x="7398" y="27"/>
                    <a:pt x="6319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9;p25">
              <a:extLst>
                <a:ext uri="{FF2B5EF4-FFF2-40B4-BE49-F238E27FC236}">
                  <a16:creationId xmlns:a16="http://schemas.microsoft.com/office/drawing/2014/main" id="{891A7529-EBA9-95BF-BA41-8EC2ACE3E83F}"/>
                </a:ext>
              </a:extLst>
            </p:cNvPr>
            <p:cNvSpPr/>
            <p:nvPr/>
          </p:nvSpPr>
          <p:spPr>
            <a:xfrm flipH="1">
              <a:off x="7523930" y="2252955"/>
              <a:ext cx="178565" cy="82635"/>
            </a:xfrm>
            <a:custGeom>
              <a:avLst/>
              <a:gdLst/>
              <a:ahLst/>
              <a:cxnLst/>
              <a:rect l="l" t="t" r="r" b="b"/>
              <a:pathLst>
                <a:path w="4486" h="2076" extrusionOk="0">
                  <a:moveTo>
                    <a:pt x="4318" y="1"/>
                  </a:moveTo>
                  <a:cubicBezTo>
                    <a:pt x="4189" y="1"/>
                    <a:pt x="4059" y="4"/>
                    <a:pt x="3926" y="14"/>
                  </a:cubicBezTo>
                  <a:cubicBezTo>
                    <a:pt x="3458" y="42"/>
                    <a:pt x="2659" y="48"/>
                    <a:pt x="1802" y="83"/>
                  </a:cubicBezTo>
                  <a:cubicBezTo>
                    <a:pt x="1662" y="260"/>
                    <a:pt x="1512" y="423"/>
                    <a:pt x="1345" y="557"/>
                  </a:cubicBezTo>
                  <a:cubicBezTo>
                    <a:pt x="356" y="1339"/>
                    <a:pt x="277" y="922"/>
                    <a:pt x="140" y="1181"/>
                  </a:cubicBezTo>
                  <a:cubicBezTo>
                    <a:pt x="0" y="1461"/>
                    <a:pt x="474" y="2076"/>
                    <a:pt x="1390" y="2076"/>
                  </a:cubicBezTo>
                  <a:cubicBezTo>
                    <a:pt x="1785" y="2076"/>
                    <a:pt x="2267" y="1960"/>
                    <a:pt x="2817" y="1652"/>
                  </a:cubicBezTo>
                  <a:cubicBezTo>
                    <a:pt x="3643" y="1192"/>
                    <a:pt x="4206" y="574"/>
                    <a:pt x="4486" y="4"/>
                  </a:cubicBezTo>
                  <a:cubicBezTo>
                    <a:pt x="4431" y="1"/>
                    <a:pt x="4377" y="1"/>
                    <a:pt x="4318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0;p25">
              <a:extLst>
                <a:ext uri="{FF2B5EF4-FFF2-40B4-BE49-F238E27FC236}">
                  <a16:creationId xmlns:a16="http://schemas.microsoft.com/office/drawing/2014/main" id="{4DB80989-B363-AB28-C6DE-0C5B56E12916}"/>
                </a:ext>
              </a:extLst>
            </p:cNvPr>
            <p:cNvSpPr/>
            <p:nvPr/>
          </p:nvSpPr>
          <p:spPr>
            <a:xfrm flipH="1">
              <a:off x="7518594" y="2417911"/>
              <a:ext cx="107951" cy="19624"/>
            </a:xfrm>
            <a:custGeom>
              <a:avLst/>
              <a:gdLst/>
              <a:ahLst/>
              <a:cxnLst/>
              <a:rect l="l" t="t" r="r" b="b"/>
              <a:pathLst>
                <a:path w="2712" h="493" extrusionOk="0">
                  <a:moveTo>
                    <a:pt x="742" y="1"/>
                  </a:moveTo>
                  <a:cubicBezTo>
                    <a:pt x="389" y="1"/>
                    <a:pt x="134" y="21"/>
                    <a:pt x="110" y="21"/>
                  </a:cubicBezTo>
                  <a:cubicBezTo>
                    <a:pt x="45" y="28"/>
                    <a:pt x="0" y="83"/>
                    <a:pt x="4" y="144"/>
                  </a:cubicBezTo>
                  <a:cubicBezTo>
                    <a:pt x="8" y="202"/>
                    <a:pt x="58" y="246"/>
                    <a:pt x="120" y="246"/>
                  </a:cubicBezTo>
                  <a:lnTo>
                    <a:pt x="127" y="246"/>
                  </a:lnTo>
                  <a:cubicBezTo>
                    <a:pt x="134" y="243"/>
                    <a:pt x="383" y="226"/>
                    <a:pt x="734" y="226"/>
                  </a:cubicBezTo>
                  <a:cubicBezTo>
                    <a:pt x="1267" y="226"/>
                    <a:pt x="2035" y="270"/>
                    <a:pt x="2537" y="482"/>
                  </a:cubicBezTo>
                  <a:cubicBezTo>
                    <a:pt x="2551" y="489"/>
                    <a:pt x="2568" y="492"/>
                    <a:pt x="2581" y="492"/>
                  </a:cubicBezTo>
                  <a:cubicBezTo>
                    <a:pt x="2626" y="492"/>
                    <a:pt x="2670" y="468"/>
                    <a:pt x="2687" y="424"/>
                  </a:cubicBezTo>
                  <a:cubicBezTo>
                    <a:pt x="2711" y="369"/>
                    <a:pt x="2687" y="305"/>
                    <a:pt x="2629" y="278"/>
                  </a:cubicBezTo>
                  <a:cubicBezTo>
                    <a:pt x="2393" y="178"/>
                    <a:pt x="2110" y="114"/>
                    <a:pt x="1820" y="73"/>
                  </a:cubicBezTo>
                  <a:cubicBezTo>
                    <a:pt x="1728" y="120"/>
                    <a:pt x="1622" y="147"/>
                    <a:pt x="1509" y="147"/>
                  </a:cubicBezTo>
                  <a:cubicBezTo>
                    <a:pt x="1363" y="147"/>
                    <a:pt x="1223" y="100"/>
                    <a:pt x="1114" y="7"/>
                  </a:cubicBezTo>
                  <a:cubicBezTo>
                    <a:pt x="980" y="4"/>
                    <a:pt x="854" y="1"/>
                    <a:pt x="742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1;p25">
              <a:extLst>
                <a:ext uri="{FF2B5EF4-FFF2-40B4-BE49-F238E27FC236}">
                  <a16:creationId xmlns:a16="http://schemas.microsoft.com/office/drawing/2014/main" id="{C9B95B4A-F292-0970-8991-EE8E958A250C}"/>
                </a:ext>
              </a:extLst>
            </p:cNvPr>
            <p:cNvSpPr/>
            <p:nvPr/>
          </p:nvSpPr>
          <p:spPr>
            <a:xfrm flipH="1">
              <a:off x="7512785" y="2434072"/>
              <a:ext cx="219087" cy="56045"/>
            </a:xfrm>
            <a:custGeom>
              <a:avLst/>
              <a:gdLst/>
              <a:ahLst/>
              <a:cxnLst/>
              <a:rect l="l" t="t" r="r" b="b"/>
              <a:pathLst>
                <a:path w="5504" h="1408" extrusionOk="0">
                  <a:moveTo>
                    <a:pt x="2944" y="1"/>
                  </a:moveTo>
                  <a:cubicBezTo>
                    <a:pt x="1647" y="1"/>
                    <a:pt x="527" y="571"/>
                    <a:pt x="1" y="1394"/>
                  </a:cubicBezTo>
                  <a:cubicBezTo>
                    <a:pt x="86" y="1404"/>
                    <a:pt x="179" y="1408"/>
                    <a:pt x="278" y="1408"/>
                  </a:cubicBezTo>
                  <a:cubicBezTo>
                    <a:pt x="360" y="1408"/>
                    <a:pt x="448" y="1404"/>
                    <a:pt x="541" y="1397"/>
                  </a:cubicBezTo>
                  <a:cubicBezTo>
                    <a:pt x="1466" y="1336"/>
                    <a:pt x="4128" y="1240"/>
                    <a:pt x="5504" y="937"/>
                  </a:cubicBezTo>
                  <a:cubicBezTo>
                    <a:pt x="4907" y="366"/>
                    <a:pt x="3982" y="1"/>
                    <a:pt x="2944" y="1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2;p25">
              <a:extLst>
                <a:ext uri="{FF2B5EF4-FFF2-40B4-BE49-F238E27FC236}">
                  <a16:creationId xmlns:a16="http://schemas.microsoft.com/office/drawing/2014/main" id="{CAA65A81-9B9A-0A65-304C-1D5274BB45F4}"/>
                </a:ext>
              </a:extLst>
            </p:cNvPr>
            <p:cNvSpPr/>
            <p:nvPr/>
          </p:nvSpPr>
          <p:spPr>
            <a:xfrm flipH="1">
              <a:off x="7539810" y="2360033"/>
              <a:ext cx="53339" cy="63768"/>
            </a:xfrm>
            <a:custGeom>
              <a:avLst/>
              <a:gdLst/>
              <a:ahLst/>
              <a:cxnLst/>
              <a:rect l="l" t="t" r="r" b="b"/>
              <a:pathLst>
                <a:path w="1340" h="1602" extrusionOk="0">
                  <a:moveTo>
                    <a:pt x="1018" y="270"/>
                  </a:moveTo>
                  <a:cubicBezTo>
                    <a:pt x="1107" y="270"/>
                    <a:pt x="1179" y="386"/>
                    <a:pt x="1179" y="530"/>
                  </a:cubicBezTo>
                  <a:cubicBezTo>
                    <a:pt x="1179" y="670"/>
                    <a:pt x="1107" y="785"/>
                    <a:pt x="1018" y="785"/>
                  </a:cubicBezTo>
                  <a:cubicBezTo>
                    <a:pt x="930" y="785"/>
                    <a:pt x="858" y="670"/>
                    <a:pt x="858" y="530"/>
                  </a:cubicBezTo>
                  <a:cubicBezTo>
                    <a:pt x="858" y="386"/>
                    <a:pt x="930" y="270"/>
                    <a:pt x="1018" y="270"/>
                  </a:cubicBezTo>
                  <a:close/>
                  <a:moveTo>
                    <a:pt x="1039" y="0"/>
                  </a:moveTo>
                  <a:lnTo>
                    <a:pt x="161" y="287"/>
                  </a:lnTo>
                  <a:cubicBezTo>
                    <a:pt x="62" y="400"/>
                    <a:pt x="1" y="557"/>
                    <a:pt x="1" y="785"/>
                  </a:cubicBezTo>
                  <a:cubicBezTo>
                    <a:pt x="1" y="1100"/>
                    <a:pt x="111" y="1328"/>
                    <a:pt x="275" y="1461"/>
                  </a:cubicBezTo>
                  <a:cubicBezTo>
                    <a:pt x="384" y="1554"/>
                    <a:pt x="524" y="1601"/>
                    <a:pt x="670" y="1601"/>
                  </a:cubicBezTo>
                  <a:cubicBezTo>
                    <a:pt x="783" y="1601"/>
                    <a:pt x="889" y="1574"/>
                    <a:pt x="981" y="1527"/>
                  </a:cubicBezTo>
                  <a:cubicBezTo>
                    <a:pt x="1193" y="1407"/>
                    <a:pt x="1340" y="1154"/>
                    <a:pt x="1340" y="785"/>
                  </a:cubicBezTo>
                  <a:cubicBezTo>
                    <a:pt x="1340" y="421"/>
                    <a:pt x="1261" y="100"/>
                    <a:pt x="1039" y="0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3;p25">
              <a:extLst>
                <a:ext uri="{FF2B5EF4-FFF2-40B4-BE49-F238E27FC236}">
                  <a16:creationId xmlns:a16="http://schemas.microsoft.com/office/drawing/2014/main" id="{58C961BD-6B2A-C404-0777-69E5E407F0A0}"/>
                </a:ext>
              </a:extLst>
            </p:cNvPr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4;p25">
              <a:extLst>
                <a:ext uri="{FF2B5EF4-FFF2-40B4-BE49-F238E27FC236}">
                  <a16:creationId xmlns:a16="http://schemas.microsoft.com/office/drawing/2014/main" id="{7C5876A6-4BCF-BA15-87C5-03514C875CB1}"/>
                </a:ext>
              </a:extLst>
            </p:cNvPr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8" y="0"/>
                  </a:moveTo>
                  <a:cubicBezTo>
                    <a:pt x="3014" y="0"/>
                    <a:pt x="3004" y="4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2010" y="563"/>
                  </a:lnTo>
                  <a:lnTo>
                    <a:pt x="2888" y="276"/>
                  </a:ln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0" y="31"/>
                    <a:pt x="3076" y="0"/>
                    <a:pt x="3028" y="0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5;p25">
              <a:extLst>
                <a:ext uri="{FF2B5EF4-FFF2-40B4-BE49-F238E27FC236}">
                  <a16:creationId xmlns:a16="http://schemas.microsoft.com/office/drawing/2014/main" id="{BF051FF6-67E0-BA21-8C24-FA50459AE181}"/>
                </a:ext>
              </a:extLst>
            </p:cNvPr>
            <p:cNvSpPr/>
            <p:nvPr/>
          </p:nvSpPr>
          <p:spPr>
            <a:xfrm flipH="1">
              <a:off x="7430987" y="2252955"/>
              <a:ext cx="341208" cy="45577"/>
            </a:xfrm>
            <a:custGeom>
              <a:avLst/>
              <a:gdLst/>
              <a:ahLst/>
              <a:cxnLst/>
              <a:rect l="l" t="t" r="r" b="b"/>
              <a:pathLst>
                <a:path w="8572" h="1145" extrusionOk="0">
                  <a:moveTo>
                    <a:pt x="6069" y="1"/>
                  </a:moveTo>
                  <a:cubicBezTo>
                    <a:pt x="6110" y="1"/>
                    <a:pt x="6150" y="1"/>
                    <a:pt x="6190" y="2"/>
                  </a:cubicBezTo>
                  <a:lnTo>
                    <a:pt x="6190" y="2"/>
                  </a:lnTo>
                  <a:cubicBezTo>
                    <a:pt x="6151" y="1"/>
                    <a:pt x="6111" y="1"/>
                    <a:pt x="6069" y="1"/>
                  </a:cubicBezTo>
                  <a:close/>
                  <a:moveTo>
                    <a:pt x="6190" y="2"/>
                  </a:moveTo>
                  <a:cubicBezTo>
                    <a:pt x="6205" y="2"/>
                    <a:pt x="6221" y="3"/>
                    <a:pt x="6237" y="4"/>
                  </a:cubicBezTo>
                  <a:cubicBezTo>
                    <a:pt x="6368" y="7"/>
                    <a:pt x="6498" y="15"/>
                    <a:pt x="6624" y="28"/>
                  </a:cubicBezTo>
                  <a:lnTo>
                    <a:pt x="6624" y="28"/>
                  </a:lnTo>
                  <a:cubicBezTo>
                    <a:pt x="6483" y="13"/>
                    <a:pt x="6338" y="5"/>
                    <a:pt x="6190" y="2"/>
                  </a:cubicBezTo>
                  <a:close/>
                  <a:moveTo>
                    <a:pt x="5677" y="14"/>
                  </a:moveTo>
                  <a:cubicBezTo>
                    <a:pt x="4840" y="62"/>
                    <a:pt x="2944" y="43"/>
                    <a:pt x="1562" y="240"/>
                  </a:cubicBezTo>
                  <a:lnTo>
                    <a:pt x="1562" y="240"/>
                  </a:lnTo>
                  <a:cubicBezTo>
                    <a:pt x="2171" y="154"/>
                    <a:pt x="2879" y="110"/>
                    <a:pt x="3553" y="83"/>
                  </a:cubicBezTo>
                  <a:cubicBezTo>
                    <a:pt x="4410" y="48"/>
                    <a:pt x="5209" y="42"/>
                    <a:pt x="5677" y="14"/>
                  </a:cubicBezTo>
                  <a:close/>
                  <a:moveTo>
                    <a:pt x="1562" y="240"/>
                  </a:moveTo>
                  <a:cubicBezTo>
                    <a:pt x="789" y="350"/>
                    <a:pt x="178" y="527"/>
                    <a:pt x="0" y="823"/>
                  </a:cubicBezTo>
                  <a:cubicBezTo>
                    <a:pt x="178" y="529"/>
                    <a:pt x="789" y="351"/>
                    <a:pt x="1562" y="240"/>
                  </a:cubicBezTo>
                  <a:close/>
                  <a:moveTo>
                    <a:pt x="6624" y="28"/>
                  </a:moveTo>
                  <a:cubicBezTo>
                    <a:pt x="7535" y="120"/>
                    <a:pt x="8287" y="457"/>
                    <a:pt x="8571" y="1144"/>
                  </a:cubicBezTo>
                  <a:cubicBezTo>
                    <a:pt x="8287" y="455"/>
                    <a:pt x="7534" y="118"/>
                    <a:pt x="6624" y="2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6;p25">
              <a:extLst>
                <a:ext uri="{FF2B5EF4-FFF2-40B4-BE49-F238E27FC236}">
                  <a16:creationId xmlns:a16="http://schemas.microsoft.com/office/drawing/2014/main" id="{A39863DD-AC2A-F7ED-0F38-DF18B5D5C773}"/>
                </a:ext>
              </a:extLst>
            </p:cNvPr>
            <p:cNvSpPr/>
            <p:nvPr/>
          </p:nvSpPr>
          <p:spPr>
            <a:xfrm flipH="1">
              <a:off x="7083675" y="2228514"/>
              <a:ext cx="42671" cy="174386"/>
            </a:xfrm>
            <a:custGeom>
              <a:avLst/>
              <a:gdLst/>
              <a:ahLst/>
              <a:cxnLst/>
              <a:rect l="l" t="t" r="r" b="b"/>
              <a:pathLst>
                <a:path w="1072" h="4381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38"/>
                    <a:pt x="10" y="75"/>
                    <a:pt x="14" y="113"/>
                  </a:cubicBezTo>
                  <a:cubicBezTo>
                    <a:pt x="75" y="123"/>
                    <a:pt x="137" y="157"/>
                    <a:pt x="191" y="222"/>
                  </a:cubicBezTo>
                  <a:cubicBezTo>
                    <a:pt x="293" y="341"/>
                    <a:pt x="386" y="471"/>
                    <a:pt x="465" y="604"/>
                  </a:cubicBezTo>
                  <a:lnTo>
                    <a:pt x="758" y="185"/>
                  </a:lnTo>
                  <a:cubicBezTo>
                    <a:pt x="741" y="164"/>
                    <a:pt x="723" y="150"/>
                    <a:pt x="703" y="140"/>
                  </a:cubicBezTo>
                  <a:cubicBezTo>
                    <a:pt x="597" y="72"/>
                    <a:pt x="345" y="24"/>
                    <a:pt x="0" y="0"/>
                  </a:cubicBezTo>
                  <a:close/>
                  <a:moveTo>
                    <a:pt x="983" y="946"/>
                  </a:moveTo>
                  <a:lnTo>
                    <a:pt x="741" y="1287"/>
                  </a:lnTo>
                  <a:cubicBezTo>
                    <a:pt x="857" y="1754"/>
                    <a:pt x="829" y="2253"/>
                    <a:pt x="638" y="2731"/>
                  </a:cubicBezTo>
                  <a:cubicBezTo>
                    <a:pt x="580" y="2881"/>
                    <a:pt x="447" y="2950"/>
                    <a:pt x="314" y="2953"/>
                  </a:cubicBezTo>
                  <a:cubicBezTo>
                    <a:pt x="338" y="3164"/>
                    <a:pt x="358" y="3369"/>
                    <a:pt x="386" y="3561"/>
                  </a:cubicBezTo>
                  <a:lnTo>
                    <a:pt x="386" y="3564"/>
                  </a:lnTo>
                  <a:cubicBezTo>
                    <a:pt x="389" y="3594"/>
                    <a:pt x="392" y="3626"/>
                    <a:pt x="396" y="3656"/>
                  </a:cubicBezTo>
                  <a:cubicBezTo>
                    <a:pt x="396" y="3659"/>
                    <a:pt x="396" y="3663"/>
                    <a:pt x="399" y="3663"/>
                  </a:cubicBezTo>
                  <a:lnTo>
                    <a:pt x="399" y="3670"/>
                  </a:lnTo>
                  <a:lnTo>
                    <a:pt x="399" y="3676"/>
                  </a:lnTo>
                  <a:lnTo>
                    <a:pt x="399" y="3680"/>
                  </a:lnTo>
                  <a:lnTo>
                    <a:pt x="399" y="3687"/>
                  </a:lnTo>
                  <a:cubicBezTo>
                    <a:pt x="399" y="3690"/>
                    <a:pt x="399" y="3694"/>
                    <a:pt x="403" y="3697"/>
                  </a:cubicBezTo>
                  <a:lnTo>
                    <a:pt x="403" y="3707"/>
                  </a:lnTo>
                  <a:lnTo>
                    <a:pt x="403" y="3711"/>
                  </a:lnTo>
                  <a:cubicBezTo>
                    <a:pt x="427" y="3939"/>
                    <a:pt x="444" y="4161"/>
                    <a:pt x="447" y="4380"/>
                  </a:cubicBezTo>
                  <a:cubicBezTo>
                    <a:pt x="823" y="4281"/>
                    <a:pt x="1065" y="4179"/>
                    <a:pt x="1065" y="4089"/>
                  </a:cubicBezTo>
                  <a:lnTo>
                    <a:pt x="1065" y="4086"/>
                  </a:lnTo>
                  <a:cubicBezTo>
                    <a:pt x="1062" y="4066"/>
                    <a:pt x="1062" y="4032"/>
                    <a:pt x="1062" y="3984"/>
                  </a:cubicBezTo>
                  <a:cubicBezTo>
                    <a:pt x="1062" y="3775"/>
                    <a:pt x="1072" y="3342"/>
                    <a:pt x="1072" y="2837"/>
                  </a:cubicBezTo>
                  <a:cubicBezTo>
                    <a:pt x="1072" y="2219"/>
                    <a:pt x="1059" y="1492"/>
                    <a:pt x="983" y="946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7;p25">
              <a:extLst>
                <a:ext uri="{FF2B5EF4-FFF2-40B4-BE49-F238E27FC236}">
                  <a16:creationId xmlns:a16="http://schemas.microsoft.com/office/drawing/2014/main" id="{42797030-05CA-1CF2-3DEE-6B556EEEE8C3}"/>
                </a:ext>
              </a:extLst>
            </p:cNvPr>
            <p:cNvSpPr/>
            <p:nvPr/>
          </p:nvSpPr>
          <p:spPr>
            <a:xfrm flipH="1">
              <a:off x="7087177" y="2235838"/>
              <a:ext cx="20699" cy="43945"/>
            </a:xfrm>
            <a:custGeom>
              <a:avLst/>
              <a:gdLst/>
              <a:ahLst/>
              <a:cxnLst/>
              <a:rect l="l" t="t" r="r" b="b"/>
              <a:pathLst>
                <a:path w="520" h="1104" extrusionOk="0">
                  <a:moveTo>
                    <a:pt x="294" y="1"/>
                  </a:moveTo>
                  <a:lnTo>
                    <a:pt x="1" y="420"/>
                  </a:lnTo>
                  <a:cubicBezTo>
                    <a:pt x="127" y="636"/>
                    <a:pt x="219" y="867"/>
                    <a:pt x="277" y="1103"/>
                  </a:cubicBezTo>
                  <a:lnTo>
                    <a:pt x="519" y="762"/>
                  </a:lnTo>
                  <a:cubicBezTo>
                    <a:pt x="472" y="403"/>
                    <a:pt x="400" y="124"/>
                    <a:pt x="294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8;p25">
              <a:extLst>
                <a:ext uri="{FF2B5EF4-FFF2-40B4-BE49-F238E27FC236}">
                  <a16:creationId xmlns:a16="http://schemas.microsoft.com/office/drawing/2014/main" id="{61427345-6735-B001-627F-55739F5E1E27}"/>
                </a:ext>
              </a:extLst>
            </p:cNvPr>
            <p:cNvSpPr/>
            <p:nvPr/>
          </p:nvSpPr>
          <p:spPr>
            <a:xfrm flipH="1">
              <a:off x="7110985" y="2227837"/>
              <a:ext cx="211603" cy="200339"/>
            </a:xfrm>
            <a:custGeom>
              <a:avLst/>
              <a:gdLst/>
              <a:ahLst/>
              <a:cxnLst/>
              <a:rect l="l" t="t" r="r" b="b"/>
              <a:pathLst>
                <a:path w="5316" h="5033" extrusionOk="0">
                  <a:moveTo>
                    <a:pt x="2162" y="656"/>
                  </a:moveTo>
                  <a:cubicBezTo>
                    <a:pt x="2199" y="656"/>
                    <a:pt x="2236" y="676"/>
                    <a:pt x="2261" y="710"/>
                  </a:cubicBezTo>
                  <a:cubicBezTo>
                    <a:pt x="2277" y="741"/>
                    <a:pt x="2281" y="775"/>
                    <a:pt x="2271" y="809"/>
                  </a:cubicBezTo>
                  <a:cubicBezTo>
                    <a:pt x="2554" y="966"/>
                    <a:pt x="2797" y="1502"/>
                    <a:pt x="2797" y="1980"/>
                  </a:cubicBezTo>
                  <a:cubicBezTo>
                    <a:pt x="2797" y="2632"/>
                    <a:pt x="2417" y="3158"/>
                    <a:pt x="1954" y="3158"/>
                  </a:cubicBezTo>
                  <a:cubicBezTo>
                    <a:pt x="1489" y="3158"/>
                    <a:pt x="1110" y="2632"/>
                    <a:pt x="1110" y="1980"/>
                  </a:cubicBezTo>
                  <a:cubicBezTo>
                    <a:pt x="1110" y="1929"/>
                    <a:pt x="1117" y="1878"/>
                    <a:pt x="1127" y="1826"/>
                  </a:cubicBezTo>
                  <a:lnTo>
                    <a:pt x="1127" y="1826"/>
                  </a:lnTo>
                  <a:cubicBezTo>
                    <a:pt x="991" y="2007"/>
                    <a:pt x="885" y="2198"/>
                    <a:pt x="844" y="2396"/>
                  </a:cubicBezTo>
                  <a:cubicBezTo>
                    <a:pt x="830" y="2447"/>
                    <a:pt x="782" y="2485"/>
                    <a:pt x="731" y="2485"/>
                  </a:cubicBezTo>
                  <a:cubicBezTo>
                    <a:pt x="725" y="2485"/>
                    <a:pt x="714" y="2482"/>
                    <a:pt x="708" y="2482"/>
                  </a:cubicBezTo>
                  <a:cubicBezTo>
                    <a:pt x="646" y="2468"/>
                    <a:pt x="605" y="2410"/>
                    <a:pt x="618" y="2349"/>
                  </a:cubicBezTo>
                  <a:cubicBezTo>
                    <a:pt x="810" y="1468"/>
                    <a:pt x="2049" y="706"/>
                    <a:pt x="2100" y="673"/>
                  </a:cubicBezTo>
                  <a:cubicBezTo>
                    <a:pt x="2121" y="662"/>
                    <a:pt x="2141" y="656"/>
                    <a:pt x="2162" y="656"/>
                  </a:cubicBezTo>
                  <a:close/>
                  <a:moveTo>
                    <a:pt x="2701" y="3380"/>
                  </a:moveTo>
                  <a:cubicBezTo>
                    <a:pt x="2725" y="3380"/>
                    <a:pt x="2748" y="3386"/>
                    <a:pt x="2769" y="3400"/>
                  </a:cubicBezTo>
                  <a:cubicBezTo>
                    <a:pt x="2820" y="3438"/>
                    <a:pt x="2830" y="3509"/>
                    <a:pt x="2793" y="3557"/>
                  </a:cubicBezTo>
                  <a:cubicBezTo>
                    <a:pt x="2663" y="3728"/>
                    <a:pt x="2493" y="3830"/>
                    <a:pt x="2291" y="3857"/>
                  </a:cubicBezTo>
                  <a:cubicBezTo>
                    <a:pt x="2254" y="3865"/>
                    <a:pt x="2213" y="3868"/>
                    <a:pt x="2175" y="3868"/>
                  </a:cubicBezTo>
                  <a:cubicBezTo>
                    <a:pt x="1769" y="3868"/>
                    <a:pt x="1393" y="3591"/>
                    <a:pt x="1376" y="3581"/>
                  </a:cubicBezTo>
                  <a:cubicBezTo>
                    <a:pt x="1329" y="3543"/>
                    <a:pt x="1319" y="3471"/>
                    <a:pt x="1356" y="3424"/>
                  </a:cubicBezTo>
                  <a:cubicBezTo>
                    <a:pt x="1376" y="3393"/>
                    <a:pt x="1410" y="3380"/>
                    <a:pt x="1448" y="3380"/>
                  </a:cubicBezTo>
                  <a:cubicBezTo>
                    <a:pt x="1472" y="3380"/>
                    <a:pt x="1496" y="3386"/>
                    <a:pt x="1516" y="3403"/>
                  </a:cubicBezTo>
                  <a:cubicBezTo>
                    <a:pt x="1519" y="3403"/>
                    <a:pt x="1847" y="3643"/>
                    <a:pt x="2175" y="3643"/>
                  </a:cubicBezTo>
                  <a:cubicBezTo>
                    <a:pt x="2203" y="3643"/>
                    <a:pt x="2233" y="3643"/>
                    <a:pt x="2261" y="3635"/>
                  </a:cubicBezTo>
                  <a:cubicBezTo>
                    <a:pt x="2400" y="3619"/>
                    <a:pt x="2517" y="3547"/>
                    <a:pt x="2609" y="3424"/>
                  </a:cubicBezTo>
                  <a:cubicBezTo>
                    <a:pt x="2633" y="3397"/>
                    <a:pt x="2666" y="3380"/>
                    <a:pt x="2701" y="3380"/>
                  </a:cubicBezTo>
                  <a:close/>
                  <a:moveTo>
                    <a:pt x="4322" y="0"/>
                  </a:moveTo>
                  <a:cubicBezTo>
                    <a:pt x="2991" y="0"/>
                    <a:pt x="1069" y="232"/>
                    <a:pt x="397" y="768"/>
                  </a:cubicBezTo>
                  <a:cubicBezTo>
                    <a:pt x="147" y="966"/>
                    <a:pt x="1" y="1236"/>
                    <a:pt x="1" y="1762"/>
                  </a:cubicBezTo>
                  <a:cubicBezTo>
                    <a:pt x="1" y="2099"/>
                    <a:pt x="62" y="2550"/>
                    <a:pt x="196" y="3158"/>
                  </a:cubicBezTo>
                  <a:cubicBezTo>
                    <a:pt x="509" y="4577"/>
                    <a:pt x="533" y="5032"/>
                    <a:pt x="1311" y="5032"/>
                  </a:cubicBezTo>
                  <a:cubicBezTo>
                    <a:pt x="1380" y="5032"/>
                    <a:pt x="1455" y="5028"/>
                    <a:pt x="1537" y="5021"/>
                  </a:cubicBezTo>
                  <a:cubicBezTo>
                    <a:pt x="1560" y="5021"/>
                    <a:pt x="1585" y="5018"/>
                    <a:pt x="1612" y="5015"/>
                  </a:cubicBezTo>
                  <a:cubicBezTo>
                    <a:pt x="2031" y="4468"/>
                    <a:pt x="2674" y="4011"/>
                    <a:pt x="3462" y="3752"/>
                  </a:cubicBezTo>
                  <a:cubicBezTo>
                    <a:pt x="3858" y="3622"/>
                    <a:pt x="4254" y="3553"/>
                    <a:pt x="4637" y="3540"/>
                  </a:cubicBezTo>
                  <a:cubicBezTo>
                    <a:pt x="4670" y="3414"/>
                    <a:pt x="4780" y="3304"/>
                    <a:pt x="4954" y="3304"/>
                  </a:cubicBezTo>
                  <a:cubicBezTo>
                    <a:pt x="5149" y="3304"/>
                    <a:pt x="5254" y="3430"/>
                    <a:pt x="5282" y="3574"/>
                  </a:cubicBezTo>
                  <a:cubicBezTo>
                    <a:pt x="5292" y="3574"/>
                    <a:pt x="5302" y="3578"/>
                    <a:pt x="5316" y="3578"/>
                  </a:cubicBezTo>
                  <a:cubicBezTo>
                    <a:pt x="5288" y="3386"/>
                    <a:pt x="5268" y="3181"/>
                    <a:pt x="5244" y="2970"/>
                  </a:cubicBezTo>
                  <a:lnTo>
                    <a:pt x="5227" y="2970"/>
                  </a:lnTo>
                  <a:cubicBezTo>
                    <a:pt x="5015" y="2970"/>
                    <a:pt x="4810" y="2813"/>
                    <a:pt x="4910" y="2567"/>
                  </a:cubicBezTo>
                  <a:cubicBezTo>
                    <a:pt x="5159" y="1935"/>
                    <a:pt x="5087" y="1243"/>
                    <a:pt x="4637" y="710"/>
                  </a:cubicBezTo>
                  <a:cubicBezTo>
                    <a:pt x="4425" y="461"/>
                    <a:pt x="4653" y="126"/>
                    <a:pt x="4899" y="126"/>
                  </a:cubicBezTo>
                  <a:cubicBezTo>
                    <a:pt x="4913" y="126"/>
                    <a:pt x="4930" y="126"/>
                    <a:pt x="4944" y="130"/>
                  </a:cubicBezTo>
                  <a:cubicBezTo>
                    <a:pt x="4940" y="92"/>
                    <a:pt x="4933" y="55"/>
                    <a:pt x="4930" y="17"/>
                  </a:cubicBezTo>
                  <a:cubicBezTo>
                    <a:pt x="4749" y="7"/>
                    <a:pt x="4544" y="0"/>
                    <a:pt x="4322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9;p25">
              <a:extLst>
                <a:ext uri="{FF2B5EF4-FFF2-40B4-BE49-F238E27FC236}">
                  <a16:creationId xmlns:a16="http://schemas.microsoft.com/office/drawing/2014/main" id="{5A7D30B4-8B29-63D6-B76E-453170BF6518}"/>
                </a:ext>
              </a:extLst>
            </p:cNvPr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0" y="1"/>
                  </a:moveTo>
                  <a:cubicBezTo>
                    <a:pt x="92" y="1"/>
                    <a:pt x="58" y="14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0" y="7"/>
                    <a:pt x="1407" y="1"/>
                    <a:pt x="1383" y="1"/>
                  </a:cubicBezTo>
                  <a:cubicBezTo>
                    <a:pt x="1348" y="1"/>
                    <a:pt x="1315" y="18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5" y="264"/>
                    <a:pt x="885" y="264"/>
                    <a:pt x="857" y="264"/>
                  </a:cubicBezTo>
                  <a:cubicBezTo>
                    <a:pt x="529" y="264"/>
                    <a:pt x="201" y="24"/>
                    <a:pt x="198" y="24"/>
                  </a:cubicBezTo>
                  <a:cubicBezTo>
                    <a:pt x="178" y="7"/>
                    <a:pt x="154" y="1"/>
                    <a:pt x="130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50;p25">
              <a:extLst>
                <a:ext uri="{FF2B5EF4-FFF2-40B4-BE49-F238E27FC236}">
                  <a16:creationId xmlns:a16="http://schemas.microsoft.com/office/drawing/2014/main" id="{1B44DD91-D3B2-6665-CFD5-FF0DE6A709CC}"/>
                </a:ext>
              </a:extLst>
            </p:cNvPr>
            <p:cNvSpPr/>
            <p:nvPr/>
          </p:nvSpPr>
          <p:spPr>
            <a:xfrm flipH="1">
              <a:off x="7110264" y="2370223"/>
              <a:ext cx="756" cy="6011"/>
            </a:xfrm>
            <a:custGeom>
              <a:avLst/>
              <a:gdLst/>
              <a:ahLst/>
              <a:cxnLst/>
              <a:rect l="l" t="t" r="r" b="b"/>
              <a:pathLst>
                <a:path w="19" h="151" extrusionOk="0">
                  <a:moveTo>
                    <a:pt x="18" y="147"/>
                  </a:moveTo>
                  <a:lnTo>
                    <a:pt x="18" y="151"/>
                  </a:lnTo>
                  <a:lnTo>
                    <a:pt x="18" y="147"/>
                  </a:lnTo>
                  <a:close/>
                  <a:moveTo>
                    <a:pt x="18" y="137"/>
                  </a:moveTo>
                  <a:lnTo>
                    <a:pt x="18" y="137"/>
                  </a:lnTo>
                  <a:lnTo>
                    <a:pt x="18" y="137"/>
                  </a:lnTo>
                  <a:close/>
                  <a:moveTo>
                    <a:pt x="14" y="120"/>
                  </a:moveTo>
                  <a:lnTo>
                    <a:pt x="14" y="127"/>
                  </a:lnTo>
                  <a:lnTo>
                    <a:pt x="14" y="120"/>
                  </a:lnTo>
                  <a:close/>
                  <a:moveTo>
                    <a:pt x="14" y="110"/>
                  </a:moveTo>
                  <a:lnTo>
                    <a:pt x="14" y="116"/>
                  </a:lnTo>
                  <a:lnTo>
                    <a:pt x="14" y="110"/>
                  </a:lnTo>
                  <a:close/>
                  <a:moveTo>
                    <a:pt x="11" y="96"/>
                  </a:moveTo>
                  <a:cubicBezTo>
                    <a:pt x="11" y="99"/>
                    <a:pt x="11" y="103"/>
                    <a:pt x="14" y="103"/>
                  </a:cubicBezTo>
                  <a:cubicBezTo>
                    <a:pt x="11" y="103"/>
                    <a:pt x="11" y="99"/>
                    <a:pt x="11" y="96"/>
                  </a:cubicBezTo>
                  <a:close/>
                  <a:moveTo>
                    <a:pt x="1" y="1"/>
                  </a:moveTo>
                  <a:lnTo>
                    <a:pt x="1" y="4"/>
                  </a:lnTo>
                  <a:cubicBezTo>
                    <a:pt x="4" y="34"/>
                    <a:pt x="7" y="66"/>
                    <a:pt x="11" y="96"/>
                  </a:cubicBezTo>
                  <a:cubicBezTo>
                    <a:pt x="7" y="66"/>
                    <a:pt x="4" y="34"/>
                    <a:pt x="1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2C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51;p25">
              <a:extLst>
                <a:ext uri="{FF2B5EF4-FFF2-40B4-BE49-F238E27FC236}">
                  <a16:creationId xmlns:a16="http://schemas.microsoft.com/office/drawing/2014/main" id="{5B0E11B8-1646-EC27-01CC-0D4F02534209}"/>
                </a:ext>
              </a:extLst>
            </p:cNvPr>
            <p:cNvSpPr/>
            <p:nvPr/>
          </p:nvSpPr>
          <p:spPr>
            <a:xfrm flipH="1">
              <a:off x="7108516" y="2368750"/>
              <a:ext cx="149906" cy="58712"/>
            </a:xfrm>
            <a:custGeom>
              <a:avLst/>
              <a:gdLst/>
              <a:ahLst/>
              <a:cxnLst/>
              <a:rect l="l" t="t" r="r" b="b"/>
              <a:pathLst>
                <a:path w="3766" h="1475" extrusionOk="0">
                  <a:moveTo>
                    <a:pt x="3025" y="0"/>
                  </a:moveTo>
                  <a:cubicBezTo>
                    <a:pt x="2642" y="13"/>
                    <a:pt x="2246" y="82"/>
                    <a:pt x="1850" y="212"/>
                  </a:cubicBezTo>
                  <a:cubicBezTo>
                    <a:pt x="1062" y="471"/>
                    <a:pt x="419" y="928"/>
                    <a:pt x="0" y="1475"/>
                  </a:cubicBezTo>
                  <a:cubicBezTo>
                    <a:pt x="792" y="1403"/>
                    <a:pt x="2758" y="1130"/>
                    <a:pt x="3765" y="857"/>
                  </a:cubicBezTo>
                  <a:cubicBezTo>
                    <a:pt x="3762" y="638"/>
                    <a:pt x="3745" y="416"/>
                    <a:pt x="3721" y="188"/>
                  </a:cubicBezTo>
                  <a:lnTo>
                    <a:pt x="3721" y="184"/>
                  </a:lnTo>
                  <a:lnTo>
                    <a:pt x="3721" y="174"/>
                  </a:lnTo>
                  <a:cubicBezTo>
                    <a:pt x="3717" y="171"/>
                    <a:pt x="3717" y="167"/>
                    <a:pt x="3717" y="164"/>
                  </a:cubicBezTo>
                  <a:lnTo>
                    <a:pt x="3717" y="157"/>
                  </a:lnTo>
                  <a:lnTo>
                    <a:pt x="3717" y="153"/>
                  </a:lnTo>
                  <a:lnTo>
                    <a:pt x="3717" y="147"/>
                  </a:lnTo>
                  <a:lnTo>
                    <a:pt x="3717" y="140"/>
                  </a:lnTo>
                  <a:cubicBezTo>
                    <a:pt x="3714" y="140"/>
                    <a:pt x="3714" y="136"/>
                    <a:pt x="3714" y="133"/>
                  </a:cubicBezTo>
                  <a:cubicBezTo>
                    <a:pt x="3710" y="103"/>
                    <a:pt x="3707" y="71"/>
                    <a:pt x="3704" y="41"/>
                  </a:cubicBezTo>
                  <a:lnTo>
                    <a:pt x="3704" y="38"/>
                  </a:lnTo>
                  <a:cubicBezTo>
                    <a:pt x="3690" y="38"/>
                    <a:pt x="3680" y="34"/>
                    <a:pt x="3670" y="34"/>
                  </a:cubicBezTo>
                  <a:cubicBezTo>
                    <a:pt x="3701" y="222"/>
                    <a:pt x="3591" y="434"/>
                    <a:pt x="3342" y="434"/>
                  </a:cubicBezTo>
                  <a:cubicBezTo>
                    <a:pt x="3079" y="434"/>
                    <a:pt x="2973" y="194"/>
                    <a:pt x="3025" y="0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52;p25">
              <a:extLst>
                <a:ext uri="{FF2B5EF4-FFF2-40B4-BE49-F238E27FC236}">
                  <a16:creationId xmlns:a16="http://schemas.microsoft.com/office/drawing/2014/main" id="{AFA6083E-6C71-F4A1-D753-EA6E6630D27E}"/>
                </a:ext>
              </a:extLst>
            </p:cNvPr>
            <p:cNvSpPr/>
            <p:nvPr/>
          </p:nvSpPr>
          <p:spPr>
            <a:xfrm flipH="1">
              <a:off x="7211253" y="2260001"/>
              <a:ext cx="67191" cy="93542"/>
            </a:xfrm>
            <a:custGeom>
              <a:avLst/>
              <a:gdLst/>
              <a:ahLst/>
              <a:cxnLst/>
              <a:rect l="l" t="t" r="r" b="b"/>
              <a:pathLst>
                <a:path w="1688" h="2350" extrusionOk="0">
                  <a:moveTo>
                    <a:pt x="1312" y="578"/>
                  </a:moveTo>
                  <a:cubicBezTo>
                    <a:pt x="1401" y="578"/>
                    <a:pt x="1472" y="694"/>
                    <a:pt x="1472" y="834"/>
                  </a:cubicBezTo>
                  <a:cubicBezTo>
                    <a:pt x="1472" y="977"/>
                    <a:pt x="1401" y="1094"/>
                    <a:pt x="1312" y="1094"/>
                  </a:cubicBezTo>
                  <a:cubicBezTo>
                    <a:pt x="1223" y="1094"/>
                    <a:pt x="1152" y="977"/>
                    <a:pt x="1152" y="834"/>
                  </a:cubicBezTo>
                  <a:cubicBezTo>
                    <a:pt x="1152" y="694"/>
                    <a:pt x="1223" y="578"/>
                    <a:pt x="1312" y="578"/>
                  </a:cubicBezTo>
                  <a:close/>
                  <a:moveTo>
                    <a:pt x="1162" y="1"/>
                  </a:moveTo>
                  <a:cubicBezTo>
                    <a:pt x="1152" y="21"/>
                    <a:pt x="1135" y="42"/>
                    <a:pt x="1114" y="56"/>
                  </a:cubicBezTo>
                  <a:cubicBezTo>
                    <a:pt x="1104" y="59"/>
                    <a:pt x="428" y="479"/>
                    <a:pt x="18" y="1018"/>
                  </a:cubicBezTo>
                  <a:cubicBezTo>
                    <a:pt x="8" y="1070"/>
                    <a:pt x="1" y="1121"/>
                    <a:pt x="1" y="1172"/>
                  </a:cubicBezTo>
                  <a:cubicBezTo>
                    <a:pt x="1" y="1824"/>
                    <a:pt x="380" y="2350"/>
                    <a:pt x="845" y="2350"/>
                  </a:cubicBezTo>
                  <a:cubicBezTo>
                    <a:pt x="1308" y="2350"/>
                    <a:pt x="1688" y="1824"/>
                    <a:pt x="1688" y="1172"/>
                  </a:cubicBezTo>
                  <a:cubicBezTo>
                    <a:pt x="1688" y="694"/>
                    <a:pt x="1445" y="158"/>
                    <a:pt x="1162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53;p25">
              <a:extLst>
                <a:ext uri="{FF2B5EF4-FFF2-40B4-BE49-F238E27FC236}">
                  <a16:creationId xmlns:a16="http://schemas.microsoft.com/office/drawing/2014/main" id="{4B4CB386-F4C2-263D-BD5A-F889A93B185C}"/>
                </a:ext>
              </a:extLst>
            </p:cNvPr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4;p25">
              <a:extLst>
                <a:ext uri="{FF2B5EF4-FFF2-40B4-BE49-F238E27FC236}">
                  <a16:creationId xmlns:a16="http://schemas.microsoft.com/office/drawing/2014/main" id="{7C59825F-7BDE-092D-AED4-C3541082A35A}"/>
                </a:ext>
              </a:extLst>
            </p:cNvPr>
            <p:cNvSpPr/>
            <p:nvPr/>
          </p:nvSpPr>
          <p:spPr>
            <a:xfrm flipH="1">
              <a:off x="7231753" y="2253910"/>
              <a:ext cx="66753" cy="72843"/>
            </a:xfrm>
            <a:custGeom>
              <a:avLst/>
              <a:gdLst/>
              <a:ahLst/>
              <a:cxnLst/>
              <a:rect l="l" t="t" r="r" b="b"/>
              <a:pathLst>
                <a:path w="1677" h="1830" extrusionOk="0">
                  <a:moveTo>
                    <a:pt x="1557" y="1"/>
                  </a:moveTo>
                  <a:cubicBezTo>
                    <a:pt x="1536" y="1"/>
                    <a:pt x="1516" y="7"/>
                    <a:pt x="1495" y="18"/>
                  </a:cubicBezTo>
                  <a:cubicBezTo>
                    <a:pt x="1444" y="51"/>
                    <a:pt x="205" y="813"/>
                    <a:pt x="13" y="1694"/>
                  </a:cubicBezTo>
                  <a:cubicBezTo>
                    <a:pt x="0" y="1755"/>
                    <a:pt x="41" y="1813"/>
                    <a:pt x="103" y="1827"/>
                  </a:cubicBezTo>
                  <a:cubicBezTo>
                    <a:pt x="109" y="1827"/>
                    <a:pt x="120" y="1830"/>
                    <a:pt x="126" y="1830"/>
                  </a:cubicBezTo>
                  <a:cubicBezTo>
                    <a:pt x="177" y="1830"/>
                    <a:pt x="225" y="1792"/>
                    <a:pt x="239" y="1741"/>
                  </a:cubicBezTo>
                  <a:cubicBezTo>
                    <a:pt x="280" y="1543"/>
                    <a:pt x="386" y="1352"/>
                    <a:pt x="522" y="1171"/>
                  </a:cubicBezTo>
                  <a:cubicBezTo>
                    <a:pt x="932" y="632"/>
                    <a:pt x="1608" y="212"/>
                    <a:pt x="1618" y="209"/>
                  </a:cubicBezTo>
                  <a:cubicBezTo>
                    <a:pt x="1639" y="195"/>
                    <a:pt x="1656" y="174"/>
                    <a:pt x="1666" y="154"/>
                  </a:cubicBezTo>
                  <a:cubicBezTo>
                    <a:pt x="1676" y="120"/>
                    <a:pt x="1672" y="86"/>
                    <a:pt x="1656" y="55"/>
                  </a:cubicBezTo>
                  <a:cubicBezTo>
                    <a:pt x="1631" y="21"/>
                    <a:pt x="1594" y="1"/>
                    <a:pt x="1557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5;p25">
              <a:extLst>
                <a:ext uri="{FF2B5EF4-FFF2-40B4-BE49-F238E27FC236}">
                  <a16:creationId xmlns:a16="http://schemas.microsoft.com/office/drawing/2014/main" id="{EE1839F6-E5B4-50F7-7634-02F96B62F637}"/>
                </a:ext>
              </a:extLst>
            </p:cNvPr>
            <p:cNvSpPr/>
            <p:nvPr/>
          </p:nvSpPr>
          <p:spPr>
            <a:xfrm flipH="1">
              <a:off x="7083675" y="2227837"/>
              <a:ext cx="66872" cy="113603"/>
            </a:xfrm>
            <a:custGeom>
              <a:avLst/>
              <a:gdLst/>
              <a:ahLst/>
              <a:cxnLst/>
              <a:rect l="l" t="t" r="r" b="b"/>
              <a:pathLst>
                <a:path w="1680" h="2854" extrusionOk="0">
                  <a:moveTo>
                    <a:pt x="0" y="0"/>
                  </a:moveTo>
                  <a:lnTo>
                    <a:pt x="0" y="0"/>
                  </a:lnTo>
                  <a:cubicBezTo>
                    <a:pt x="642" y="0"/>
                    <a:pt x="1150" y="55"/>
                    <a:pt x="1311" y="157"/>
                  </a:cubicBezTo>
                  <a:cubicBezTo>
                    <a:pt x="1205" y="89"/>
                    <a:pt x="953" y="41"/>
                    <a:pt x="608" y="17"/>
                  </a:cubicBezTo>
                  <a:cubicBezTo>
                    <a:pt x="427" y="7"/>
                    <a:pt x="222" y="0"/>
                    <a:pt x="0" y="0"/>
                  </a:cubicBezTo>
                  <a:close/>
                  <a:moveTo>
                    <a:pt x="1311" y="157"/>
                  </a:moveTo>
                  <a:lnTo>
                    <a:pt x="1311" y="157"/>
                  </a:lnTo>
                  <a:cubicBezTo>
                    <a:pt x="1433" y="233"/>
                    <a:pt x="1516" y="485"/>
                    <a:pt x="1571" y="828"/>
                  </a:cubicBezTo>
                  <a:lnTo>
                    <a:pt x="1571" y="828"/>
                  </a:lnTo>
                  <a:cubicBezTo>
                    <a:pt x="1524" y="534"/>
                    <a:pt x="1458" y="309"/>
                    <a:pt x="1366" y="202"/>
                  </a:cubicBezTo>
                  <a:cubicBezTo>
                    <a:pt x="1349" y="181"/>
                    <a:pt x="1331" y="167"/>
                    <a:pt x="1311" y="157"/>
                  </a:cubicBezTo>
                  <a:close/>
                  <a:moveTo>
                    <a:pt x="1571" y="828"/>
                  </a:moveTo>
                  <a:cubicBezTo>
                    <a:pt x="1578" y="871"/>
                    <a:pt x="1585" y="916"/>
                    <a:pt x="1591" y="963"/>
                  </a:cubicBezTo>
                  <a:cubicBezTo>
                    <a:pt x="1593" y="975"/>
                    <a:pt x="1594" y="986"/>
                    <a:pt x="1596" y="998"/>
                  </a:cubicBezTo>
                  <a:lnTo>
                    <a:pt x="1596" y="998"/>
                  </a:lnTo>
                  <a:cubicBezTo>
                    <a:pt x="1588" y="939"/>
                    <a:pt x="1580" y="882"/>
                    <a:pt x="1571" y="828"/>
                  </a:cubicBezTo>
                  <a:close/>
                  <a:moveTo>
                    <a:pt x="1596" y="998"/>
                  </a:moveTo>
                  <a:lnTo>
                    <a:pt x="1596" y="998"/>
                  </a:lnTo>
                  <a:cubicBezTo>
                    <a:pt x="1665" y="1540"/>
                    <a:pt x="1680" y="2248"/>
                    <a:pt x="1680" y="2854"/>
                  </a:cubicBezTo>
                  <a:cubicBezTo>
                    <a:pt x="1680" y="2249"/>
                    <a:pt x="1667" y="1540"/>
                    <a:pt x="1596" y="99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6;p25">
              <a:extLst>
                <a:ext uri="{FF2B5EF4-FFF2-40B4-BE49-F238E27FC236}">
                  <a16:creationId xmlns:a16="http://schemas.microsoft.com/office/drawing/2014/main" id="{902DC862-9C74-6995-3B9A-98AD94C3603F}"/>
                </a:ext>
              </a:extLst>
            </p:cNvPr>
            <p:cNvSpPr/>
            <p:nvPr/>
          </p:nvSpPr>
          <p:spPr>
            <a:xfrm flipH="1">
              <a:off x="7286367" y="2309360"/>
              <a:ext cx="94497" cy="139835"/>
            </a:xfrm>
            <a:custGeom>
              <a:avLst/>
              <a:gdLst/>
              <a:ahLst/>
              <a:cxnLst/>
              <a:rect l="l" t="t" r="r" b="b"/>
              <a:pathLst>
                <a:path w="2374" h="3513" extrusionOk="0">
                  <a:moveTo>
                    <a:pt x="236" y="0"/>
                  </a:moveTo>
                  <a:cubicBezTo>
                    <a:pt x="236" y="1"/>
                    <a:pt x="0" y="1629"/>
                    <a:pt x="454" y="1704"/>
                  </a:cubicBezTo>
                  <a:lnTo>
                    <a:pt x="454" y="1704"/>
                  </a:lnTo>
                  <a:lnTo>
                    <a:pt x="236" y="0"/>
                  </a:lnTo>
                  <a:close/>
                  <a:moveTo>
                    <a:pt x="1480" y="1643"/>
                  </a:moveTo>
                  <a:cubicBezTo>
                    <a:pt x="1141" y="1643"/>
                    <a:pt x="759" y="1707"/>
                    <a:pt x="506" y="1707"/>
                  </a:cubicBezTo>
                  <a:cubicBezTo>
                    <a:pt x="499" y="1707"/>
                    <a:pt x="492" y="1707"/>
                    <a:pt x="485" y="1707"/>
                  </a:cubicBezTo>
                  <a:cubicBezTo>
                    <a:pt x="474" y="1707"/>
                    <a:pt x="464" y="1706"/>
                    <a:pt x="454" y="1704"/>
                  </a:cubicBezTo>
                  <a:lnTo>
                    <a:pt x="454" y="1704"/>
                  </a:lnTo>
                  <a:lnTo>
                    <a:pt x="686" y="3512"/>
                  </a:lnTo>
                  <a:cubicBezTo>
                    <a:pt x="1721" y="3230"/>
                    <a:pt x="2373" y="2458"/>
                    <a:pt x="2195" y="1953"/>
                  </a:cubicBezTo>
                  <a:cubicBezTo>
                    <a:pt x="2108" y="1705"/>
                    <a:pt x="1815" y="1643"/>
                    <a:pt x="1480" y="1643"/>
                  </a:cubicBezTo>
                  <a:close/>
                </a:path>
              </a:pathLst>
            </a:custGeom>
            <a:solidFill>
              <a:srgbClr val="FFB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7;p25">
              <a:extLst>
                <a:ext uri="{FF2B5EF4-FFF2-40B4-BE49-F238E27FC236}">
                  <a16:creationId xmlns:a16="http://schemas.microsoft.com/office/drawing/2014/main" id="{AD3CDD63-106E-09CC-8228-8A57696309A7}"/>
                </a:ext>
              </a:extLst>
            </p:cNvPr>
            <p:cNvSpPr/>
            <p:nvPr/>
          </p:nvSpPr>
          <p:spPr>
            <a:xfrm flipH="1">
              <a:off x="7286566" y="2304822"/>
              <a:ext cx="96885" cy="148871"/>
            </a:xfrm>
            <a:custGeom>
              <a:avLst/>
              <a:gdLst/>
              <a:ahLst/>
              <a:cxnLst/>
              <a:rect l="l" t="t" r="r" b="b"/>
              <a:pathLst>
                <a:path w="2434" h="3740" extrusionOk="0">
                  <a:moveTo>
                    <a:pt x="305" y="1"/>
                  </a:moveTo>
                  <a:cubicBezTo>
                    <a:pt x="248" y="1"/>
                    <a:pt x="198" y="40"/>
                    <a:pt x="188" y="97"/>
                  </a:cubicBezTo>
                  <a:cubicBezTo>
                    <a:pt x="168" y="237"/>
                    <a:pt x="1" y="1466"/>
                    <a:pt x="311" y="1821"/>
                  </a:cubicBezTo>
                  <a:cubicBezTo>
                    <a:pt x="373" y="1893"/>
                    <a:pt x="455" y="1931"/>
                    <a:pt x="546" y="1934"/>
                  </a:cubicBezTo>
                  <a:cubicBezTo>
                    <a:pt x="673" y="1934"/>
                    <a:pt x="830" y="1920"/>
                    <a:pt x="994" y="1903"/>
                  </a:cubicBezTo>
                  <a:cubicBezTo>
                    <a:pt x="1171" y="1886"/>
                    <a:pt x="1364" y="1868"/>
                    <a:pt x="1542" y="1868"/>
                  </a:cubicBezTo>
                  <a:cubicBezTo>
                    <a:pt x="1834" y="1868"/>
                    <a:pt x="2085" y="1917"/>
                    <a:pt x="2151" y="2104"/>
                  </a:cubicBezTo>
                  <a:cubicBezTo>
                    <a:pt x="2199" y="2238"/>
                    <a:pt x="2175" y="2402"/>
                    <a:pt x="2079" y="2575"/>
                  </a:cubicBezTo>
                  <a:cubicBezTo>
                    <a:pt x="1865" y="2982"/>
                    <a:pt x="1328" y="3354"/>
                    <a:pt x="721" y="3521"/>
                  </a:cubicBezTo>
                  <a:cubicBezTo>
                    <a:pt x="659" y="3538"/>
                    <a:pt x="625" y="3599"/>
                    <a:pt x="642" y="3658"/>
                  </a:cubicBezTo>
                  <a:cubicBezTo>
                    <a:pt x="656" y="3708"/>
                    <a:pt x="700" y="3740"/>
                    <a:pt x="751" y="3740"/>
                  </a:cubicBezTo>
                  <a:cubicBezTo>
                    <a:pt x="762" y="3740"/>
                    <a:pt x="772" y="3740"/>
                    <a:pt x="782" y="3736"/>
                  </a:cubicBezTo>
                  <a:cubicBezTo>
                    <a:pt x="1458" y="3549"/>
                    <a:pt x="2035" y="3142"/>
                    <a:pt x="2284" y="2678"/>
                  </a:cubicBezTo>
                  <a:cubicBezTo>
                    <a:pt x="2407" y="2449"/>
                    <a:pt x="2434" y="2224"/>
                    <a:pt x="2369" y="2033"/>
                  </a:cubicBezTo>
                  <a:cubicBezTo>
                    <a:pt x="2258" y="1720"/>
                    <a:pt x="1915" y="1645"/>
                    <a:pt x="1537" y="1645"/>
                  </a:cubicBezTo>
                  <a:cubicBezTo>
                    <a:pt x="1349" y="1645"/>
                    <a:pt x="1152" y="1664"/>
                    <a:pt x="970" y="1681"/>
                  </a:cubicBezTo>
                  <a:cubicBezTo>
                    <a:pt x="820" y="1695"/>
                    <a:pt x="677" y="1709"/>
                    <a:pt x="567" y="1709"/>
                  </a:cubicBezTo>
                  <a:cubicBezTo>
                    <a:pt x="561" y="1709"/>
                    <a:pt x="555" y="1709"/>
                    <a:pt x="549" y="1709"/>
                  </a:cubicBezTo>
                  <a:cubicBezTo>
                    <a:pt x="531" y="1709"/>
                    <a:pt x="511" y="1705"/>
                    <a:pt x="485" y="1674"/>
                  </a:cubicBezTo>
                  <a:cubicBezTo>
                    <a:pt x="301" y="1466"/>
                    <a:pt x="345" y="616"/>
                    <a:pt x="414" y="128"/>
                  </a:cubicBezTo>
                  <a:cubicBezTo>
                    <a:pt x="424" y="70"/>
                    <a:pt x="379" y="12"/>
                    <a:pt x="318" y="1"/>
                  </a:cubicBezTo>
                  <a:cubicBezTo>
                    <a:pt x="314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8;p25">
              <a:extLst>
                <a:ext uri="{FF2B5EF4-FFF2-40B4-BE49-F238E27FC236}">
                  <a16:creationId xmlns:a16="http://schemas.microsoft.com/office/drawing/2014/main" id="{14B3A6D1-5459-ABDC-589B-04AB22FEF9B8}"/>
                </a:ext>
              </a:extLst>
            </p:cNvPr>
            <p:cNvSpPr/>
            <p:nvPr/>
          </p:nvSpPr>
          <p:spPr>
            <a:xfrm flipH="1">
              <a:off x="7092193" y="2232972"/>
              <a:ext cx="33635" cy="113086"/>
            </a:xfrm>
            <a:custGeom>
              <a:avLst/>
              <a:gdLst/>
              <a:ahLst/>
              <a:cxnLst/>
              <a:rect l="l" t="t" r="r" b="b"/>
              <a:pathLst>
                <a:path w="845" h="2841" extrusionOk="0">
                  <a:moveTo>
                    <a:pt x="1" y="1"/>
                  </a:moveTo>
                  <a:lnTo>
                    <a:pt x="1" y="1"/>
                  </a:lnTo>
                  <a:cubicBezTo>
                    <a:pt x="42" y="328"/>
                    <a:pt x="79" y="656"/>
                    <a:pt x="113" y="977"/>
                  </a:cubicBezTo>
                  <a:lnTo>
                    <a:pt x="452" y="492"/>
                  </a:lnTo>
                  <a:cubicBezTo>
                    <a:pt x="373" y="359"/>
                    <a:pt x="280" y="229"/>
                    <a:pt x="178" y="110"/>
                  </a:cubicBezTo>
                  <a:cubicBezTo>
                    <a:pt x="124" y="45"/>
                    <a:pt x="62" y="11"/>
                    <a:pt x="1" y="1"/>
                  </a:cubicBezTo>
                  <a:close/>
                  <a:moveTo>
                    <a:pt x="728" y="1175"/>
                  </a:moveTo>
                  <a:lnTo>
                    <a:pt x="206" y="1909"/>
                  </a:lnTo>
                  <a:cubicBezTo>
                    <a:pt x="236" y="2233"/>
                    <a:pt x="267" y="2544"/>
                    <a:pt x="301" y="2841"/>
                  </a:cubicBezTo>
                  <a:cubicBezTo>
                    <a:pt x="434" y="2838"/>
                    <a:pt x="567" y="2769"/>
                    <a:pt x="625" y="2619"/>
                  </a:cubicBezTo>
                  <a:cubicBezTo>
                    <a:pt x="816" y="2141"/>
                    <a:pt x="844" y="1642"/>
                    <a:pt x="728" y="117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9;p25">
              <a:extLst>
                <a:ext uri="{FF2B5EF4-FFF2-40B4-BE49-F238E27FC236}">
                  <a16:creationId xmlns:a16="http://schemas.microsoft.com/office/drawing/2014/main" id="{23CAAF94-52FB-2CF9-44CE-83196546283C}"/>
                </a:ext>
              </a:extLst>
            </p:cNvPr>
            <p:cNvSpPr/>
            <p:nvPr/>
          </p:nvSpPr>
          <p:spPr>
            <a:xfrm flipH="1">
              <a:off x="7096850" y="2252557"/>
              <a:ext cx="24480" cy="56404"/>
            </a:xfrm>
            <a:custGeom>
              <a:avLst/>
              <a:gdLst/>
              <a:ahLst/>
              <a:cxnLst/>
              <a:rect l="l" t="t" r="r" b="b"/>
              <a:pathLst>
                <a:path w="615" h="1417" extrusionOk="0">
                  <a:moveTo>
                    <a:pt x="339" y="0"/>
                  </a:moveTo>
                  <a:lnTo>
                    <a:pt x="0" y="485"/>
                  </a:lnTo>
                  <a:cubicBezTo>
                    <a:pt x="31" y="802"/>
                    <a:pt x="62" y="1117"/>
                    <a:pt x="93" y="1417"/>
                  </a:cubicBezTo>
                  <a:lnTo>
                    <a:pt x="615" y="683"/>
                  </a:lnTo>
                  <a:cubicBezTo>
                    <a:pt x="557" y="447"/>
                    <a:pt x="465" y="216"/>
                    <a:pt x="339" y="0"/>
                  </a:cubicBezTo>
                  <a:close/>
                </a:path>
              </a:pathLst>
            </a:custGeom>
            <a:solidFill>
              <a:srgbClr val="9AA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60;p25">
              <a:extLst>
                <a:ext uri="{FF2B5EF4-FFF2-40B4-BE49-F238E27FC236}">
                  <a16:creationId xmlns:a16="http://schemas.microsoft.com/office/drawing/2014/main" id="{D1F08536-F211-3D16-1BC4-CAAB774BFC22}"/>
                </a:ext>
              </a:extLst>
            </p:cNvPr>
            <p:cNvSpPr/>
            <p:nvPr/>
          </p:nvSpPr>
          <p:spPr>
            <a:xfrm flipH="1">
              <a:off x="7113847" y="2232853"/>
              <a:ext cx="32640" cy="113205"/>
            </a:xfrm>
            <a:custGeom>
              <a:avLst/>
              <a:gdLst/>
              <a:ahLst/>
              <a:cxnLst/>
              <a:rect l="l" t="t" r="r" b="b"/>
              <a:pathLst>
                <a:path w="820" h="2844" extrusionOk="0">
                  <a:moveTo>
                    <a:pt x="475" y="0"/>
                  </a:moveTo>
                  <a:cubicBezTo>
                    <a:pt x="229" y="0"/>
                    <a:pt x="1" y="335"/>
                    <a:pt x="213" y="584"/>
                  </a:cubicBezTo>
                  <a:cubicBezTo>
                    <a:pt x="663" y="1117"/>
                    <a:pt x="735" y="1809"/>
                    <a:pt x="486" y="2441"/>
                  </a:cubicBezTo>
                  <a:cubicBezTo>
                    <a:pt x="386" y="2687"/>
                    <a:pt x="591" y="2844"/>
                    <a:pt x="803" y="2844"/>
                  </a:cubicBezTo>
                  <a:lnTo>
                    <a:pt x="820" y="2844"/>
                  </a:lnTo>
                  <a:cubicBezTo>
                    <a:pt x="786" y="2547"/>
                    <a:pt x="755" y="2236"/>
                    <a:pt x="725" y="1912"/>
                  </a:cubicBezTo>
                  <a:cubicBezTo>
                    <a:pt x="694" y="1612"/>
                    <a:pt x="663" y="1297"/>
                    <a:pt x="632" y="980"/>
                  </a:cubicBezTo>
                  <a:cubicBezTo>
                    <a:pt x="598" y="659"/>
                    <a:pt x="561" y="331"/>
                    <a:pt x="520" y="4"/>
                  </a:cubicBezTo>
                  <a:cubicBezTo>
                    <a:pt x="506" y="0"/>
                    <a:pt x="489" y="0"/>
                    <a:pt x="475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61;p25">
              <a:extLst>
                <a:ext uri="{FF2B5EF4-FFF2-40B4-BE49-F238E27FC236}">
                  <a16:creationId xmlns:a16="http://schemas.microsoft.com/office/drawing/2014/main" id="{C0B51890-9D95-ED14-AEEB-7DE5252E1B2C}"/>
                </a:ext>
              </a:extLst>
            </p:cNvPr>
            <p:cNvSpPr/>
            <p:nvPr/>
          </p:nvSpPr>
          <p:spPr>
            <a:xfrm flipH="1">
              <a:off x="7112335" y="2359356"/>
              <a:ext cx="25714" cy="10747"/>
            </a:xfrm>
            <a:custGeom>
              <a:avLst/>
              <a:gdLst/>
              <a:ahLst/>
              <a:cxnLst/>
              <a:rect l="l" t="t" r="r" b="b"/>
              <a:pathLst>
                <a:path w="646" h="270" extrusionOk="0">
                  <a:moveTo>
                    <a:pt x="318" y="0"/>
                  </a:moveTo>
                  <a:cubicBezTo>
                    <a:pt x="144" y="0"/>
                    <a:pt x="34" y="110"/>
                    <a:pt x="1" y="236"/>
                  </a:cubicBezTo>
                  <a:lnTo>
                    <a:pt x="127" y="236"/>
                  </a:lnTo>
                  <a:cubicBezTo>
                    <a:pt x="304" y="236"/>
                    <a:pt x="478" y="246"/>
                    <a:pt x="646" y="270"/>
                  </a:cubicBezTo>
                  <a:cubicBezTo>
                    <a:pt x="618" y="126"/>
                    <a:pt x="513" y="0"/>
                    <a:pt x="318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62;p25">
              <a:extLst>
                <a:ext uri="{FF2B5EF4-FFF2-40B4-BE49-F238E27FC236}">
                  <a16:creationId xmlns:a16="http://schemas.microsoft.com/office/drawing/2014/main" id="{7D226372-8B47-7C6B-2E53-BE9F15DED1F8}"/>
                </a:ext>
              </a:extLst>
            </p:cNvPr>
            <p:cNvSpPr/>
            <p:nvPr/>
          </p:nvSpPr>
          <p:spPr>
            <a:xfrm flipH="1">
              <a:off x="7111101" y="2368750"/>
              <a:ext cx="28978" cy="17275"/>
            </a:xfrm>
            <a:custGeom>
              <a:avLst/>
              <a:gdLst/>
              <a:ahLst/>
              <a:cxnLst/>
              <a:rect l="l" t="t" r="r" b="b"/>
              <a:pathLst>
                <a:path w="728" h="434" extrusionOk="0">
                  <a:moveTo>
                    <a:pt x="52" y="0"/>
                  </a:moveTo>
                  <a:cubicBezTo>
                    <a:pt x="0" y="194"/>
                    <a:pt x="106" y="434"/>
                    <a:pt x="369" y="434"/>
                  </a:cubicBezTo>
                  <a:cubicBezTo>
                    <a:pt x="618" y="434"/>
                    <a:pt x="728" y="222"/>
                    <a:pt x="697" y="34"/>
                  </a:cubicBezTo>
                  <a:cubicBezTo>
                    <a:pt x="529" y="10"/>
                    <a:pt x="355" y="0"/>
                    <a:pt x="178" y="0"/>
                  </a:cubicBezTo>
                  <a:close/>
                </a:path>
              </a:pathLst>
            </a:custGeom>
            <a:solidFill>
              <a:srgbClr val="EBD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63;p25">
              <a:extLst>
                <a:ext uri="{FF2B5EF4-FFF2-40B4-BE49-F238E27FC236}">
                  <a16:creationId xmlns:a16="http://schemas.microsoft.com/office/drawing/2014/main" id="{1A7B80AC-612F-E41A-4904-175583CA8346}"/>
                </a:ext>
              </a:extLst>
            </p:cNvPr>
            <p:cNvSpPr/>
            <p:nvPr/>
          </p:nvSpPr>
          <p:spPr>
            <a:xfrm flipH="1">
              <a:off x="7457770" y="2285954"/>
              <a:ext cx="52742" cy="105921"/>
            </a:xfrm>
            <a:custGeom>
              <a:avLst/>
              <a:gdLst/>
              <a:ahLst/>
              <a:cxnLst/>
              <a:rect l="l" t="t" r="r" b="b"/>
              <a:pathLst>
                <a:path w="1325" h="2661" extrusionOk="0">
                  <a:moveTo>
                    <a:pt x="492" y="1"/>
                  </a:moveTo>
                  <a:cubicBezTo>
                    <a:pt x="236" y="1"/>
                    <a:pt x="1" y="336"/>
                    <a:pt x="236" y="578"/>
                  </a:cubicBezTo>
                  <a:cubicBezTo>
                    <a:pt x="642" y="995"/>
                    <a:pt x="438" y="1762"/>
                    <a:pt x="315" y="2244"/>
                  </a:cubicBezTo>
                  <a:cubicBezTo>
                    <a:pt x="253" y="2496"/>
                    <a:pt x="469" y="2660"/>
                    <a:pt x="669" y="2660"/>
                  </a:cubicBezTo>
                  <a:cubicBezTo>
                    <a:pt x="806" y="2660"/>
                    <a:pt x="936" y="2589"/>
                    <a:pt x="977" y="2421"/>
                  </a:cubicBezTo>
                  <a:cubicBezTo>
                    <a:pt x="1168" y="1667"/>
                    <a:pt x="1325" y="725"/>
                    <a:pt x="721" y="103"/>
                  </a:cubicBezTo>
                  <a:cubicBezTo>
                    <a:pt x="649" y="32"/>
                    <a:pt x="571" y="1"/>
                    <a:pt x="492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64;p25">
              <a:extLst>
                <a:ext uri="{FF2B5EF4-FFF2-40B4-BE49-F238E27FC236}">
                  <a16:creationId xmlns:a16="http://schemas.microsoft.com/office/drawing/2014/main" id="{2830D71B-EBEC-A135-8B32-68605FD24765}"/>
                </a:ext>
              </a:extLst>
            </p:cNvPr>
            <p:cNvSpPr/>
            <p:nvPr/>
          </p:nvSpPr>
          <p:spPr>
            <a:xfrm flipH="1">
              <a:off x="7471861" y="2401590"/>
              <a:ext cx="35227" cy="26709"/>
            </a:xfrm>
            <a:custGeom>
              <a:avLst/>
              <a:gdLst/>
              <a:ahLst/>
              <a:cxnLst/>
              <a:rect l="l" t="t" r="r" b="b"/>
              <a:pathLst>
                <a:path w="885" h="671" extrusionOk="0">
                  <a:moveTo>
                    <a:pt x="440" y="1"/>
                  </a:moveTo>
                  <a:cubicBezTo>
                    <a:pt x="0" y="1"/>
                    <a:pt x="0" y="670"/>
                    <a:pt x="440" y="670"/>
                  </a:cubicBezTo>
                  <a:cubicBezTo>
                    <a:pt x="884" y="670"/>
                    <a:pt x="884" y="1"/>
                    <a:pt x="440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65;p25">
              <a:extLst>
                <a:ext uri="{FF2B5EF4-FFF2-40B4-BE49-F238E27FC236}">
                  <a16:creationId xmlns:a16="http://schemas.microsoft.com/office/drawing/2014/main" id="{DA16FB8C-71F0-C58F-2A2B-70D873E7164D}"/>
                </a:ext>
              </a:extLst>
            </p:cNvPr>
            <p:cNvSpPr/>
            <p:nvPr/>
          </p:nvSpPr>
          <p:spPr>
            <a:xfrm flipH="1">
              <a:off x="7504865" y="2680868"/>
              <a:ext cx="265818" cy="261200"/>
            </a:xfrm>
            <a:custGeom>
              <a:avLst/>
              <a:gdLst/>
              <a:ahLst/>
              <a:cxnLst/>
              <a:rect l="l" t="t" r="r" b="b"/>
              <a:pathLst>
                <a:path w="6678" h="6562" extrusionOk="0">
                  <a:moveTo>
                    <a:pt x="4519" y="0"/>
                  </a:moveTo>
                  <a:cubicBezTo>
                    <a:pt x="0" y="215"/>
                    <a:pt x="925" y="5462"/>
                    <a:pt x="1639" y="6059"/>
                  </a:cubicBezTo>
                  <a:cubicBezTo>
                    <a:pt x="2017" y="6380"/>
                    <a:pt x="2540" y="6550"/>
                    <a:pt x="3103" y="6561"/>
                  </a:cubicBezTo>
                  <a:cubicBezTo>
                    <a:pt x="3977" y="6145"/>
                    <a:pt x="5612" y="5865"/>
                    <a:pt x="6086" y="3892"/>
                  </a:cubicBezTo>
                  <a:cubicBezTo>
                    <a:pt x="6677" y="1423"/>
                    <a:pt x="5584" y="127"/>
                    <a:pt x="4519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66;p25">
              <a:extLst>
                <a:ext uri="{FF2B5EF4-FFF2-40B4-BE49-F238E27FC236}">
                  <a16:creationId xmlns:a16="http://schemas.microsoft.com/office/drawing/2014/main" id="{FFA9755B-C1E3-EA33-0D92-4A631AD00A82}"/>
                </a:ext>
              </a:extLst>
            </p:cNvPr>
            <p:cNvSpPr/>
            <p:nvPr/>
          </p:nvSpPr>
          <p:spPr>
            <a:xfrm flipH="1">
              <a:off x="7473098" y="2680868"/>
              <a:ext cx="198428" cy="262673"/>
            </a:xfrm>
            <a:custGeom>
              <a:avLst/>
              <a:gdLst/>
              <a:ahLst/>
              <a:cxnLst/>
              <a:rect l="l" t="t" r="r" b="b"/>
              <a:pathLst>
                <a:path w="4985" h="6599" extrusionOk="0">
                  <a:moveTo>
                    <a:pt x="2028" y="0"/>
                  </a:moveTo>
                  <a:cubicBezTo>
                    <a:pt x="2028" y="0"/>
                    <a:pt x="4172" y="1000"/>
                    <a:pt x="3575" y="3281"/>
                  </a:cubicBezTo>
                  <a:cubicBezTo>
                    <a:pt x="3076" y="5178"/>
                    <a:pt x="1943" y="6482"/>
                    <a:pt x="0" y="6482"/>
                  </a:cubicBezTo>
                  <a:cubicBezTo>
                    <a:pt x="328" y="6561"/>
                    <a:pt x="638" y="6598"/>
                    <a:pt x="930" y="6598"/>
                  </a:cubicBezTo>
                  <a:cubicBezTo>
                    <a:pt x="2255" y="6598"/>
                    <a:pt x="3220" y="5828"/>
                    <a:pt x="3841" y="4609"/>
                  </a:cubicBezTo>
                  <a:cubicBezTo>
                    <a:pt x="4985" y="2362"/>
                    <a:pt x="3862" y="89"/>
                    <a:pt x="2028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051817-630C-B1FE-17B2-EE1DE92046C7}"/>
              </a:ext>
            </a:extLst>
          </p:cNvPr>
          <p:cNvSpPr txBox="1"/>
          <p:nvPr/>
        </p:nvSpPr>
        <p:spPr>
          <a:xfrm>
            <a:off x="2537460" y="1386840"/>
            <a:ext cx="3787140" cy="307777"/>
          </a:xfrm>
          <a:prstGeom prst="rect">
            <a:avLst/>
          </a:prstGeom>
          <a:solidFill>
            <a:srgbClr val="C791B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 you like to work with a team?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F11C8-E682-D769-5478-A387C8B7B34D}"/>
              </a:ext>
            </a:extLst>
          </p:cNvPr>
          <p:cNvSpPr txBox="1"/>
          <p:nvPr/>
        </p:nvSpPr>
        <p:spPr>
          <a:xfrm>
            <a:off x="4174561" y="2507112"/>
            <a:ext cx="586740" cy="307777"/>
          </a:xfrm>
          <a:prstGeom prst="rect">
            <a:avLst/>
          </a:prstGeom>
          <a:solidFill>
            <a:srgbClr val="36C95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D4C2A-6A8E-D163-A1C4-6258981D3CC8}"/>
              </a:ext>
            </a:extLst>
          </p:cNvPr>
          <p:cNvSpPr txBox="1"/>
          <p:nvPr/>
        </p:nvSpPr>
        <p:spPr>
          <a:xfrm>
            <a:off x="4174561" y="1937451"/>
            <a:ext cx="586740" cy="307777"/>
          </a:xfrm>
          <a:prstGeom prst="rect">
            <a:avLst/>
          </a:prstGeom>
          <a:solidFill>
            <a:srgbClr val="EFEE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89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007016-7095-22AD-E87F-45BB6AD2C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6AE8FD4-7D07-1B9C-EA5E-D87BEC862808}"/>
              </a:ext>
            </a:extLst>
          </p:cNvPr>
          <p:cNvSpPr txBox="1">
            <a:spLocks/>
          </p:cNvSpPr>
          <p:nvPr/>
        </p:nvSpPr>
        <p:spPr>
          <a:xfrm>
            <a:off x="527824" y="1282075"/>
            <a:ext cx="8424000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sz="16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58D4A63-25EF-F0C7-3D14-84DA30A4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12" name="Google Shape;777;p29">
            <a:extLst>
              <a:ext uri="{FF2B5EF4-FFF2-40B4-BE49-F238E27FC236}">
                <a16:creationId xmlns:a16="http://schemas.microsoft.com/office/drawing/2014/main" id="{7155A923-4980-3B91-1BA0-ED3DA66778F1}"/>
              </a:ext>
            </a:extLst>
          </p:cNvPr>
          <p:cNvGrpSpPr/>
          <p:nvPr/>
        </p:nvGrpSpPr>
        <p:grpSpPr>
          <a:xfrm>
            <a:off x="6218448" y="3261094"/>
            <a:ext cx="2080198" cy="1708719"/>
            <a:chOff x="755856" y="1978199"/>
            <a:chExt cx="3078801" cy="2763652"/>
          </a:xfrm>
        </p:grpSpPr>
        <p:sp>
          <p:nvSpPr>
            <p:cNvPr id="13" name="Google Shape;778;p29">
              <a:extLst>
                <a:ext uri="{FF2B5EF4-FFF2-40B4-BE49-F238E27FC236}">
                  <a16:creationId xmlns:a16="http://schemas.microsoft.com/office/drawing/2014/main" id="{80F392FD-E194-C2DF-48FF-A1550631F099}"/>
                </a:ext>
              </a:extLst>
            </p:cNvPr>
            <p:cNvSpPr/>
            <p:nvPr/>
          </p:nvSpPr>
          <p:spPr>
            <a:xfrm>
              <a:off x="1368680" y="3485360"/>
              <a:ext cx="1335134" cy="1076407"/>
            </a:xfrm>
            <a:custGeom>
              <a:avLst/>
              <a:gdLst/>
              <a:ahLst/>
              <a:cxnLst/>
              <a:rect l="l" t="t" r="r" b="b"/>
              <a:pathLst>
                <a:path w="37965" h="30608" extrusionOk="0">
                  <a:moveTo>
                    <a:pt x="2551" y="0"/>
                  </a:moveTo>
                  <a:cubicBezTo>
                    <a:pt x="0" y="0"/>
                    <a:pt x="1410" y="11200"/>
                    <a:pt x="1190" y="13802"/>
                  </a:cubicBezTo>
                  <a:cubicBezTo>
                    <a:pt x="961" y="16579"/>
                    <a:pt x="5280" y="30454"/>
                    <a:pt x="11444" y="30606"/>
                  </a:cubicBezTo>
                  <a:cubicBezTo>
                    <a:pt x="11492" y="30607"/>
                    <a:pt x="11541" y="30608"/>
                    <a:pt x="11589" y="30608"/>
                  </a:cubicBezTo>
                  <a:cubicBezTo>
                    <a:pt x="17757" y="30608"/>
                    <a:pt x="26883" y="20806"/>
                    <a:pt x="28560" y="19659"/>
                  </a:cubicBezTo>
                  <a:cubicBezTo>
                    <a:pt x="29584" y="18960"/>
                    <a:pt x="30646" y="18372"/>
                    <a:pt x="31218" y="18372"/>
                  </a:cubicBezTo>
                  <a:cubicBezTo>
                    <a:pt x="31465" y="18372"/>
                    <a:pt x="31621" y="18481"/>
                    <a:pt x="31644" y="18736"/>
                  </a:cubicBezTo>
                  <a:cubicBezTo>
                    <a:pt x="31686" y="19221"/>
                    <a:pt x="32104" y="20972"/>
                    <a:pt x="32801" y="20972"/>
                  </a:cubicBezTo>
                  <a:cubicBezTo>
                    <a:pt x="33248" y="20972"/>
                    <a:pt x="33535" y="20230"/>
                    <a:pt x="33683" y="19704"/>
                  </a:cubicBezTo>
                  <a:cubicBezTo>
                    <a:pt x="33702" y="19637"/>
                    <a:pt x="33759" y="19603"/>
                    <a:pt x="33816" y="19603"/>
                  </a:cubicBezTo>
                  <a:cubicBezTo>
                    <a:pt x="33871" y="19603"/>
                    <a:pt x="33925" y="19634"/>
                    <a:pt x="33945" y="19696"/>
                  </a:cubicBezTo>
                  <a:cubicBezTo>
                    <a:pt x="34117" y="20196"/>
                    <a:pt x="34437" y="20894"/>
                    <a:pt x="34880" y="20894"/>
                  </a:cubicBezTo>
                  <a:cubicBezTo>
                    <a:pt x="35368" y="20894"/>
                    <a:pt x="35664" y="20249"/>
                    <a:pt x="35799" y="19865"/>
                  </a:cubicBezTo>
                  <a:cubicBezTo>
                    <a:pt x="35814" y="19818"/>
                    <a:pt x="35854" y="19794"/>
                    <a:pt x="35895" y="19794"/>
                  </a:cubicBezTo>
                  <a:cubicBezTo>
                    <a:pt x="35934" y="19794"/>
                    <a:pt x="35972" y="19814"/>
                    <a:pt x="35992" y="19856"/>
                  </a:cubicBezTo>
                  <a:cubicBezTo>
                    <a:pt x="36152" y="20196"/>
                    <a:pt x="36491" y="20742"/>
                    <a:pt x="37034" y="20742"/>
                  </a:cubicBezTo>
                  <a:cubicBezTo>
                    <a:pt x="37061" y="20742"/>
                    <a:pt x="37088" y="20740"/>
                    <a:pt x="37115" y="20738"/>
                  </a:cubicBezTo>
                  <a:cubicBezTo>
                    <a:pt x="37965" y="20664"/>
                    <a:pt x="37501" y="17966"/>
                    <a:pt x="37501" y="17966"/>
                  </a:cubicBezTo>
                  <a:cubicBezTo>
                    <a:pt x="37261" y="16219"/>
                    <a:pt x="35560" y="15271"/>
                    <a:pt x="32620" y="15271"/>
                  </a:cubicBezTo>
                  <a:cubicBezTo>
                    <a:pt x="31798" y="15271"/>
                    <a:pt x="30879" y="15345"/>
                    <a:pt x="29869" y="15496"/>
                  </a:cubicBezTo>
                  <a:cubicBezTo>
                    <a:pt x="25891" y="16096"/>
                    <a:pt x="15345" y="23714"/>
                    <a:pt x="11547" y="23714"/>
                  </a:cubicBezTo>
                  <a:cubicBezTo>
                    <a:pt x="10931" y="23714"/>
                    <a:pt x="10492" y="23514"/>
                    <a:pt x="10288" y="23051"/>
                  </a:cubicBezTo>
                  <a:cubicBezTo>
                    <a:pt x="8824" y="19738"/>
                    <a:pt x="6432" y="1855"/>
                    <a:pt x="3119" y="157"/>
                  </a:cubicBezTo>
                  <a:cubicBezTo>
                    <a:pt x="2911" y="50"/>
                    <a:pt x="2722" y="0"/>
                    <a:pt x="2551" y="0"/>
                  </a:cubicBezTo>
                  <a:close/>
                </a:path>
              </a:pathLst>
            </a:custGeom>
            <a:solidFill>
              <a:srgbClr val="F1C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9;p29">
              <a:extLst>
                <a:ext uri="{FF2B5EF4-FFF2-40B4-BE49-F238E27FC236}">
                  <a16:creationId xmlns:a16="http://schemas.microsoft.com/office/drawing/2014/main" id="{5765DC5E-9BD4-B58C-6F7F-D0643E42A6EA}"/>
                </a:ext>
              </a:extLst>
            </p:cNvPr>
            <p:cNvSpPr/>
            <p:nvPr/>
          </p:nvSpPr>
          <p:spPr>
            <a:xfrm>
              <a:off x="1361928" y="3455046"/>
              <a:ext cx="332649" cy="604424"/>
            </a:xfrm>
            <a:custGeom>
              <a:avLst/>
              <a:gdLst/>
              <a:ahLst/>
              <a:cxnLst/>
              <a:rect l="l" t="t" r="r" b="b"/>
              <a:pathLst>
                <a:path w="9459" h="17187" extrusionOk="0">
                  <a:moveTo>
                    <a:pt x="2918" y="0"/>
                  </a:moveTo>
                  <a:cubicBezTo>
                    <a:pt x="1187" y="0"/>
                    <a:pt x="710" y="3076"/>
                    <a:pt x="369" y="6194"/>
                  </a:cubicBezTo>
                  <a:cubicBezTo>
                    <a:pt x="0" y="9579"/>
                    <a:pt x="1321" y="17187"/>
                    <a:pt x="1321" y="17187"/>
                  </a:cubicBezTo>
                  <a:lnTo>
                    <a:pt x="9459" y="14492"/>
                  </a:lnTo>
                  <a:cubicBezTo>
                    <a:pt x="9459" y="14492"/>
                    <a:pt x="5497" y="649"/>
                    <a:pt x="3380" y="67"/>
                  </a:cubicBezTo>
                  <a:cubicBezTo>
                    <a:pt x="3217" y="22"/>
                    <a:pt x="3063" y="0"/>
                    <a:pt x="2918" y="0"/>
                  </a:cubicBezTo>
                  <a:close/>
                </a:path>
              </a:pathLst>
            </a:custGeom>
            <a:solidFill>
              <a:srgbClr val="2AB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0;p29">
              <a:extLst>
                <a:ext uri="{FF2B5EF4-FFF2-40B4-BE49-F238E27FC236}">
                  <a16:creationId xmlns:a16="http://schemas.microsoft.com/office/drawing/2014/main" id="{ADB568DF-02FB-FB7E-4427-E7D5DA7D59DF}"/>
                </a:ext>
              </a:extLst>
            </p:cNvPr>
            <p:cNvSpPr/>
            <p:nvPr/>
          </p:nvSpPr>
          <p:spPr>
            <a:xfrm>
              <a:off x="2948709" y="4237727"/>
              <a:ext cx="76173" cy="45753"/>
            </a:xfrm>
            <a:custGeom>
              <a:avLst/>
              <a:gdLst/>
              <a:ahLst/>
              <a:cxnLst/>
              <a:rect l="l" t="t" r="r" b="b"/>
              <a:pathLst>
                <a:path w="2166" h="1301" extrusionOk="0">
                  <a:moveTo>
                    <a:pt x="8" y="0"/>
                  </a:moveTo>
                  <a:cubicBezTo>
                    <a:pt x="4" y="0"/>
                    <a:pt x="0" y="4"/>
                    <a:pt x="0" y="12"/>
                  </a:cubicBezTo>
                  <a:lnTo>
                    <a:pt x="0" y="1288"/>
                  </a:lnTo>
                  <a:cubicBezTo>
                    <a:pt x="0" y="1297"/>
                    <a:pt x="4" y="1301"/>
                    <a:pt x="8" y="1301"/>
                  </a:cubicBezTo>
                  <a:lnTo>
                    <a:pt x="2153" y="1301"/>
                  </a:lnTo>
                  <a:cubicBezTo>
                    <a:pt x="2157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57" y="0"/>
                    <a:pt x="2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1;p29">
              <a:extLst>
                <a:ext uri="{FF2B5EF4-FFF2-40B4-BE49-F238E27FC236}">
                  <a16:creationId xmlns:a16="http://schemas.microsoft.com/office/drawing/2014/main" id="{EFBEC3D7-06B1-7C43-8646-35BF02B76427}"/>
                </a:ext>
              </a:extLst>
            </p:cNvPr>
            <p:cNvSpPr/>
            <p:nvPr/>
          </p:nvSpPr>
          <p:spPr>
            <a:xfrm>
              <a:off x="2840816" y="4237727"/>
              <a:ext cx="76173" cy="45753"/>
            </a:xfrm>
            <a:custGeom>
              <a:avLst/>
              <a:gdLst/>
              <a:ahLst/>
              <a:cxnLst/>
              <a:rect l="l" t="t" r="r" b="b"/>
              <a:pathLst>
                <a:path w="2166" h="1301" extrusionOk="0">
                  <a:moveTo>
                    <a:pt x="13" y="0"/>
                  </a:moveTo>
                  <a:cubicBezTo>
                    <a:pt x="4" y="0"/>
                    <a:pt x="0" y="4"/>
                    <a:pt x="0" y="12"/>
                  </a:cubicBezTo>
                  <a:lnTo>
                    <a:pt x="0" y="1288"/>
                  </a:lnTo>
                  <a:cubicBezTo>
                    <a:pt x="0" y="1297"/>
                    <a:pt x="4" y="1301"/>
                    <a:pt x="13" y="1301"/>
                  </a:cubicBezTo>
                  <a:lnTo>
                    <a:pt x="2154" y="1301"/>
                  </a:lnTo>
                  <a:cubicBezTo>
                    <a:pt x="2158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58" y="0"/>
                    <a:pt x="21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2;p29">
              <a:extLst>
                <a:ext uri="{FF2B5EF4-FFF2-40B4-BE49-F238E27FC236}">
                  <a16:creationId xmlns:a16="http://schemas.microsoft.com/office/drawing/2014/main" id="{8D8E6206-C877-2EA0-474F-8EFC49F8EB7D}"/>
                </a:ext>
              </a:extLst>
            </p:cNvPr>
            <p:cNvSpPr/>
            <p:nvPr/>
          </p:nvSpPr>
          <p:spPr>
            <a:xfrm>
              <a:off x="2699866" y="4237727"/>
              <a:ext cx="76208" cy="45753"/>
            </a:xfrm>
            <a:custGeom>
              <a:avLst/>
              <a:gdLst/>
              <a:ahLst/>
              <a:cxnLst/>
              <a:rect l="l" t="t" r="r" b="b"/>
              <a:pathLst>
                <a:path w="2167" h="1301" extrusionOk="0">
                  <a:moveTo>
                    <a:pt x="14" y="0"/>
                  </a:moveTo>
                  <a:cubicBezTo>
                    <a:pt x="5" y="0"/>
                    <a:pt x="1" y="4"/>
                    <a:pt x="1" y="12"/>
                  </a:cubicBezTo>
                  <a:lnTo>
                    <a:pt x="1" y="1288"/>
                  </a:lnTo>
                  <a:cubicBezTo>
                    <a:pt x="1" y="1297"/>
                    <a:pt x="5" y="1301"/>
                    <a:pt x="14" y="1301"/>
                  </a:cubicBezTo>
                  <a:lnTo>
                    <a:pt x="2155" y="1301"/>
                  </a:lnTo>
                  <a:cubicBezTo>
                    <a:pt x="2162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62" y="0"/>
                    <a:pt x="2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3;p29">
              <a:extLst>
                <a:ext uri="{FF2B5EF4-FFF2-40B4-BE49-F238E27FC236}">
                  <a16:creationId xmlns:a16="http://schemas.microsoft.com/office/drawing/2014/main" id="{FC8613AD-3D8D-5EE5-DFBA-FCB3E3A686A2}"/>
                </a:ext>
              </a:extLst>
            </p:cNvPr>
            <p:cNvSpPr/>
            <p:nvPr/>
          </p:nvSpPr>
          <p:spPr>
            <a:xfrm>
              <a:off x="2595876" y="4237727"/>
              <a:ext cx="76208" cy="45753"/>
            </a:xfrm>
            <a:custGeom>
              <a:avLst/>
              <a:gdLst/>
              <a:ahLst/>
              <a:cxnLst/>
              <a:rect l="l" t="t" r="r" b="b"/>
              <a:pathLst>
                <a:path w="2167" h="1301" extrusionOk="0">
                  <a:moveTo>
                    <a:pt x="9" y="0"/>
                  </a:moveTo>
                  <a:cubicBezTo>
                    <a:pt x="5" y="0"/>
                    <a:pt x="1" y="4"/>
                    <a:pt x="1" y="12"/>
                  </a:cubicBezTo>
                  <a:lnTo>
                    <a:pt x="1" y="1288"/>
                  </a:lnTo>
                  <a:cubicBezTo>
                    <a:pt x="1" y="1297"/>
                    <a:pt x="5" y="1301"/>
                    <a:pt x="9" y="1301"/>
                  </a:cubicBezTo>
                  <a:lnTo>
                    <a:pt x="2155" y="1301"/>
                  </a:lnTo>
                  <a:cubicBezTo>
                    <a:pt x="2158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58" y="0"/>
                    <a:pt x="2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84;p29">
              <a:extLst>
                <a:ext uri="{FF2B5EF4-FFF2-40B4-BE49-F238E27FC236}">
                  <a16:creationId xmlns:a16="http://schemas.microsoft.com/office/drawing/2014/main" id="{AF93285B-5A99-3956-E880-C19D91DE2235}"/>
                </a:ext>
              </a:extLst>
            </p:cNvPr>
            <p:cNvSpPr/>
            <p:nvPr/>
          </p:nvSpPr>
          <p:spPr>
            <a:xfrm>
              <a:off x="2491746" y="4237727"/>
              <a:ext cx="76208" cy="45753"/>
            </a:xfrm>
            <a:custGeom>
              <a:avLst/>
              <a:gdLst/>
              <a:ahLst/>
              <a:cxnLst/>
              <a:rect l="l" t="t" r="r" b="b"/>
              <a:pathLst>
                <a:path w="2167" h="1301" extrusionOk="0">
                  <a:moveTo>
                    <a:pt x="13" y="0"/>
                  </a:moveTo>
                  <a:cubicBezTo>
                    <a:pt x="5" y="0"/>
                    <a:pt x="1" y="4"/>
                    <a:pt x="1" y="12"/>
                  </a:cubicBezTo>
                  <a:lnTo>
                    <a:pt x="1" y="1288"/>
                  </a:lnTo>
                  <a:cubicBezTo>
                    <a:pt x="1" y="1297"/>
                    <a:pt x="5" y="1301"/>
                    <a:pt x="13" y="1301"/>
                  </a:cubicBezTo>
                  <a:lnTo>
                    <a:pt x="2154" y="1301"/>
                  </a:lnTo>
                  <a:cubicBezTo>
                    <a:pt x="2162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62" y="0"/>
                    <a:pt x="21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5;p29">
              <a:extLst>
                <a:ext uri="{FF2B5EF4-FFF2-40B4-BE49-F238E27FC236}">
                  <a16:creationId xmlns:a16="http://schemas.microsoft.com/office/drawing/2014/main" id="{B515B7C4-F141-5E26-EB1E-A736B152541A}"/>
                </a:ext>
              </a:extLst>
            </p:cNvPr>
            <p:cNvSpPr/>
            <p:nvPr/>
          </p:nvSpPr>
          <p:spPr>
            <a:xfrm>
              <a:off x="2339437" y="4237727"/>
              <a:ext cx="125653" cy="45753"/>
            </a:xfrm>
            <a:custGeom>
              <a:avLst/>
              <a:gdLst/>
              <a:ahLst/>
              <a:cxnLst/>
              <a:rect l="l" t="t" r="r" b="b"/>
              <a:pathLst>
                <a:path w="3573" h="1301" extrusionOk="0">
                  <a:moveTo>
                    <a:pt x="12" y="0"/>
                  </a:moveTo>
                  <a:cubicBezTo>
                    <a:pt x="5" y="0"/>
                    <a:pt x="1" y="4"/>
                    <a:pt x="1" y="12"/>
                  </a:cubicBezTo>
                  <a:lnTo>
                    <a:pt x="1" y="1288"/>
                  </a:lnTo>
                  <a:cubicBezTo>
                    <a:pt x="1" y="1297"/>
                    <a:pt x="5" y="1301"/>
                    <a:pt x="12" y="1301"/>
                  </a:cubicBezTo>
                  <a:lnTo>
                    <a:pt x="3565" y="1301"/>
                  </a:lnTo>
                  <a:cubicBezTo>
                    <a:pt x="3569" y="1301"/>
                    <a:pt x="3573" y="1297"/>
                    <a:pt x="3573" y="1288"/>
                  </a:cubicBezTo>
                  <a:lnTo>
                    <a:pt x="3573" y="12"/>
                  </a:lnTo>
                  <a:cubicBezTo>
                    <a:pt x="3573" y="4"/>
                    <a:pt x="3569" y="0"/>
                    <a:pt x="35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6;p29">
              <a:extLst>
                <a:ext uri="{FF2B5EF4-FFF2-40B4-BE49-F238E27FC236}">
                  <a16:creationId xmlns:a16="http://schemas.microsoft.com/office/drawing/2014/main" id="{A9B4D19F-17E2-EAF4-44F4-9DBBF36146BC}"/>
                </a:ext>
              </a:extLst>
            </p:cNvPr>
            <p:cNvSpPr/>
            <p:nvPr/>
          </p:nvSpPr>
          <p:spPr>
            <a:xfrm>
              <a:off x="2322416" y="4281862"/>
              <a:ext cx="741120" cy="130858"/>
            </a:xfrm>
            <a:custGeom>
              <a:avLst/>
              <a:gdLst/>
              <a:ahLst/>
              <a:cxnLst/>
              <a:rect l="l" t="t" r="r" b="b"/>
              <a:pathLst>
                <a:path w="21074" h="3721" extrusionOk="0">
                  <a:moveTo>
                    <a:pt x="13" y="0"/>
                  </a:moveTo>
                  <a:cubicBezTo>
                    <a:pt x="4" y="0"/>
                    <a:pt x="0" y="4"/>
                    <a:pt x="0" y="12"/>
                  </a:cubicBezTo>
                  <a:lnTo>
                    <a:pt x="0" y="3708"/>
                  </a:lnTo>
                  <a:cubicBezTo>
                    <a:pt x="0" y="3712"/>
                    <a:pt x="4" y="3720"/>
                    <a:pt x="13" y="3720"/>
                  </a:cubicBezTo>
                  <a:lnTo>
                    <a:pt x="21062" y="3720"/>
                  </a:lnTo>
                  <a:cubicBezTo>
                    <a:pt x="21070" y="3720"/>
                    <a:pt x="21073" y="3712"/>
                    <a:pt x="21073" y="3708"/>
                  </a:cubicBezTo>
                  <a:lnTo>
                    <a:pt x="21073" y="12"/>
                  </a:lnTo>
                  <a:cubicBezTo>
                    <a:pt x="21073" y="4"/>
                    <a:pt x="21070" y="0"/>
                    <a:pt x="210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7;p29">
              <a:extLst>
                <a:ext uri="{FF2B5EF4-FFF2-40B4-BE49-F238E27FC236}">
                  <a16:creationId xmlns:a16="http://schemas.microsoft.com/office/drawing/2014/main" id="{DB736EAD-328E-D7E6-7B82-B18C6A957D99}"/>
                </a:ext>
              </a:extLst>
            </p:cNvPr>
            <p:cNvSpPr/>
            <p:nvPr/>
          </p:nvSpPr>
          <p:spPr>
            <a:xfrm>
              <a:off x="763769" y="3400783"/>
              <a:ext cx="993412" cy="1338475"/>
            </a:xfrm>
            <a:custGeom>
              <a:avLst/>
              <a:gdLst/>
              <a:ahLst/>
              <a:cxnLst/>
              <a:rect l="l" t="t" r="r" b="b"/>
              <a:pathLst>
                <a:path w="28248" h="38060" extrusionOk="0">
                  <a:moveTo>
                    <a:pt x="15584" y="0"/>
                  </a:moveTo>
                  <a:cubicBezTo>
                    <a:pt x="14397" y="0"/>
                    <a:pt x="13573" y="309"/>
                    <a:pt x="13573" y="309"/>
                  </a:cubicBezTo>
                  <a:cubicBezTo>
                    <a:pt x="10340" y="494"/>
                    <a:pt x="5172" y="7508"/>
                    <a:pt x="2588" y="16002"/>
                  </a:cubicBezTo>
                  <a:cubicBezTo>
                    <a:pt x="0" y="24492"/>
                    <a:pt x="1297" y="38060"/>
                    <a:pt x="1297" y="38060"/>
                  </a:cubicBezTo>
                  <a:lnTo>
                    <a:pt x="28248" y="38060"/>
                  </a:lnTo>
                  <a:cubicBezTo>
                    <a:pt x="28248" y="38060"/>
                    <a:pt x="22911" y="4375"/>
                    <a:pt x="19954" y="1700"/>
                  </a:cubicBezTo>
                  <a:cubicBezTo>
                    <a:pt x="18449" y="335"/>
                    <a:pt x="16820" y="0"/>
                    <a:pt x="15584" y="0"/>
                  </a:cubicBezTo>
                  <a:close/>
                </a:path>
              </a:pathLst>
            </a:custGeom>
            <a:solidFill>
              <a:srgbClr val="2AB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88;p29">
              <a:extLst>
                <a:ext uri="{FF2B5EF4-FFF2-40B4-BE49-F238E27FC236}">
                  <a16:creationId xmlns:a16="http://schemas.microsoft.com/office/drawing/2014/main" id="{54F1445A-A3A3-F982-DA48-82384C082CDE}"/>
                </a:ext>
              </a:extLst>
            </p:cNvPr>
            <p:cNvSpPr/>
            <p:nvPr/>
          </p:nvSpPr>
          <p:spPr>
            <a:xfrm>
              <a:off x="821478" y="2419724"/>
              <a:ext cx="1580744" cy="1183035"/>
            </a:xfrm>
            <a:custGeom>
              <a:avLst/>
              <a:gdLst/>
              <a:ahLst/>
              <a:cxnLst/>
              <a:rect l="l" t="t" r="r" b="b"/>
              <a:pathLst>
                <a:path w="44949" h="33640" extrusionOk="0">
                  <a:moveTo>
                    <a:pt x="43609" y="0"/>
                  </a:moveTo>
                  <a:cubicBezTo>
                    <a:pt x="43604" y="0"/>
                    <a:pt x="43600" y="0"/>
                    <a:pt x="43595" y="1"/>
                  </a:cubicBezTo>
                  <a:cubicBezTo>
                    <a:pt x="37127" y="83"/>
                    <a:pt x="9491" y="440"/>
                    <a:pt x="3101" y="521"/>
                  </a:cubicBezTo>
                  <a:cubicBezTo>
                    <a:pt x="2367" y="530"/>
                    <a:pt x="1776" y="1129"/>
                    <a:pt x="1776" y="1859"/>
                  </a:cubicBezTo>
                  <a:lnTo>
                    <a:pt x="1776" y="11945"/>
                  </a:lnTo>
                  <a:cubicBezTo>
                    <a:pt x="1776" y="11945"/>
                    <a:pt x="0" y="14828"/>
                    <a:pt x="1407" y="19426"/>
                  </a:cubicBezTo>
                  <a:cubicBezTo>
                    <a:pt x="2502" y="22989"/>
                    <a:pt x="8125" y="23462"/>
                    <a:pt x="10603" y="23490"/>
                  </a:cubicBezTo>
                  <a:cubicBezTo>
                    <a:pt x="11251" y="23498"/>
                    <a:pt x="11771" y="24036"/>
                    <a:pt x="11771" y="24683"/>
                  </a:cubicBezTo>
                  <a:lnTo>
                    <a:pt x="11771" y="29359"/>
                  </a:lnTo>
                  <a:cubicBezTo>
                    <a:pt x="11771" y="29359"/>
                    <a:pt x="13305" y="31812"/>
                    <a:pt x="15512" y="33223"/>
                  </a:cubicBezTo>
                  <a:cubicBezTo>
                    <a:pt x="15970" y="33515"/>
                    <a:pt x="16399" y="33639"/>
                    <a:pt x="16791" y="33639"/>
                  </a:cubicBezTo>
                  <a:cubicBezTo>
                    <a:pt x="18291" y="33639"/>
                    <a:pt x="19252" y="31827"/>
                    <a:pt x="19252" y="30709"/>
                  </a:cubicBezTo>
                  <a:lnTo>
                    <a:pt x="19252" y="26353"/>
                  </a:lnTo>
                  <a:cubicBezTo>
                    <a:pt x="19252" y="26353"/>
                    <a:pt x="29679" y="25742"/>
                    <a:pt x="36487" y="25188"/>
                  </a:cubicBezTo>
                  <a:cubicBezTo>
                    <a:pt x="43296" y="24638"/>
                    <a:pt x="44948" y="19733"/>
                    <a:pt x="44948" y="17522"/>
                  </a:cubicBezTo>
                  <a:lnTo>
                    <a:pt x="44948" y="1342"/>
                  </a:lnTo>
                  <a:cubicBezTo>
                    <a:pt x="44948" y="600"/>
                    <a:pt x="44350" y="0"/>
                    <a:pt x="43609" y="0"/>
                  </a:cubicBezTo>
                  <a:close/>
                </a:path>
              </a:pathLst>
            </a:custGeom>
            <a:solidFill>
              <a:srgbClr val="F1C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89;p29">
              <a:extLst>
                <a:ext uri="{FF2B5EF4-FFF2-40B4-BE49-F238E27FC236}">
                  <a16:creationId xmlns:a16="http://schemas.microsoft.com/office/drawing/2014/main" id="{5F08C3B9-B581-68E0-07E2-4D72C46E73F7}"/>
                </a:ext>
              </a:extLst>
            </p:cNvPr>
            <p:cNvSpPr/>
            <p:nvPr/>
          </p:nvSpPr>
          <p:spPr>
            <a:xfrm>
              <a:off x="960353" y="2923986"/>
              <a:ext cx="247122" cy="185966"/>
            </a:xfrm>
            <a:custGeom>
              <a:avLst/>
              <a:gdLst/>
              <a:ahLst/>
              <a:cxnLst/>
              <a:rect l="l" t="t" r="r" b="b"/>
              <a:pathLst>
                <a:path w="7027" h="5288" extrusionOk="0">
                  <a:moveTo>
                    <a:pt x="4091" y="1"/>
                  </a:moveTo>
                  <a:cubicBezTo>
                    <a:pt x="3610" y="1"/>
                    <a:pt x="3088" y="172"/>
                    <a:pt x="2539" y="608"/>
                  </a:cubicBezTo>
                  <a:cubicBezTo>
                    <a:pt x="1" y="2626"/>
                    <a:pt x="2539" y="4836"/>
                    <a:pt x="2539" y="4836"/>
                  </a:cubicBezTo>
                  <a:cubicBezTo>
                    <a:pt x="3152" y="5177"/>
                    <a:pt x="3829" y="5288"/>
                    <a:pt x="4449" y="5288"/>
                  </a:cubicBezTo>
                  <a:cubicBezTo>
                    <a:pt x="5607" y="5288"/>
                    <a:pt x="6571" y="4902"/>
                    <a:pt x="6571" y="4902"/>
                  </a:cubicBezTo>
                  <a:lnTo>
                    <a:pt x="6571" y="4902"/>
                  </a:lnTo>
                  <a:cubicBezTo>
                    <a:pt x="6425" y="4945"/>
                    <a:pt x="6268" y="4965"/>
                    <a:pt x="6106" y="4965"/>
                  </a:cubicBezTo>
                  <a:cubicBezTo>
                    <a:pt x="5047" y="4965"/>
                    <a:pt x="3812" y="4099"/>
                    <a:pt x="4492" y="3081"/>
                  </a:cubicBezTo>
                  <a:cubicBezTo>
                    <a:pt x="4993" y="2329"/>
                    <a:pt x="5899" y="2195"/>
                    <a:pt x="6481" y="2195"/>
                  </a:cubicBezTo>
                  <a:cubicBezTo>
                    <a:pt x="6804" y="2195"/>
                    <a:pt x="7027" y="2236"/>
                    <a:pt x="7027" y="2236"/>
                  </a:cubicBezTo>
                  <a:cubicBezTo>
                    <a:pt x="7027" y="2236"/>
                    <a:pt x="5828" y="1"/>
                    <a:pt x="4091" y="1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0;p29">
              <a:extLst>
                <a:ext uri="{FF2B5EF4-FFF2-40B4-BE49-F238E27FC236}">
                  <a16:creationId xmlns:a16="http://schemas.microsoft.com/office/drawing/2014/main" id="{4778315B-C4D8-8B87-9079-DF43EC66D1B9}"/>
                </a:ext>
              </a:extLst>
            </p:cNvPr>
            <p:cNvSpPr/>
            <p:nvPr/>
          </p:nvSpPr>
          <p:spPr>
            <a:xfrm>
              <a:off x="1998455" y="3157391"/>
              <a:ext cx="66959" cy="32600"/>
            </a:xfrm>
            <a:custGeom>
              <a:avLst/>
              <a:gdLst/>
              <a:ahLst/>
              <a:cxnLst/>
              <a:rect l="l" t="t" r="r" b="b"/>
              <a:pathLst>
                <a:path w="1904" h="927" extrusionOk="0">
                  <a:moveTo>
                    <a:pt x="1" y="0"/>
                  </a:moveTo>
                  <a:lnTo>
                    <a:pt x="771" y="927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1;p29">
              <a:extLst>
                <a:ext uri="{FF2B5EF4-FFF2-40B4-BE49-F238E27FC236}">
                  <a16:creationId xmlns:a16="http://schemas.microsoft.com/office/drawing/2014/main" id="{679B9E21-28FA-215F-7145-F6A042D6B85A}"/>
                </a:ext>
              </a:extLst>
            </p:cNvPr>
            <p:cNvSpPr/>
            <p:nvPr/>
          </p:nvSpPr>
          <p:spPr>
            <a:xfrm>
              <a:off x="1450655" y="2940163"/>
              <a:ext cx="384838" cy="336694"/>
            </a:xfrm>
            <a:custGeom>
              <a:avLst/>
              <a:gdLst/>
              <a:ahLst/>
              <a:cxnLst/>
              <a:rect l="l" t="t" r="r" b="b"/>
              <a:pathLst>
                <a:path w="10943" h="9574" extrusionOk="0">
                  <a:moveTo>
                    <a:pt x="5471" y="0"/>
                  </a:moveTo>
                  <a:cubicBezTo>
                    <a:pt x="2448" y="0"/>
                    <a:pt x="0" y="2141"/>
                    <a:pt x="0" y="4786"/>
                  </a:cubicBezTo>
                  <a:cubicBezTo>
                    <a:pt x="0" y="7427"/>
                    <a:pt x="2448" y="9573"/>
                    <a:pt x="5471" y="9573"/>
                  </a:cubicBezTo>
                  <a:cubicBezTo>
                    <a:pt x="8494" y="9573"/>
                    <a:pt x="10942" y="7427"/>
                    <a:pt x="10942" y="4786"/>
                  </a:cubicBezTo>
                  <a:cubicBezTo>
                    <a:pt x="10942" y="2141"/>
                    <a:pt x="8494" y="0"/>
                    <a:pt x="5471" y="0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2;p29">
              <a:extLst>
                <a:ext uri="{FF2B5EF4-FFF2-40B4-BE49-F238E27FC236}">
                  <a16:creationId xmlns:a16="http://schemas.microsoft.com/office/drawing/2014/main" id="{CB565660-92A9-B91B-7916-0CBED6B6D634}"/>
                </a:ext>
              </a:extLst>
            </p:cNvPr>
            <p:cNvSpPr/>
            <p:nvPr/>
          </p:nvSpPr>
          <p:spPr>
            <a:xfrm>
              <a:off x="2189589" y="2945614"/>
              <a:ext cx="214803" cy="258376"/>
            </a:xfrm>
            <a:custGeom>
              <a:avLst/>
              <a:gdLst/>
              <a:ahLst/>
              <a:cxnLst/>
              <a:rect l="l" t="t" r="r" b="b"/>
              <a:pathLst>
                <a:path w="6108" h="7347" extrusionOk="0">
                  <a:moveTo>
                    <a:pt x="4528" y="1"/>
                  </a:moveTo>
                  <a:cubicBezTo>
                    <a:pt x="2026" y="1"/>
                    <a:pt x="0" y="1650"/>
                    <a:pt x="0" y="3679"/>
                  </a:cubicBezTo>
                  <a:cubicBezTo>
                    <a:pt x="0" y="5612"/>
                    <a:pt x="1829" y="7191"/>
                    <a:pt x="4154" y="7346"/>
                  </a:cubicBezTo>
                  <a:cubicBezTo>
                    <a:pt x="5631" y="5702"/>
                    <a:pt x="6107" y="3749"/>
                    <a:pt x="6107" y="2568"/>
                  </a:cubicBezTo>
                  <a:lnTo>
                    <a:pt x="6107" y="234"/>
                  </a:lnTo>
                  <a:cubicBezTo>
                    <a:pt x="5615" y="87"/>
                    <a:pt x="5085" y="1"/>
                    <a:pt x="4528" y="1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3;p29">
              <a:extLst>
                <a:ext uri="{FF2B5EF4-FFF2-40B4-BE49-F238E27FC236}">
                  <a16:creationId xmlns:a16="http://schemas.microsoft.com/office/drawing/2014/main" id="{2D19B039-38F1-449E-4D6B-940C641FAC76}"/>
                </a:ext>
              </a:extLst>
            </p:cNvPr>
            <p:cNvSpPr/>
            <p:nvPr/>
          </p:nvSpPr>
          <p:spPr>
            <a:xfrm>
              <a:off x="755856" y="1978199"/>
              <a:ext cx="1943497" cy="926031"/>
            </a:xfrm>
            <a:custGeom>
              <a:avLst/>
              <a:gdLst/>
              <a:ahLst/>
              <a:cxnLst/>
              <a:rect l="l" t="t" r="r" b="b"/>
              <a:pathLst>
                <a:path w="55264" h="26332" extrusionOk="0">
                  <a:moveTo>
                    <a:pt x="15341" y="1"/>
                  </a:moveTo>
                  <a:cubicBezTo>
                    <a:pt x="14337" y="1"/>
                    <a:pt x="12723" y="2528"/>
                    <a:pt x="12723" y="2528"/>
                  </a:cubicBezTo>
                  <a:cubicBezTo>
                    <a:pt x="12723" y="2528"/>
                    <a:pt x="12326" y="696"/>
                    <a:pt x="10697" y="696"/>
                  </a:cubicBezTo>
                  <a:cubicBezTo>
                    <a:pt x="10498" y="696"/>
                    <a:pt x="10281" y="723"/>
                    <a:pt x="10044" y="785"/>
                  </a:cubicBezTo>
                  <a:cubicBezTo>
                    <a:pt x="8592" y="1158"/>
                    <a:pt x="9885" y="2556"/>
                    <a:pt x="10902" y="3446"/>
                  </a:cubicBezTo>
                  <a:cubicBezTo>
                    <a:pt x="4053" y="3491"/>
                    <a:pt x="0" y="10919"/>
                    <a:pt x="0" y="15989"/>
                  </a:cubicBezTo>
                  <a:cubicBezTo>
                    <a:pt x="0" y="21074"/>
                    <a:pt x="2912" y="26160"/>
                    <a:pt x="2912" y="26160"/>
                  </a:cubicBezTo>
                  <a:cubicBezTo>
                    <a:pt x="2912" y="26160"/>
                    <a:pt x="3663" y="23724"/>
                    <a:pt x="5369" y="22547"/>
                  </a:cubicBezTo>
                  <a:cubicBezTo>
                    <a:pt x="6732" y="21606"/>
                    <a:pt x="8352" y="21206"/>
                    <a:pt x="9502" y="21206"/>
                  </a:cubicBezTo>
                  <a:cubicBezTo>
                    <a:pt x="9694" y="21206"/>
                    <a:pt x="9874" y="21217"/>
                    <a:pt x="10037" y="21239"/>
                  </a:cubicBezTo>
                  <a:cubicBezTo>
                    <a:pt x="11685" y="21456"/>
                    <a:pt x="14084" y="24385"/>
                    <a:pt x="15368" y="26103"/>
                  </a:cubicBezTo>
                  <a:cubicBezTo>
                    <a:pt x="15483" y="26260"/>
                    <a:pt x="15649" y="26331"/>
                    <a:pt x="15812" y="26331"/>
                  </a:cubicBezTo>
                  <a:cubicBezTo>
                    <a:pt x="16084" y="26331"/>
                    <a:pt x="16352" y="26135"/>
                    <a:pt x="16377" y="25812"/>
                  </a:cubicBezTo>
                  <a:lnTo>
                    <a:pt x="17029" y="17846"/>
                  </a:lnTo>
                  <a:lnTo>
                    <a:pt x="33120" y="17846"/>
                  </a:lnTo>
                  <a:lnTo>
                    <a:pt x="34604" y="13229"/>
                  </a:lnTo>
                  <a:lnTo>
                    <a:pt x="36015" y="18003"/>
                  </a:lnTo>
                  <a:lnTo>
                    <a:pt x="53541" y="18003"/>
                  </a:lnTo>
                  <a:cubicBezTo>
                    <a:pt x="53541" y="18003"/>
                    <a:pt x="55264" y="3368"/>
                    <a:pt x="38284" y="3368"/>
                  </a:cubicBezTo>
                  <a:cubicBezTo>
                    <a:pt x="24289" y="3368"/>
                    <a:pt x="19482" y="3422"/>
                    <a:pt x="14372" y="3438"/>
                  </a:cubicBezTo>
                  <a:cubicBezTo>
                    <a:pt x="15065" y="2511"/>
                    <a:pt x="16344" y="612"/>
                    <a:pt x="15647" y="99"/>
                  </a:cubicBezTo>
                  <a:cubicBezTo>
                    <a:pt x="15555" y="31"/>
                    <a:pt x="15452" y="1"/>
                    <a:pt x="15341" y="1"/>
                  </a:cubicBezTo>
                  <a:close/>
                </a:path>
              </a:pathLst>
            </a:custGeom>
            <a:solidFill>
              <a:srgbClr val="FF7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4;p29">
              <a:extLst>
                <a:ext uri="{FF2B5EF4-FFF2-40B4-BE49-F238E27FC236}">
                  <a16:creationId xmlns:a16="http://schemas.microsoft.com/office/drawing/2014/main" id="{B8F82A0C-9DE8-7F91-707F-A03A7767CE86}"/>
                </a:ext>
              </a:extLst>
            </p:cNvPr>
            <p:cNvSpPr/>
            <p:nvPr/>
          </p:nvSpPr>
          <p:spPr>
            <a:xfrm>
              <a:off x="887548" y="2723523"/>
              <a:ext cx="399257" cy="173235"/>
            </a:xfrm>
            <a:custGeom>
              <a:avLst/>
              <a:gdLst/>
              <a:ahLst/>
              <a:cxnLst/>
              <a:rect l="l" t="t" r="r" b="b"/>
              <a:pathLst>
                <a:path w="11353" h="4926" extrusionOk="0">
                  <a:moveTo>
                    <a:pt x="5356" y="1"/>
                  </a:moveTo>
                  <a:cubicBezTo>
                    <a:pt x="1674" y="1"/>
                    <a:pt x="0" y="3232"/>
                    <a:pt x="0" y="3232"/>
                  </a:cubicBezTo>
                  <a:cubicBezTo>
                    <a:pt x="0" y="3232"/>
                    <a:pt x="1129" y="1113"/>
                    <a:pt x="4425" y="1113"/>
                  </a:cubicBezTo>
                  <a:cubicBezTo>
                    <a:pt x="4634" y="1113"/>
                    <a:pt x="4851" y="1122"/>
                    <a:pt x="5078" y="1140"/>
                  </a:cubicBezTo>
                  <a:cubicBezTo>
                    <a:pt x="8880" y="1448"/>
                    <a:pt x="11353" y="4926"/>
                    <a:pt x="11353" y="4926"/>
                  </a:cubicBezTo>
                  <a:cubicBezTo>
                    <a:pt x="11353" y="4926"/>
                    <a:pt x="8551" y="144"/>
                    <a:pt x="5652" y="8"/>
                  </a:cubicBezTo>
                  <a:cubicBezTo>
                    <a:pt x="5552" y="3"/>
                    <a:pt x="5453" y="1"/>
                    <a:pt x="5356" y="1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5;p29">
              <a:extLst>
                <a:ext uri="{FF2B5EF4-FFF2-40B4-BE49-F238E27FC236}">
                  <a16:creationId xmlns:a16="http://schemas.microsoft.com/office/drawing/2014/main" id="{1A816252-A354-B526-9F8C-DDBFA0796686}"/>
                </a:ext>
              </a:extLst>
            </p:cNvPr>
            <p:cNvSpPr/>
            <p:nvPr/>
          </p:nvSpPr>
          <p:spPr>
            <a:xfrm>
              <a:off x="1706075" y="2782333"/>
              <a:ext cx="90310" cy="151959"/>
            </a:xfrm>
            <a:custGeom>
              <a:avLst/>
              <a:gdLst/>
              <a:ahLst/>
              <a:cxnLst/>
              <a:rect l="l" t="t" r="r" b="b"/>
              <a:pathLst>
                <a:path w="2568" h="4321" extrusionOk="0">
                  <a:moveTo>
                    <a:pt x="1284" y="1"/>
                  </a:moveTo>
                  <a:cubicBezTo>
                    <a:pt x="575" y="1"/>
                    <a:pt x="1" y="969"/>
                    <a:pt x="1" y="2158"/>
                  </a:cubicBezTo>
                  <a:cubicBezTo>
                    <a:pt x="1" y="3351"/>
                    <a:pt x="575" y="4320"/>
                    <a:pt x="1284" y="4320"/>
                  </a:cubicBezTo>
                  <a:cubicBezTo>
                    <a:pt x="1994" y="4320"/>
                    <a:pt x="2568" y="3351"/>
                    <a:pt x="2568" y="2158"/>
                  </a:cubicBezTo>
                  <a:cubicBezTo>
                    <a:pt x="2568" y="969"/>
                    <a:pt x="1994" y="1"/>
                    <a:pt x="1284" y="1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6;p29">
              <a:extLst>
                <a:ext uri="{FF2B5EF4-FFF2-40B4-BE49-F238E27FC236}">
                  <a16:creationId xmlns:a16="http://schemas.microsoft.com/office/drawing/2014/main" id="{BF66541D-B875-B0BC-A1F9-FD88133EB739}"/>
                </a:ext>
              </a:extLst>
            </p:cNvPr>
            <p:cNvSpPr/>
            <p:nvPr/>
          </p:nvSpPr>
          <p:spPr>
            <a:xfrm>
              <a:off x="2253629" y="2782333"/>
              <a:ext cx="90451" cy="151959"/>
            </a:xfrm>
            <a:custGeom>
              <a:avLst/>
              <a:gdLst/>
              <a:ahLst/>
              <a:cxnLst/>
              <a:rect l="l" t="t" r="r" b="b"/>
              <a:pathLst>
                <a:path w="2572" h="4321" extrusionOk="0">
                  <a:moveTo>
                    <a:pt x="1288" y="1"/>
                  </a:moveTo>
                  <a:cubicBezTo>
                    <a:pt x="578" y="1"/>
                    <a:pt x="0" y="969"/>
                    <a:pt x="0" y="2158"/>
                  </a:cubicBezTo>
                  <a:cubicBezTo>
                    <a:pt x="0" y="3351"/>
                    <a:pt x="578" y="4320"/>
                    <a:pt x="1288" y="4320"/>
                  </a:cubicBezTo>
                  <a:cubicBezTo>
                    <a:pt x="1998" y="4320"/>
                    <a:pt x="2572" y="3351"/>
                    <a:pt x="2572" y="2158"/>
                  </a:cubicBezTo>
                  <a:cubicBezTo>
                    <a:pt x="2572" y="969"/>
                    <a:pt x="1998" y="1"/>
                    <a:pt x="1288" y="1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7;p29">
              <a:extLst>
                <a:ext uri="{FF2B5EF4-FFF2-40B4-BE49-F238E27FC236}">
                  <a16:creationId xmlns:a16="http://schemas.microsoft.com/office/drawing/2014/main" id="{EEFD1805-642E-9CD4-DC89-5CC98A90CA95}"/>
                </a:ext>
              </a:extLst>
            </p:cNvPr>
            <p:cNvSpPr/>
            <p:nvPr/>
          </p:nvSpPr>
          <p:spPr>
            <a:xfrm>
              <a:off x="1628461" y="2624045"/>
              <a:ext cx="196938" cy="96886"/>
            </a:xfrm>
            <a:custGeom>
              <a:avLst/>
              <a:gdLst/>
              <a:ahLst/>
              <a:cxnLst/>
              <a:rect l="l" t="t" r="r" b="b"/>
              <a:pathLst>
                <a:path w="5600" h="2755" extrusionOk="0">
                  <a:moveTo>
                    <a:pt x="3706" y="0"/>
                  </a:moveTo>
                  <a:cubicBezTo>
                    <a:pt x="2062" y="0"/>
                    <a:pt x="1" y="989"/>
                    <a:pt x="99" y="2754"/>
                  </a:cubicBezTo>
                  <a:lnTo>
                    <a:pt x="5600" y="905"/>
                  </a:lnTo>
                  <a:cubicBezTo>
                    <a:pt x="5365" y="291"/>
                    <a:pt x="4597" y="0"/>
                    <a:pt x="3706" y="0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8;p29">
              <a:extLst>
                <a:ext uri="{FF2B5EF4-FFF2-40B4-BE49-F238E27FC236}">
                  <a16:creationId xmlns:a16="http://schemas.microsoft.com/office/drawing/2014/main" id="{7380686B-2E46-1CD6-0AC5-A6CE201F28AD}"/>
                </a:ext>
              </a:extLst>
            </p:cNvPr>
            <p:cNvSpPr/>
            <p:nvPr/>
          </p:nvSpPr>
          <p:spPr>
            <a:xfrm>
              <a:off x="2247439" y="2639800"/>
              <a:ext cx="160891" cy="91471"/>
            </a:xfrm>
            <a:custGeom>
              <a:avLst/>
              <a:gdLst/>
              <a:ahLst/>
              <a:cxnLst/>
              <a:rect l="l" t="t" r="r" b="b"/>
              <a:pathLst>
                <a:path w="4575" h="2601" extrusionOk="0">
                  <a:moveTo>
                    <a:pt x="1426" y="1"/>
                  </a:moveTo>
                  <a:cubicBezTo>
                    <a:pt x="1008" y="1"/>
                    <a:pt x="646" y="161"/>
                    <a:pt x="434" y="559"/>
                  </a:cubicBezTo>
                  <a:cubicBezTo>
                    <a:pt x="1" y="1378"/>
                    <a:pt x="2043" y="2600"/>
                    <a:pt x="3277" y="2600"/>
                  </a:cubicBezTo>
                  <a:cubicBezTo>
                    <a:pt x="3607" y="2600"/>
                    <a:pt x="3880" y="2513"/>
                    <a:pt x="4031" y="2306"/>
                  </a:cubicBezTo>
                  <a:cubicBezTo>
                    <a:pt x="4575" y="1567"/>
                    <a:pt x="2731" y="1"/>
                    <a:pt x="1426" y="1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9;p29">
              <a:extLst>
                <a:ext uri="{FF2B5EF4-FFF2-40B4-BE49-F238E27FC236}">
                  <a16:creationId xmlns:a16="http://schemas.microsoft.com/office/drawing/2014/main" id="{E02F568F-4810-0A0A-5484-B8F9A1BE6825}"/>
                </a:ext>
              </a:extLst>
            </p:cNvPr>
            <p:cNvSpPr/>
            <p:nvPr/>
          </p:nvSpPr>
          <p:spPr>
            <a:xfrm>
              <a:off x="1990367" y="3055652"/>
              <a:ext cx="99278" cy="80815"/>
            </a:xfrm>
            <a:custGeom>
              <a:avLst/>
              <a:gdLst/>
              <a:ahLst/>
              <a:cxnLst/>
              <a:rect l="l" t="t" r="r" b="b"/>
              <a:pathLst>
                <a:path w="2823" h="2298" extrusionOk="0">
                  <a:moveTo>
                    <a:pt x="225" y="0"/>
                  </a:moveTo>
                  <a:cubicBezTo>
                    <a:pt x="217" y="0"/>
                    <a:pt x="210" y="0"/>
                    <a:pt x="202" y="1"/>
                  </a:cubicBezTo>
                  <a:cubicBezTo>
                    <a:pt x="87" y="18"/>
                    <a:pt x="0" y="120"/>
                    <a:pt x="17" y="239"/>
                  </a:cubicBezTo>
                  <a:cubicBezTo>
                    <a:pt x="25" y="297"/>
                    <a:pt x="197" y="1663"/>
                    <a:pt x="870" y="2134"/>
                  </a:cubicBezTo>
                  <a:cubicBezTo>
                    <a:pt x="1030" y="2241"/>
                    <a:pt x="1202" y="2298"/>
                    <a:pt x="1383" y="2298"/>
                  </a:cubicBezTo>
                  <a:cubicBezTo>
                    <a:pt x="1457" y="2298"/>
                    <a:pt x="1535" y="2286"/>
                    <a:pt x="1613" y="2269"/>
                  </a:cubicBezTo>
                  <a:cubicBezTo>
                    <a:pt x="2601" y="2036"/>
                    <a:pt x="2822" y="949"/>
                    <a:pt x="2802" y="412"/>
                  </a:cubicBezTo>
                  <a:cubicBezTo>
                    <a:pt x="2798" y="295"/>
                    <a:pt x="2711" y="206"/>
                    <a:pt x="2592" y="206"/>
                  </a:cubicBezTo>
                  <a:cubicBezTo>
                    <a:pt x="2589" y="206"/>
                    <a:pt x="2587" y="206"/>
                    <a:pt x="2584" y="206"/>
                  </a:cubicBezTo>
                  <a:cubicBezTo>
                    <a:pt x="2466" y="211"/>
                    <a:pt x="2376" y="309"/>
                    <a:pt x="2379" y="427"/>
                  </a:cubicBezTo>
                  <a:cubicBezTo>
                    <a:pt x="2379" y="440"/>
                    <a:pt x="2412" y="1642"/>
                    <a:pt x="1514" y="1855"/>
                  </a:cubicBezTo>
                  <a:cubicBezTo>
                    <a:pt x="1469" y="1866"/>
                    <a:pt x="1426" y="1872"/>
                    <a:pt x="1384" y="1872"/>
                  </a:cubicBezTo>
                  <a:cubicBezTo>
                    <a:pt x="1288" y="1872"/>
                    <a:pt x="1199" y="1843"/>
                    <a:pt x="1117" y="1786"/>
                  </a:cubicBezTo>
                  <a:cubicBezTo>
                    <a:pt x="685" y="1486"/>
                    <a:pt x="481" y="531"/>
                    <a:pt x="435" y="186"/>
                  </a:cubicBezTo>
                  <a:cubicBezTo>
                    <a:pt x="424" y="79"/>
                    <a:pt x="333" y="0"/>
                    <a:pt x="225" y="0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0;p29">
              <a:extLst>
                <a:ext uri="{FF2B5EF4-FFF2-40B4-BE49-F238E27FC236}">
                  <a16:creationId xmlns:a16="http://schemas.microsoft.com/office/drawing/2014/main" id="{CB7BBFD3-5769-F21C-67A6-146D43FCBACC}"/>
                </a:ext>
              </a:extLst>
            </p:cNvPr>
            <p:cNvSpPr/>
            <p:nvPr/>
          </p:nvSpPr>
          <p:spPr>
            <a:xfrm>
              <a:off x="1292543" y="2484537"/>
              <a:ext cx="1358063" cy="709821"/>
            </a:xfrm>
            <a:custGeom>
              <a:avLst/>
              <a:gdLst/>
              <a:ahLst/>
              <a:cxnLst/>
              <a:rect l="l" t="t" r="r" b="b"/>
              <a:pathLst>
                <a:path w="38617" h="20184" extrusionOk="0">
                  <a:moveTo>
                    <a:pt x="30875" y="1656"/>
                  </a:moveTo>
                  <a:cubicBezTo>
                    <a:pt x="31113" y="1656"/>
                    <a:pt x="31351" y="1675"/>
                    <a:pt x="31591" y="1714"/>
                  </a:cubicBezTo>
                  <a:cubicBezTo>
                    <a:pt x="34999" y="2276"/>
                    <a:pt x="34695" y="6750"/>
                    <a:pt x="34593" y="8531"/>
                  </a:cubicBezTo>
                  <a:cubicBezTo>
                    <a:pt x="34491" y="10310"/>
                    <a:pt x="34186" y="15954"/>
                    <a:pt x="28895" y="16209"/>
                  </a:cubicBezTo>
                  <a:cubicBezTo>
                    <a:pt x="28766" y="16215"/>
                    <a:pt x="28641" y="16218"/>
                    <a:pt x="28518" y="16218"/>
                  </a:cubicBezTo>
                  <a:cubicBezTo>
                    <a:pt x="23604" y="16218"/>
                    <a:pt x="23528" y="11342"/>
                    <a:pt x="24421" y="7817"/>
                  </a:cubicBezTo>
                  <a:cubicBezTo>
                    <a:pt x="25267" y="4480"/>
                    <a:pt x="27973" y="1656"/>
                    <a:pt x="30875" y="1656"/>
                  </a:cubicBezTo>
                  <a:close/>
                  <a:moveTo>
                    <a:pt x="11542" y="1612"/>
                  </a:moveTo>
                  <a:cubicBezTo>
                    <a:pt x="15840" y="1612"/>
                    <a:pt x="19967" y="8208"/>
                    <a:pt x="15881" y="14121"/>
                  </a:cubicBezTo>
                  <a:cubicBezTo>
                    <a:pt x="14224" y="16520"/>
                    <a:pt x="12269" y="17582"/>
                    <a:pt x="10450" y="17582"/>
                  </a:cubicBezTo>
                  <a:cubicBezTo>
                    <a:pt x="7660" y="17582"/>
                    <a:pt x="5190" y="15084"/>
                    <a:pt x="4606" y="11081"/>
                  </a:cubicBezTo>
                  <a:cubicBezTo>
                    <a:pt x="3828" y="5741"/>
                    <a:pt x="6062" y="2079"/>
                    <a:pt x="11181" y="1627"/>
                  </a:cubicBezTo>
                  <a:cubicBezTo>
                    <a:pt x="11301" y="1617"/>
                    <a:pt x="11421" y="1612"/>
                    <a:pt x="11542" y="1612"/>
                  </a:cubicBezTo>
                  <a:close/>
                  <a:moveTo>
                    <a:pt x="10398" y="0"/>
                  </a:moveTo>
                  <a:cubicBezTo>
                    <a:pt x="4018" y="0"/>
                    <a:pt x="1" y="2661"/>
                    <a:pt x="1" y="2661"/>
                  </a:cubicBezTo>
                  <a:lnTo>
                    <a:pt x="112" y="8042"/>
                  </a:lnTo>
                  <a:lnTo>
                    <a:pt x="2039" y="7927"/>
                  </a:lnTo>
                  <a:lnTo>
                    <a:pt x="2039" y="7927"/>
                  </a:lnTo>
                  <a:cubicBezTo>
                    <a:pt x="2039" y="7927"/>
                    <a:pt x="1390" y="20184"/>
                    <a:pt x="9638" y="20184"/>
                  </a:cubicBezTo>
                  <a:cubicBezTo>
                    <a:pt x="9837" y="20184"/>
                    <a:pt x="10041" y="20177"/>
                    <a:pt x="10251" y="20162"/>
                  </a:cubicBezTo>
                  <a:cubicBezTo>
                    <a:pt x="19138" y="19539"/>
                    <a:pt x="19593" y="10479"/>
                    <a:pt x="19593" y="10479"/>
                  </a:cubicBezTo>
                  <a:lnTo>
                    <a:pt x="22018" y="10511"/>
                  </a:lnTo>
                  <a:cubicBezTo>
                    <a:pt x="22018" y="10511"/>
                    <a:pt x="20676" y="18474"/>
                    <a:pt x="28371" y="18474"/>
                  </a:cubicBezTo>
                  <a:cubicBezTo>
                    <a:pt x="28555" y="18474"/>
                    <a:pt x="28743" y="18469"/>
                    <a:pt x="28937" y="18460"/>
                  </a:cubicBezTo>
                  <a:cubicBezTo>
                    <a:pt x="37259" y="18066"/>
                    <a:pt x="36467" y="8497"/>
                    <a:pt x="36467" y="8497"/>
                  </a:cubicBezTo>
                  <a:lnTo>
                    <a:pt x="37940" y="8100"/>
                  </a:lnTo>
                  <a:lnTo>
                    <a:pt x="38616" y="3457"/>
                  </a:lnTo>
                  <a:cubicBezTo>
                    <a:pt x="38616" y="3457"/>
                    <a:pt x="36877" y="487"/>
                    <a:pt x="31063" y="487"/>
                  </a:cubicBezTo>
                  <a:cubicBezTo>
                    <a:pt x="30762" y="487"/>
                    <a:pt x="30449" y="495"/>
                    <a:pt x="30126" y="512"/>
                  </a:cubicBezTo>
                  <a:cubicBezTo>
                    <a:pt x="23555" y="853"/>
                    <a:pt x="22186" y="8018"/>
                    <a:pt x="22186" y="8018"/>
                  </a:cubicBezTo>
                  <a:lnTo>
                    <a:pt x="19646" y="7985"/>
                  </a:lnTo>
                  <a:cubicBezTo>
                    <a:pt x="19646" y="7985"/>
                    <a:pt x="19311" y="569"/>
                    <a:pt x="12006" y="56"/>
                  </a:cubicBezTo>
                  <a:cubicBezTo>
                    <a:pt x="11455" y="18"/>
                    <a:pt x="10918" y="0"/>
                    <a:pt x="10398" y="0"/>
                  </a:cubicBezTo>
                  <a:close/>
                </a:path>
              </a:pathLst>
            </a:custGeom>
            <a:solidFill>
              <a:srgbClr val="9D3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1;p29">
              <a:extLst>
                <a:ext uri="{FF2B5EF4-FFF2-40B4-BE49-F238E27FC236}">
                  <a16:creationId xmlns:a16="http://schemas.microsoft.com/office/drawing/2014/main" id="{04708A4B-D94E-A3EB-703A-D34ED3288DD8}"/>
                </a:ext>
              </a:extLst>
            </p:cNvPr>
            <p:cNvSpPr/>
            <p:nvPr/>
          </p:nvSpPr>
          <p:spPr>
            <a:xfrm>
              <a:off x="1284877" y="2477152"/>
              <a:ext cx="1373502" cy="724697"/>
            </a:xfrm>
            <a:custGeom>
              <a:avLst/>
              <a:gdLst/>
              <a:ahLst/>
              <a:cxnLst/>
              <a:rect l="l" t="t" r="r" b="b"/>
              <a:pathLst>
                <a:path w="39056" h="20607" extrusionOk="0">
                  <a:moveTo>
                    <a:pt x="31080" y="1652"/>
                  </a:moveTo>
                  <a:cubicBezTo>
                    <a:pt x="27945" y="1652"/>
                    <a:pt x="25243" y="4781"/>
                    <a:pt x="24434" y="7978"/>
                  </a:cubicBezTo>
                  <a:cubicBezTo>
                    <a:pt x="24065" y="9434"/>
                    <a:pt x="23392" y="13047"/>
                    <a:pt x="25111" y="15151"/>
                  </a:cubicBezTo>
                  <a:cubicBezTo>
                    <a:pt x="25923" y="16139"/>
                    <a:pt x="27141" y="16640"/>
                    <a:pt x="28736" y="16640"/>
                  </a:cubicBezTo>
                  <a:cubicBezTo>
                    <a:pt x="28863" y="16640"/>
                    <a:pt x="28994" y="16640"/>
                    <a:pt x="29126" y="16631"/>
                  </a:cubicBezTo>
                  <a:cubicBezTo>
                    <a:pt x="34586" y="16370"/>
                    <a:pt x="34913" y="10651"/>
                    <a:pt x="35020" y="8769"/>
                  </a:cubicBezTo>
                  <a:lnTo>
                    <a:pt x="34811" y="8741"/>
                  </a:lnTo>
                  <a:lnTo>
                    <a:pt x="34597" y="8745"/>
                  </a:lnTo>
                  <a:cubicBezTo>
                    <a:pt x="34495" y="10533"/>
                    <a:pt x="34187" y="15963"/>
                    <a:pt x="29106" y="16209"/>
                  </a:cubicBezTo>
                  <a:cubicBezTo>
                    <a:pt x="28983" y="16215"/>
                    <a:pt x="28863" y="16218"/>
                    <a:pt x="28746" y="16218"/>
                  </a:cubicBezTo>
                  <a:cubicBezTo>
                    <a:pt x="27277" y="16218"/>
                    <a:pt x="26168" y="15769"/>
                    <a:pt x="25443" y="14880"/>
                  </a:cubicBezTo>
                  <a:cubicBezTo>
                    <a:pt x="23843" y="12928"/>
                    <a:pt x="24491" y="9475"/>
                    <a:pt x="24844" y="8080"/>
                  </a:cubicBezTo>
                  <a:cubicBezTo>
                    <a:pt x="25615" y="5049"/>
                    <a:pt x="28146" y="2076"/>
                    <a:pt x="31074" y="2076"/>
                  </a:cubicBezTo>
                  <a:cubicBezTo>
                    <a:pt x="31304" y="2076"/>
                    <a:pt x="31542" y="2096"/>
                    <a:pt x="31775" y="2137"/>
                  </a:cubicBezTo>
                  <a:cubicBezTo>
                    <a:pt x="34946" y="2653"/>
                    <a:pt x="34709" y="6858"/>
                    <a:pt x="34601" y="8654"/>
                  </a:cubicBezTo>
                  <a:lnTo>
                    <a:pt x="34597" y="8728"/>
                  </a:lnTo>
                  <a:lnTo>
                    <a:pt x="34811" y="8741"/>
                  </a:lnTo>
                  <a:lnTo>
                    <a:pt x="35024" y="8753"/>
                  </a:lnTo>
                  <a:lnTo>
                    <a:pt x="35029" y="8679"/>
                  </a:lnTo>
                  <a:cubicBezTo>
                    <a:pt x="35135" y="6768"/>
                    <a:pt x="35393" y="2297"/>
                    <a:pt x="31845" y="1714"/>
                  </a:cubicBezTo>
                  <a:cubicBezTo>
                    <a:pt x="31588" y="1672"/>
                    <a:pt x="31332" y="1652"/>
                    <a:pt x="31080" y="1652"/>
                  </a:cubicBezTo>
                  <a:close/>
                  <a:moveTo>
                    <a:pt x="11756" y="2034"/>
                  </a:moveTo>
                  <a:cubicBezTo>
                    <a:pt x="13532" y="2034"/>
                    <a:pt x="15361" y="3236"/>
                    <a:pt x="16489" y="5180"/>
                  </a:cubicBezTo>
                  <a:cubicBezTo>
                    <a:pt x="18113" y="7969"/>
                    <a:pt x="17905" y="11345"/>
                    <a:pt x="15923" y="14208"/>
                  </a:cubicBezTo>
                  <a:cubicBezTo>
                    <a:pt x="14412" y="16396"/>
                    <a:pt x="12542" y="17581"/>
                    <a:pt x="10670" y="17581"/>
                  </a:cubicBezTo>
                  <a:cubicBezTo>
                    <a:pt x="10332" y="17581"/>
                    <a:pt x="9993" y="17543"/>
                    <a:pt x="9657" y="17464"/>
                  </a:cubicBezTo>
                  <a:cubicBezTo>
                    <a:pt x="7281" y="16907"/>
                    <a:pt x="5513" y="14532"/>
                    <a:pt x="5034" y="11259"/>
                  </a:cubicBezTo>
                  <a:cubicBezTo>
                    <a:pt x="4620" y="8433"/>
                    <a:pt x="5074" y="6087"/>
                    <a:pt x="6342" y="4483"/>
                  </a:cubicBezTo>
                  <a:cubicBezTo>
                    <a:pt x="7461" y="3064"/>
                    <a:pt x="9172" y="2248"/>
                    <a:pt x="11420" y="2051"/>
                  </a:cubicBezTo>
                  <a:cubicBezTo>
                    <a:pt x="11531" y="2043"/>
                    <a:pt x="11645" y="2034"/>
                    <a:pt x="11756" y="2034"/>
                  </a:cubicBezTo>
                  <a:close/>
                  <a:moveTo>
                    <a:pt x="11752" y="1613"/>
                  </a:moveTo>
                  <a:cubicBezTo>
                    <a:pt x="11629" y="1613"/>
                    <a:pt x="11506" y="1618"/>
                    <a:pt x="11383" y="1629"/>
                  </a:cubicBezTo>
                  <a:cubicBezTo>
                    <a:pt x="9012" y="1833"/>
                    <a:pt x="7208" y="2708"/>
                    <a:pt x="6010" y="4221"/>
                  </a:cubicBezTo>
                  <a:cubicBezTo>
                    <a:pt x="4665" y="5919"/>
                    <a:pt x="4185" y="8376"/>
                    <a:pt x="4616" y="11321"/>
                  </a:cubicBezTo>
                  <a:cubicBezTo>
                    <a:pt x="5120" y="14770"/>
                    <a:pt x="7015" y="17280"/>
                    <a:pt x="9562" y="17875"/>
                  </a:cubicBezTo>
                  <a:cubicBezTo>
                    <a:pt x="9931" y="17965"/>
                    <a:pt x="10304" y="18006"/>
                    <a:pt x="10677" y="18006"/>
                  </a:cubicBezTo>
                  <a:cubicBezTo>
                    <a:pt x="12687" y="18006"/>
                    <a:pt x="14681" y="16754"/>
                    <a:pt x="16272" y="14450"/>
                  </a:cubicBezTo>
                  <a:cubicBezTo>
                    <a:pt x="18348" y="11448"/>
                    <a:pt x="18565" y="7904"/>
                    <a:pt x="16858" y="4967"/>
                  </a:cubicBezTo>
                  <a:cubicBezTo>
                    <a:pt x="15652" y="2893"/>
                    <a:pt x="13681" y="1613"/>
                    <a:pt x="11752" y="1613"/>
                  </a:cubicBezTo>
                  <a:close/>
                  <a:moveTo>
                    <a:pt x="10625" y="425"/>
                  </a:moveTo>
                  <a:cubicBezTo>
                    <a:pt x="11138" y="425"/>
                    <a:pt x="11665" y="442"/>
                    <a:pt x="12207" y="480"/>
                  </a:cubicBezTo>
                  <a:cubicBezTo>
                    <a:pt x="19233" y="972"/>
                    <a:pt x="19639" y="7912"/>
                    <a:pt x="19656" y="8207"/>
                  </a:cubicBezTo>
                  <a:lnTo>
                    <a:pt x="19664" y="8404"/>
                  </a:lnTo>
                  <a:lnTo>
                    <a:pt x="22576" y="8441"/>
                  </a:lnTo>
                  <a:lnTo>
                    <a:pt x="22609" y="8264"/>
                  </a:lnTo>
                  <a:cubicBezTo>
                    <a:pt x="22626" y="8195"/>
                    <a:pt x="24032" y="1260"/>
                    <a:pt x="30353" y="936"/>
                  </a:cubicBezTo>
                  <a:cubicBezTo>
                    <a:pt x="30673" y="919"/>
                    <a:pt x="30981" y="911"/>
                    <a:pt x="31279" y="911"/>
                  </a:cubicBezTo>
                  <a:cubicBezTo>
                    <a:pt x="36441" y="911"/>
                    <a:pt x="38330" y="3309"/>
                    <a:pt x="38613" y="3717"/>
                  </a:cubicBezTo>
                  <a:lnTo>
                    <a:pt x="37969" y="8141"/>
                  </a:lnTo>
                  <a:lnTo>
                    <a:pt x="36460" y="8548"/>
                  </a:lnTo>
                  <a:lnTo>
                    <a:pt x="36472" y="8724"/>
                  </a:lnTo>
                  <a:cubicBezTo>
                    <a:pt x="36476" y="8769"/>
                    <a:pt x="36820" y="13326"/>
                    <a:pt x="34319" y="16173"/>
                  </a:cubicBezTo>
                  <a:cubicBezTo>
                    <a:pt x="33079" y="17587"/>
                    <a:pt x="31337" y="18354"/>
                    <a:pt x="29142" y="18461"/>
                  </a:cubicBezTo>
                  <a:cubicBezTo>
                    <a:pt x="28957" y="18470"/>
                    <a:pt x="28776" y="18474"/>
                    <a:pt x="28598" y="18474"/>
                  </a:cubicBezTo>
                  <a:cubicBezTo>
                    <a:pt x="26505" y="18474"/>
                    <a:pt x="24910" y="17876"/>
                    <a:pt x="23851" y="16685"/>
                  </a:cubicBezTo>
                  <a:cubicBezTo>
                    <a:pt x="21854" y="14437"/>
                    <a:pt x="22440" y="10795"/>
                    <a:pt x="22444" y="10759"/>
                  </a:cubicBezTo>
                  <a:lnTo>
                    <a:pt x="22486" y="10513"/>
                  </a:lnTo>
                  <a:lnTo>
                    <a:pt x="19607" y="10471"/>
                  </a:lnTo>
                  <a:lnTo>
                    <a:pt x="19599" y="10676"/>
                  </a:lnTo>
                  <a:cubicBezTo>
                    <a:pt x="19594" y="10767"/>
                    <a:pt x="19057" y="19556"/>
                    <a:pt x="10452" y="20159"/>
                  </a:cubicBezTo>
                  <a:cubicBezTo>
                    <a:pt x="10253" y="20173"/>
                    <a:pt x="10058" y="20180"/>
                    <a:pt x="9866" y="20180"/>
                  </a:cubicBezTo>
                  <a:cubicBezTo>
                    <a:pt x="8109" y="20180"/>
                    <a:pt x="6638" y="19608"/>
                    <a:pt x="5481" y="18473"/>
                  </a:cubicBezTo>
                  <a:cubicBezTo>
                    <a:pt x="2138" y="15188"/>
                    <a:pt x="2462" y="8220"/>
                    <a:pt x="2466" y="8150"/>
                  </a:cubicBezTo>
                  <a:lnTo>
                    <a:pt x="2479" y="7912"/>
                  </a:lnTo>
                  <a:lnTo>
                    <a:pt x="538" y="8027"/>
                  </a:lnTo>
                  <a:lnTo>
                    <a:pt x="432" y="2990"/>
                  </a:lnTo>
                  <a:cubicBezTo>
                    <a:pt x="1083" y="2595"/>
                    <a:pt x="4918" y="425"/>
                    <a:pt x="10625" y="425"/>
                  </a:cubicBezTo>
                  <a:close/>
                  <a:moveTo>
                    <a:pt x="10620" y="1"/>
                  </a:moveTo>
                  <a:cubicBezTo>
                    <a:pt x="4243" y="1"/>
                    <a:pt x="145" y="2668"/>
                    <a:pt x="99" y="2695"/>
                  </a:cubicBezTo>
                  <a:lnTo>
                    <a:pt x="1" y="2761"/>
                  </a:lnTo>
                  <a:lnTo>
                    <a:pt x="124" y="8478"/>
                  </a:lnTo>
                  <a:lnTo>
                    <a:pt x="2036" y="8363"/>
                  </a:lnTo>
                  <a:lnTo>
                    <a:pt x="2036" y="8363"/>
                  </a:lnTo>
                  <a:cubicBezTo>
                    <a:pt x="2003" y="9651"/>
                    <a:pt x="2019" y="15668"/>
                    <a:pt x="5186" y="18777"/>
                  </a:cubicBezTo>
                  <a:cubicBezTo>
                    <a:pt x="6420" y="19991"/>
                    <a:pt x="7987" y="20606"/>
                    <a:pt x="9853" y="20606"/>
                  </a:cubicBezTo>
                  <a:cubicBezTo>
                    <a:pt x="10058" y="20606"/>
                    <a:pt x="10267" y="20598"/>
                    <a:pt x="10481" y="20582"/>
                  </a:cubicBezTo>
                  <a:cubicBezTo>
                    <a:pt x="18704" y="20008"/>
                    <a:pt x="19864" y="12268"/>
                    <a:pt x="20004" y="10902"/>
                  </a:cubicBezTo>
                  <a:lnTo>
                    <a:pt x="21994" y="10931"/>
                  </a:lnTo>
                  <a:cubicBezTo>
                    <a:pt x="21891" y="11817"/>
                    <a:pt x="21690" y="14884"/>
                    <a:pt x="23536" y="16964"/>
                  </a:cubicBezTo>
                  <a:cubicBezTo>
                    <a:pt x="24674" y="18250"/>
                    <a:pt x="26370" y="18898"/>
                    <a:pt x="28588" y="18898"/>
                  </a:cubicBezTo>
                  <a:cubicBezTo>
                    <a:pt x="28776" y="18898"/>
                    <a:pt x="28967" y="18893"/>
                    <a:pt x="29163" y="18884"/>
                  </a:cubicBezTo>
                  <a:cubicBezTo>
                    <a:pt x="31476" y="18772"/>
                    <a:pt x="33318" y="17956"/>
                    <a:pt x="34639" y="16451"/>
                  </a:cubicBezTo>
                  <a:cubicBezTo>
                    <a:pt x="37001" y="13757"/>
                    <a:pt x="36952" y="9761"/>
                    <a:pt x="36907" y="8868"/>
                  </a:cubicBezTo>
                  <a:lnTo>
                    <a:pt x="38346" y="8478"/>
                  </a:lnTo>
                  <a:lnTo>
                    <a:pt x="39056" y="3622"/>
                  </a:lnTo>
                  <a:lnTo>
                    <a:pt x="39019" y="3560"/>
                  </a:lnTo>
                  <a:cubicBezTo>
                    <a:pt x="38940" y="3428"/>
                    <a:pt x="37146" y="484"/>
                    <a:pt x="31274" y="484"/>
                  </a:cubicBezTo>
                  <a:cubicBezTo>
                    <a:pt x="30971" y="484"/>
                    <a:pt x="30657" y="492"/>
                    <a:pt x="30332" y="508"/>
                  </a:cubicBezTo>
                  <a:cubicBezTo>
                    <a:pt x="24254" y="824"/>
                    <a:pt x="22503" y="6899"/>
                    <a:pt x="22236" y="8010"/>
                  </a:cubicBezTo>
                  <a:lnTo>
                    <a:pt x="20061" y="7986"/>
                  </a:lnTo>
                  <a:cubicBezTo>
                    <a:pt x="19934" y="6780"/>
                    <a:pt x="18963" y="525"/>
                    <a:pt x="12236" y="58"/>
                  </a:cubicBezTo>
                  <a:cubicBezTo>
                    <a:pt x="11682" y="19"/>
                    <a:pt x="11143" y="1"/>
                    <a:pt x="10620" y="1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2;p29">
              <a:extLst>
                <a:ext uri="{FF2B5EF4-FFF2-40B4-BE49-F238E27FC236}">
                  <a16:creationId xmlns:a16="http://schemas.microsoft.com/office/drawing/2014/main" id="{FF4B518F-C132-102C-48BD-5180AD64F336}"/>
                </a:ext>
              </a:extLst>
            </p:cNvPr>
            <p:cNvSpPr/>
            <p:nvPr/>
          </p:nvSpPr>
          <p:spPr>
            <a:xfrm>
              <a:off x="1337276" y="2469696"/>
              <a:ext cx="1358169" cy="709680"/>
            </a:xfrm>
            <a:custGeom>
              <a:avLst/>
              <a:gdLst/>
              <a:ahLst/>
              <a:cxnLst/>
              <a:rect l="l" t="t" r="r" b="b"/>
              <a:pathLst>
                <a:path w="38620" h="20180" extrusionOk="0">
                  <a:moveTo>
                    <a:pt x="30907" y="2078"/>
                  </a:moveTo>
                  <a:cubicBezTo>
                    <a:pt x="31145" y="2078"/>
                    <a:pt x="31384" y="2097"/>
                    <a:pt x="31623" y="2136"/>
                  </a:cubicBezTo>
                  <a:cubicBezTo>
                    <a:pt x="35027" y="2698"/>
                    <a:pt x="34724" y="7172"/>
                    <a:pt x="34621" y="8953"/>
                  </a:cubicBezTo>
                  <a:cubicBezTo>
                    <a:pt x="34518" y="10732"/>
                    <a:pt x="34215" y="16376"/>
                    <a:pt x="28924" y="16631"/>
                  </a:cubicBezTo>
                  <a:cubicBezTo>
                    <a:pt x="28795" y="16637"/>
                    <a:pt x="28669" y="16640"/>
                    <a:pt x="28546" y="16640"/>
                  </a:cubicBezTo>
                  <a:cubicBezTo>
                    <a:pt x="23632" y="16640"/>
                    <a:pt x="23557" y="11764"/>
                    <a:pt x="24449" y="8239"/>
                  </a:cubicBezTo>
                  <a:cubicBezTo>
                    <a:pt x="25294" y="4902"/>
                    <a:pt x="28004" y="2078"/>
                    <a:pt x="30907" y="2078"/>
                  </a:cubicBezTo>
                  <a:close/>
                  <a:moveTo>
                    <a:pt x="11574" y="2034"/>
                  </a:moveTo>
                  <a:cubicBezTo>
                    <a:pt x="15872" y="2034"/>
                    <a:pt x="19996" y="8630"/>
                    <a:pt x="15910" y="14543"/>
                  </a:cubicBezTo>
                  <a:cubicBezTo>
                    <a:pt x="14252" y="16942"/>
                    <a:pt x="12298" y="18004"/>
                    <a:pt x="10479" y="18004"/>
                  </a:cubicBezTo>
                  <a:cubicBezTo>
                    <a:pt x="7690" y="18004"/>
                    <a:pt x="5220" y="15506"/>
                    <a:pt x="4635" y="11503"/>
                  </a:cubicBezTo>
                  <a:cubicBezTo>
                    <a:pt x="3855" y="6163"/>
                    <a:pt x="6091" y="2501"/>
                    <a:pt x="11213" y="2049"/>
                  </a:cubicBezTo>
                  <a:cubicBezTo>
                    <a:pt x="11333" y="2039"/>
                    <a:pt x="11454" y="2034"/>
                    <a:pt x="11574" y="2034"/>
                  </a:cubicBezTo>
                  <a:close/>
                  <a:moveTo>
                    <a:pt x="10398" y="0"/>
                  </a:moveTo>
                  <a:cubicBezTo>
                    <a:pt x="4018" y="0"/>
                    <a:pt x="0" y="2661"/>
                    <a:pt x="0" y="2661"/>
                  </a:cubicBezTo>
                  <a:lnTo>
                    <a:pt x="115" y="8042"/>
                  </a:lnTo>
                  <a:lnTo>
                    <a:pt x="2039" y="7927"/>
                  </a:lnTo>
                  <a:lnTo>
                    <a:pt x="2039" y="7927"/>
                  </a:lnTo>
                  <a:cubicBezTo>
                    <a:pt x="2039" y="7927"/>
                    <a:pt x="1390" y="20180"/>
                    <a:pt x="9634" y="20180"/>
                  </a:cubicBezTo>
                  <a:cubicBezTo>
                    <a:pt x="9834" y="20180"/>
                    <a:pt x="10039" y="20172"/>
                    <a:pt x="10250" y="20158"/>
                  </a:cubicBezTo>
                  <a:cubicBezTo>
                    <a:pt x="19137" y="19535"/>
                    <a:pt x="19593" y="10475"/>
                    <a:pt x="19593" y="10475"/>
                  </a:cubicBezTo>
                  <a:lnTo>
                    <a:pt x="22017" y="10511"/>
                  </a:lnTo>
                  <a:cubicBezTo>
                    <a:pt x="22017" y="10511"/>
                    <a:pt x="20675" y="18473"/>
                    <a:pt x="28371" y="18473"/>
                  </a:cubicBezTo>
                  <a:cubicBezTo>
                    <a:pt x="28554" y="18473"/>
                    <a:pt x="28743" y="18469"/>
                    <a:pt x="28937" y="18460"/>
                  </a:cubicBezTo>
                  <a:cubicBezTo>
                    <a:pt x="37258" y="18062"/>
                    <a:pt x="36467" y="8493"/>
                    <a:pt x="36467" y="8493"/>
                  </a:cubicBezTo>
                  <a:lnTo>
                    <a:pt x="37939" y="8095"/>
                  </a:lnTo>
                  <a:lnTo>
                    <a:pt x="38620" y="3452"/>
                  </a:lnTo>
                  <a:cubicBezTo>
                    <a:pt x="38620" y="3452"/>
                    <a:pt x="36876" y="484"/>
                    <a:pt x="31054" y="484"/>
                  </a:cubicBezTo>
                  <a:cubicBezTo>
                    <a:pt x="30756" y="484"/>
                    <a:pt x="30446" y="491"/>
                    <a:pt x="30126" y="508"/>
                  </a:cubicBezTo>
                  <a:cubicBezTo>
                    <a:pt x="23555" y="847"/>
                    <a:pt x="22185" y="8014"/>
                    <a:pt x="22185" y="8014"/>
                  </a:cubicBezTo>
                  <a:lnTo>
                    <a:pt x="19650" y="7984"/>
                  </a:lnTo>
                  <a:cubicBezTo>
                    <a:pt x="19650" y="7984"/>
                    <a:pt x="19310" y="565"/>
                    <a:pt x="12006" y="56"/>
                  </a:cubicBezTo>
                  <a:cubicBezTo>
                    <a:pt x="11455" y="18"/>
                    <a:pt x="10918" y="0"/>
                    <a:pt x="10398" y="0"/>
                  </a:cubicBezTo>
                  <a:close/>
                </a:path>
              </a:pathLst>
            </a:custGeom>
            <a:solidFill>
              <a:srgbClr val="D96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3;p29">
              <a:extLst>
                <a:ext uri="{FF2B5EF4-FFF2-40B4-BE49-F238E27FC236}">
                  <a16:creationId xmlns:a16="http://schemas.microsoft.com/office/drawing/2014/main" id="{74F5C815-E028-6986-FAD8-EF7C3B567C19}"/>
                </a:ext>
              </a:extLst>
            </p:cNvPr>
            <p:cNvSpPr/>
            <p:nvPr/>
          </p:nvSpPr>
          <p:spPr>
            <a:xfrm>
              <a:off x="1034908" y="2579559"/>
              <a:ext cx="261576" cy="195180"/>
            </a:xfrm>
            <a:custGeom>
              <a:avLst/>
              <a:gdLst/>
              <a:ahLst/>
              <a:cxnLst/>
              <a:rect l="l" t="t" r="r" b="b"/>
              <a:pathLst>
                <a:path w="7438" h="5550" extrusionOk="0">
                  <a:moveTo>
                    <a:pt x="7315" y="0"/>
                  </a:moveTo>
                  <a:lnTo>
                    <a:pt x="1" y="4171"/>
                  </a:lnTo>
                  <a:lnTo>
                    <a:pt x="1" y="4171"/>
                  </a:lnTo>
                  <a:lnTo>
                    <a:pt x="604" y="4118"/>
                  </a:lnTo>
                  <a:cubicBezTo>
                    <a:pt x="753" y="4105"/>
                    <a:pt x="901" y="4099"/>
                    <a:pt x="1049" y="4099"/>
                  </a:cubicBezTo>
                  <a:cubicBezTo>
                    <a:pt x="2395" y="4099"/>
                    <a:pt x="3692" y="4614"/>
                    <a:pt x="4652" y="5549"/>
                  </a:cubicBezTo>
                  <a:lnTo>
                    <a:pt x="7438" y="5242"/>
                  </a:lnTo>
                  <a:lnTo>
                    <a:pt x="7315" y="0"/>
                  </a:lnTo>
                  <a:close/>
                </a:path>
              </a:pathLst>
            </a:custGeom>
            <a:solidFill>
              <a:srgbClr val="D96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4;p29">
              <a:extLst>
                <a:ext uri="{FF2B5EF4-FFF2-40B4-BE49-F238E27FC236}">
                  <a16:creationId xmlns:a16="http://schemas.microsoft.com/office/drawing/2014/main" id="{2989530B-FC54-AE97-A0C8-E050613B5507}"/>
                </a:ext>
              </a:extLst>
            </p:cNvPr>
            <p:cNvSpPr/>
            <p:nvPr/>
          </p:nvSpPr>
          <p:spPr>
            <a:xfrm>
              <a:off x="1001886" y="2566969"/>
              <a:ext cx="302229" cy="215401"/>
            </a:xfrm>
            <a:custGeom>
              <a:avLst/>
              <a:gdLst/>
              <a:ahLst/>
              <a:cxnLst/>
              <a:rect l="l" t="t" r="r" b="b"/>
              <a:pathLst>
                <a:path w="8594" h="6125" extrusionOk="0">
                  <a:moveTo>
                    <a:pt x="8052" y="715"/>
                  </a:moveTo>
                  <a:lnTo>
                    <a:pt x="8163" y="5411"/>
                  </a:lnTo>
                  <a:lnTo>
                    <a:pt x="5670" y="5686"/>
                  </a:lnTo>
                  <a:cubicBezTo>
                    <a:pt x="4673" y="4759"/>
                    <a:pt x="3364" y="4247"/>
                    <a:pt x="2003" y="4247"/>
                  </a:cubicBezTo>
                  <a:cubicBezTo>
                    <a:pt x="1954" y="4247"/>
                    <a:pt x="1905" y="4247"/>
                    <a:pt x="1855" y="4250"/>
                  </a:cubicBezTo>
                  <a:lnTo>
                    <a:pt x="8052" y="715"/>
                  </a:lnTo>
                  <a:close/>
                  <a:moveTo>
                    <a:pt x="8458" y="1"/>
                  </a:moveTo>
                  <a:lnTo>
                    <a:pt x="1" y="4824"/>
                  </a:lnTo>
                  <a:lnTo>
                    <a:pt x="1564" y="4686"/>
                  </a:lnTo>
                  <a:cubicBezTo>
                    <a:pt x="1708" y="4673"/>
                    <a:pt x="1851" y="4667"/>
                    <a:pt x="1994" y="4667"/>
                  </a:cubicBezTo>
                  <a:cubicBezTo>
                    <a:pt x="3282" y="4667"/>
                    <a:pt x="4521" y="5162"/>
                    <a:pt x="5448" y="6060"/>
                  </a:cubicBezTo>
                  <a:lnTo>
                    <a:pt x="5517" y="6125"/>
                  </a:lnTo>
                  <a:lnTo>
                    <a:pt x="8593" y="5789"/>
                  </a:lnTo>
                  <a:lnTo>
                    <a:pt x="8458" y="1"/>
                  </a:ln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5;p29">
              <a:extLst>
                <a:ext uri="{FF2B5EF4-FFF2-40B4-BE49-F238E27FC236}">
                  <a16:creationId xmlns:a16="http://schemas.microsoft.com/office/drawing/2014/main" id="{221B686E-3B76-FDF5-86CD-04157AA299BE}"/>
                </a:ext>
              </a:extLst>
            </p:cNvPr>
            <p:cNvSpPr/>
            <p:nvPr/>
          </p:nvSpPr>
          <p:spPr>
            <a:xfrm>
              <a:off x="1187252" y="2717555"/>
              <a:ext cx="109230" cy="61684"/>
            </a:xfrm>
            <a:custGeom>
              <a:avLst/>
              <a:gdLst/>
              <a:ahLst/>
              <a:cxnLst/>
              <a:rect l="l" t="t" r="r" b="b"/>
              <a:pathLst>
                <a:path w="3106" h="1754" extrusionOk="0">
                  <a:moveTo>
                    <a:pt x="2921" y="1"/>
                  </a:moveTo>
                  <a:lnTo>
                    <a:pt x="0" y="1187"/>
                  </a:lnTo>
                  <a:lnTo>
                    <a:pt x="542" y="1753"/>
                  </a:lnTo>
                  <a:lnTo>
                    <a:pt x="3106" y="1416"/>
                  </a:lnTo>
                  <a:lnTo>
                    <a:pt x="2921" y="1"/>
                  </a:lnTo>
                  <a:close/>
                </a:path>
              </a:pathLst>
            </a:custGeom>
            <a:solidFill>
              <a:srgbClr val="9D3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6;p29">
              <a:extLst>
                <a:ext uri="{FF2B5EF4-FFF2-40B4-BE49-F238E27FC236}">
                  <a16:creationId xmlns:a16="http://schemas.microsoft.com/office/drawing/2014/main" id="{C39B8E50-96B5-83AB-E38F-D18C5E957F4A}"/>
                </a:ext>
              </a:extLst>
            </p:cNvPr>
            <p:cNvSpPr/>
            <p:nvPr/>
          </p:nvSpPr>
          <p:spPr>
            <a:xfrm>
              <a:off x="1174241" y="2707040"/>
              <a:ext cx="130577" cy="79971"/>
            </a:xfrm>
            <a:custGeom>
              <a:avLst/>
              <a:gdLst/>
              <a:ahLst/>
              <a:cxnLst/>
              <a:rect l="l" t="t" r="r" b="b"/>
              <a:pathLst>
                <a:path w="3713" h="2274" extrusionOk="0">
                  <a:moveTo>
                    <a:pt x="3115" y="600"/>
                  </a:moveTo>
                  <a:lnTo>
                    <a:pt x="3238" y="1535"/>
                  </a:lnTo>
                  <a:lnTo>
                    <a:pt x="990" y="1826"/>
                  </a:lnTo>
                  <a:lnTo>
                    <a:pt x="739" y="1564"/>
                  </a:lnTo>
                  <a:lnTo>
                    <a:pt x="3115" y="600"/>
                  </a:lnTo>
                  <a:close/>
                  <a:moveTo>
                    <a:pt x="3463" y="1"/>
                  </a:moveTo>
                  <a:lnTo>
                    <a:pt x="1" y="1407"/>
                  </a:lnTo>
                  <a:lnTo>
                    <a:pt x="834" y="2274"/>
                  </a:lnTo>
                  <a:lnTo>
                    <a:pt x="3713" y="1900"/>
                  </a:lnTo>
                  <a:lnTo>
                    <a:pt x="3463" y="1"/>
                  </a:ln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7;p29">
              <a:extLst>
                <a:ext uri="{FF2B5EF4-FFF2-40B4-BE49-F238E27FC236}">
                  <a16:creationId xmlns:a16="http://schemas.microsoft.com/office/drawing/2014/main" id="{C30E239B-DE35-9A1F-2D7F-B53B89958CC1}"/>
                </a:ext>
              </a:extLst>
            </p:cNvPr>
            <p:cNvSpPr/>
            <p:nvPr/>
          </p:nvSpPr>
          <p:spPr>
            <a:xfrm>
              <a:off x="2402175" y="2611279"/>
              <a:ext cx="106909" cy="406642"/>
            </a:xfrm>
            <a:custGeom>
              <a:avLst/>
              <a:gdLst/>
              <a:ahLst/>
              <a:cxnLst/>
              <a:rect l="l" t="t" r="r" b="b"/>
              <a:pathLst>
                <a:path w="3040" h="11563" extrusionOk="0">
                  <a:moveTo>
                    <a:pt x="0" y="1"/>
                  </a:moveTo>
                  <a:lnTo>
                    <a:pt x="0" y="9725"/>
                  </a:lnTo>
                  <a:cubicBezTo>
                    <a:pt x="21" y="9729"/>
                    <a:pt x="42" y="9733"/>
                    <a:pt x="62" y="9741"/>
                  </a:cubicBezTo>
                  <a:lnTo>
                    <a:pt x="62" y="11562"/>
                  </a:lnTo>
                  <a:cubicBezTo>
                    <a:pt x="2544" y="9918"/>
                    <a:pt x="2749" y="6321"/>
                    <a:pt x="2826" y="4931"/>
                  </a:cubicBezTo>
                  <a:lnTo>
                    <a:pt x="3040" y="4927"/>
                  </a:lnTo>
                  <a:lnTo>
                    <a:pt x="2826" y="4914"/>
                  </a:lnTo>
                  <a:lnTo>
                    <a:pt x="2830" y="4840"/>
                  </a:lnTo>
                  <a:cubicBezTo>
                    <a:pt x="2900" y="3683"/>
                    <a:pt x="3023" y="1527"/>
                    <a:pt x="2252" y="1"/>
                  </a:cubicBezTo>
                  <a:close/>
                </a:path>
              </a:pathLst>
            </a:custGeom>
            <a:solidFill>
              <a:srgbClr val="C7D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8;p29">
              <a:extLst>
                <a:ext uri="{FF2B5EF4-FFF2-40B4-BE49-F238E27FC236}">
                  <a16:creationId xmlns:a16="http://schemas.microsoft.com/office/drawing/2014/main" id="{4DB53ED5-B6DA-C960-0555-E4EEDF8371CA}"/>
                </a:ext>
              </a:extLst>
            </p:cNvPr>
            <p:cNvSpPr/>
            <p:nvPr/>
          </p:nvSpPr>
          <p:spPr>
            <a:xfrm>
              <a:off x="2170529" y="2611279"/>
              <a:ext cx="237873" cy="390922"/>
            </a:xfrm>
            <a:custGeom>
              <a:avLst/>
              <a:gdLst/>
              <a:ahLst/>
              <a:cxnLst/>
              <a:rect l="l" t="t" r="r" b="b"/>
              <a:pathLst>
                <a:path w="6764" h="11116" extrusionOk="0">
                  <a:moveTo>
                    <a:pt x="3613" y="813"/>
                  </a:moveTo>
                  <a:cubicBezTo>
                    <a:pt x="4918" y="813"/>
                    <a:pt x="6763" y="2379"/>
                    <a:pt x="6218" y="3117"/>
                  </a:cubicBezTo>
                  <a:cubicBezTo>
                    <a:pt x="6067" y="3323"/>
                    <a:pt x="5796" y="3413"/>
                    <a:pt x="5464" y="3413"/>
                  </a:cubicBezTo>
                  <a:cubicBezTo>
                    <a:pt x="4229" y="3413"/>
                    <a:pt x="2186" y="2186"/>
                    <a:pt x="2621" y="1370"/>
                  </a:cubicBezTo>
                  <a:cubicBezTo>
                    <a:pt x="2835" y="973"/>
                    <a:pt x="3195" y="813"/>
                    <a:pt x="3613" y="813"/>
                  </a:cubicBezTo>
                  <a:close/>
                  <a:moveTo>
                    <a:pt x="3651" y="4865"/>
                  </a:moveTo>
                  <a:cubicBezTo>
                    <a:pt x="4361" y="4865"/>
                    <a:pt x="4935" y="5833"/>
                    <a:pt x="4935" y="7022"/>
                  </a:cubicBezTo>
                  <a:cubicBezTo>
                    <a:pt x="4935" y="8215"/>
                    <a:pt x="4361" y="9184"/>
                    <a:pt x="3651" y="9184"/>
                  </a:cubicBezTo>
                  <a:cubicBezTo>
                    <a:pt x="2941" y="9184"/>
                    <a:pt x="2363" y="8215"/>
                    <a:pt x="2363" y="7022"/>
                  </a:cubicBezTo>
                  <a:cubicBezTo>
                    <a:pt x="2363" y="5833"/>
                    <a:pt x="2941" y="4865"/>
                    <a:pt x="3651" y="4865"/>
                  </a:cubicBezTo>
                  <a:close/>
                  <a:moveTo>
                    <a:pt x="3093" y="1"/>
                  </a:moveTo>
                  <a:cubicBezTo>
                    <a:pt x="2019" y="1100"/>
                    <a:pt x="1186" y="2568"/>
                    <a:pt x="772" y="4155"/>
                  </a:cubicBezTo>
                  <a:cubicBezTo>
                    <a:pt x="768" y="4164"/>
                    <a:pt x="768" y="4172"/>
                    <a:pt x="764" y="4180"/>
                  </a:cubicBezTo>
                  <a:cubicBezTo>
                    <a:pt x="764" y="4188"/>
                    <a:pt x="764" y="4192"/>
                    <a:pt x="759" y="4196"/>
                  </a:cubicBezTo>
                  <a:cubicBezTo>
                    <a:pt x="759" y="4204"/>
                    <a:pt x="755" y="4209"/>
                    <a:pt x="755" y="4213"/>
                  </a:cubicBezTo>
                  <a:cubicBezTo>
                    <a:pt x="173" y="6517"/>
                    <a:pt x="1" y="9397"/>
                    <a:pt x="1325" y="11115"/>
                  </a:cubicBezTo>
                  <a:cubicBezTo>
                    <a:pt x="2142" y="10144"/>
                    <a:pt x="3515" y="9508"/>
                    <a:pt x="5070" y="9508"/>
                  </a:cubicBezTo>
                  <a:cubicBezTo>
                    <a:pt x="5603" y="9508"/>
                    <a:pt x="6112" y="9586"/>
                    <a:pt x="6587" y="9725"/>
                  </a:cubicBezTo>
                  <a:lnTo>
                    <a:pt x="6587" y="1"/>
                  </a:lnTo>
                  <a:close/>
                </a:path>
              </a:pathLst>
            </a:custGeom>
            <a:solidFill>
              <a:srgbClr val="C7D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9;p29">
              <a:extLst>
                <a:ext uri="{FF2B5EF4-FFF2-40B4-BE49-F238E27FC236}">
                  <a16:creationId xmlns:a16="http://schemas.microsoft.com/office/drawing/2014/main" id="{715761CC-BF8F-3DDF-DE3B-68D7B0F21016}"/>
                </a:ext>
              </a:extLst>
            </p:cNvPr>
            <p:cNvSpPr/>
            <p:nvPr/>
          </p:nvSpPr>
          <p:spPr>
            <a:xfrm>
              <a:off x="2217090" y="2945614"/>
              <a:ext cx="187302" cy="101880"/>
            </a:xfrm>
            <a:custGeom>
              <a:avLst/>
              <a:gdLst/>
              <a:ahLst/>
              <a:cxnLst/>
              <a:rect l="l" t="t" r="r" b="b"/>
              <a:pathLst>
                <a:path w="5326" h="2897" extrusionOk="0">
                  <a:moveTo>
                    <a:pt x="3746" y="1"/>
                  </a:moveTo>
                  <a:cubicBezTo>
                    <a:pt x="2191" y="1"/>
                    <a:pt x="818" y="637"/>
                    <a:pt x="1" y="1608"/>
                  </a:cubicBezTo>
                  <a:cubicBezTo>
                    <a:pt x="449" y="2191"/>
                    <a:pt x="1064" y="2638"/>
                    <a:pt x="1892" y="2888"/>
                  </a:cubicBezTo>
                  <a:cubicBezTo>
                    <a:pt x="2003" y="2892"/>
                    <a:pt x="2117" y="2897"/>
                    <a:pt x="2232" y="2897"/>
                  </a:cubicBezTo>
                  <a:cubicBezTo>
                    <a:pt x="2352" y="2897"/>
                    <a:pt x="2475" y="2892"/>
                    <a:pt x="2598" y="2888"/>
                  </a:cubicBezTo>
                  <a:cubicBezTo>
                    <a:pt x="3726" y="2831"/>
                    <a:pt x="4619" y="2523"/>
                    <a:pt x="5325" y="2055"/>
                  </a:cubicBezTo>
                  <a:lnTo>
                    <a:pt x="5325" y="234"/>
                  </a:lnTo>
                  <a:cubicBezTo>
                    <a:pt x="5305" y="226"/>
                    <a:pt x="5284" y="222"/>
                    <a:pt x="5263" y="218"/>
                  </a:cubicBezTo>
                  <a:cubicBezTo>
                    <a:pt x="4788" y="79"/>
                    <a:pt x="4279" y="1"/>
                    <a:pt x="3746" y="1"/>
                  </a:cubicBezTo>
                  <a:close/>
                </a:path>
              </a:pathLst>
            </a:custGeom>
            <a:solidFill>
              <a:srgbClr val="A1A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0;p29">
              <a:extLst>
                <a:ext uri="{FF2B5EF4-FFF2-40B4-BE49-F238E27FC236}">
                  <a16:creationId xmlns:a16="http://schemas.microsoft.com/office/drawing/2014/main" id="{1DEEC0C9-4967-B7B8-FE04-8D33C7DBD38D}"/>
                </a:ext>
              </a:extLst>
            </p:cNvPr>
            <p:cNvSpPr/>
            <p:nvPr/>
          </p:nvSpPr>
          <p:spPr>
            <a:xfrm>
              <a:off x="2279266" y="2550124"/>
              <a:ext cx="202143" cy="61191"/>
            </a:xfrm>
            <a:custGeom>
              <a:avLst/>
              <a:gdLst/>
              <a:ahLst/>
              <a:cxnLst/>
              <a:rect l="l" t="t" r="r" b="b"/>
              <a:pathLst>
                <a:path w="5748" h="1740" extrusionOk="0">
                  <a:moveTo>
                    <a:pt x="2798" y="1"/>
                  </a:moveTo>
                  <a:cubicBezTo>
                    <a:pt x="2778" y="1"/>
                    <a:pt x="2757" y="5"/>
                    <a:pt x="2736" y="5"/>
                  </a:cubicBezTo>
                  <a:cubicBezTo>
                    <a:pt x="1740" y="304"/>
                    <a:pt x="805" y="919"/>
                    <a:pt x="1" y="1740"/>
                  </a:cubicBezTo>
                  <a:lnTo>
                    <a:pt x="5747" y="1740"/>
                  </a:lnTo>
                  <a:cubicBezTo>
                    <a:pt x="5325" y="894"/>
                    <a:pt x="4627" y="247"/>
                    <a:pt x="3499" y="62"/>
                  </a:cubicBezTo>
                  <a:cubicBezTo>
                    <a:pt x="3266" y="21"/>
                    <a:pt x="3028" y="1"/>
                    <a:pt x="2798" y="1"/>
                  </a:cubicBezTo>
                  <a:close/>
                </a:path>
              </a:pathLst>
            </a:custGeom>
            <a:solidFill>
              <a:srgbClr val="94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1;p29">
              <a:extLst>
                <a:ext uri="{FF2B5EF4-FFF2-40B4-BE49-F238E27FC236}">
                  <a16:creationId xmlns:a16="http://schemas.microsoft.com/office/drawing/2014/main" id="{4530F010-2D4C-2C50-3D79-59D843F0F8DF}"/>
                </a:ext>
              </a:extLst>
            </p:cNvPr>
            <p:cNvSpPr/>
            <p:nvPr/>
          </p:nvSpPr>
          <p:spPr>
            <a:xfrm>
              <a:off x="2253629" y="2782333"/>
              <a:ext cx="90451" cy="151959"/>
            </a:xfrm>
            <a:custGeom>
              <a:avLst/>
              <a:gdLst/>
              <a:ahLst/>
              <a:cxnLst/>
              <a:rect l="l" t="t" r="r" b="b"/>
              <a:pathLst>
                <a:path w="2572" h="4321" extrusionOk="0">
                  <a:moveTo>
                    <a:pt x="1288" y="1"/>
                  </a:moveTo>
                  <a:cubicBezTo>
                    <a:pt x="578" y="1"/>
                    <a:pt x="0" y="969"/>
                    <a:pt x="0" y="2158"/>
                  </a:cubicBezTo>
                  <a:cubicBezTo>
                    <a:pt x="0" y="3351"/>
                    <a:pt x="578" y="4320"/>
                    <a:pt x="1288" y="4320"/>
                  </a:cubicBezTo>
                  <a:cubicBezTo>
                    <a:pt x="1998" y="4320"/>
                    <a:pt x="2572" y="3351"/>
                    <a:pt x="2572" y="2158"/>
                  </a:cubicBezTo>
                  <a:cubicBezTo>
                    <a:pt x="2572" y="969"/>
                    <a:pt x="1998" y="1"/>
                    <a:pt x="1288" y="1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2;p29">
              <a:extLst>
                <a:ext uri="{FF2B5EF4-FFF2-40B4-BE49-F238E27FC236}">
                  <a16:creationId xmlns:a16="http://schemas.microsoft.com/office/drawing/2014/main" id="{D45CC55D-0AC0-73B4-AB17-181B9E93C09B}"/>
                </a:ext>
              </a:extLst>
            </p:cNvPr>
            <p:cNvSpPr/>
            <p:nvPr/>
          </p:nvSpPr>
          <p:spPr>
            <a:xfrm>
              <a:off x="2247404" y="2639870"/>
              <a:ext cx="160997" cy="91435"/>
            </a:xfrm>
            <a:custGeom>
              <a:avLst/>
              <a:gdLst/>
              <a:ahLst/>
              <a:cxnLst/>
              <a:rect l="l" t="t" r="r" b="b"/>
              <a:pathLst>
                <a:path w="4578" h="2600" extrusionOk="0">
                  <a:moveTo>
                    <a:pt x="1427" y="0"/>
                  </a:moveTo>
                  <a:cubicBezTo>
                    <a:pt x="1009" y="0"/>
                    <a:pt x="649" y="160"/>
                    <a:pt x="435" y="557"/>
                  </a:cubicBezTo>
                  <a:cubicBezTo>
                    <a:pt x="0" y="1373"/>
                    <a:pt x="2043" y="2600"/>
                    <a:pt x="3278" y="2600"/>
                  </a:cubicBezTo>
                  <a:cubicBezTo>
                    <a:pt x="3610" y="2600"/>
                    <a:pt x="3881" y="2510"/>
                    <a:pt x="4032" y="2304"/>
                  </a:cubicBezTo>
                  <a:cubicBezTo>
                    <a:pt x="4577" y="1566"/>
                    <a:pt x="2732" y="0"/>
                    <a:pt x="1427" y="0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3;p29">
              <a:extLst>
                <a:ext uri="{FF2B5EF4-FFF2-40B4-BE49-F238E27FC236}">
                  <a16:creationId xmlns:a16="http://schemas.microsoft.com/office/drawing/2014/main" id="{57DFFF29-7F36-CE0C-465A-1ED7F8852D35}"/>
                </a:ext>
              </a:extLst>
            </p:cNvPr>
            <p:cNvSpPr/>
            <p:nvPr/>
          </p:nvSpPr>
          <p:spPr>
            <a:xfrm>
              <a:off x="2359904" y="2542739"/>
              <a:ext cx="209176" cy="511511"/>
            </a:xfrm>
            <a:custGeom>
              <a:avLst/>
              <a:gdLst/>
              <a:ahLst/>
              <a:cxnLst/>
              <a:rect l="l" t="t" r="r" b="b"/>
              <a:pathLst>
                <a:path w="5948" h="14545" extrusionOk="0">
                  <a:moveTo>
                    <a:pt x="1891" y="1"/>
                  </a:moveTo>
                  <a:lnTo>
                    <a:pt x="1891" y="1"/>
                  </a:lnTo>
                  <a:cubicBezTo>
                    <a:pt x="4791" y="977"/>
                    <a:pt x="4562" y="5021"/>
                    <a:pt x="4460" y="6814"/>
                  </a:cubicBezTo>
                  <a:lnTo>
                    <a:pt x="4455" y="6888"/>
                  </a:lnTo>
                  <a:lnTo>
                    <a:pt x="4242" y="6876"/>
                  </a:lnTo>
                  <a:lnTo>
                    <a:pt x="4451" y="6904"/>
                  </a:lnTo>
                  <a:cubicBezTo>
                    <a:pt x="4356" y="8602"/>
                    <a:pt x="4078" y="13434"/>
                    <a:pt x="0" y="14545"/>
                  </a:cubicBezTo>
                  <a:cubicBezTo>
                    <a:pt x="1547" y="14439"/>
                    <a:pt x="2654" y="13861"/>
                    <a:pt x="3451" y="13060"/>
                  </a:cubicBezTo>
                  <a:cubicBezTo>
                    <a:pt x="5226" y="11268"/>
                    <a:pt x="5456" y="8360"/>
                    <a:pt x="5533" y="7035"/>
                  </a:cubicBezTo>
                  <a:cubicBezTo>
                    <a:pt x="5533" y="7011"/>
                    <a:pt x="5533" y="6990"/>
                    <a:pt x="5537" y="6965"/>
                  </a:cubicBezTo>
                  <a:cubicBezTo>
                    <a:pt x="5537" y="6937"/>
                    <a:pt x="5542" y="6904"/>
                    <a:pt x="5542" y="6876"/>
                  </a:cubicBezTo>
                  <a:cubicBezTo>
                    <a:pt x="5645" y="5095"/>
                    <a:pt x="5948" y="621"/>
                    <a:pt x="2544" y="59"/>
                  </a:cubicBezTo>
                  <a:cubicBezTo>
                    <a:pt x="2326" y="26"/>
                    <a:pt x="2109" y="6"/>
                    <a:pt x="1891" y="1"/>
                  </a:cubicBezTo>
                  <a:close/>
                </a:path>
              </a:pathLst>
            </a:custGeom>
            <a:solidFill>
              <a:srgbClr val="53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4;p29">
              <a:extLst>
                <a:ext uri="{FF2B5EF4-FFF2-40B4-BE49-F238E27FC236}">
                  <a16:creationId xmlns:a16="http://schemas.microsoft.com/office/drawing/2014/main" id="{FBE8042E-96AE-6BE2-3CEB-E42A993218F2}"/>
                </a:ext>
              </a:extLst>
            </p:cNvPr>
            <p:cNvSpPr/>
            <p:nvPr/>
          </p:nvSpPr>
          <p:spPr>
            <a:xfrm>
              <a:off x="2283591" y="2542739"/>
              <a:ext cx="244836" cy="512250"/>
            </a:xfrm>
            <a:custGeom>
              <a:avLst/>
              <a:gdLst/>
              <a:ahLst/>
              <a:cxnLst/>
              <a:rect l="l" t="t" r="r" b="b"/>
              <a:pathLst>
                <a:path w="6962" h="14566" extrusionOk="0">
                  <a:moveTo>
                    <a:pt x="3991" y="1"/>
                  </a:moveTo>
                  <a:cubicBezTo>
                    <a:pt x="3524" y="1"/>
                    <a:pt x="3061" y="75"/>
                    <a:pt x="2613" y="215"/>
                  </a:cubicBezTo>
                  <a:cubicBezTo>
                    <a:pt x="2634" y="215"/>
                    <a:pt x="2655" y="211"/>
                    <a:pt x="2675" y="211"/>
                  </a:cubicBezTo>
                  <a:cubicBezTo>
                    <a:pt x="2905" y="211"/>
                    <a:pt x="3143" y="231"/>
                    <a:pt x="3376" y="272"/>
                  </a:cubicBezTo>
                  <a:cubicBezTo>
                    <a:pt x="4504" y="457"/>
                    <a:pt x="5202" y="1104"/>
                    <a:pt x="5624" y="1950"/>
                  </a:cubicBezTo>
                  <a:cubicBezTo>
                    <a:pt x="6395" y="3476"/>
                    <a:pt x="6272" y="5632"/>
                    <a:pt x="6202" y="6789"/>
                  </a:cubicBezTo>
                  <a:lnTo>
                    <a:pt x="6198" y="6863"/>
                  </a:lnTo>
                  <a:lnTo>
                    <a:pt x="6412" y="6876"/>
                  </a:lnTo>
                  <a:lnTo>
                    <a:pt x="6625" y="6888"/>
                  </a:lnTo>
                  <a:lnTo>
                    <a:pt x="6630" y="6814"/>
                  </a:lnTo>
                  <a:cubicBezTo>
                    <a:pt x="6732" y="5021"/>
                    <a:pt x="6961" y="977"/>
                    <a:pt x="4061" y="1"/>
                  </a:cubicBezTo>
                  <a:close/>
                  <a:moveTo>
                    <a:pt x="6412" y="6876"/>
                  </a:moveTo>
                  <a:lnTo>
                    <a:pt x="6198" y="6880"/>
                  </a:lnTo>
                  <a:cubicBezTo>
                    <a:pt x="6121" y="8270"/>
                    <a:pt x="5916" y="11867"/>
                    <a:pt x="3434" y="13511"/>
                  </a:cubicBezTo>
                  <a:cubicBezTo>
                    <a:pt x="2728" y="13979"/>
                    <a:pt x="1835" y="14287"/>
                    <a:pt x="707" y="14344"/>
                  </a:cubicBezTo>
                  <a:cubicBezTo>
                    <a:pt x="584" y="14348"/>
                    <a:pt x="461" y="14353"/>
                    <a:pt x="341" y="14353"/>
                  </a:cubicBezTo>
                  <a:cubicBezTo>
                    <a:pt x="226" y="14353"/>
                    <a:pt x="112" y="14348"/>
                    <a:pt x="1" y="14344"/>
                  </a:cubicBezTo>
                  <a:lnTo>
                    <a:pt x="1" y="14344"/>
                  </a:lnTo>
                  <a:cubicBezTo>
                    <a:pt x="453" y="14480"/>
                    <a:pt x="969" y="14558"/>
                    <a:pt x="1551" y="14562"/>
                  </a:cubicBezTo>
                  <a:cubicBezTo>
                    <a:pt x="1580" y="14566"/>
                    <a:pt x="1609" y="14566"/>
                    <a:pt x="1638" y="14566"/>
                  </a:cubicBezTo>
                  <a:cubicBezTo>
                    <a:pt x="1761" y="14566"/>
                    <a:pt x="1888" y="14562"/>
                    <a:pt x="2015" y="14554"/>
                  </a:cubicBezTo>
                  <a:lnTo>
                    <a:pt x="2032" y="14554"/>
                  </a:lnTo>
                  <a:cubicBezTo>
                    <a:pt x="2081" y="14554"/>
                    <a:pt x="2126" y="14550"/>
                    <a:pt x="2170" y="14545"/>
                  </a:cubicBezTo>
                  <a:cubicBezTo>
                    <a:pt x="6248" y="13434"/>
                    <a:pt x="6526" y="8602"/>
                    <a:pt x="6621" y="6904"/>
                  </a:cubicBezTo>
                  <a:lnTo>
                    <a:pt x="6412" y="6876"/>
                  </a:ln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5;p29">
              <a:extLst>
                <a:ext uri="{FF2B5EF4-FFF2-40B4-BE49-F238E27FC236}">
                  <a16:creationId xmlns:a16="http://schemas.microsoft.com/office/drawing/2014/main" id="{A6EF9F6C-E9CA-35B3-B4DE-48B251E4A168}"/>
                </a:ext>
              </a:extLst>
            </p:cNvPr>
            <p:cNvSpPr/>
            <p:nvPr/>
          </p:nvSpPr>
          <p:spPr>
            <a:xfrm>
              <a:off x="2197643" y="2542739"/>
              <a:ext cx="283626" cy="511828"/>
            </a:xfrm>
            <a:custGeom>
              <a:avLst/>
              <a:gdLst/>
              <a:ahLst/>
              <a:cxnLst/>
              <a:rect l="l" t="t" r="r" b="b"/>
              <a:pathLst>
                <a:path w="8065" h="14554" extrusionOk="0">
                  <a:moveTo>
                    <a:pt x="6435" y="1"/>
                  </a:moveTo>
                  <a:cubicBezTo>
                    <a:pt x="3552" y="1"/>
                    <a:pt x="862" y="2795"/>
                    <a:pt x="1" y="6104"/>
                  </a:cubicBezTo>
                  <a:cubicBezTo>
                    <a:pt x="415" y="4517"/>
                    <a:pt x="1248" y="3049"/>
                    <a:pt x="2322" y="1950"/>
                  </a:cubicBezTo>
                  <a:cubicBezTo>
                    <a:pt x="3126" y="1129"/>
                    <a:pt x="4061" y="514"/>
                    <a:pt x="5057" y="215"/>
                  </a:cubicBezTo>
                  <a:cubicBezTo>
                    <a:pt x="5505" y="75"/>
                    <a:pt x="5968" y="1"/>
                    <a:pt x="6435" y="1"/>
                  </a:cubicBezTo>
                  <a:close/>
                  <a:moveTo>
                    <a:pt x="8064" y="13061"/>
                  </a:moveTo>
                  <a:cubicBezTo>
                    <a:pt x="7358" y="13771"/>
                    <a:pt x="6408" y="14304"/>
                    <a:pt x="5124" y="14491"/>
                  </a:cubicBezTo>
                  <a:lnTo>
                    <a:pt x="5124" y="14491"/>
                  </a:lnTo>
                  <a:cubicBezTo>
                    <a:pt x="6408" y="14305"/>
                    <a:pt x="7358" y="13770"/>
                    <a:pt x="8064" y="13061"/>
                  </a:cubicBezTo>
                  <a:close/>
                  <a:moveTo>
                    <a:pt x="5124" y="14491"/>
                  </a:moveTo>
                  <a:lnTo>
                    <a:pt x="5124" y="14491"/>
                  </a:lnTo>
                  <a:cubicBezTo>
                    <a:pt x="4960" y="14515"/>
                    <a:pt x="4790" y="14533"/>
                    <a:pt x="4614" y="14545"/>
                  </a:cubicBezTo>
                  <a:cubicBezTo>
                    <a:pt x="4610" y="14545"/>
                    <a:pt x="4606" y="14546"/>
                    <a:pt x="4602" y="14546"/>
                  </a:cubicBezTo>
                  <a:lnTo>
                    <a:pt x="4602" y="14546"/>
                  </a:lnTo>
                  <a:cubicBezTo>
                    <a:pt x="4782" y="14534"/>
                    <a:pt x="4956" y="14515"/>
                    <a:pt x="5124" y="14491"/>
                  </a:cubicBezTo>
                  <a:close/>
                  <a:moveTo>
                    <a:pt x="4602" y="14546"/>
                  </a:moveTo>
                  <a:cubicBezTo>
                    <a:pt x="4560" y="14549"/>
                    <a:pt x="4518" y="14552"/>
                    <a:pt x="4476" y="14554"/>
                  </a:cubicBezTo>
                  <a:cubicBezTo>
                    <a:pt x="4520" y="14554"/>
                    <a:pt x="4562" y="14550"/>
                    <a:pt x="4602" y="14546"/>
                  </a:cubicBezTo>
                  <a:close/>
                </a:path>
              </a:pathLst>
            </a:custGeom>
            <a:solidFill>
              <a:srgbClr val="888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6;p29">
              <a:extLst>
                <a:ext uri="{FF2B5EF4-FFF2-40B4-BE49-F238E27FC236}">
                  <a16:creationId xmlns:a16="http://schemas.microsoft.com/office/drawing/2014/main" id="{F4370F90-B664-F074-10ED-0C7E69C6A38B}"/>
                </a:ext>
              </a:extLst>
            </p:cNvPr>
            <p:cNvSpPr/>
            <p:nvPr/>
          </p:nvSpPr>
          <p:spPr>
            <a:xfrm>
              <a:off x="1494931" y="2605793"/>
              <a:ext cx="426969" cy="416454"/>
            </a:xfrm>
            <a:custGeom>
              <a:avLst/>
              <a:gdLst/>
              <a:ahLst/>
              <a:cxnLst/>
              <a:rect l="l" t="t" r="r" b="b"/>
              <a:pathLst>
                <a:path w="12141" h="11842" extrusionOk="0">
                  <a:moveTo>
                    <a:pt x="7502" y="517"/>
                  </a:moveTo>
                  <a:cubicBezTo>
                    <a:pt x="8392" y="517"/>
                    <a:pt x="9163" y="809"/>
                    <a:pt x="9397" y="1424"/>
                  </a:cubicBezTo>
                  <a:lnTo>
                    <a:pt x="3896" y="3273"/>
                  </a:lnTo>
                  <a:cubicBezTo>
                    <a:pt x="3798" y="1506"/>
                    <a:pt x="5857" y="517"/>
                    <a:pt x="7502" y="517"/>
                  </a:cubicBezTo>
                  <a:close/>
                  <a:moveTo>
                    <a:pt x="7288" y="5021"/>
                  </a:moveTo>
                  <a:cubicBezTo>
                    <a:pt x="7998" y="5021"/>
                    <a:pt x="8572" y="5989"/>
                    <a:pt x="8572" y="7178"/>
                  </a:cubicBezTo>
                  <a:cubicBezTo>
                    <a:pt x="8572" y="8371"/>
                    <a:pt x="7998" y="9340"/>
                    <a:pt x="7288" y="9340"/>
                  </a:cubicBezTo>
                  <a:cubicBezTo>
                    <a:pt x="6579" y="9340"/>
                    <a:pt x="6005" y="8371"/>
                    <a:pt x="6005" y="7178"/>
                  </a:cubicBezTo>
                  <a:cubicBezTo>
                    <a:pt x="6005" y="5989"/>
                    <a:pt x="6579" y="5021"/>
                    <a:pt x="7288" y="5021"/>
                  </a:cubicBezTo>
                  <a:close/>
                  <a:moveTo>
                    <a:pt x="2149" y="0"/>
                  </a:moveTo>
                  <a:cubicBezTo>
                    <a:pt x="722" y="1309"/>
                    <a:pt x="0" y="3249"/>
                    <a:pt x="0" y="5640"/>
                  </a:cubicBezTo>
                  <a:cubicBezTo>
                    <a:pt x="0" y="6272"/>
                    <a:pt x="49" y="6940"/>
                    <a:pt x="152" y="7633"/>
                  </a:cubicBezTo>
                  <a:cubicBezTo>
                    <a:pt x="184" y="7855"/>
                    <a:pt x="222" y="8072"/>
                    <a:pt x="267" y="8282"/>
                  </a:cubicBezTo>
                  <a:cubicBezTo>
                    <a:pt x="426" y="9069"/>
                    <a:pt x="665" y="9791"/>
                    <a:pt x="968" y="10439"/>
                  </a:cubicBezTo>
                  <a:cubicBezTo>
                    <a:pt x="1874" y="9853"/>
                    <a:pt x="2998" y="9508"/>
                    <a:pt x="4212" y="9508"/>
                  </a:cubicBezTo>
                  <a:cubicBezTo>
                    <a:pt x="6209" y="9508"/>
                    <a:pt x="7957" y="10444"/>
                    <a:pt x="8913" y="11841"/>
                  </a:cubicBezTo>
                  <a:cubicBezTo>
                    <a:pt x="9274" y="11460"/>
                    <a:pt x="9622" y="11029"/>
                    <a:pt x="9950" y="10550"/>
                  </a:cubicBezTo>
                  <a:cubicBezTo>
                    <a:pt x="11932" y="7687"/>
                    <a:pt x="12140" y="4311"/>
                    <a:pt x="10516" y="1522"/>
                  </a:cubicBezTo>
                  <a:cubicBezTo>
                    <a:pt x="10184" y="944"/>
                    <a:pt x="9787" y="436"/>
                    <a:pt x="9348" y="0"/>
                  </a:cubicBezTo>
                  <a:close/>
                </a:path>
              </a:pathLst>
            </a:custGeom>
            <a:solidFill>
              <a:srgbClr val="C7D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7;p29">
              <a:extLst>
                <a:ext uri="{FF2B5EF4-FFF2-40B4-BE49-F238E27FC236}">
                  <a16:creationId xmlns:a16="http://schemas.microsoft.com/office/drawing/2014/main" id="{F617C7CD-285C-2E03-B9FF-953A52B61C67}"/>
                </a:ext>
              </a:extLst>
            </p:cNvPr>
            <p:cNvSpPr/>
            <p:nvPr/>
          </p:nvSpPr>
          <p:spPr>
            <a:xfrm>
              <a:off x="1528937" y="2940163"/>
              <a:ext cx="279441" cy="155229"/>
            </a:xfrm>
            <a:custGeom>
              <a:avLst/>
              <a:gdLst/>
              <a:ahLst/>
              <a:cxnLst/>
              <a:rect l="l" t="t" r="r" b="b"/>
              <a:pathLst>
                <a:path w="7946" h="4414" extrusionOk="0">
                  <a:moveTo>
                    <a:pt x="3245" y="0"/>
                  </a:moveTo>
                  <a:cubicBezTo>
                    <a:pt x="2031" y="0"/>
                    <a:pt x="907" y="345"/>
                    <a:pt x="1" y="931"/>
                  </a:cubicBezTo>
                  <a:cubicBezTo>
                    <a:pt x="830" y="2723"/>
                    <a:pt x="2142" y="3946"/>
                    <a:pt x="3639" y="4413"/>
                  </a:cubicBezTo>
                  <a:lnTo>
                    <a:pt x="3733" y="4413"/>
                  </a:lnTo>
                  <a:cubicBezTo>
                    <a:pt x="5193" y="4413"/>
                    <a:pt x="6654" y="3692"/>
                    <a:pt x="7946" y="2333"/>
                  </a:cubicBezTo>
                  <a:cubicBezTo>
                    <a:pt x="6990" y="936"/>
                    <a:pt x="5242" y="0"/>
                    <a:pt x="3245" y="0"/>
                  </a:cubicBezTo>
                  <a:close/>
                </a:path>
              </a:pathLst>
            </a:custGeom>
            <a:solidFill>
              <a:srgbClr val="A1A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8;p29">
              <a:extLst>
                <a:ext uri="{FF2B5EF4-FFF2-40B4-BE49-F238E27FC236}">
                  <a16:creationId xmlns:a16="http://schemas.microsoft.com/office/drawing/2014/main" id="{D95B03A1-5D16-EEF3-141A-902B25107EDA}"/>
                </a:ext>
              </a:extLst>
            </p:cNvPr>
            <p:cNvSpPr/>
            <p:nvPr/>
          </p:nvSpPr>
          <p:spPr>
            <a:xfrm>
              <a:off x="1570470" y="2548682"/>
              <a:ext cx="253206" cy="57147"/>
            </a:xfrm>
            <a:custGeom>
              <a:avLst/>
              <a:gdLst/>
              <a:ahLst/>
              <a:cxnLst/>
              <a:rect l="l" t="t" r="r" b="b"/>
              <a:pathLst>
                <a:path w="7200" h="1625" extrusionOk="0">
                  <a:moveTo>
                    <a:pt x="3635" y="0"/>
                  </a:moveTo>
                  <a:cubicBezTo>
                    <a:pt x="3524" y="0"/>
                    <a:pt x="3410" y="9"/>
                    <a:pt x="3299" y="17"/>
                  </a:cubicBezTo>
                  <a:cubicBezTo>
                    <a:pt x="3249" y="21"/>
                    <a:pt x="3196" y="25"/>
                    <a:pt x="3147" y="29"/>
                  </a:cubicBezTo>
                  <a:cubicBezTo>
                    <a:pt x="1867" y="333"/>
                    <a:pt x="817" y="874"/>
                    <a:pt x="1" y="1624"/>
                  </a:cubicBezTo>
                  <a:lnTo>
                    <a:pt x="7200" y="1624"/>
                  </a:lnTo>
                  <a:cubicBezTo>
                    <a:pt x="6162" y="595"/>
                    <a:pt x="4886" y="0"/>
                    <a:pt x="3635" y="0"/>
                  </a:cubicBezTo>
                  <a:close/>
                </a:path>
              </a:pathLst>
            </a:custGeom>
            <a:solidFill>
              <a:srgbClr val="94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9;p29">
              <a:extLst>
                <a:ext uri="{FF2B5EF4-FFF2-40B4-BE49-F238E27FC236}">
                  <a16:creationId xmlns:a16="http://schemas.microsoft.com/office/drawing/2014/main" id="{5292C78D-8E91-3D4F-C93D-7BAD78FC3660}"/>
                </a:ext>
              </a:extLst>
            </p:cNvPr>
            <p:cNvSpPr/>
            <p:nvPr/>
          </p:nvSpPr>
          <p:spPr>
            <a:xfrm>
              <a:off x="1706075" y="2782333"/>
              <a:ext cx="90310" cy="151959"/>
            </a:xfrm>
            <a:custGeom>
              <a:avLst/>
              <a:gdLst/>
              <a:ahLst/>
              <a:cxnLst/>
              <a:rect l="l" t="t" r="r" b="b"/>
              <a:pathLst>
                <a:path w="2568" h="4321" extrusionOk="0">
                  <a:moveTo>
                    <a:pt x="1284" y="1"/>
                  </a:moveTo>
                  <a:cubicBezTo>
                    <a:pt x="575" y="1"/>
                    <a:pt x="1" y="969"/>
                    <a:pt x="1" y="2158"/>
                  </a:cubicBezTo>
                  <a:cubicBezTo>
                    <a:pt x="1" y="3351"/>
                    <a:pt x="575" y="4320"/>
                    <a:pt x="1284" y="4320"/>
                  </a:cubicBezTo>
                  <a:cubicBezTo>
                    <a:pt x="1994" y="4320"/>
                    <a:pt x="2568" y="3351"/>
                    <a:pt x="2568" y="2158"/>
                  </a:cubicBezTo>
                  <a:cubicBezTo>
                    <a:pt x="2568" y="969"/>
                    <a:pt x="1994" y="1"/>
                    <a:pt x="1284" y="1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20;p29">
              <a:extLst>
                <a:ext uri="{FF2B5EF4-FFF2-40B4-BE49-F238E27FC236}">
                  <a16:creationId xmlns:a16="http://schemas.microsoft.com/office/drawing/2014/main" id="{F9ECE233-98E2-0962-B996-471B290D42FE}"/>
                </a:ext>
              </a:extLst>
            </p:cNvPr>
            <p:cNvSpPr/>
            <p:nvPr/>
          </p:nvSpPr>
          <p:spPr>
            <a:xfrm>
              <a:off x="1628461" y="2623975"/>
              <a:ext cx="196938" cy="96957"/>
            </a:xfrm>
            <a:custGeom>
              <a:avLst/>
              <a:gdLst/>
              <a:ahLst/>
              <a:cxnLst/>
              <a:rect l="l" t="t" r="r" b="b"/>
              <a:pathLst>
                <a:path w="5600" h="2757" extrusionOk="0">
                  <a:moveTo>
                    <a:pt x="3705" y="0"/>
                  </a:moveTo>
                  <a:cubicBezTo>
                    <a:pt x="2060" y="0"/>
                    <a:pt x="1" y="989"/>
                    <a:pt x="99" y="2756"/>
                  </a:cubicBezTo>
                  <a:lnTo>
                    <a:pt x="5600" y="907"/>
                  </a:lnTo>
                  <a:cubicBezTo>
                    <a:pt x="5366" y="292"/>
                    <a:pt x="4595" y="0"/>
                    <a:pt x="3705" y="0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21;p29">
              <a:extLst>
                <a:ext uri="{FF2B5EF4-FFF2-40B4-BE49-F238E27FC236}">
                  <a16:creationId xmlns:a16="http://schemas.microsoft.com/office/drawing/2014/main" id="{0603759E-9116-2EAF-AFDC-BF36559E4F43}"/>
                </a:ext>
              </a:extLst>
            </p:cNvPr>
            <p:cNvSpPr/>
            <p:nvPr/>
          </p:nvSpPr>
          <p:spPr>
            <a:xfrm>
              <a:off x="1711420" y="2541332"/>
              <a:ext cx="299592" cy="561379"/>
            </a:xfrm>
            <a:custGeom>
              <a:avLst/>
              <a:gdLst/>
              <a:ahLst/>
              <a:cxnLst/>
              <a:rect l="l" t="t" r="r" b="b"/>
              <a:pathLst>
                <a:path w="8519" h="15963" extrusionOk="0">
                  <a:moveTo>
                    <a:pt x="997" y="1"/>
                  </a:moveTo>
                  <a:lnTo>
                    <a:pt x="997" y="1"/>
                  </a:lnTo>
                  <a:cubicBezTo>
                    <a:pt x="2449" y="444"/>
                    <a:pt x="3811" y="1563"/>
                    <a:pt x="4729" y="3142"/>
                  </a:cubicBezTo>
                  <a:cubicBezTo>
                    <a:pt x="6436" y="6079"/>
                    <a:pt x="6219" y="9623"/>
                    <a:pt x="4143" y="12625"/>
                  </a:cubicBezTo>
                  <a:cubicBezTo>
                    <a:pt x="2937" y="14372"/>
                    <a:pt x="1501" y="15512"/>
                    <a:pt x="0" y="15963"/>
                  </a:cubicBezTo>
                  <a:cubicBezTo>
                    <a:pt x="1772" y="15902"/>
                    <a:pt x="3663" y="14836"/>
                    <a:pt x="5271" y="12506"/>
                  </a:cubicBezTo>
                  <a:cubicBezTo>
                    <a:pt x="5677" y="11915"/>
                    <a:pt x="6001" y="11321"/>
                    <a:pt x="6255" y="10726"/>
                  </a:cubicBezTo>
                  <a:cubicBezTo>
                    <a:pt x="8519" y="5373"/>
                    <a:pt x="4844" y="58"/>
                    <a:pt x="997" y="1"/>
                  </a:cubicBezTo>
                  <a:close/>
                </a:path>
              </a:pathLst>
            </a:custGeom>
            <a:solidFill>
              <a:srgbClr val="53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22;p29">
              <a:extLst>
                <a:ext uri="{FF2B5EF4-FFF2-40B4-BE49-F238E27FC236}">
                  <a16:creationId xmlns:a16="http://schemas.microsoft.com/office/drawing/2014/main" id="{FFE8147D-77AB-3D47-4E05-DF8BF1E9FDD2}"/>
                </a:ext>
              </a:extLst>
            </p:cNvPr>
            <p:cNvSpPr/>
            <p:nvPr/>
          </p:nvSpPr>
          <p:spPr>
            <a:xfrm>
              <a:off x="1656876" y="2541332"/>
              <a:ext cx="280918" cy="561555"/>
            </a:xfrm>
            <a:custGeom>
              <a:avLst/>
              <a:gdLst/>
              <a:ahLst/>
              <a:cxnLst/>
              <a:rect l="l" t="t" r="r" b="b"/>
              <a:pathLst>
                <a:path w="7988" h="15968" extrusionOk="0">
                  <a:moveTo>
                    <a:pt x="2486" y="1"/>
                  </a:moveTo>
                  <a:cubicBezTo>
                    <a:pt x="2363" y="1"/>
                    <a:pt x="2244" y="5"/>
                    <a:pt x="2125" y="12"/>
                  </a:cubicBezTo>
                  <a:cubicBezTo>
                    <a:pt x="1617" y="58"/>
                    <a:pt x="1141" y="135"/>
                    <a:pt x="690" y="238"/>
                  </a:cubicBezTo>
                  <a:cubicBezTo>
                    <a:pt x="739" y="234"/>
                    <a:pt x="792" y="230"/>
                    <a:pt x="842" y="226"/>
                  </a:cubicBezTo>
                  <a:cubicBezTo>
                    <a:pt x="953" y="218"/>
                    <a:pt x="1067" y="209"/>
                    <a:pt x="1178" y="209"/>
                  </a:cubicBezTo>
                  <a:cubicBezTo>
                    <a:pt x="2429" y="209"/>
                    <a:pt x="3705" y="804"/>
                    <a:pt x="4743" y="1833"/>
                  </a:cubicBezTo>
                  <a:cubicBezTo>
                    <a:pt x="5182" y="2269"/>
                    <a:pt x="5579" y="2777"/>
                    <a:pt x="5911" y="3355"/>
                  </a:cubicBezTo>
                  <a:cubicBezTo>
                    <a:pt x="7535" y="6144"/>
                    <a:pt x="7327" y="9520"/>
                    <a:pt x="5345" y="12383"/>
                  </a:cubicBezTo>
                  <a:cubicBezTo>
                    <a:pt x="5017" y="12862"/>
                    <a:pt x="4669" y="13293"/>
                    <a:pt x="4308" y="13674"/>
                  </a:cubicBezTo>
                  <a:cubicBezTo>
                    <a:pt x="3016" y="15033"/>
                    <a:pt x="1555" y="15754"/>
                    <a:pt x="95" y="15754"/>
                  </a:cubicBezTo>
                  <a:lnTo>
                    <a:pt x="1" y="15754"/>
                  </a:lnTo>
                  <a:cubicBezTo>
                    <a:pt x="391" y="15877"/>
                    <a:pt x="788" y="15947"/>
                    <a:pt x="1199" y="15963"/>
                  </a:cubicBezTo>
                  <a:cubicBezTo>
                    <a:pt x="1260" y="15968"/>
                    <a:pt x="1326" y="15968"/>
                    <a:pt x="1392" y="15968"/>
                  </a:cubicBezTo>
                  <a:cubicBezTo>
                    <a:pt x="1445" y="15968"/>
                    <a:pt x="1498" y="15968"/>
                    <a:pt x="1551" y="15963"/>
                  </a:cubicBezTo>
                  <a:cubicBezTo>
                    <a:pt x="3052" y="15512"/>
                    <a:pt x="4488" y="14372"/>
                    <a:pt x="5694" y="12625"/>
                  </a:cubicBezTo>
                  <a:cubicBezTo>
                    <a:pt x="7770" y="9623"/>
                    <a:pt x="7987" y="6079"/>
                    <a:pt x="6280" y="3142"/>
                  </a:cubicBezTo>
                  <a:cubicBezTo>
                    <a:pt x="5362" y="1563"/>
                    <a:pt x="4000" y="444"/>
                    <a:pt x="2548" y="1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3;p29">
              <a:extLst>
                <a:ext uri="{FF2B5EF4-FFF2-40B4-BE49-F238E27FC236}">
                  <a16:creationId xmlns:a16="http://schemas.microsoft.com/office/drawing/2014/main" id="{3802B9A2-3E2A-18EC-5EA0-BE5A10625F09}"/>
                </a:ext>
              </a:extLst>
            </p:cNvPr>
            <p:cNvSpPr/>
            <p:nvPr/>
          </p:nvSpPr>
          <p:spPr>
            <a:xfrm>
              <a:off x="1705793" y="2981098"/>
              <a:ext cx="190995" cy="121785"/>
            </a:xfrm>
            <a:custGeom>
              <a:avLst/>
              <a:gdLst/>
              <a:ahLst/>
              <a:cxnLst/>
              <a:rect l="l" t="t" r="r" b="b"/>
              <a:pathLst>
                <a:path w="5431" h="3463" extrusionOk="0">
                  <a:moveTo>
                    <a:pt x="5431" y="1"/>
                  </a:moveTo>
                  <a:lnTo>
                    <a:pt x="5431" y="1"/>
                  </a:lnTo>
                  <a:cubicBezTo>
                    <a:pt x="4752" y="984"/>
                    <a:pt x="4023" y="1743"/>
                    <a:pt x="3273" y="2296"/>
                  </a:cubicBezTo>
                  <a:lnTo>
                    <a:pt x="3273" y="2296"/>
                  </a:lnTo>
                  <a:cubicBezTo>
                    <a:pt x="4023" y="1743"/>
                    <a:pt x="4752" y="985"/>
                    <a:pt x="5431" y="1"/>
                  </a:cubicBezTo>
                  <a:close/>
                  <a:moveTo>
                    <a:pt x="3273" y="2296"/>
                  </a:moveTo>
                  <a:cubicBezTo>
                    <a:pt x="2248" y="3052"/>
                    <a:pt x="1184" y="3423"/>
                    <a:pt x="160" y="3458"/>
                  </a:cubicBezTo>
                  <a:cubicBezTo>
                    <a:pt x="137" y="3460"/>
                    <a:pt x="113" y="3461"/>
                    <a:pt x="89" y="3462"/>
                  </a:cubicBezTo>
                  <a:lnTo>
                    <a:pt x="89" y="3462"/>
                  </a:lnTo>
                  <a:cubicBezTo>
                    <a:pt x="1134" y="3442"/>
                    <a:pt x="2224" y="3071"/>
                    <a:pt x="3273" y="2296"/>
                  </a:cubicBezTo>
                  <a:close/>
                  <a:moveTo>
                    <a:pt x="89" y="3462"/>
                  </a:moveTo>
                  <a:cubicBezTo>
                    <a:pt x="60" y="3463"/>
                    <a:pt x="30" y="3463"/>
                    <a:pt x="1" y="3463"/>
                  </a:cubicBezTo>
                  <a:cubicBezTo>
                    <a:pt x="30" y="3463"/>
                    <a:pt x="60" y="3463"/>
                    <a:pt x="89" y="3462"/>
                  </a:cubicBezTo>
                  <a:close/>
                </a:path>
              </a:pathLst>
            </a:custGeom>
            <a:solidFill>
              <a:srgbClr val="888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4;p29">
              <a:extLst>
                <a:ext uri="{FF2B5EF4-FFF2-40B4-BE49-F238E27FC236}">
                  <a16:creationId xmlns:a16="http://schemas.microsoft.com/office/drawing/2014/main" id="{C9B758AF-DC99-9271-80F2-419CF7590AD2}"/>
                </a:ext>
              </a:extLst>
            </p:cNvPr>
            <p:cNvSpPr/>
            <p:nvPr/>
          </p:nvSpPr>
          <p:spPr>
            <a:xfrm>
              <a:off x="2029297" y="2843910"/>
              <a:ext cx="172567" cy="164654"/>
            </a:xfrm>
            <a:custGeom>
              <a:avLst/>
              <a:gdLst/>
              <a:ahLst/>
              <a:cxnLst/>
              <a:rect l="l" t="t" r="r" b="b"/>
              <a:pathLst>
                <a:path w="4907" h="4682" extrusionOk="0">
                  <a:moveTo>
                    <a:pt x="50" y="1"/>
                  </a:moveTo>
                  <a:lnTo>
                    <a:pt x="1" y="4682"/>
                  </a:lnTo>
                  <a:lnTo>
                    <a:pt x="1399" y="4496"/>
                  </a:lnTo>
                  <a:cubicBezTo>
                    <a:pt x="3171" y="4263"/>
                    <a:pt x="4907" y="2221"/>
                    <a:pt x="4484" y="1375"/>
                  </a:cubicBezTo>
                  <a:cubicBezTo>
                    <a:pt x="4321" y="1049"/>
                    <a:pt x="3868" y="951"/>
                    <a:pt x="3353" y="951"/>
                  </a:cubicBezTo>
                  <a:cubicBezTo>
                    <a:pt x="2561" y="951"/>
                    <a:pt x="1622" y="1184"/>
                    <a:pt x="1354" y="1184"/>
                  </a:cubicBezTo>
                  <a:cubicBezTo>
                    <a:pt x="1342" y="1184"/>
                    <a:pt x="1331" y="1183"/>
                    <a:pt x="1322" y="1182"/>
                  </a:cubicBezTo>
                  <a:cubicBezTo>
                    <a:pt x="977" y="1142"/>
                    <a:pt x="1289" y="80"/>
                    <a:pt x="1289" y="8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F1C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5;p29">
              <a:extLst>
                <a:ext uri="{FF2B5EF4-FFF2-40B4-BE49-F238E27FC236}">
                  <a16:creationId xmlns:a16="http://schemas.microsoft.com/office/drawing/2014/main" id="{4EEC9F03-B868-83E9-3EE9-9AEF2A377E7F}"/>
                </a:ext>
              </a:extLst>
            </p:cNvPr>
            <p:cNvSpPr/>
            <p:nvPr/>
          </p:nvSpPr>
          <p:spPr>
            <a:xfrm>
              <a:off x="2056903" y="2892265"/>
              <a:ext cx="151291" cy="111868"/>
            </a:xfrm>
            <a:custGeom>
              <a:avLst/>
              <a:gdLst/>
              <a:ahLst/>
              <a:cxnLst/>
              <a:rect l="l" t="t" r="r" b="b"/>
              <a:pathLst>
                <a:path w="4302" h="3181" extrusionOk="0">
                  <a:moveTo>
                    <a:pt x="3699" y="0"/>
                  </a:moveTo>
                  <a:lnTo>
                    <a:pt x="24" y="2317"/>
                  </a:lnTo>
                  <a:cubicBezTo>
                    <a:pt x="24" y="2317"/>
                    <a:pt x="1" y="3181"/>
                    <a:pt x="776" y="3181"/>
                  </a:cubicBezTo>
                  <a:cubicBezTo>
                    <a:pt x="862" y="3181"/>
                    <a:pt x="959" y="3170"/>
                    <a:pt x="1066" y="3146"/>
                  </a:cubicBezTo>
                  <a:cubicBezTo>
                    <a:pt x="2132" y="2904"/>
                    <a:pt x="4302" y="615"/>
                    <a:pt x="3699" y="0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6;p29">
              <a:extLst>
                <a:ext uri="{FF2B5EF4-FFF2-40B4-BE49-F238E27FC236}">
                  <a16:creationId xmlns:a16="http://schemas.microsoft.com/office/drawing/2014/main" id="{3E7AA77C-5492-8A1F-F002-4C6903B6D517}"/>
                </a:ext>
              </a:extLst>
            </p:cNvPr>
            <p:cNvSpPr/>
            <p:nvPr/>
          </p:nvSpPr>
          <p:spPr>
            <a:xfrm>
              <a:off x="2060314" y="2836314"/>
              <a:ext cx="138103" cy="179178"/>
            </a:xfrm>
            <a:custGeom>
              <a:avLst/>
              <a:gdLst/>
              <a:ahLst/>
              <a:cxnLst/>
              <a:rect l="l" t="t" r="r" b="b"/>
              <a:pathLst>
                <a:path w="3927" h="5095" extrusionOk="0">
                  <a:moveTo>
                    <a:pt x="481" y="0"/>
                  </a:moveTo>
                  <a:cubicBezTo>
                    <a:pt x="292" y="410"/>
                    <a:pt x="1" y="1148"/>
                    <a:pt x="173" y="1447"/>
                  </a:cubicBezTo>
                  <a:cubicBezTo>
                    <a:pt x="226" y="1538"/>
                    <a:pt x="313" y="1595"/>
                    <a:pt x="415" y="1608"/>
                  </a:cubicBezTo>
                  <a:cubicBezTo>
                    <a:pt x="432" y="1610"/>
                    <a:pt x="450" y="1610"/>
                    <a:pt x="470" y="1610"/>
                  </a:cubicBezTo>
                  <a:cubicBezTo>
                    <a:pt x="581" y="1610"/>
                    <a:pt x="746" y="1583"/>
                    <a:pt x="1038" y="1538"/>
                  </a:cubicBezTo>
                  <a:cubicBezTo>
                    <a:pt x="1407" y="1476"/>
                    <a:pt x="1989" y="1380"/>
                    <a:pt x="2489" y="1380"/>
                  </a:cubicBezTo>
                  <a:cubicBezTo>
                    <a:pt x="2924" y="1380"/>
                    <a:pt x="3297" y="1453"/>
                    <a:pt x="3413" y="1686"/>
                  </a:cubicBezTo>
                  <a:cubicBezTo>
                    <a:pt x="3483" y="1825"/>
                    <a:pt x="3434" y="2075"/>
                    <a:pt x="3278" y="2371"/>
                  </a:cubicBezTo>
                  <a:cubicBezTo>
                    <a:pt x="2770" y="3326"/>
                    <a:pt x="1297" y="4516"/>
                    <a:pt x="91" y="4671"/>
                  </a:cubicBezTo>
                  <a:lnTo>
                    <a:pt x="144" y="5094"/>
                  </a:lnTo>
                  <a:cubicBezTo>
                    <a:pt x="1515" y="4913"/>
                    <a:pt x="3094" y="3618"/>
                    <a:pt x="3652" y="2568"/>
                  </a:cubicBezTo>
                  <a:cubicBezTo>
                    <a:pt x="3881" y="2141"/>
                    <a:pt x="3926" y="1767"/>
                    <a:pt x="3790" y="1493"/>
                  </a:cubicBezTo>
                  <a:cubicBezTo>
                    <a:pt x="3581" y="1075"/>
                    <a:pt x="3063" y="951"/>
                    <a:pt x="2478" y="951"/>
                  </a:cubicBezTo>
                  <a:cubicBezTo>
                    <a:pt x="1973" y="951"/>
                    <a:pt x="1418" y="1043"/>
                    <a:pt x="969" y="1120"/>
                  </a:cubicBezTo>
                  <a:cubicBezTo>
                    <a:pt x="813" y="1144"/>
                    <a:pt x="641" y="1173"/>
                    <a:pt x="542" y="1182"/>
                  </a:cubicBezTo>
                  <a:cubicBezTo>
                    <a:pt x="546" y="1000"/>
                    <a:pt x="686" y="570"/>
                    <a:pt x="866" y="173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7;p29">
              <a:extLst>
                <a:ext uri="{FF2B5EF4-FFF2-40B4-BE49-F238E27FC236}">
                  <a16:creationId xmlns:a16="http://schemas.microsoft.com/office/drawing/2014/main" id="{546C9505-F46B-215F-37DA-57F2D384ACEC}"/>
                </a:ext>
              </a:extLst>
            </p:cNvPr>
            <p:cNvSpPr/>
            <p:nvPr/>
          </p:nvSpPr>
          <p:spPr>
            <a:xfrm>
              <a:off x="1905121" y="4406741"/>
              <a:ext cx="1929535" cy="335111"/>
            </a:xfrm>
            <a:custGeom>
              <a:avLst/>
              <a:gdLst/>
              <a:ahLst/>
              <a:cxnLst/>
              <a:rect l="l" t="t" r="r" b="b"/>
              <a:pathLst>
                <a:path w="54867" h="9529" extrusionOk="0">
                  <a:moveTo>
                    <a:pt x="1" y="1"/>
                  </a:moveTo>
                  <a:lnTo>
                    <a:pt x="1" y="9529"/>
                  </a:lnTo>
                  <a:lnTo>
                    <a:pt x="54866" y="9529"/>
                  </a:lnTo>
                  <a:lnTo>
                    <a:pt x="54866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8;p29">
              <a:extLst>
                <a:ext uri="{FF2B5EF4-FFF2-40B4-BE49-F238E27FC236}">
                  <a16:creationId xmlns:a16="http://schemas.microsoft.com/office/drawing/2014/main" id="{033F55A1-F432-9706-C8AA-89E1BFC4596C}"/>
                </a:ext>
              </a:extLst>
            </p:cNvPr>
            <p:cNvSpPr/>
            <p:nvPr/>
          </p:nvSpPr>
          <p:spPr>
            <a:xfrm>
              <a:off x="3517740" y="3474529"/>
              <a:ext cx="113415" cy="824959"/>
            </a:xfrm>
            <a:custGeom>
              <a:avLst/>
              <a:gdLst/>
              <a:ahLst/>
              <a:cxnLst/>
              <a:rect l="l" t="t" r="r" b="b"/>
              <a:pathLst>
                <a:path w="3225" h="23458" extrusionOk="0">
                  <a:moveTo>
                    <a:pt x="0" y="1"/>
                  </a:moveTo>
                  <a:lnTo>
                    <a:pt x="0" y="23457"/>
                  </a:lnTo>
                  <a:lnTo>
                    <a:pt x="3224" y="23457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9;p29">
              <a:extLst>
                <a:ext uri="{FF2B5EF4-FFF2-40B4-BE49-F238E27FC236}">
                  <a16:creationId xmlns:a16="http://schemas.microsoft.com/office/drawing/2014/main" id="{71604B4E-3578-FCA9-9D53-0E8E5A9A675A}"/>
                </a:ext>
              </a:extLst>
            </p:cNvPr>
            <p:cNvSpPr/>
            <p:nvPr/>
          </p:nvSpPr>
          <p:spPr>
            <a:xfrm>
              <a:off x="3395685" y="3467038"/>
              <a:ext cx="235306" cy="113415"/>
            </a:xfrm>
            <a:custGeom>
              <a:avLst/>
              <a:gdLst/>
              <a:ahLst/>
              <a:cxnLst/>
              <a:rect l="l" t="t" r="r" b="b"/>
              <a:pathLst>
                <a:path w="6691" h="3225" extrusionOk="0">
                  <a:moveTo>
                    <a:pt x="0" y="0"/>
                  </a:moveTo>
                  <a:lnTo>
                    <a:pt x="0" y="3224"/>
                  </a:lnTo>
                  <a:lnTo>
                    <a:pt x="6690" y="3224"/>
                  </a:lnTo>
                  <a:lnTo>
                    <a:pt x="669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30;p29">
              <a:extLst>
                <a:ext uri="{FF2B5EF4-FFF2-40B4-BE49-F238E27FC236}">
                  <a16:creationId xmlns:a16="http://schemas.microsoft.com/office/drawing/2014/main" id="{2F300159-505B-BA26-4689-ACD4980D7141}"/>
                </a:ext>
              </a:extLst>
            </p:cNvPr>
            <p:cNvSpPr/>
            <p:nvPr/>
          </p:nvSpPr>
          <p:spPr>
            <a:xfrm>
              <a:off x="3233986" y="4292220"/>
              <a:ext cx="468818" cy="113275"/>
            </a:xfrm>
            <a:custGeom>
              <a:avLst/>
              <a:gdLst/>
              <a:ahLst/>
              <a:cxnLst/>
              <a:rect l="l" t="t" r="r" b="b"/>
              <a:pathLst>
                <a:path w="13331" h="3221" extrusionOk="0">
                  <a:moveTo>
                    <a:pt x="0" y="0"/>
                  </a:moveTo>
                  <a:lnTo>
                    <a:pt x="0" y="3220"/>
                  </a:lnTo>
                  <a:lnTo>
                    <a:pt x="13331" y="3220"/>
                  </a:lnTo>
                  <a:lnTo>
                    <a:pt x="133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31;p29">
              <a:extLst>
                <a:ext uri="{FF2B5EF4-FFF2-40B4-BE49-F238E27FC236}">
                  <a16:creationId xmlns:a16="http://schemas.microsoft.com/office/drawing/2014/main" id="{66F042EE-D99C-C057-2D2A-875CA1DCA39E}"/>
                </a:ext>
              </a:extLst>
            </p:cNvPr>
            <p:cNvSpPr/>
            <p:nvPr/>
          </p:nvSpPr>
          <p:spPr>
            <a:xfrm>
              <a:off x="3150499" y="2644442"/>
              <a:ext cx="366973" cy="1518181"/>
            </a:xfrm>
            <a:custGeom>
              <a:avLst/>
              <a:gdLst/>
              <a:ahLst/>
              <a:cxnLst/>
              <a:rect l="l" t="t" r="r" b="b"/>
              <a:pathLst>
                <a:path w="10435" h="43170" extrusionOk="0">
                  <a:moveTo>
                    <a:pt x="5326" y="0"/>
                  </a:moveTo>
                  <a:cubicBezTo>
                    <a:pt x="5304" y="0"/>
                    <a:pt x="5283" y="20"/>
                    <a:pt x="5278" y="42"/>
                  </a:cubicBezTo>
                  <a:lnTo>
                    <a:pt x="4" y="42484"/>
                  </a:lnTo>
                  <a:cubicBezTo>
                    <a:pt x="0" y="42513"/>
                    <a:pt x="21" y="42537"/>
                    <a:pt x="49" y="42542"/>
                  </a:cubicBezTo>
                  <a:lnTo>
                    <a:pt x="5098" y="43169"/>
                  </a:lnTo>
                  <a:cubicBezTo>
                    <a:pt x="5101" y="43170"/>
                    <a:pt x="5103" y="43170"/>
                    <a:pt x="5105" y="43170"/>
                  </a:cubicBezTo>
                  <a:cubicBezTo>
                    <a:pt x="5131" y="43170"/>
                    <a:pt x="5152" y="43150"/>
                    <a:pt x="5155" y="43124"/>
                  </a:cubicBezTo>
                  <a:lnTo>
                    <a:pt x="10430" y="682"/>
                  </a:lnTo>
                  <a:cubicBezTo>
                    <a:pt x="10434" y="658"/>
                    <a:pt x="10418" y="633"/>
                    <a:pt x="10389" y="628"/>
                  </a:cubicBezTo>
                  <a:lnTo>
                    <a:pt x="5332" y="1"/>
                  </a:lnTo>
                  <a:cubicBezTo>
                    <a:pt x="5330" y="1"/>
                    <a:pt x="5328" y="0"/>
                    <a:pt x="53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32;p29">
              <a:extLst>
                <a:ext uri="{FF2B5EF4-FFF2-40B4-BE49-F238E27FC236}">
                  <a16:creationId xmlns:a16="http://schemas.microsoft.com/office/drawing/2014/main" id="{EB87C271-8D1F-4662-0B0A-7D37300184BF}"/>
                </a:ext>
              </a:extLst>
            </p:cNvPr>
            <p:cNvSpPr/>
            <p:nvPr/>
          </p:nvSpPr>
          <p:spPr>
            <a:xfrm>
              <a:off x="819895" y="3467425"/>
              <a:ext cx="1484983" cy="1115935"/>
            </a:xfrm>
            <a:custGeom>
              <a:avLst/>
              <a:gdLst/>
              <a:ahLst/>
              <a:cxnLst/>
              <a:rect l="l" t="t" r="r" b="b"/>
              <a:pathLst>
                <a:path w="42226" h="31732" extrusionOk="0">
                  <a:moveTo>
                    <a:pt x="12127" y="1"/>
                  </a:moveTo>
                  <a:cubicBezTo>
                    <a:pt x="11850" y="1"/>
                    <a:pt x="11557" y="46"/>
                    <a:pt x="11250" y="142"/>
                  </a:cubicBezTo>
                  <a:cubicBezTo>
                    <a:pt x="6677" y="1569"/>
                    <a:pt x="0" y="29717"/>
                    <a:pt x="14913" y="31592"/>
                  </a:cubicBezTo>
                  <a:cubicBezTo>
                    <a:pt x="15664" y="31687"/>
                    <a:pt x="16386" y="31731"/>
                    <a:pt x="17080" y="31731"/>
                  </a:cubicBezTo>
                  <a:cubicBezTo>
                    <a:pt x="28591" y="31731"/>
                    <a:pt x="32459" y="19474"/>
                    <a:pt x="35031" y="19234"/>
                  </a:cubicBezTo>
                  <a:cubicBezTo>
                    <a:pt x="35227" y="19215"/>
                    <a:pt x="35419" y="19207"/>
                    <a:pt x="35606" y="19207"/>
                  </a:cubicBezTo>
                  <a:cubicBezTo>
                    <a:pt x="37326" y="19207"/>
                    <a:pt x="38629" y="19917"/>
                    <a:pt x="39493" y="19917"/>
                  </a:cubicBezTo>
                  <a:cubicBezTo>
                    <a:pt x="39837" y="19917"/>
                    <a:pt x="40111" y="19804"/>
                    <a:pt x="40314" y="19489"/>
                  </a:cubicBezTo>
                  <a:cubicBezTo>
                    <a:pt x="41042" y="18354"/>
                    <a:pt x="39387" y="17913"/>
                    <a:pt x="39220" y="17872"/>
                  </a:cubicBezTo>
                  <a:lnTo>
                    <a:pt x="39220" y="17872"/>
                  </a:lnTo>
                  <a:cubicBezTo>
                    <a:pt x="39296" y="17889"/>
                    <a:pt x="39683" y="17975"/>
                    <a:pt x="40121" y="17975"/>
                  </a:cubicBezTo>
                  <a:cubicBezTo>
                    <a:pt x="40611" y="17975"/>
                    <a:pt x="41165" y="17868"/>
                    <a:pt x="41421" y="17442"/>
                  </a:cubicBezTo>
                  <a:cubicBezTo>
                    <a:pt x="41934" y="16589"/>
                    <a:pt x="39888" y="15822"/>
                    <a:pt x="39887" y="15822"/>
                  </a:cubicBezTo>
                  <a:lnTo>
                    <a:pt x="39887" y="15822"/>
                  </a:lnTo>
                  <a:cubicBezTo>
                    <a:pt x="39888" y="15822"/>
                    <a:pt x="40561" y="15961"/>
                    <a:pt x="41168" y="15961"/>
                  </a:cubicBezTo>
                  <a:cubicBezTo>
                    <a:pt x="41724" y="15961"/>
                    <a:pt x="42226" y="15844"/>
                    <a:pt x="42102" y="15395"/>
                  </a:cubicBezTo>
                  <a:cubicBezTo>
                    <a:pt x="41912" y="14697"/>
                    <a:pt x="40015" y="14331"/>
                    <a:pt x="38426" y="14331"/>
                  </a:cubicBezTo>
                  <a:cubicBezTo>
                    <a:pt x="37886" y="14331"/>
                    <a:pt x="37381" y="14373"/>
                    <a:pt x="36991" y="14460"/>
                  </a:cubicBezTo>
                  <a:lnTo>
                    <a:pt x="36393" y="13094"/>
                  </a:lnTo>
                  <a:cubicBezTo>
                    <a:pt x="36393" y="13094"/>
                    <a:pt x="24770" y="24238"/>
                    <a:pt x="18109" y="24238"/>
                  </a:cubicBezTo>
                  <a:cubicBezTo>
                    <a:pt x="17170" y="24238"/>
                    <a:pt x="16330" y="24017"/>
                    <a:pt x="15635" y="23512"/>
                  </a:cubicBezTo>
                  <a:cubicBezTo>
                    <a:pt x="10012" y="19419"/>
                    <a:pt x="14064" y="9091"/>
                    <a:pt x="14831" y="5765"/>
                  </a:cubicBezTo>
                  <a:cubicBezTo>
                    <a:pt x="15512" y="2816"/>
                    <a:pt x="14312" y="1"/>
                    <a:pt x="12127" y="1"/>
                  </a:cubicBezTo>
                  <a:close/>
                </a:path>
              </a:pathLst>
            </a:custGeom>
            <a:solidFill>
              <a:srgbClr val="F1C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33;p29">
              <a:extLst>
                <a:ext uri="{FF2B5EF4-FFF2-40B4-BE49-F238E27FC236}">
                  <a16:creationId xmlns:a16="http://schemas.microsoft.com/office/drawing/2014/main" id="{025B8BDB-03AB-B89A-A327-4AF5B1FA1D77}"/>
                </a:ext>
              </a:extLst>
            </p:cNvPr>
            <p:cNvSpPr/>
            <p:nvPr/>
          </p:nvSpPr>
          <p:spPr>
            <a:xfrm>
              <a:off x="971044" y="3444039"/>
              <a:ext cx="472229" cy="602454"/>
            </a:xfrm>
            <a:custGeom>
              <a:avLst/>
              <a:gdLst/>
              <a:ahLst/>
              <a:cxnLst/>
              <a:rect l="l" t="t" r="r" b="b"/>
              <a:pathLst>
                <a:path w="13428" h="17131" extrusionOk="0">
                  <a:moveTo>
                    <a:pt x="8296" y="1"/>
                  </a:moveTo>
                  <a:cubicBezTo>
                    <a:pt x="8264" y="1"/>
                    <a:pt x="8232" y="2"/>
                    <a:pt x="8200" y="3"/>
                  </a:cubicBezTo>
                  <a:cubicBezTo>
                    <a:pt x="5997" y="84"/>
                    <a:pt x="4266" y="1402"/>
                    <a:pt x="2133" y="7200"/>
                  </a:cubicBezTo>
                  <a:cubicBezTo>
                    <a:pt x="1" y="12996"/>
                    <a:pt x="202" y="17131"/>
                    <a:pt x="202" y="17131"/>
                  </a:cubicBezTo>
                  <a:lnTo>
                    <a:pt x="10664" y="15929"/>
                  </a:lnTo>
                  <a:cubicBezTo>
                    <a:pt x="10664" y="15929"/>
                    <a:pt x="13427" y="1"/>
                    <a:pt x="8296" y="1"/>
                  </a:cubicBezTo>
                  <a:close/>
                </a:path>
              </a:pathLst>
            </a:custGeom>
            <a:solidFill>
              <a:srgbClr val="2AB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74;p29">
            <a:extLst>
              <a:ext uri="{FF2B5EF4-FFF2-40B4-BE49-F238E27FC236}">
                <a16:creationId xmlns:a16="http://schemas.microsoft.com/office/drawing/2014/main" id="{ADF857A8-D733-B97C-8CB6-3FF07506712E}"/>
              </a:ext>
            </a:extLst>
          </p:cNvPr>
          <p:cNvSpPr/>
          <p:nvPr/>
        </p:nvSpPr>
        <p:spPr>
          <a:xfrm flipH="1">
            <a:off x="7515872" y="2987955"/>
            <a:ext cx="972364" cy="572549"/>
          </a:xfrm>
          <a:custGeom>
            <a:avLst/>
            <a:gdLst/>
            <a:ahLst/>
            <a:cxnLst/>
            <a:rect l="l" t="t" r="r" b="b"/>
            <a:pathLst>
              <a:path w="49322" h="43333" extrusionOk="0">
                <a:moveTo>
                  <a:pt x="19367" y="0"/>
                </a:moveTo>
                <a:cubicBezTo>
                  <a:pt x="18773" y="0"/>
                  <a:pt x="18179" y="19"/>
                  <a:pt x="17583" y="55"/>
                </a:cubicBezTo>
                <a:cubicBezTo>
                  <a:pt x="17130" y="82"/>
                  <a:pt x="16663" y="48"/>
                  <a:pt x="16220" y="136"/>
                </a:cubicBezTo>
                <a:cubicBezTo>
                  <a:pt x="15125" y="356"/>
                  <a:pt x="14019" y="525"/>
                  <a:pt x="12940" y="859"/>
                </a:cubicBezTo>
                <a:cubicBezTo>
                  <a:pt x="10638" y="1580"/>
                  <a:pt x="8531" y="2672"/>
                  <a:pt x="6523" y="3977"/>
                </a:cubicBezTo>
                <a:cubicBezTo>
                  <a:pt x="6289" y="4129"/>
                  <a:pt x="6046" y="4292"/>
                  <a:pt x="5867" y="4501"/>
                </a:cubicBezTo>
                <a:cubicBezTo>
                  <a:pt x="5390" y="5063"/>
                  <a:pt x="4920" y="5631"/>
                  <a:pt x="4501" y="6232"/>
                </a:cubicBezTo>
                <a:cubicBezTo>
                  <a:pt x="3541" y="7611"/>
                  <a:pt x="2506" y="8954"/>
                  <a:pt x="2077" y="10628"/>
                </a:cubicBezTo>
                <a:cubicBezTo>
                  <a:pt x="2060" y="10695"/>
                  <a:pt x="2023" y="10759"/>
                  <a:pt x="1989" y="10820"/>
                </a:cubicBezTo>
                <a:cubicBezTo>
                  <a:pt x="1424" y="11882"/>
                  <a:pt x="1160" y="13052"/>
                  <a:pt x="782" y="14178"/>
                </a:cubicBezTo>
                <a:cubicBezTo>
                  <a:pt x="684" y="14479"/>
                  <a:pt x="623" y="14793"/>
                  <a:pt x="576" y="15105"/>
                </a:cubicBezTo>
                <a:cubicBezTo>
                  <a:pt x="447" y="15936"/>
                  <a:pt x="315" y="16764"/>
                  <a:pt x="220" y="17600"/>
                </a:cubicBezTo>
                <a:cubicBezTo>
                  <a:pt x="130" y="18367"/>
                  <a:pt x="0" y="19142"/>
                  <a:pt x="31" y="19909"/>
                </a:cubicBezTo>
                <a:cubicBezTo>
                  <a:pt x="163" y="23148"/>
                  <a:pt x="569" y="26339"/>
                  <a:pt x="1776" y="29390"/>
                </a:cubicBezTo>
                <a:cubicBezTo>
                  <a:pt x="2435" y="31057"/>
                  <a:pt x="3128" y="32693"/>
                  <a:pt x="4197" y="34160"/>
                </a:cubicBezTo>
                <a:cubicBezTo>
                  <a:pt x="5299" y="35679"/>
                  <a:pt x="6567" y="37027"/>
                  <a:pt x="7981" y="38241"/>
                </a:cubicBezTo>
                <a:cubicBezTo>
                  <a:pt x="9106" y="39212"/>
                  <a:pt x="10387" y="39945"/>
                  <a:pt x="11757" y="40514"/>
                </a:cubicBezTo>
                <a:cubicBezTo>
                  <a:pt x="12697" y="40905"/>
                  <a:pt x="13636" y="41295"/>
                  <a:pt x="14580" y="41673"/>
                </a:cubicBezTo>
                <a:cubicBezTo>
                  <a:pt x="15331" y="41971"/>
                  <a:pt x="16085" y="42248"/>
                  <a:pt x="16869" y="42447"/>
                </a:cubicBezTo>
                <a:cubicBezTo>
                  <a:pt x="18096" y="42762"/>
                  <a:pt x="19337" y="42971"/>
                  <a:pt x="20592" y="43151"/>
                </a:cubicBezTo>
                <a:cubicBezTo>
                  <a:pt x="21402" y="43269"/>
                  <a:pt x="22209" y="43333"/>
                  <a:pt x="23013" y="43333"/>
                </a:cubicBezTo>
                <a:cubicBezTo>
                  <a:pt x="24235" y="43333"/>
                  <a:pt x="25449" y="43185"/>
                  <a:pt x="26651" y="42857"/>
                </a:cubicBezTo>
                <a:cubicBezTo>
                  <a:pt x="28909" y="42238"/>
                  <a:pt x="31039" y="41359"/>
                  <a:pt x="32679" y="39584"/>
                </a:cubicBezTo>
                <a:cubicBezTo>
                  <a:pt x="32893" y="39354"/>
                  <a:pt x="33163" y="39175"/>
                  <a:pt x="33396" y="38962"/>
                </a:cubicBezTo>
                <a:cubicBezTo>
                  <a:pt x="34674" y="37792"/>
                  <a:pt x="35824" y="36528"/>
                  <a:pt x="36456" y="34867"/>
                </a:cubicBezTo>
                <a:cubicBezTo>
                  <a:pt x="36568" y="34573"/>
                  <a:pt x="36737" y="34302"/>
                  <a:pt x="36889" y="34025"/>
                </a:cubicBezTo>
                <a:cubicBezTo>
                  <a:pt x="37673" y="32602"/>
                  <a:pt x="38282" y="31104"/>
                  <a:pt x="38667" y="29532"/>
                </a:cubicBezTo>
                <a:cubicBezTo>
                  <a:pt x="38985" y="28237"/>
                  <a:pt x="39182" y="26915"/>
                  <a:pt x="39449" y="25606"/>
                </a:cubicBezTo>
                <a:cubicBezTo>
                  <a:pt x="39533" y="25197"/>
                  <a:pt x="39661" y="24791"/>
                  <a:pt x="39807" y="24396"/>
                </a:cubicBezTo>
                <a:cubicBezTo>
                  <a:pt x="39936" y="24041"/>
                  <a:pt x="40220" y="23848"/>
                  <a:pt x="40598" y="23783"/>
                </a:cubicBezTo>
                <a:cubicBezTo>
                  <a:pt x="41636" y="23605"/>
                  <a:pt x="42674" y="23435"/>
                  <a:pt x="43706" y="23232"/>
                </a:cubicBezTo>
                <a:cubicBezTo>
                  <a:pt x="44358" y="23104"/>
                  <a:pt x="48983" y="22073"/>
                  <a:pt x="49321" y="21988"/>
                </a:cubicBezTo>
                <a:cubicBezTo>
                  <a:pt x="49037" y="21779"/>
                  <a:pt x="48940" y="21673"/>
                  <a:pt x="48818" y="21623"/>
                </a:cubicBezTo>
                <a:cubicBezTo>
                  <a:pt x="47918" y="21227"/>
                  <a:pt x="47016" y="20842"/>
                  <a:pt x="46109" y="20460"/>
                </a:cubicBezTo>
                <a:cubicBezTo>
                  <a:pt x="45463" y="20186"/>
                  <a:pt x="44794" y="19963"/>
                  <a:pt x="44168" y="19649"/>
                </a:cubicBezTo>
                <a:cubicBezTo>
                  <a:pt x="42789" y="18955"/>
                  <a:pt x="41426" y="18229"/>
                  <a:pt x="39936" y="17792"/>
                </a:cubicBezTo>
                <a:cubicBezTo>
                  <a:pt x="39466" y="17657"/>
                  <a:pt x="39114" y="17383"/>
                  <a:pt x="38911" y="16947"/>
                </a:cubicBezTo>
                <a:cubicBezTo>
                  <a:pt x="38573" y="16216"/>
                  <a:pt x="38197" y="15493"/>
                  <a:pt x="37937" y="14735"/>
                </a:cubicBezTo>
                <a:cubicBezTo>
                  <a:pt x="37339" y="13001"/>
                  <a:pt x="36629" y="11324"/>
                  <a:pt x="35679" y="9755"/>
                </a:cubicBezTo>
                <a:cubicBezTo>
                  <a:pt x="35276" y="9089"/>
                  <a:pt x="34931" y="8403"/>
                  <a:pt x="34650" y="7683"/>
                </a:cubicBezTo>
                <a:cubicBezTo>
                  <a:pt x="34421" y="7087"/>
                  <a:pt x="34116" y="6543"/>
                  <a:pt x="33714" y="6043"/>
                </a:cubicBezTo>
                <a:cubicBezTo>
                  <a:pt x="33102" y="5278"/>
                  <a:pt x="32541" y="4467"/>
                  <a:pt x="31919" y="3710"/>
                </a:cubicBezTo>
                <a:cubicBezTo>
                  <a:pt x="31540" y="3250"/>
                  <a:pt x="31103" y="2851"/>
                  <a:pt x="30539" y="2594"/>
                </a:cubicBezTo>
                <a:cubicBezTo>
                  <a:pt x="28361" y="1603"/>
                  <a:pt x="26153" y="768"/>
                  <a:pt x="23767" y="362"/>
                </a:cubicBezTo>
                <a:cubicBezTo>
                  <a:pt x="22298" y="115"/>
                  <a:pt x="20835" y="0"/>
                  <a:pt x="19367" y="0"/>
                </a:cubicBezTo>
                <a:close/>
              </a:path>
            </a:pathLst>
          </a:custGeom>
          <a:solidFill>
            <a:srgbClr val="F0C3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75;p29">
            <a:extLst>
              <a:ext uri="{FF2B5EF4-FFF2-40B4-BE49-F238E27FC236}">
                <a16:creationId xmlns:a16="http://schemas.microsoft.com/office/drawing/2014/main" id="{E6440DAE-50E3-0703-B0F0-AE762C858C4D}"/>
              </a:ext>
            </a:extLst>
          </p:cNvPr>
          <p:cNvSpPr txBox="1"/>
          <p:nvPr/>
        </p:nvSpPr>
        <p:spPr>
          <a:xfrm flipH="1">
            <a:off x="7513151" y="3167472"/>
            <a:ext cx="1186936" cy="277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rPr>
              <a:t>CAREER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rPr>
              <a:t>BOT</a:t>
            </a:r>
            <a:endParaRPr sz="1100" b="1" dirty="0">
              <a:solidFill>
                <a:srgbClr val="FF7C3E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</p:spTree>
    <p:extLst>
      <p:ext uri="{BB962C8B-B14F-4D97-AF65-F5344CB8AC3E}">
        <p14:creationId xmlns:p14="http://schemas.microsoft.com/office/powerpoint/2010/main" val="407991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09AB-2305-C5BF-85A0-DB4179E1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6F150-ED71-F169-8474-33EEEBE2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5" name="Google Shape;1269;p36">
            <a:extLst>
              <a:ext uri="{FF2B5EF4-FFF2-40B4-BE49-F238E27FC236}">
                <a16:creationId xmlns:a16="http://schemas.microsoft.com/office/drawing/2014/main" id="{F1E79AF7-5EA7-2AA1-9677-2B1470C20869}"/>
              </a:ext>
            </a:extLst>
          </p:cNvPr>
          <p:cNvSpPr/>
          <p:nvPr/>
        </p:nvSpPr>
        <p:spPr>
          <a:xfrm>
            <a:off x="3105660" y="2175926"/>
            <a:ext cx="2550203" cy="3770234"/>
          </a:xfrm>
          <a:custGeom>
            <a:avLst/>
            <a:gdLst/>
            <a:ahLst/>
            <a:cxnLst/>
            <a:rect l="l" t="t" r="r" b="b"/>
            <a:pathLst>
              <a:path w="39964" h="59083" extrusionOk="0">
                <a:moveTo>
                  <a:pt x="24766" y="0"/>
                </a:moveTo>
                <a:cubicBezTo>
                  <a:pt x="24741" y="0"/>
                  <a:pt x="24716" y="0"/>
                  <a:pt x="24691" y="0"/>
                </a:cubicBezTo>
                <a:cubicBezTo>
                  <a:pt x="22227" y="17"/>
                  <a:pt x="19851" y="902"/>
                  <a:pt x="17591" y="1885"/>
                </a:cubicBezTo>
                <a:cubicBezTo>
                  <a:pt x="15966" y="2591"/>
                  <a:pt x="14365" y="3355"/>
                  <a:pt x="12795" y="4175"/>
                </a:cubicBezTo>
                <a:cubicBezTo>
                  <a:pt x="10811" y="5213"/>
                  <a:pt x="8832" y="6370"/>
                  <a:pt x="7367" y="8066"/>
                </a:cubicBezTo>
                <a:cubicBezTo>
                  <a:pt x="4397" y="11511"/>
                  <a:pt x="4114" y="16723"/>
                  <a:pt x="5797" y="20949"/>
                </a:cubicBezTo>
                <a:cubicBezTo>
                  <a:pt x="6179" y="21908"/>
                  <a:pt x="6664" y="22902"/>
                  <a:pt x="6510" y="23926"/>
                </a:cubicBezTo>
                <a:cubicBezTo>
                  <a:pt x="6203" y="26005"/>
                  <a:pt x="3677" y="26790"/>
                  <a:pt x="2155" y="28241"/>
                </a:cubicBezTo>
                <a:cubicBezTo>
                  <a:pt x="369" y="29941"/>
                  <a:pt x="0" y="32767"/>
                  <a:pt x="748" y="35119"/>
                </a:cubicBezTo>
                <a:cubicBezTo>
                  <a:pt x="1492" y="37471"/>
                  <a:pt x="3179" y="39410"/>
                  <a:pt x="5032" y="41038"/>
                </a:cubicBezTo>
                <a:cubicBezTo>
                  <a:pt x="5469" y="41424"/>
                  <a:pt x="5927" y="41807"/>
                  <a:pt x="6231" y="42302"/>
                </a:cubicBezTo>
                <a:cubicBezTo>
                  <a:pt x="6862" y="43340"/>
                  <a:pt x="6708" y="44646"/>
                  <a:pt x="6776" y="45859"/>
                </a:cubicBezTo>
                <a:cubicBezTo>
                  <a:pt x="6916" y="48327"/>
                  <a:pt x="8067" y="50652"/>
                  <a:pt x="9603" y="52590"/>
                </a:cubicBezTo>
                <a:cubicBezTo>
                  <a:pt x="11136" y="54529"/>
                  <a:pt x="13812" y="57496"/>
                  <a:pt x="15706" y="59083"/>
                </a:cubicBezTo>
                <a:lnTo>
                  <a:pt x="29965" y="58834"/>
                </a:lnTo>
                <a:cubicBezTo>
                  <a:pt x="32194" y="57748"/>
                  <a:pt x="32085" y="54945"/>
                  <a:pt x="33788" y="53140"/>
                </a:cubicBezTo>
                <a:cubicBezTo>
                  <a:pt x="35297" y="51536"/>
                  <a:pt x="37527" y="50614"/>
                  <a:pt x="38656" y="48722"/>
                </a:cubicBezTo>
                <a:cubicBezTo>
                  <a:pt x="39554" y="47221"/>
                  <a:pt x="39953" y="45204"/>
                  <a:pt x="39957" y="43455"/>
                </a:cubicBezTo>
                <a:cubicBezTo>
                  <a:pt x="39964" y="40748"/>
                  <a:pt x="39537" y="38051"/>
                  <a:pt x="38086" y="35761"/>
                </a:cubicBezTo>
                <a:cubicBezTo>
                  <a:pt x="37492" y="34826"/>
                  <a:pt x="36676" y="34003"/>
                  <a:pt x="36325" y="32951"/>
                </a:cubicBezTo>
                <a:cubicBezTo>
                  <a:pt x="35877" y="31604"/>
                  <a:pt x="36273" y="30139"/>
                  <a:pt x="36629" y="28763"/>
                </a:cubicBezTo>
                <a:cubicBezTo>
                  <a:pt x="38022" y="23394"/>
                  <a:pt x="38803" y="17853"/>
                  <a:pt x="38745" y="12306"/>
                </a:cubicBezTo>
                <a:cubicBezTo>
                  <a:pt x="38715" y="9548"/>
                  <a:pt x="38400" y="6588"/>
                  <a:pt x="36615" y="4486"/>
                </a:cubicBezTo>
                <a:cubicBezTo>
                  <a:pt x="35075" y="2673"/>
                  <a:pt x="32713" y="1816"/>
                  <a:pt x="30443" y="1110"/>
                </a:cubicBezTo>
                <a:cubicBezTo>
                  <a:pt x="28596" y="533"/>
                  <a:pt x="26703" y="0"/>
                  <a:pt x="24766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70;p36">
            <a:extLst>
              <a:ext uri="{FF2B5EF4-FFF2-40B4-BE49-F238E27FC236}">
                <a16:creationId xmlns:a16="http://schemas.microsoft.com/office/drawing/2014/main" id="{62715D2A-2F6D-8FB2-C651-F79D519E0AD0}"/>
              </a:ext>
            </a:extLst>
          </p:cNvPr>
          <p:cNvSpPr/>
          <p:nvPr/>
        </p:nvSpPr>
        <p:spPr>
          <a:xfrm>
            <a:off x="3721959" y="3096417"/>
            <a:ext cx="408218" cy="744697"/>
          </a:xfrm>
          <a:custGeom>
            <a:avLst/>
            <a:gdLst/>
            <a:ahLst/>
            <a:cxnLst/>
            <a:rect l="l" t="t" r="r" b="b"/>
            <a:pathLst>
              <a:path w="6726" h="12270" extrusionOk="0">
                <a:moveTo>
                  <a:pt x="6398" y="1"/>
                </a:moveTo>
                <a:cubicBezTo>
                  <a:pt x="6398" y="1"/>
                  <a:pt x="3250" y="2390"/>
                  <a:pt x="1626" y="5035"/>
                </a:cubicBezTo>
                <a:cubicBezTo>
                  <a:pt x="0" y="7681"/>
                  <a:pt x="2636" y="12269"/>
                  <a:pt x="2636" y="12269"/>
                </a:cubicBezTo>
                <a:cubicBezTo>
                  <a:pt x="2636" y="12269"/>
                  <a:pt x="2649" y="12269"/>
                  <a:pt x="2673" y="12269"/>
                </a:cubicBezTo>
                <a:cubicBezTo>
                  <a:pt x="2950" y="12269"/>
                  <a:pt x="4639" y="12232"/>
                  <a:pt x="3530" y="11293"/>
                </a:cubicBezTo>
                <a:cubicBezTo>
                  <a:pt x="2325" y="10275"/>
                  <a:pt x="1626" y="6793"/>
                  <a:pt x="5039" y="3065"/>
                </a:cubicBezTo>
                <a:cubicBezTo>
                  <a:pt x="6726" y="1225"/>
                  <a:pt x="6565" y="1"/>
                  <a:pt x="6398" y="1"/>
                </a:cubicBezTo>
                <a:close/>
              </a:path>
            </a:pathLst>
          </a:custGeom>
          <a:solidFill>
            <a:srgbClr val="4F4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71;p36">
            <a:extLst>
              <a:ext uri="{FF2B5EF4-FFF2-40B4-BE49-F238E27FC236}">
                <a16:creationId xmlns:a16="http://schemas.microsoft.com/office/drawing/2014/main" id="{7D1A109A-8E02-FCFB-193E-665304BD212B}"/>
              </a:ext>
            </a:extLst>
          </p:cNvPr>
          <p:cNvSpPr/>
          <p:nvPr/>
        </p:nvSpPr>
        <p:spPr>
          <a:xfrm>
            <a:off x="3627580" y="4129280"/>
            <a:ext cx="58006" cy="121180"/>
          </a:xfrm>
          <a:custGeom>
            <a:avLst/>
            <a:gdLst/>
            <a:ahLst/>
            <a:cxnLst/>
            <a:rect l="l" t="t" r="r" b="b"/>
            <a:pathLst>
              <a:path w="909" h="1899" extrusionOk="0">
                <a:moveTo>
                  <a:pt x="362" y="0"/>
                </a:moveTo>
                <a:cubicBezTo>
                  <a:pt x="343" y="0"/>
                  <a:pt x="324" y="2"/>
                  <a:pt x="305" y="5"/>
                </a:cubicBezTo>
                <a:cubicBezTo>
                  <a:pt x="120" y="37"/>
                  <a:pt x="1" y="221"/>
                  <a:pt x="31" y="415"/>
                </a:cubicBezTo>
                <a:lnTo>
                  <a:pt x="212" y="1593"/>
                </a:lnTo>
                <a:cubicBezTo>
                  <a:pt x="243" y="1773"/>
                  <a:pt x="388" y="1898"/>
                  <a:pt x="552" y="1898"/>
                </a:cubicBezTo>
                <a:cubicBezTo>
                  <a:pt x="569" y="1898"/>
                  <a:pt x="587" y="1897"/>
                  <a:pt x="605" y="1894"/>
                </a:cubicBezTo>
                <a:cubicBezTo>
                  <a:pt x="789" y="1859"/>
                  <a:pt x="909" y="1675"/>
                  <a:pt x="878" y="1480"/>
                </a:cubicBezTo>
                <a:lnTo>
                  <a:pt x="697" y="303"/>
                </a:lnTo>
                <a:cubicBezTo>
                  <a:pt x="666" y="125"/>
                  <a:pt x="524" y="0"/>
                  <a:pt x="362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72;p36">
            <a:extLst>
              <a:ext uri="{FF2B5EF4-FFF2-40B4-BE49-F238E27FC236}">
                <a16:creationId xmlns:a16="http://schemas.microsoft.com/office/drawing/2014/main" id="{34D50E13-418B-5E7E-1914-4059C1937710}"/>
              </a:ext>
            </a:extLst>
          </p:cNvPr>
          <p:cNvSpPr/>
          <p:nvPr/>
        </p:nvSpPr>
        <p:spPr>
          <a:xfrm>
            <a:off x="3565938" y="4146765"/>
            <a:ext cx="92400" cy="108098"/>
          </a:xfrm>
          <a:custGeom>
            <a:avLst/>
            <a:gdLst/>
            <a:ahLst/>
            <a:cxnLst/>
            <a:rect l="l" t="t" r="r" b="b"/>
            <a:pathLst>
              <a:path w="1448" h="1694" extrusionOk="0">
                <a:moveTo>
                  <a:pt x="369" y="0"/>
                </a:moveTo>
                <a:cubicBezTo>
                  <a:pt x="304" y="0"/>
                  <a:pt x="240" y="19"/>
                  <a:pt x="185" y="59"/>
                </a:cubicBezTo>
                <a:cubicBezTo>
                  <a:pt x="31" y="166"/>
                  <a:pt x="1" y="384"/>
                  <a:pt x="113" y="547"/>
                </a:cubicBezTo>
                <a:lnTo>
                  <a:pt x="782" y="1534"/>
                </a:lnTo>
                <a:cubicBezTo>
                  <a:pt x="854" y="1638"/>
                  <a:pt x="968" y="1694"/>
                  <a:pt x="1080" y="1694"/>
                </a:cubicBezTo>
                <a:cubicBezTo>
                  <a:pt x="1144" y="1694"/>
                  <a:pt x="1208" y="1675"/>
                  <a:pt x="1263" y="1636"/>
                </a:cubicBezTo>
                <a:cubicBezTo>
                  <a:pt x="1417" y="1527"/>
                  <a:pt x="1448" y="1309"/>
                  <a:pt x="1335" y="1145"/>
                </a:cubicBezTo>
                <a:lnTo>
                  <a:pt x="666" y="158"/>
                </a:lnTo>
                <a:cubicBezTo>
                  <a:pt x="595" y="57"/>
                  <a:pt x="481" y="0"/>
                  <a:pt x="369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73;p36">
            <a:extLst>
              <a:ext uri="{FF2B5EF4-FFF2-40B4-BE49-F238E27FC236}">
                <a16:creationId xmlns:a16="http://schemas.microsoft.com/office/drawing/2014/main" id="{BB71AAB4-F396-D1E5-A12F-6D628E35B482}"/>
              </a:ext>
            </a:extLst>
          </p:cNvPr>
          <p:cNvSpPr/>
          <p:nvPr/>
        </p:nvSpPr>
        <p:spPr>
          <a:xfrm>
            <a:off x="3530905" y="4184861"/>
            <a:ext cx="108035" cy="94123"/>
          </a:xfrm>
          <a:custGeom>
            <a:avLst/>
            <a:gdLst/>
            <a:ahLst/>
            <a:cxnLst/>
            <a:rect l="l" t="t" r="r" b="b"/>
            <a:pathLst>
              <a:path w="1693" h="1475" extrusionOk="0">
                <a:moveTo>
                  <a:pt x="375" y="1"/>
                </a:moveTo>
                <a:cubicBezTo>
                  <a:pt x="278" y="1"/>
                  <a:pt x="184" y="40"/>
                  <a:pt x="120" y="118"/>
                </a:cubicBezTo>
                <a:cubicBezTo>
                  <a:pt x="0" y="261"/>
                  <a:pt x="27" y="480"/>
                  <a:pt x="181" y="606"/>
                </a:cubicBezTo>
                <a:lnTo>
                  <a:pt x="1082" y="1387"/>
                </a:lnTo>
                <a:cubicBezTo>
                  <a:pt x="1153" y="1446"/>
                  <a:pt x="1237" y="1474"/>
                  <a:pt x="1319" y="1474"/>
                </a:cubicBezTo>
                <a:cubicBezTo>
                  <a:pt x="1416" y="1474"/>
                  <a:pt x="1509" y="1435"/>
                  <a:pt x="1574" y="1357"/>
                </a:cubicBezTo>
                <a:cubicBezTo>
                  <a:pt x="1693" y="1214"/>
                  <a:pt x="1666" y="995"/>
                  <a:pt x="1512" y="869"/>
                </a:cubicBezTo>
                <a:lnTo>
                  <a:pt x="611" y="87"/>
                </a:lnTo>
                <a:cubicBezTo>
                  <a:pt x="542" y="29"/>
                  <a:pt x="458" y="1"/>
                  <a:pt x="375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74;p36">
            <a:extLst>
              <a:ext uri="{FF2B5EF4-FFF2-40B4-BE49-F238E27FC236}">
                <a16:creationId xmlns:a16="http://schemas.microsoft.com/office/drawing/2014/main" id="{4132C9A4-6658-87E6-CFB8-1D6773D56096}"/>
              </a:ext>
            </a:extLst>
          </p:cNvPr>
          <p:cNvSpPr/>
          <p:nvPr/>
        </p:nvSpPr>
        <p:spPr>
          <a:xfrm>
            <a:off x="3526948" y="4248609"/>
            <a:ext cx="124051" cy="60430"/>
          </a:xfrm>
          <a:custGeom>
            <a:avLst/>
            <a:gdLst/>
            <a:ahLst/>
            <a:cxnLst/>
            <a:rect l="l" t="t" r="r" b="b"/>
            <a:pathLst>
              <a:path w="1944" h="947" extrusionOk="0">
                <a:moveTo>
                  <a:pt x="378" y="1"/>
                </a:moveTo>
                <a:cubicBezTo>
                  <a:pt x="216" y="1"/>
                  <a:pt x="73" y="107"/>
                  <a:pt x="38" y="262"/>
                </a:cubicBezTo>
                <a:cubicBezTo>
                  <a:pt x="1" y="447"/>
                  <a:pt x="127" y="628"/>
                  <a:pt x="321" y="669"/>
                </a:cubicBezTo>
                <a:lnTo>
                  <a:pt x="1482" y="938"/>
                </a:lnTo>
                <a:cubicBezTo>
                  <a:pt x="1508" y="944"/>
                  <a:pt x="1535" y="946"/>
                  <a:pt x="1561" y="946"/>
                </a:cubicBezTo>
                <a:cubicBezTo>
                  <a:pt x="1725" y="946"/>
                  <a:pt x="1870" y="839"/>
                  <a:pt x="1905" y="683"/>
                </a:cubicBezTo>
                <a:cubicBezTo>
                  <a:pt x="1943" y="502"/>
                  <a:pt x="1816" y="320"/>
                  <a:pt x="1622" y="276"/>
                </a:cubicBezTo>
                <a:lnTo>
                  <a:pt x="461" y="10"/>
                </a:lnTo>
                <a:cubicBezTo>
                  <a:pt x="433" y="4"/>
                  <a:pt x="405" y="1"/>
                  <a:pt x="378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75;p36">
            <a:extLst>
              <a:ext uri="{FF2B5EF4-FFF2-40B4-BE49-F238E27FC236}">
                <a16:creationId xmlns:a16="http://schemas.microsoft.com/office/drawing/2014/main" id="{2A5B552F-F707-0FFA-3760-DC55034C136C}"/>
              </a:ext>
            </a:extLst>
          </p:cNvPr>
          <p:cNvSpPr/>
          <p:nvPr/>
        </p:nvSpPr>
        <p:spPr>
          <a:xfrm>
            <a:off x="3659168" y="4172290"/>
            <a:ext cx="97186" cy="110140"/>
          </a:xfrm>
          <a:custGeom>
            <a:avLst/>
            <a:gdLst/>
            <a:ahLst/>
            <a:cxnLst/>
            <a:rect l="l" t="t" r="r" b="b"/>
            <a:pathLst>
              <a:path w="1523" h="1726" extrusionOk="0">
                <a:moveTo>
                  <a:pt x="1073" y="1"/>
                </a:moveTo>
                <a:cubicBezTo>
                  <a:pt x="943" y="1"/>
                  <a:pt x="816" y="64"/>
                  <a:pt x="738" y="179"/>
                </a:cubicBezTo>
                <a:lnTo>
                  <a:pt x="123" y="1110"/>
                </a:lnTo>
                <a:cubicBezTo>
                  <a:pt x="1" y="1291"/>
                  <a:pt x="51" y="1540"/>
                  <a:pt x="232" y="1660"/>
                </a:cubicBezTo>
                <a:cubicBezTo>
                  <a:pt x="301" y="1704"/>
                  <a:pt x="377" y="1725"/>
                  <a:pt x="453" y="1725"/>
                </a:cubicBezTo>
                <a:cubicBezTo>
                  <a:pt x="581" y="1725"/>
                  <a:pt x="707" y="1664"/>
                  <a:pt x="782" y="1548"/>
                </a:cubicBezTo>
                <a:lnTo>
                  <a:pt x="1400" y="615"/>
                </a:lnTo>
                <a:cubicBezTo>
                  <a:pt x="1523" y="434"/>
                  <a:pt x="1472" y="188"/>
                  <a:pt x="1291" y="66"/>
                </a:cubicBezTo>
                <a:cubicBezTo>
                  <a:pt x="1224" y="22"/>
                  <a:pt x="1148" y="1"/>
                  <a:pt x="1073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76;p36">
            <a:extLst>
              <a:ext uri="{FF2B5EF4-FFF2-40B4-BE49-F238E27FC236}">
                <a16:creationId xmlns:a16="http://schemas.microsoft.com/office/drawing/2014/main" id="{F069324C-0A30-84A0-A99C-7E1B0BCDCC40}"/>
              </a:ext>
            </a:extLst>
          </p:cNvPr>
          <p:cNvSpPr/>
          <p:nvPr/>
        </p:nvSpPr>
        <p:spPr>
          <a:xfrm>
            <a:off x="3572255" y="4198580"/>
            <a:ext cx="161509" cy="129412"/>
          </a:xfrm>
          <a:custGeom>
            <a:avLst/>
            <a:gdLst/>
            <a:ahLst/>
            <a:cxnLst/>
            <a:rect l="l" t="t" r="r" b="b"/>
            <a:pathLst>
              <a:path w="2531" h="2028" extrusionOk="0">
                <a:moveTo>
                  <a:pt x="1358" y="0"/>
                </a:moveTo>
                <a:cubicBezTo>
                  <a:pt x="1266" y="0"/>
                  <a:pt x="1174" y="21"/>
                  <a:pt x="1090" y="63"/>
                </a:cubicBezTo>
                <a:lnTo>
                  <a:pt x="420" y="398"/>
                </a:lnTo>
                <a:cubicBezTo>
                  <a:pt x="123" y="545"/>
                  <a:pt x="0" y="910"/>
                  <a:pt x="151" y="1207"/>
                </a:cubicBezTo>
                <a:lnTo>
                  <a:pt x="393" y="1695"/>
                </a:lnTo>
                <a:cubicBezTo>
                  <a:pt x="498" y="1906"/>
                  <a:pt x="712" y="2027"/>
                  <a:pt x="934" y="2027"/>
                </a:cubicBezTo>
                <a:cubicBezTo>
                  <a:pt x="1025" y="2027"/>
                  <a:pt x="1116" y="2007"/>
                  <a:pt x="1202" y="1965"/>
                </a:cubicBezTo>
                <a:lnTo>
                  <a:pt x="2110" y="1514"/>
                </a:lnTo>
                <a:cubicBezTo>
                  <a:pt x="2407" y="1364"/>
                  <a:pt x="2530" y="1002"/>
                  <a:pt x="2380" y="705"/>
                </a:cubicBezTo>
                <a:cubicBezTo>
                  <a:pt x="2339" y="619"/>
                  <a:pt x="2281" y="548"/>
                  <a:pt x="2206" y="493"/>
                </a:cubicBezTo>
                <a:lnTo>
                  <a:pt x="1725" y="125"/>
                </a:lnTo>
                <a:cubicBezTo>
                  <a:pt x="1618" y="42"/>
                  <a:pt x="1488" y="0"/>
                  <a:pt x="1358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77;p36">
            <a:extLst>
              <a:ext uri="{FF2B5EF4-FFF2-40B4-BE49-F238E27FC236}">
                <a16:creationId xmlns:a16="http://schemas.microsoft.com/office/drawing/2014/main" id="{EF57360D-651F-5068-9CD1-200C4D5A17CC}"/>
              </a:ext>
            </a:extLst>
          </p:cNvPr>
          <p:cNvSpPr/>
          <p:nvPr/>
        </p:nvSpPr>
        <p:spPr>
          <a:xfrm>
            <a:off x="3640853" y="4278856"/>
            <a:ext cx="93102" cy="69173"/>
          </a:xfrm>
          <a:custGeom>
            <a:avLst/>
            <a:gdLst/>
            <a:ahLst/>
            <a:cxnLst/>
            <a:rect l="l" t="t" r="r" b="b"/>
            <a:pathLst>
              <a:path w="1459" h="1084" extrusionOk="0">
                <a:moveTo>
                  <a:pt x="943" y="0"/>
                </a:moveTo>
                <a:lnTo>
                  <a:pt x="1" y="710"/>
                </a:lnTo>
                <a:lnTo>
                  <a:pt x="400" y="1082"/>
                </a:lnTo>
                <a:cubicBezTo>
                  <a:pt x="400" y="1082"/>
                  <a:pt x="412" y="1083"/>
                  <a:pt x="435" y="1083"/>
                </a:cubicBezTo>
                <a:cubicBezTo>
                  <a:pt x="516" y="1083"/>
                  <a:pt x="731" y="1065"/>
                  <a:pt x="1049" y="898"/>
                </a:cubicBezTo>
                <a:cubicBezTo>
                  <a:pt x="1458" y="680"/>
                  <a:pt x="1370" y="472"/>
                  <a:pt x="1370" y="472"/>
                </a:cubicBezTo>
                <a:lnTo>
                  <a:pt x="943" y="0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78;p36">
            <a:extLst>
              <a:ext uri="{FF2B5EF4-FFF2-40B4-BE49-F238E27FC236}">
                <a16:creationId xmlns:a16="http://schemas.microsoft.com/office/drawing/2014/main" id="{85057FEB-1F63-3132-E0B1-28A7F26E628E}"/>
              </a:ext>
            </a:extLst>
          </p:cNvPr>
          <p:cNvSpPr/>
          <p:nvPr/>
        </p:nvSpPr>
        <p:spPr>
          <a:xfrm>
            <a:off x="3636259" y="3380700"/>
            <a:ext cx="1616307" cy="1601758"/>
          </a:xfrm>
          <a:custGeom>
            <a:avLst/>
            <a:gdLst/>
            <a:ahLst/>
            <a:cxnLst/>
            <a:rect l="l" t="t" r="r" b="b"/>
            <a:pathLst>
              <a:path w="25329" h="25101" extrusionOk="0">
                <a:moveTo>
                  <a:pt x="21234" y="0"/>
                </a:moveTo>
                <a:cubicBezTo>
                  <a:pt x="20701" y="5913"/>
                  <a:pt x="13011" y="10310"/>
                  <a:pt x="11614" y="10614"/>
                </a:cubicBezTo>
                <a:cubicBezTo>
                  <a:pt x="11614" y="10614"/>
                  <a:pt x="10563" y="10999"/>
                  <a:pt x="9433" y="11908"/>
                </a:cubicBezTo>
                <a:cubicBezTo>
                  <a:pt x="8375" y="12752"/>
                  <a:pt x="5600" y="14721"/>
                  <a:pt x="3781" y="14721"/>
                </a:cubicBezTo>
                <a:cubicBezTo>
                  <a:pt x="3652" y="14721"/>
                  <a:pt x="3527" y="14711"/>
                  <a:pt x="3408" y="14690"/>
                </a:cubicBezTo>
                <a:cubicBezTo>
                  <a:pt x="2353" y="14506"/>
                  <a:pt x="1779" y="14338"/>
                  <a:pt x="1486" y="14235"/>
                </a:cubicBezTo>
                <a:cubicBezTo>
                  <a:pt x="1463" y="14226"/>
                  <a:pt x="1439" y="14222"/>
                  <a:pt x="1416" y="14222"/>
                </a:cubicBezTo>
                <a:cubicBezTo>
                  <a:pt x="1324" y="14222"/>
                  <a:pt x="1241" y="14287"/>
                  <a:pt x="1217" y="14383"/>
                </a:cubicBezTo>
                <a:cubicBezTo>
                  <a:pt x="1185" y="14502"/>
                  <a:pt x="1100" y="14632"/>
                  <a:pt x="895" y="14720"/>
                </a:cubicBezTo>
                <a:cubicBezTo>
                  <a:pt x="670" y="14819"/>
                  <a:pt x="448" y="14850"/>
                  <a:pt x="284" y="14860"/>
                </a:cubicBezTo>
                <a:cubicBezTo>
                  <a:pt x="128" y="14867"/>
                  <a:pt x="1" y="14997"/>
                  <a:pt x="8" y="15154"/>
                </a:cubicBezTo>
                <a:cubicBezTo>
                  <a:pt x="38" y="15724"/>
                  <a:pt x="292" y="16959"/>
                  <a:pt x="1800" y="17725"/>
                </a:cubicBezTo>
                <a:cubicBezTo>
                  <a:pt x="3818" y="18745"/>
                  <a:pt x="4204" y="18834"/>
                  <a:pt x="4204" y="18834"/>
                </a:cubicBezTo>
                <a:cubicBezTo>
                  <a:pt x="4204" y="18834"/>
                  <a:pt x="4994" y="18290"/>
                  <a:pt x="5696" y="18290"/>
                </a:cubicBezTo>
                <a:cubicBezTo>
                  <a:pt x="6074" y="18290"/>
                  <a:pt x="6426" y="18448"/>
                  <a:pt x="6616" y="18933"/>
                </a:cubicBezTo>
                <a:cubicBezTo>
                  <a:pt x="7160" y="20322"/>
                  <a:pt x="10863" y="24517"/>
                  <a:pt x="16052" y="25043"/>
                </a:cubicBezTo>
                <a:cubicBezTo>
                  <a:pt x="16435" y="25082"/>
                  <a:pt x="16813" y="25101"/>
                  <a:pt x="17183" y="25101"/>
                </a:cubicBezTo>
                <a:cubicBezTo>
                  <a:pt x="21822" y="25101"/>
                  <a:pt x="25329" y="22190"/>
                  <a:pt x="24838" y="20353"/>
                </a:cubicBezTo>
                <a:cubicBezTo>
                  <a:pt x="24309" y="18373"/>
                  <a:pt x="18858" y="13280"/>
                  <a:pt x="18858" y="13280"/>
                </a:cubicBezTo>
                <a:cubicBezTo>
                  <a:pt x="18858" y="13280"/>
                  <a:pt x="21370" y="11102"/>
                  <a:pt x="22726" y="6917"/>
                </a:cubicBezTo>
                <a:cubicBezTo>
                  <a:pt x="24077" y="2729"/>
                  <a:pt x="22585" y="386"/>
                  <a:pt x="22585" y="386"/>
                </a:cubicBezTo>
                <a:cubicBezTo>
                  <a:pt x="22585" y="386"/>
                  <a:pt x="22493" y="489"/>
                  <a:pt x="22262" y="489"/>
                </a:cubicBezTo>
                <a:cubicBezTo>
                  <a:pt x="22162" y="489"/>
                  <a:pt x="22035" y="470"/>
                  <a:pt x="21879" y="414"/>
                </a:cubicBezTo>
                <a:cubicBezTo>
                  <a:pt x="21360" y="233"/>
                  <a:pt x="21234" y="0"/>
                  <a:pt x="21234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79;p36">
            <a:extLst>
              <a:ext uri="{FF2B5EF4-FFF2-40B4-BE49-F238E27FC236}">
                <a16:creationId xmlns:a16="http://schemas.microsoft.com/office/drawing/2014/main" id="{2D97242D-A36E-3007-C0D1-ED33EA630141}"/>
              </a:ext>
            </a:extLst>
          </p:cNvPr>
          <p:cNvSpPr/>
          <p:nvPr/>
        </p:nvSpPr>
        <p:spPr>
          <a:xfrm>
            <a:off x="3776582" y="4572902"/>
            <a:ext cx="1610308" cy="505714"/>
          </a:xfrm>
          <a:custGeom>
            <a:avLst/>
            <a:gdLst/>
            <a:ahLst/>
            <a:cxnLst/>
            <a:rect l="l" t="t" r="r" b="b"/>
            <a:pathLst>
              <a:path w="25235" h="7925" extrusionOk="0">
                <a:moveTo>
                  <a:pt x="7108" y="0"/>
                </a:moveTo>
                <a:cubicBezTo>
                  <a:pt x="4752" y="0"/>
                  <a:pt x="2002" y="793"/>
                  <a:pt x="1912" y="932"/>
                </a:cubicBezTo>
                <a:cubicBezTo>
                  <a:pt x="1" y="3902"/>
                  <a:pt x="6660" y="7231"/>
                  <a:pt x="11012" y="7858"/>
                </a:cubicBezTo>
                <a:cubicBezTo>
                  <a:pt x="11325" y="7903"/>
                  <a:pt x="11667" y="7925"/>
                  <a:pt x="12031" y="7925"/>
                </a:cubicBezTo>
                <a:cubicBezTo>
                  <a:pt x="16746" y="7925"/>
                  <a:pt x="25234" y="4352"/>
                  <a:pt x="22680" y="1915"/>
                </a:cubicBezTo>
                <a:cubicBezTo>
                  <a:pt x="21952" y="1218"/>
                  <a:pt x="20692" y="857"/>
                  <a:pt x="19326" y="857"/>
                </a:cubicBezTo>
                <a:cubicBezTo>
                  <a:pt x="17910" y="857"/>
                  <a:pt x="16379" y="1246"/>
                  <a:pt x="15208" y="2052"/>
                </a:cubicBezTo>
                <a:cubicBezTo>
                  <a:pt x="13573" y="3182"/>
                  <a:pt x="13279" y="4326"/>
                  <a:pt x="13279" y="4326"/>
                </a:cubicBezTo>
                <a:lnTo>
                  <a:pt x="12491" y="2960"/>
                </a:lnTo>
                <a:lnTo>
                  <a:pt x="11538" y="3455"/>
                </a:lnTo>
                <a:lnTo>
                  <a:pt x="10248" y="1140"/>
                </a:lnTo>
                <a:cubicBezTo>
                  <a:pt x="9766" y="280"/>
                  <a:pt x="8507" y="0"/>
                  <a:pt x="7108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80;p36">
            <a:extLst>
              <a:ext uri="{FF2B5EF4-FFF2-40B4-BE49-F238E27FC236}">
                <a16:creationId xmlns:a16="http://schemas.microsoft.com/office/drawing/2014/main" id="{B13E464C-964B-2E95-7797-8E73C8207632}"/>
              </a:ext>
            </a:extLst>
          </p:cNvPr>
          <p:cNvSpPr/>
          <p:nvPr/>
        </p:nvSpPr>
        <p:spPr>
          <a:xfrm>
            <a:off x="4384139" y="4626951"/>
            <a:ext cx="683815" cy="976906"/>
          </a:xfrm>
          <a:custGeom>
            <a:avLst/>
            <a:gdLst/>
            <a:ahLst/>
            <a:cxnLst/>
            <a:rect l="l" t="t" r="r" b="b"/>
            <a:pathLst>
              <a:path w="10716" h="15309" extrusionOk="0">
                <a:moveTo>
                  <a:pt x="9150" y="1"/>
                </a:moveTo>
                <a:cubicBezTo>
                  <a:pt x="8758" y="1"/>
                  <a:pt x="7527" y="59"/>
                  <a:pt x="6332" y="727"/>
                </a:cubicBezTo>
                <a:cubicBezTo>
                  <a:pt x="4885" y="1536"/>
                  <a:pt x="4404" y="2283"/>
                  <a:pt x="4417" y="2410"/>
                </a:cubicBezTo>
                <a:cubicBezTo>
                  <a:pt x="4991" y="7356"/>
                  <a:pt x="946" y="12081"/>
                  <a:pt x="89" y="13023"/>
                </a:cubicBezTo>
                <a:cubicBezTo>
                  <a:pt x="0" y="13118"/>
                  <a:pt x="7" y="13266"/>
                  <a:pt x="103" y="13354"/>
                </a:cubicBezTo>
                <a:lnTo>
                  <a:pt x="2123" y="15245"/>
                </a:lnTo>
                <a:cubicBezTo>
                  <a:pt x="2170" y="15289"/>
                  <a:pt x="2227" y="15309"/>
                  <a:pt x="2282" y="15309"/>
                </a:cubicBezTo>
                <a:cubicBezTo>
                  <a:pt x="2407" y="15309"/>
                  <a:pt x="2526" y="15208"/>
                  <a:pt x="2520" y="15061"/>
                </a:cubicBezTo>
                <a:lnTo>
                  <a:pt x="2468" y="13911"/>
                </a:lnTo>
                <a:cubicBezTo>
                  <a:pt x="2465" y="13825"/>
                  <a:pt x="2506" y="13743"/>
                  <a:pt x="2581" y="13699"/>
                </a:cubicBezTo>
                <a:cubicBezTo>
                  <a:pt x="3045" y="13416"/>
                  <a:pt x="4837" y="12238"/>
                  <a:pt x="7544" y="9364"/>
                </a:cubicBezTo>
                <a:cubicBezTo>
                  <a:pt x="10716" y="6005"/>
                  <a:pt x="9279" y="3"/>
                  <a:pt x="9279" y="3"/>
                </a:cubicBezTo>
                <a:cubicBezTo>
                  <a:pt x="9279" y="3"/>
                  <a:pt x="9233" y="1"/>
                  <a:pt x="9150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81;p36">
            <a:extLst>
              <a:ext uri="{FF2B5EF4-FFF2-40B4-BE49-F238E27FC236}">
                <a16:creationId xmlns:a16="http://schemas.microsoft.com/office/drawing/2014/main" id="{EF3F383B-68D4-AFD5-8D9C-343CC93E4D0D}"/>
              </a:ext>
            </a:extLst>
          </p:cNvPr>
          <p:cNvSpPr/>
          <p:nvPr/>
        </p:nvSpPr>
        <p:spPr>
          <a:xfrm>
            <a:off x="4128571" y="5127303"/>
            <a:ext cx="686686" cy="575780"/>
          </a:xfrm>
          <a:custGeom>
            <a:avLst/>
            <a:gdLst/>
            <a:ahLst/>
            <a:cxnLst/>
            <a:rect l="l" t="t" r="r" b="b"/>
            <a:pathLst>
              <a:path w="10761" h="9023" extrusionOk="0">
                <a:moveTo>
                  <a:pt x="7119" y="0"/>
                </a:moveTo>
                <a:cubicBezTo>
                  <a:pt x="7119" y="0"/>
                  <a:pt x="1" y="6394"/>
                  <a:pt x="4032" y="8698"/>
                </a:cubicBezTo>
                <a:cubicBezTo>
                  <a:pt x="4427" y="8923"/>
                  <a:pt x="4821" y="9023"/>
                  <a:pt x="5210" y="9023"/>
                </a:cubicBezTo>
                <a:cubicBezTo>
                  <a:pt x="8140" y="9023"/>
                  <a:pt x="10760" y="3369"/>
                  <a:pt x="10760" y="3369"/>
                </a:cubicBezTo>
                <a:cubicBezTo>
                  <a:pt x="10760" y="3369"/>
                  <a:pt x="7268" y="24"/>
                  <a:pt x="7119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282;p36">
            <a:extLst>
              <a:ext uri="{FF2B5EF4-FFF2-40B4-BE49-F238E27FC236}">
                <a16:creationId xmlns:a16="http://schemas.microsoft.com/office/drawing/2014/main" id="{60B3A538-CC34-E281-8220-4714C6D715E7}"/>
              </a:ext>
            </a:extLst>
          </p:cNvPr>
          <p:cNvSpPr/>
          <p:nvPr/>
        </p:nvSpPr>
        <p:spPr>
          <a:xfrm>
            <a:off x="5011925" y="3241462"/>
            <a:ext cx="49901" cy="121946"/>
          </a:xfrm>
          <a:custGeom>
            <a:avLst/>
            <a:gdLst/>
            <a:ahLst/>
            <a:cxnLst/>
            <a:rect l="l" t="t" r="r" b="b"/>
            <a:pathLst>
              <a:path w="782" h="1911" extrusionOk="0">
                <a:moveTo>
                  <a:pt x="436" y="1"/>
                </a:moveTo>
                <a:cubicBezTo>
                  <a:pt x="262" y="1"/>
                  <a:pt x="108" y="143"/>
                  <a:pt x="96" y="333"/>
                </a:cubicBezTo>
                <a:lnTo>
                  <a:pt x="17" y="1524"/>
                </a:lnTo>
                <a:cubicBezTo>
                  <a:pt x="0" y="1722"/>
                  <a:pt x="137" y="1892"/>
                  <a:pt x="325" y="1910"/>
                </a:cubicBezTo>
                <a:cubicBezTo>
                  <a:pt x="333" y="1910"/>
                  <a:pt x="341" y="1911"/>
                  <a:pt x="349" y="1911"/>
                </a:cubicBezTo>
                <a:cubicBezTo>
                  <a:pt x="523" y="1911"/>
                  <a:pt x="673" y="1768"/>
                  <a:pt x="690" y="1579"/>
                </a:cubicBezTo>
                <a:lnTo>
                  <a:pt x="768" y="391"/>
                </a:lnTo>
                <a:cubicBezTo>
                  <a:pt x="782" y="192"/>
                  <a:pt x="645" y="19"/>
                  <a:pt x="461" y="2"/>
                </a:cubicBezTo>
                <a:cubicBezTo>
                  <a:pt x="452" y="1"/>
                  <a:pt x="444" y="1"/>
                  <a:pt x="436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83;p36">
            <a:extLst>
              <a:ext uri="{FF2B5EF4-FFF2-40B4-BE49-F238E27FC236}">
                <a16:creationId xmlns:a16="http://schemas.microsoft.com/office/drawing/2014/main" id="{EC00845D-4F90-1982-DC75-0A0C483D85DD}"/>
              </a:ext>
            </a:extLst>
          </p:cNvPr>
          <p:cNvSpPr/>
          <p:nvPr/>
        </p:nvSpPr>
        <p:spPr>
          <a:xfrm>
            <a:off x="5038662" y="3253714"/>
            <a:ext cx="86976" cy="111799"/>
          </a:xfrm>
          <a:custGeom>
            <a:avLst/>
            <a:gdLst/>
            <a:ahLst/>
            <a:cxnLst/>
            <a:rect l="l" t="t" r="r" b="b"/>
            <a:pathLst>
              <a:path w="1363" h="1752" extrusionOk="0">
                <a:moveTo>
                  <a:pt x="990" y="1"/>
                </a:moveTo>
                <a:cubicBezTo>
                  <a:pt x="869" y="1"/>
                  <a:pt x="748" y="68"/>
                  <a:pt x="681" y="185"/>
                </a:cubicBezTo>
                <a:lnTo>
                  <a:pt x="100" y="1226"/>
                </a:lnTo>
                <a:cubicBezTo>
                  <a:pt x="1" y="1396"/>
                  <a:pt x="49" y="1615"/>
                  <a:pt x="209" y="1708"/>
                </a:cubicBezTo>
                <a:cubicBezTo>
                  <a:pt x="261" y="1738"/>
                  <a:pt x="317" y="1752"/>
                  <a:pt x="373" y="1752"/>
                </a:cubicBezTo>
                <a:cubicBezTo>
                  <a:pt x="495" y="1752"/>
                  <a:pt x="616" y="1685"/>
                  <a:pt x="684" y="1568"/>
                </a:cubicBezTo>
                <a:lnTo>
                  <a:pt x="1264" y="526"/>
                </a:lnTo>
                <a:cubicBezTo>
                  <a:pt x="1363" y="352"/>
                  <a:pt x="1315" y="137"/>
                  <a:pt x="1152" y="45"/>
                </a:cubicBezTo>
                <a:cubicBezTo>
                  <a:pt x="1101" y="15"/>
                  <a:pt x="1046" y="1"/>
                  <a:pt x="990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4;p36">
            <a:extLst>
              <a:ext uri="{FF2B5EF4-FFF2-40B4-BE49-F238E27FC236}">
                <a16:creationId xmlns:a16="http://schemas.microsoft.com/office/drawing/2014/main" id="{643C302A-D2AE-D965-6D41-C9669D3E8FCF}"/>
              </a:ext>
            </a:extLst>
          </p:cNvPr>
          <p:cNvSpPr/>
          <p:nvPr/>
        </p:nvSpPr>
        <p:spPr>
          <a:xfrm>
            <a:off x="5060677" y="3288810"/>
            <a:ext cx="102483" cy="99101"/>
          </a:xfrm>
          <a:custGeom>
            <a:avLst/>
            <a:gdLst/>
            <a:ahLst/>
            <a:cxnLst/>
            <a:rect l="l" t="t" r="r" b="b"/>
            <a:pathLst>
              <a:path w="1606" h="1553" extrusionOk="0">
                <a:moveTo>
                  <a:pt x="1242" y="0"/>
                </a:moveTo>
                <a:cubicBezTo>
                  <a:pt x="1149" y="0"/>
                  <a:pt x="1055" y="37"/>
                  <a:pt x="980" y="109"/>
                </a:cubicBezTo>
                <a:lnTo>
                  <a:pt x="151" y="963"/>
                </a:lnTo>
                <a:cubicBezTo>
                  <a:pt x="11" y="1103"/>
                  <a:pt x="0" y="1325"/>
                  <a:pt x="134" y="1458"/>
                </a:cubicBezTo>
                <a:cubicBezTo>
                  <a:pt x="197" y="1521"/>
                  <a:pt x="281" y="1552"/>
                  <a:pt x="367" y="1552"/>
                </a:cubicBezTo>
                <a:cubicBezTo>
                  <a:pt x="459" y="1552"/>
                  <a:pt x="553" y="1516"/>
                  <a:pt x="626" y="1445"/>
                </a:cubicBezTo>
                <a:lnTo>
                  <a:pt x="1455" y="588"/>
                </a:lnTo>
                <a:cubicBezTo>
                  <a:pt x="1598" y="447"/>
                  <a:pt x="1605" y="229"/>
                  <a:pt x="1475" y="96"/>
                </a:cubicBezTo>
                <a:cubicBezTo>
                  <a:pt x="1411" y="32"/>
                  <a:pt x="1327" y="0"/>
                  <a:pt x="1242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85;p36">
            <a:extLst>
              <a:ext uri="{FF2B5EF4-FFF2-40B4-BE49-F238E27FC236}">
                <a16:creationId xmlns:a16="http://schemas.microsoft.com/office/drawing/2014/main" id="{67409D16-8D12-5C0B-8665-D8E91F6D6FFC}"/>
              </a:ext>
            </a:extLst>
          </p:cNvPr>
          <p:cNvSpPr/>
          <p:nvPr/>
        </p:nvSpPr>
        <p:spPr>
          <a:xfrm>
            <a:off x="5050212" y="3351857"/>
            <a:ext cx="123413" cy="66939"/>
          </a:xfrm>
          <a:custGeom>
            <a:avLst/>
            <a:gdLst/>
            <a:ahLst/>
            <a:cxnLst/>
            <a:rect l="l" t="t" r="r" b="b"/>
            <a:pathLst>
              <a:path w="1934" h="1049" extrusionOk="0">
                <a:moveTo>
                  <a:pt x="1543" y="0"/>
                </a:moveTo>
                <a:cubicBezTo>
                  <a:pt x="1508" y="0"/>
                  <a:pt x="1471" y="5"/>
                  <a:pt x="1434" y="16"/>
                </a:cubicBezTo>
                <a:lnTo>
                  <a:pt x="301" y="384"/>
                </a:lnTo>
                <a:cubicBezTo>
                  <a:pt x="114" y="443"/>
                  <a:pt x="1" y="634"/>
                  <a:pt x="56" y="815"/>
                </a:cubicBezTo>
                <a:cubicBezTo>
                  <a:pt x="100" y="959"/>
                  <a:pt x="238" y="1048"/>
                  <a:pt x="391" y="1048"/>
                </a:cubicBezTo>
                <a:cubicBezTo>
                  <a:pt x="427" y="1048"/>
                  <a:pt x="463" y="1044"/>
                  <a:pt x="500" y="1033"/>
                </a:cubicBezTo>
                <a:lnTo>
                  <a:pt x="1633" y="665"/>
                </a:lnTo>
                <a:cubicBezTo>
                  <a:pt x="1823" y="606"/>
                  <a:pt x="1933" y="416"/>
                  <a:pt x="1878" y="235"/>
                </a:cubicBezTo>
                <a:cubicBezTo>
                  <a:pt x="1834" y="91"/>
                  <a:pt x="1696" y="0"/>
                  <a:pt x="1543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86;p36">
            <a:extLst>
              <a:ext uri="{FF2B5EF4-FFF2-40B4-BE49-F238E27FC236}">
                <a16:creationId xmlns:a16="http://schemas.microsoft.com/office/drawing/2014/main" id="{6D27F7E3-59B5-1001-815D-B308A8B9044F}"/>
              </a:ext>
            </a:extLst>
          </p:cNvPr>
          <p:cNvSpPr/>
          <p:nvPr/>
        </p:nvSpPr>
        <p:spPr>
          <a:xfrm>
            <a:off x="4938477" y="3291108"/>
            <a:ext cx="101334" cy="106439"/>
          </a:xfrm>
          <a:custGeom>
            <a:avLst/>
            <a:gdLst/>
            <a:ahLst/>
            <a:cxnLst/>
            <a:rect l="l" t="t" r="r" b="b"/>
            <a:pathLst>
              <a:path w="1588" h="1668" extrusionOk="0">
                <a:moveTo>
                  <a:pt x="449" y="0"/>
                </a:moveTo>
                <a:cubicBezTo>
                  <a:pt x="363" y="0"/>
                  <a:pt x="275" y="29"/>
                  <a:pt x="202" y="87"/>
                </a:cubicBezTo>
                <a:cubicBezTo>
                  <a:pt x="28" y="221"/>
                  <a:pt x="1" y="473"/>
                  <a:pt x="137" y="643"/>
                </a:cubicBezTo>
                <a:lnTo>
                  <a:pt x="830" y="1518"/>
                </a:lnTo>
                <a:cubicBezTo>
                  <a:pt x="909" y="1616"/>
                  <a:pt x="1025" y="1668"/>
                  <a:pt x="1143" y="1668"/>
                </a:cubicBezTo>
                <a:cubicBezTo>
                  <a:pt x="1230" y="1668"/>
                  <a:pt x="1317" y="1640"/>
                  <a:pt x="1390" y="1582"/>
                </a:cubicBezTo>
                <a:cubicBezTo>
                  <a:pt x="1561" y="1445"/>
                  <a:pt x="1588" y="1196"/>
                  <a:pt x="1452" y="1026"/>
                </a:cubicBezTo>
                <a:lnTo>
                  <a:pt x="759" y="149"/>
                </a:lnTo>
                <a:cubicBezTo>
                  <a:pt x="680" y="51"/>
                  <a:pt x="565" y="0"/>
                  <a:pt x="449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87;p36">
            <a:extLst>
              <a:ext uri="{FF2B5EF4-FFF2-40B4-BE49-F238E27FC236}">
                <a16:creationId xmlns:a16="http://schemas.microsoft.com/office/drawing/2014/main" id="{A9CB0DA7-9326-39EA-3683-C875DDCDF95F}"/>
              </a:ext>
            </a:extLst>
          </p:cNvPr>
          <p:cNvSpPr/>
          <p:nvPr/>
        </p:nvSpPr>
        <p:spPr>
          <a:xfrm>
            <a:off x="4966363" y="3311336"/>
            <a:ext cx="160169" cy="126795"/>
          </a:xfrm>
          <a:custGeom>
            <a:avLst/>
            <a:gdLst/>
            <a:ahLst/>
            <a:cxnLst/>
            <a:rect l="l" t="t" r="r" b="b"/>
            <a:pathLst>
              <a:path w="2510" h="1987" extrusionOk="0">
                <a:moveTo>
                  <a:pt x="1132" y="0"/>
                </a:moveTo>
                <a:cubicBezTo>
                  <a:pt x="985" y="0"/>
                  <a:pt x="841" y="54"/>
                  <a:pt x="728" y="156"/>
                </a:cubicBezTo>
                <a:lnTo>
                  <a:pt x="277" y="566"/>
                </a:lnTo>
                <a:cubicBezTo>
                  <a:pt x="209" y="627"/>
                  <a:pt x="158" y="706"/>
                  <a:pt x="123" y="791"/>
                </a:cubicBezTo>
                <a:cubicBezTo>
                  <a:pt x="1" y="1101"/>
                  <a:pt x="155" y="1450"/>
                  <a:pt x="462" y="1572"/>
                </a:cubicBezTo>
                <a:lnTo>
                  <a:pt x="1407" y="1944"/>
                </a:lnTo>
                <a:cubicBezTo>
                  <a:pt x="1479" y="1973"/>
                  <a:pt x="1554" y="1987"/>
                  <a:pt x="1627" y="1987"/>
                </a:cubicBezTo>
                <a:cubicBezTo>
                  <a:pt x="1867" y="1987"/>
                  <a:pt x="2095" y="1842"/>
                  <a:pt x="2189" y="1607"/>
                </a:cubicBezTo>
                <a:lnTo>
                  <a:pt x="2387" y="1101"/>
                </a:lnTo>
                <a:cubicBezTo>
                  <a:pt x="2510" y="791"/>
                  <a:pt x="2359" y="439"/>
                  <a:pt x="2049" y="317"/>
                </a:cubicBezTo>
                <a:lnTo>
                  <a:pt x="1356" y="43"/>
                </a:lnTo>
                <a:cubicBezTo>
                  <a:pt x="1283" y="14"/>
                  <a:pt x="1207" y="0"/>
                  <a:pt x="1132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88;p36">
            <a:extLst>
              <a:ext uri="{FF2B5EF4-FFF2-40B4-BE49-F238E27FC236}">
                <a16:creationId xmlns:a16="http://schemas.microsoft.com/office/drawing/2014/main" id="{321DDE21-52CC-5F04-EB52-14D73562DB5D}"/>
              </a:ext>
            </a:extLst>
          </p:cNvPr>
          <p:cNvSpPr/>
          <p:nvPr/>
        </p:nvSpPr>
        <p:spPr>
          <a:xfrm>
            <a:off x="3867642" y="3183712"/>
            <a:ext cx="1125844" cy="988456"/>
          </a:xfrm>
          <a:custGeom>
            <a:avLst/>
            <a:gdLst/>
            <a:ahLst/>
            <a:cxnLst/>
            <a:rect l="l" t="t" r="r" b="b"/>
            <a:pathLst>
              <a:path w="17643" h="15490" extrusionOk="0">
                <a:moveTo>
                  <a:pt x="9511" y="0"/>
                </a:moveTo>
                <a:cubicBezTo>
                  <a:pt x="4045" y="0"/>
                  <a:pt x="646" y="6571"/>
                  <a:pt x="3294" y="8901"/>
                </a:cubicBezTo>
                <a:lnTo>
                  <a:pt x="3243" y="8877"/>
                </a:lnTo>
                <a:cubicBezTo>
                  <a:pt x="3243" y="8877"/>
                  <a:pt x="2603" y="8494"/>
                  <a:pt x="1916" y="8494"/>
                </a:cubicBezTo>
                <a:cubicBezTo>
                  <a:pt x="1339" y="8494"/>
                  <a:pt x="729" y="8765"/>
                  <a:pt x="441" y="9761"/>
                </a:cubicBezTo>
                <a:cubicBezTo>
                  <a:pt x="0" y="11288"/>
                  <a:pt x="1082" y="11847"/>
                  <a:pt x="2618" y="11868"/>
                </a:cubicBezTo>
                <a:cubicBezTo>
                  <a:pt x="3165" y="11878"/>
                  <a:pt x="4093" y="12099"/>
                  <a:pt x="4558" y="12209"/>
                </a:cubicBezTo>
                <a:cubicBezTo>
                  <a:pt x="5995" y="12557"/>
                  <a:pt x="7319" y="12619"/>
                  <a:pt x="8101" y="13758"/>
                </a:cubicBezTo>
                <a:lnTo>
                  <a:pt x="8316" y="14612"/>
                </a:lnTo>
                <a:lnTo>
                  <a:pt x="9988" y="15490"/>
                </a:lnTo>
                <a:lnTo>
                  <a:pt x="11016" y="14284"/>
                </a:lnTo>
                <a:cubicBezTo>
                  <a:pt x="11016" y="14284"/>
                  <a:pt x="10511" y="13681"/>
                  <a:pt x="11395" y="13438"/>
                </a:cubicBezTo>
                <a:cubicBezTo>
                  <a:pt x="12453" y="13148"/>
                  <a:pt x="17642" y="10779"/>
                  <a:pt x="17359" y="8669"/>
                </a:cubicBezTo>
                <a:cubicBezTo>
                  <a:pt x="17082" y="6580"/>
                  <a:pt x="15980" y="7516"/>
                  <a:pt x="16267" y="5693"/>
                </a:cubicBezTo>
                <a:cubicBezTo>
                  <a:pt x="16549" y="3873"/>
                  <a:pt x="16229" y="726"/>
                  <a:pt x="10306" y="46"/>
                </a:cubicBezTo>
                <a:cubicBezTo>
                  <a:pt x="10037" y="15"/>
                  <a:pt x="9771" y="0"/>
                  <a:pt x="9511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89;p36">
            <a:extLst>
              <a:ext uri="{FF2B5EF4-FFF2-40B4-BE49-F238E27FC236}">
                <a16:creationId xmlns:a16="http://schemas.microsoft.com/office/drawing/2014/main" id="{825032A0-4CCE-5B83-0B0D-F47DD88F9909}"/>
              </a:ext>
            </a:extLst>
          </p:cNvPr>
          <p:cNvSpPr/>
          <p:nvPr/>
        </p:nvSpPr>
        <p:spPr>
          <a:xfrm>
            <a:off x="3967636" y="3786162"/>
            <a:ext cx="124817" cy="71917"/>
          </a:xfrm>
          <a:custGeom>
            <a:avLst/>
            <a:gdLst/>
            <a:ahLst/>
            <a:cxnLst/>
            <a:rect l="l" t="t" r="r" b="b"/>
            <a:pathLst>
              <a:path w="1956" h="1127" extrusionOk="0">
                <a:moveTo>
                  <a:pt x="874" y="1"/>
                </a:moveTo>
                <a:cubicBezTo>
                  <a:pt x="814" y="1"/>
                  <a:pt x="754" y="6"/>
                  <a:pt x="697" y="16"/>
                </a:cubicBezTo>
                <a:cubicBezTo>
                  <a:pt x="574" y="47"/>
                  <a:pt x="461" y="106"/>
                  <a:pt x="366" y="177"/>
                </a:cubicBezTo>
                <a:cubicBezTo>
                  <a:pt x="270" y="252"/>
                  <a:pt x="191" y="344"/>
                  <a:pt x="133" y="443"/>
                </a:cubicBezTo>
                <a:cubicBezTo>
                  <a:pt x="76" y="542"/>
                  <a:pt x="24" y="648"/>
                  <a:pt x="0" y="758"/>
                </a:cubicBezTo>
                <a:lnTo>
                  <a:pt x="14" y="764"/>
                </a:lnTo>
                <a:cubicBezTo>
                  <a:pt x="96" y="559"/>
                  <a:pt x="232" y="372"/>
                  <a:pt x="410" y="246"/>
                </a:cubicBezTo>
                <a:cubicBezTo>
                  <a:pt x="502" y="184"/>
                  <a:pt x="604" y="143"/>
                  <a:pt x="714" y="123"/>
                </a:cubicBezTo>
                <a:cubicBezTo>
                  <a:pt x="762" y="117"/>
                  <a:pt x="810" y="113"/>
                  <a:pt x="859" y="113"/>
                </a:cubicBezTo>
                <a:cubicBezTo>
                  <a:pt x="919" y="113"/>
                  <a:pt x="980" y="119"/>
                  <a:pt x="1042" y="136"/>
                </a:cubicBezTo>
                <a:cubicBezTo>
                  <a:pt x="1253" y="180"/>
                  <a:pt x="1461" y="279"/>
                  <a:pt x="1618" y="433"/>
                </a:cubicBezTo>
                <a:cubicBezTo>
                  <a:pt x="1697" y="512"/>
                  <a:pt x="1758" y="604"/>
                  <a:pt x="1799" y="706"/>
                </a:cubicBezTo>
                <a:cubicBezTo>
                  <a:pt x="1817" y="758"/>
                  <a:pt x="1833" y="808"/>
                  <a:pt x="1840" y="863"/>
                </a:cubicBezTo>
                <a:cubicBezTo>
                  <a:pt x="1844" y="890"/>
                  <a:pt x="1847" y="917"/>
                  <a:pt x="1847" y="945"/>
                </a:cubicBezTo>
                <a:cubicBezTo>
                  <a:pt x="1847" y="966"/>
                  <a:pt x="1842" y="996"/>
                  <a:pt x="1839" y="1011"/>
                </a:cubicBezTo>
                <a:lnTo>
                  <a:pt x="1839" y="1011"/>
                </a:lnTo>
                <a:cubicBezTo>
                  <a:pt x="1731" y="892"/>
                  <a:pt x="1597" y="797"/>
                  <a:pt x="1448" y="744"/>
                </a:cubicBezTo>
                <a:cubicBezTo>
                  <a:pt x="1373" y="717"/>
                  <a:pt x="1291" y="706"/>
                  <a:pt x="1209" y="706"/>
                </a:cubicBezTo>
                <a:cubicBezTo>
                  <a:pt x="1127" y="706"/>
                  <a:pt x="1048" y="730"/>
                  <a:pt x="969" y="754"/>
                </a:cubicBezTo>
                <a:lnTo>
                  <a:pt x="977" y="768"/>
                </a:lnTo>
                <a:cubicBezTo>
                  <a:pt x="1036" y="757"/>
                  <a:pt x="1095" y="747"/>
                  <a:pt x="1153" y="747"/>
                </a:cubicBezTo>
                <a:cubicBezTo>
                  <a:pt x="1172" y="747"/>
                  <a:pt x="1190" y="748"/>
                  <a:pt x="1209" y="750"/>
                </a:cubicBezTo>
                <a:cubicBezTo>
                  <a:pt x="1287" y="758"/>
                  <a:pt x="1359" y="778"/>
                  <a:pt x="1427" y="812"/>
                </a:cubicBezTo>
                <a:cubicBezTo>
                  <a:pt x="1492" y="840"/>
                  <a:pt x="1557" y="881"/>
                  <a:pt x="1615" y="928"/>
                </a:cubicBezTo>
                <a:cubicBezTo>
                  <a:pt x="1669" y="972"/>
                  <a:pt x="1727" y="1031"/>
                  <a:pt x="1765" y="1081"/>
                </a:cubicBezTo>
                <a:lnTo>
                  <a:pt x="1796" y="1126"/>
                </a:lnTo>
                <a:lnTo>
                  <a:pt x="1861" y="1116"/>
                </a:lnTo>
                <a:cubicBezTo>
                  <a:pt x="1881" y="1112"/>
                  <a:pt x="1908" y="1092"/>
                  <a:pt x="1915" y="1078"/>
                </a:cubicBezTo>
                <a:cubicBezTo>
                  <a:pt x="1919" y="1075"/>
                  <a:pt x="1926" y="1068"/>
                  <a:pt x="1929" y="1061"/>
                </a:cubicBezTo>
                <a:cubicBezTo>
                  <a:pt x="1935" y="1048"/>
                  <a:pt x="1935" y="1044"/>
                  <a:pt x="1939" y="1034"/>
                </a:cubicBezTo>
                <a:cubicBezTo>
                  <a:pt x="1943" y="1024"/>
                  <a:pt x="1946" y="1010"/>
                  <a:pt x="1946" y="1003"/>
                </a:cubicBezTo>
                <a:cubicBezTo>
                  <a:pt x="1949" y="983"/>
                  <a:pt x="1953" y="966"/>
                  <a:pt x="1953" y="949"/>
                </a:cubicBezTo>
                <a:cubicBezTo>
                  <a:pt x="1956" y="914"/>
                  <a:pt x="1953" y="881"/>
                  <a:pt x="1949" y="849"/>
                </a:cubicBezTo>
                <a:cubicBezTo>
                  <a:pt x="1943" y="785"/>
                  <a:pt x="1926" y="723"/>
                  <a:pt x="1905" y="665"/>
                </a:cubicBezTo>
                <a:cubicBezTo>
                  <a:pt x="1861" y="546"/>
                  <a:pt x="1792" y="437"/>
                  <a:pt x="1704" y="348"/>
                </a:cubicBezTo>
                <a:cubicBezTo>
                  <a:pt x="1618" y="255"/>
                  <a:pt x="1516" y="184"/>
                  <a:pt x="1407" y="133"/>
                </a:cubicBezTo>
                <a:cubicBezTo>
                  <a:pt x="1294" y="82"/>
                  <a:pt x="1185" y="44"/>
                  <a:pt x="1065" y="24"/>
                </a:cubicBezTo>
                <a:cubicBezTo>
                  <a:pt x="1003" y="7"/>
                  <a:pt x="938" y="1"/>
                  <a:pt x="874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90;p36">
            <a:extLst>
              <a:ext uri="{FF2B5EF4-FFF2-40B4-BE49-F238E27FC236}">
                <a16:creationId xmlns:a16="http://schemas.microsoft.com/office/drawing/2014/main" id="{800DF773-61DF-192A-37CE-AEE9F7E6E910}"/>
              </a:ext>
            </a:extLst>
          </p:cNvPr>
          <p:cNvSpPr/>
          <p:nvPr/>
        </p:nvSpPr>
        <p:spPr>
          <a:xfrm>
            <a:off x="4264938" y="3624590"/>
            <a:ext cx="124690" cy="103440"/>
          </a:xfrm>
          <a:custGeom>
            <a:avLst/>
            <a:gdLst/>
            <a:ahLst/>
            <a:cxnLst/>
            <a:rect l="l" t="t" r="r" b="b"/>
            <a:pathLst>
              <a:path w="1954" h="1621" extrusionOk="0">
                <a:moveTo>
                  <a:pt x="1083" y="1"/>
                </a:moveTo>
                <a:cubicBezTo>
                  <a:pt x="912" y="1"/>
                  <a:pt x="738" y="49"/>
                  <a:pt x="594" y="128"/>
                </a:cubicBezTo>
                <a:cubicBezTo>
                  <a:pt x="530" y="159"/>
                  <a:pt x="472" y="210"/>
                  <a:pt x="414" y="251"/>
                </a:cubicBezTo>
                <a:cubicBezTo>
                  <a:pt x="383" y="275"/>
                  <a:pt x="359" y="303"/>
                  <a:pt x="332" y="326"/>
                </a:cubicBezTo>
                <a:cubicBezTo>
                  <a:pt x="304" y="350"/>
                  <a:pt x="277" y="377"/>
                  <a:pt x="257" y="408"/>
                </a:cubicBezTo>
                <a:cubicBezTo>
                  <a:pt x="161" y="521"/>
                  <a:pt x="86" y="654"/>
                  <a:pt x="52" y="794"/>
                </a:cubicBezTo>
                <a:cubicBezTo>
                  <a:pt x="14" y="934"/>
                  <a:pt x="0" y="1078"/>
                  <a:pt x="8" y="1217"/>
                </a:cubicBezTo>
                <a:cubicBezTo>
                  <a:pt x="18" y="1357"/>
                  <a:pt x="41" y="1494"/>
                  <a:pt x="90" y="1620"/>
                </a:cubicBezTo>
                <a:lnTo>
                  <a:pt x="103" y="1620"/>
                </a:lnTo>
                <a:cubicBezTo>
                  <a:pt x="55" y="1354"/>
                  <a:pt x="55" y="1081"/>
                  <a:pt x="144" y="828"/>
                </a:cubicBezTo>
                <a:cubicBezTo>
                  <a:pt x="230" y="575"/>
                  <a:pt x="421" y="361"/>
                  <a:pt x="656" y="241"/>
                </a:cubicBezTo>
                <a:cubicBezTo>
                  <a:pt x="792" y="162"/>
                  <a:pt x="950" y="116"/>
                  <a:pt x="1108" y="116"/>
                </a:cubicBezTo>
                <a:cubicBezTo>
                  <a:pt x="1215" y="116"/>
                  <a:pt x="1322" y="137"/>
                  <a:pt x="1421" y="183"/>
                </a:cubicBezTo>
                <a:cubicBezTo>
                  <a:pt x="1664" y="292"/>
                  <a:pt x="1854" y="507"/>
                  <a:pt x="1940" y="757"/>
                </a:cubicBezTo>
                <a:lnTo>
                  <a:pt x="1954" y="753"/>
                </a:lnTo>
                <a:cubicBezTo>
                  <a:pt x="1936" y="616"/>
                  <a:pt x="1868" y="490"/>
                  <a:pt x="1790" y="371"/>
                </a:cubicBezTo>
                <a:cubicBezTo>
                  <a:pt x="1700" y="258"/>
                  <a:pt x="1591" y="163"/>
                  <a:pt x="1459" y="90"/>
                </a:cubicBezTo>
                <a:cubicBezTo>
                  <a:pt x="1344" y="29"/>
                  <a:pt x="1214" y="1"/>
                  <a:pt x="1083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291;p36">
            <a:extLst>
              <a:ext uri="{FF2B5EF4-FFF2-40B4-BE49-F238E27FC236}">
                <a16:creationId xmlns:a16="http://schemas.microsoft.com/office/drawing/2014/main" id="{6B06A2D5-5E95-BC48-FAD1-A3CCE3CEDDE9}"/>
              </a:ext>
            </a:extLst>
          </p:cNvPr>
          <p:cNvSpPr/>
          <p:nvPr/>
        </p:nvSpPr>
        <p:spPr>
          <a:xfrm>
            <a:off x="4771863" y="3556311"/>
            <a:ext cx="104206" cy="66684"/>
          </a:xfrm>
          <a:custGeom>
            <a:avLst/>
            <a:gdLst/>
            <a:ahLst/>
            <a:cxnLst/>
            <a:rect l="l" t="t" r="r" b="b"/>
            <a:pathLst>
              <a:path w="1633" h="1045" extrusionOk="0">
                <a:moveTo>
                  <a:pt x="864" y="4"/>
                </a:moveTo>
                <a:cubicBezTo>
                  <a:pt x="809" y="7"/>
                  <a:pt x="751" y="13"/>
                  <a:pt x="693" y="21"/>
                </a:cubicBezTo>
                <a:cubicBezTo>
                  <a:pt x="584" y="48"/>
                  <a:pt x="471" y="75"/>
                  <a:pt x="365" y="136"/>
                </a:cubicBezTo>
                <a:cubicBezTo>
                  <a:pt x="263" y="191"/>
                  <a:pt x="167" y="276"/>
                  <a:pt x="106" y="382"/>
                </a:cubicBezTo>
                <a:cubicBezTo>
                  <a:pt x="41" y="481"/>
                  <a:pt x="11" y="601"/>
                  <a:pt x="3" y="714"/>
                </a:cubicBezTo>
                <a:cubicBezTo>
                  <a:pt x="0" y="826"/>
                  <a:pt x="21" y="939"/>
                  <a:pt x="48" y="1034"/>
                </a:cubicBezTo>
                <a:lnTo>
                  <a:pt x="48" y="1042"/>
                </a:lnTo>
                <a:cubicBezTo>
                  <a:pt x="52" y="1042"/>
                  <a:pt x="52" y="1045"/>
                  <a:pt x="55" y="1045"/>
                </a:cubicBezTo>
                <a:lnTo>
                  <a:pt x="58" y="1042"/>
                </a:lnTo>
                <a:cubicBezTo>
                  <a:pt x="61" y="929"/>
                  <a:pt x="52" y="829"/>
                  <a:pt x="72" y="724"/>
                </a:cubicBezTo>
                <a:cubicBezTo>
                  <a:pt x="89" y="621"/>
                  <a:pt x="126" y="522"/>
                  <a:pt x="188" y="440"/>
                </a:cubicBezTo>
                <a:cubicBezTo>
                  <a:pt x="307" y="270"/>
                  <a:pt x="515" y="181"/>
                  <a:pt x="717" y="147"/>
                </a:cubicBezTo>
                <a:cubicBezTo>
                  <a:pt x="780" y="134"/>
                  <a:pt x="846" y="127"/>
                  <a:pt x="911" y="127"/>
                </a:cubicBezTo>
                <a:cubicBezTo>
                  <a:pt x="1053" y="127"/>
                  <a:pt x="1194" y="161"/>
                  <a:pt x="1311" y="243"/>
                </a:cubicBezTo>
                <a:cubicBezTo>
                  <a:pt x="1482" y="362"/>
                  <a:pt x="1577" y="566"/>
                  <a:pt x="1608" y="771"/>
                </a:cubicBezTo>
                <a:cubicBezTo>
                  <a:pt x="1608" y="771"/>
                  <a:pt x="1612" y="775"/>
                  <a:pt x="1615" y="775"/>
                </a:cubicBezTo>
                <a:cubicBezTo>
                  <a:pt x="1618" y="775"/>
                  <a:pt x="1621" y="771"/>
                  <a:pt x="1621" y="768"/>
                </a:cubicBezTo>
                <a:cubicBezTo>
                  <a:pt x="1632" y="659"/>
                  <a:pt x="1608" y="550"/>
                  <a:pt x="1574" y="444"/>
                </a:cubicBezTo>
                <a:cubicBezTo>
                  <a:pt x="1530" y="338"/>
                  <a:pt x="1462" y="239"/>
                  <a:pt x="1369" y="161"/>
                </a:cubicBezTo>
                <a:cubicBezTo>
                  <a:pt x="1277" y="86"/>
                  <a:pt x="1158" y="34"/>
                  <a:pt x="1041" y="18"/>
                </a:cubicBezTo>
                <a:cubicBezTo>
                  <a:pt x="983" y="0"/>
                  <a:pt x="925" y="7"/>
                  <a:pt x="864" y="4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92;p36">
            <a:extLst>
              <a:ext uri="{FF2B5EF4-FFF2-40B4-BE49-F238E27FC236}">
                <a16:creationId xmlns:a16="http://schemas.microsoft.com/office/drawing/2014/main" id="{9CE3718B-5430-5A8F-4227-32D522032373}"/>
              </a:ext>
            </a:extLst>
          </p:cNvPr>
          <p:cNvSpPr/>
          <p:nvPr/>
        </p:nvSpPr>
        <p:spPr>
          <a:xfrm>
            <a:off x="4628094" y="3603532"/>
            <a:ext cx="72363" cy="74405"/>
          </a:xfrm>
          <a:custGeom>
            <a:avLst/>
            <a:gdLst/>
            <a:ahLst/>
            <a:cxnLst/>
            <a:rect l="l" t="t" r="r" b="b"/>
            <a:pathLst>
              <a:path w="1134" h="1166" extrusionOk="0">
                <a:moveTo>
                  <a:pt x="0" y="1"/>
                </a:moveTo>
                <a:cubicBezTo>
                  <a:pt x="3" y="93"/>
                  <a:pt x="11" y="185"/>
                  <a:pt x="48" y="274"/>
                </a:cubicBezTo>
                <a:cubicBezTo>
                  <a:pt x="65" y="315"/>
                  <a:pt x="96" y="366"/>
                  <a:pt x="154" y="379"/>
                </a:cubicBezTo>
                <a:cubicBezTo>
                  <a:pt x="167" y="382"/>
                  <a:pt x="179" y="383"/>
                  <a:pt x="190" y="383"/>
                </a:cubicBezTo>
                <a:cubicBezTo>
                  <a:pt x="231" y="383"/>
                  <a:pt x="266" y="370"/>
                  <a:pt x="301" y="359"/>
                </a:cubicBezTo>
                <a:cubicBezTo>
                  <a:pt x="444" y="312"/>
                  <a:pt x="588" y="252"/>
                  <a:pt x="722" y="252"/>
                </a:cubicBezTo>
                <a:cubicBezTo>
                  <a:pt x="751" y="252"/>
                  <a:pt x="779" y="255"/>
                  <a:pt x="806" y="261"/>
                </a:cubicBezTo>
                <a:cubicBezTo>
                  <a:pt x="877" y="277"/>
                  <a:pt x="939" y="329"/>
                  <a:pt x="966" y="393"/>
                </a:cubicBezTo>
                <a:cubicBezTo>
                  <a:pt x="994" y="461"/>
                  <a:pt x="1000" y="543"/>
                  <a:pt x="997" y="625"/>
                </a:cubicBezTo>
                <a:cubicBezTo>
                  <a:pt x="997" y="711"/>
                  <a:pt x="983" y="800"/>
                  <a:pt x="970" y="888"/>
                </a:cubicBezTo>
                <a:lnTo>
                  <a:pt x="950" y="1022"/>
                </a:lnTo>
                <a:lnTo>
                  <a:pt x="939" y="1090"/>
                </a:lnTo>
                <a:lnTo>
                  <a:pt x="936" y="1124"/>
                </a:lnTo>
                <a:lnTo>
                  <a:pt x="936" y="1141"/>
                </a:lnTo>
                <a:lnTo>
                  <a:pt x="936" y="1151"/>
                </a:lnTo>
                <a:cubicBezTo>
                  <a:pt x="936" y="1155"/>
                  <a:pt x="939" y="1165"/>
                  <a:pt x="950" y="1165"/>
                </a:cubicBezTo>
                <a:lnTo>
                  <a:pt x="945" y="1151"/>
                </a:lnTo>
                <a:lnTo>
                  <a:pt x="945" y="1151"/>
                </a:lnTo>
                <a:cubicBezTo>
                  <a:pt x="947" y="1152"/>
                  <a:pt x="948" y="1153"/>
                  <a:pt x="949" y="1153"/>
                </a:cubicBezTo>
                <a:cubicBezTo>
                  <a:pt x="955" y="1153"/>
                  <a:pt x="954" y="1136"/>
                  <a:pt x="959" y="1131"/>
                </a:cubicBezTo>
                <a:lnTo>
                  <a:pt x="973" y="1100"/>
                </a:lnTo>
                <a:lnTo>
                  <a:pt x="1004" y="1039"/>
                </a:lnTo>
                <a:cubicBezTo>
                  <a:pt x="1021" y="994"/>
                  <a:pt x="1041" y="953"/>
                  <a:pt x="1055" y="909"/>
                </a:cubicBezTo>
                <a:cubicBezTo>
                  <a:pt x="1089" y="824"/>
                  <a:pt x="1113" y="732"/>
                  <a:pt x="1123" y="636"/>
                </a:cubicBezTo>
                <a:cubicBezTo>
                  <a:pt x="1134" y="540"/>
                  <a:pt x="1130" y="438"/>
                  <a:pt x="1079" y="339"/>
                </a:cubicBezTo>
                <a:cubicBezTo>
                  <a:pt x="1027" y="240"/>
                  <a:pt x="925" y="175"/>
                  <a:pt x="823" y="158"/>
                </a:cubicBezTo>
                <a:cubicBezTo>
                  <a:pt x="801" y="156"/>
                  <a:pt x="780" y="155"/>
                  <a:pt x="759" y="155"/>
                </a:cubicBezTo>
                <a:cubicBezTo>
                  <a:pt x="579" y="155"/>
                  <a:pt x="427" y="243"/>
                  <a:pt x="280" y="298"/>
                </a:cubicBezTo>
                <a:cubicBezTo>
                  <a:pt x="239" y="315"/>
                  <a:pt x="195" y="332"/>
                  <a:pt x="164" y="332"/>
                </a:cubicBezTo>
                <a:cubicBezTo>
                  <a:pt x="130" y="325"/>
                  <a:pt x="102" y="294"/>
                  <a:pt x="82" y="257"/>
                </a:cubicBezTo>
                <a:cubicBezTo>
                  <a:pt x="41" y="182"/>
                  <a:pt x="24" y="89"/>
                  <a:pt x="11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293;p36">
            <a:extLst>
              <a:ext uri="{FF2B5EF4-FFF2-40B4-BE49-F238E27FC236}">
                <a16:creationId xmlns:a16="http://schemas.microsoft.com/office/drawing/2014/main" id="{64300902-A070-06D6-4716-FD842DFAA608}"/>
              </a:ext>
            </a:extLst>
          </p:cNvPr>
          <p:cNvSpPr/>
          <p:nvPr/>
        </p:nvSpPr>
        <p:spPr>
          <a:xfrm>
            <a:off x="4550307" y="3778696"/>
            <a:ext cx="161956" cy="25716"/>
          </a:xfrm>
          <a:custGeom>
            <a:avLst/>
            <a:gdLst/>
            <a:ahLst/>
            <a:cxnLst/>
            <a:rect l="l" t="t" r="r" b="b"/>
            <a:pathLst>
              <a:path w="2538" h="403" extrusionOk="0">
                <a:moveTo>
                  <a:pt x="2530" y="1"/>
                </a:moveTo>
                <a:cubicBezTo>
                  <a:pt x="2427" y="45"/>
                  <a:pt x="2328" y="82"/>
                  <a:pt x="2223" y="110"/>
                </a:cubicBezTo>
                <a:cubicBezTo>
                  <a:pt x="2120" y="141"/>
                  <a:pt x="2018" y="164"/>
                  <a:pt x="1912" y="185"/>
                </a:cubicBezTo>
                <a:cubicBezTo>
                  <a:pt x="1704" y="219"/>
                  <a:pt x="1493" y="256"/>
                  <a:pt x="1284" y="267"/>
                </a:cubicBezTo>
                <a:cubicBezTo>
                  <a:pt x="1180" y="275"/>
                  <a:pt x="1075" y="279"/>
                  <a:pt x="969" y="279"/>
                </a:cubicBezTo>
                <a:cubicBezTo>
                  <a:pt x="863" y="279"/>
                  <a:pt x="757" y="275"/>
                  <a:pt x="649" y="270"/>
                </a:cubicBezTo>
                <a:cubicBezTo>
                  <a:pt x="437" y="253"/>
                  <a:pt x="223" y="236"/>
                  <a:pt x="4" y="202"/>
                </a:cubicBezTo>
                <a:lnTo>
                  <a:pt x="1" y="215"/>
                </a:lnTo>
                <a:cubicBezTo>
                  <a:pt x="206" y="291"/>
                  <a:pt x="420" y="335"/>
                  <a:pt x="636" y="369"/>
                </a:cubicBezTo>
                <a:cubicBezTo>
                  <a:pt x="790" y="391"/>
                  <a:pt x="945" y="402"/>
                  <a:pt x="1100" y="402"/>
                </a:cubicBezTo>
                <a:cubicBezTo>
                  <a:pt x="1163" y="402"/>
                  <a:pt x="1227" y="400"/>
                  <a:pt x="1291" y="396"/>
                </a:cubicBezTo>
                <a:cubicBezTo>
                  <a:pt x="1513" y="376"/>
                  <a:pt x="1728" y="338"/>
                  <a:pt x="1939" y="281"/>
                </a:cubicBezTo>
                <a:cubicBezTo>
                  <a:pt x="2148" y="219"/>
                  <a:pt x="2356" y="141"/>
                  <a:pt x="2537" y="10"/>
                </a:cubicBezTo>
                <a:lnTo>
                  <a:pt x="2530" y="1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294;p36">
            <a:extLst>
              <a:ext uri="{FF2B5EF4-FFF2-40B4-BE49-F238E27FC236}">
                <a16:creationId xmlns:a16="http://schemas.microsoft.com/office/drawing/2014/main" id="{BF3941F3-F6D5-7248-EED6-C019D0C1200A}"/>
              </a:ext>
            </a:extLst>
          </p:cNvPr>
          <p:cNvSpPr/>
          <p:nvPr/>
        </p:nvSpPr>
        <p:spPr>
          <a:xfrm>
            <a:off x="4618075" y="3828342"/>
            <a:ext cx="30119" cy="10976"/>
          </a:xfrm>
          <a:custGeom>
            <a:avLst/>
            <a:gdLst/>
            <a:ahLst/>
            <a:cxnLst/>
            <a:rect l="l" t="t" r="r" b="b"/>
            <a:pathLst>
              <a:path w="472" h="172" extrusionOk="0">
                <a:moveTo>
                  <a:pt x="464" y="1"/>
                </a:moveTo>
                <a:cubicBezTo>
                  <a:pt x="396" y="42"/>
                  <a:pt x="318" y="45"/>
                  <a:pt x="239" y="45"/>
                </a:cubicBezTo>
                <a:cubicBezTo>
                  <a:pt x="224" y="46"/>
                  <a:pt x="209" y="46"/>
                  <a:pt x="194" y="46"/>
                </a:cubicBezTo>
                <a:cubicBezTo>
                  <a:pt x="130" y="46"/>
                  <a:pt x="67" y="41"/>
                  <a:pt x="1" y="39"/>
                </a:cubicBezTo>
                <a:lnTo>
                  <a:pt x="1" y="39"/>
                </a:lnTo>
                <a:lnTo>
                  <a:pt x="4" y="52"/>
                </a:lnTo>
                <a:cubicBezTo>
                  <a:pt x="72" y="144"/>
                  <a:pt x="154" y="171"/>
                  <a:pt x="242" y="171"/>
                </a:cubicBezTo>
                <a:cubicBezTo>
                  <a:pt x="287" y="168"/>
                  <a:pt x="332" y="161"/>
                  <a:pt x="373" y="138"/>
                </a:cubicBezTo>
                <a:cubicBezTo>
                  <a:pt x="417" y="113"/>
                  <a:pt x="461" y="72"/>
                  <a:pt x="472" y="15"/>
                </a:cubicBezTo>
                <a:lnTo>
                  <a:pt x="464" y="1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295;p36">
            <a:extLst>
              <a:ext uri="{FF2B5EF4-FFF2-40B4-BE49-F238E27FC236}">
                <a16:creationId xmlns:a16="http://schemas.microsoft.com/office/drawing/2014/main" id="{59B79FAE-9B24-A947-F11C-9363DCA03E76}"/>
              </a:ext>
            </a:extLst>
          </p:cNvPr>
          <p:cNvSpPr/>
          <p:nvPr/>
        </p:nvSpPr>
        <p:spPr>
          <a:xfrm>
            <a:off x="3731403" y="1951116"/>
            <a:ext cx="1446885" cy="1902634"/>
          </a:xfrm>
          <a:custGeom>
            <a:avLst/>
            <a:gdLst/>
            <a:ahLst/>
            <a:cxnLst/>
            <a:rect l="l" t="t" r="r" b="b"/>
            <a:pathLst>
              <a:path w="22674" h="29816" extrusionOk="0">
                <a:moveTo>
                  <a:pt x="18964" y="13945"/>
                </a:moveTo>
                <a:lnTo>
                  <a:pt x="18964" y="13945"/>
                </a:lnTo>
                <a:cubicBezTo>
                  <a:pt x="18964" y="13945"/>
                  <a:pt x="18961" y="13948"/>
                  <a:pt x="18953" y="13956"/>
                </a:cubicBezTo>
                <a:lnTo>
                  <a:pt x="18953" y="13956"/>
                </a:lnTo>
                <a:cubicBezTo>
                  <a:pt x="18961" y="13949"/>
                  <a:pt x="18964" y="13945"/>
                  <a:pt x="18964" y="13945"/>
                </a:cubicBezTo>
                <a:close/>
                <a:moveTo>
                  <a:pt x="2506" y="29365"/>
                </a:moveTo>
                <a:lnTo>
                  <a:pt x="2506" y="29365"/>
                </a:lnTo>
                <a:cubicBezTo>
                  <a:pt x="2504" y="29380"/>
                  <a:pt x="2504" y="29388"/>
                  <a:pt x="2505" y="29388"/>
                </a:cubicBezTo>
                <a:cubicBezTo>
                  <a:pt x="2506" y="29388"/>
                  <a:pt x="2507" y="29381"/>
                  <a:pt x="2508" y="29367"/>
                </a:cubicBezTo>
                <a:cubicBezTo>
                  <a:pt x="2508" y="29367"/>
                  <a:pt x="2507" y="29366"/>
                  <a:pt x="2506" y="29365"/>
                </a:cubicBezTo>
                <a:close/>
                <a:moveTo>
                  <a:pt x="14961" y="1"/>
                </a:moveTo>
                <a:cubicBezTo>
                  <a:pt x="14776" y="1"/>
                  <a:pt x="14585" y="6"/>
                  <a:pt x="14390" y="17"/>
                </a:cubicBezTo>
                <a:cubicBezTo>
                  <a:pt x="6607" y="454"/>
                  <a:pt x="1835" y="6667"/>
                  <a:pt x="1136" y="10743"/>
                </a:cubicBezTo>
                <a:cubicBezTo>
                  <a:pt x="439" y="14819"/>
                  <a:pt x="4361" y="17891"/>
                  <a:pt x="4733" y="18154"/>
                </a:cubicBezTo>
                <a:cubicBezTo>
                  <a:pt x="5105" y="18414"/>
                  <a:pt x="4996" y="18478"/>
                  <a:pt x="2477" y="22629"/>
                </a:cubicBezTo>
                <a:cubicBezTo>
                  <a:pt x="1" y="26712"/>
                  <a:pt x="2422" y="29278"/>
                  <a:pt x="2506" y="29365"/>
                </a:cubicBezTo>
                <a:lnTo>
                  <a:pt x="2506" y="29365"/>
                </a:lnTo>
                <a:cubicBezTo>
                  <a:pt x="2514" y="29270"/>
                  <a:pt x="2581" y="28880"/>
                  <a:pt x="2948" y="28327"/>
                </a:cubicBezTo>
                <a:cubicBezTo>
                  <a:pt x="3193" y="27957"/>
                  <a:pt x="3621" y="27853"/>
                  <a:pt x="4026" y="27853"/>
                </a:cubicBezTo>
                <a:cubicBezTo>
                  <a:pt x="4399" y="27853"/>
                  <a:pt x="4753" y="27941"/>
                  <a:pt x="4928" y="27992"/>
                </a:cubicBezTo>
                <a:cubicBezTo>
                  <a:pt x="5013" y="28020"/>
                  <a:pt x="5095" y="28056"/>
                  <a:pt x="5166" y="28111"/>
                </a:cubicBezTo>
                <a:cubicBezTo>
                  <a:pt x="5707" y="28515"/>
                  <a:pt x="6809" y="29816"/>
                  <a:pt x="6855" y="29816"/>
                </a:cubicBezTo>
                <a:cubicBezTo>
                  <a:pt x="6859" y="29816"/>
                  <a:pt x="6854" y="29805"/>
                  <a:pt x="6839" y="29781"/>
                </a:cubicBezTo>
                <a:cubicBezTo>
                  <a:pt x="6648" y="29480"/>
                  <a:pt x="6160" y="28552"/>
                  <a:pt x="6436" y="28023"/>
                </a:cubicBezTo>
                <a:cubicBezTo>
                  <a:pt x="6652" y="27606"/>
                  <a:pt x="7088" y="25060"/>
                  <a:pt x="7269" y="23967"/>
                </a:cubicBezTo>
                <a:cubicBezTo>
                  <a:pt x="7321" y="23653"/>
                  <a:pt x="7515" y="23387"/>
                  <a:pt x="7792" y="23237"/>
                </a:cubicBezTo>
                <a:cubicBezTo>
                  <a:pt x="8509" y="22851"/>
                  <a:pt x="9929" y="22059"/>
                  <a:pt x="10734" y="21428"/>
                </a:cubicBezTo>
                <a:cubicBezTo>
                  <a:pt x="11417" y="20885"/>
                  <a:pt x="11574" y="20445"/>
                  <a:pt x="11591" y="20185"/>
                </a:cubicBezTo>
                <a:cubicBezTo>
                  <a:pt x="11596" y="20108"/>
                  <a:pt x="11657" y="20054"/>
                  <a:pt x="11725" y="20054"/>
                </a:cubicBezTo>
                <a:cubicBezTo>
                  <a:pt x="11745" y="20054"/>
                  <a:pt x="11766" y="20059"/>
                  <a:pt x="11786" y="20069"/>
                </a:cubicBezTo>
                <a:cubicBezTo>
                  <a:pt x="12468" y="20410"/>
                  <a:pt x="14308" y="21069"/>
                  <a:pt x="15858" y="21789"/>
                </a:cubicBezTo>
                <a:cubicBezTo>
                  <a:pt x="17647" y="22619"/>
                  <a:pt x="18459" y="26111"/>
                  <a:pt x="18459" y="26111"/>
                </a:cubicBezTo>
                <a:cubicBezTo>
                  <a:pt x="22271" y="21008"/>
                  <a:pt x="16406" y="17785"/>
                  <a:pt x="12026" y="17785"/>
                </a:cubicBezTo>
                <a:cubicBezTo>
                  <a:pt x="11824" y="17785"/>
                  <a:pt x="11625" y="17792"/>
                  <a:pt x="11430" y="17806"/>
                </a:cubicBezTo>
                <a:cubicBezTo>
                  <a:pt x="9729" y="17925"/>
                  <a:pt x="8594" y="18112"/>
                  <a:pt x="7695" y="18112"/>
                </a:cubicBezTo>
                <a:cubicBezTo>
                  <a:pt x="6512" y="18112"/>
                  <a:pt x="5739" y="17789"/>
                  <a:pt x="4624" y="16563"/>
                </a:cubicBezTo>
                <a:cubicBezTo>
                  <a:pt x="2661" y="14402"/>
                  <a:pt x="5453" y="6210"/>
                  <a:pt x="12796" y="6166"/>
                </a:cubicBezTo>
                <a:cubicBezTo>
                  <a:pt x="12821" y="6165"/>
                  <a:pt x="12845" y="6165"/>
                  <a:pt x="12869" y="6165"/>
                </a:cubicBezTo>
                <a:cubicBezTo>
                  <a:pt x="20106" y="6165"/>
                  <a:pt x="14699" y="12881"/>
                  <a:pt x="16001" y="14272"/>
                </a:cubicBezTo>
                <a:cubicBezTo>
                  <a:pt x="16378" y="14675"/>
                  <a:pt x="16784" y="14818"/>
                  <a:pt x="17171" y="14818"/>
                </a:cubicBezTo>
                <a:cubicBezTo>
                  <a:pt x="18062" y="14818"/>
                  <a:pt x="18852" y="14057"/>
                  <a:pt x="18953" y="13956"/>
                </a:cubicBezTo>
                <a:lnTo>
                  <a:pt x="18953" y="13956"/>
                </a:lnTo>
                <a:cubicBezTo>
                  <a:pt x="18907" y="14001"/>
                  <a:pt x="18714" y="14169"/>
                  <a:pt x="18423" y="14169"/>
                </a:cubicBezTo>
                <a:cubicBezTo>
                  <a:pt x="18234" y="14169"/>
                  <a:pt x="18004" y="14099"/>
                  <a:pt x="17746" y="13880"/>
                </a:cubicBezTo>
                <a:cubicBezTo>
                  <a:pt x="17025" y="13269"/>
                  <a:pt x="19316" y="11743"/>
                  <a:pt x="21016" y="9869"/>
                </a:cubicBezTo>
                <a:cubicBezTo>
                  <a:pt x="22673" y="8042"/>
                  <a:pt x="22196" y="1"/>
                  <a:pt x="14961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296;p36">
            <a:extLst>
              <a:ext uri="{FF2B5EF4-FFF2-40B4-BE49-F238E27FC236}">
                <a16:creationId xmlns:a16="http://schemas.microsoft.com/office/drawing/2014/main" id="{E5E9CB2A-3919-2E12-4F72-6DD6A6835DFD}"/>
              </a:ext>
            </a:extLst>
          </p:cNvPr>
          <p:cNvSpPr/>
          <p:nvPr/>
        </p:nvSpPr>
        <p:spPr>
          <a:xfrm>
            <a:off x="4016580" y="3021501"/>
            <a:ext cx="85062" cy="106312"/>
          </a:xfrm>
          <a:custGeom>
            <a:avLst/>
            <a:gdLst/>
            <a:ahLst/>
            <a:cxnLst/>
            <a:rect l="l" t="t" r="r" b="b"/>
            <a:pathLst>
              <a:path w="1333" h="1666" extrusionOk="0">
                <a:moveTo>
                  <a:pt x="933" y="1"/>
                </a:moveTo>
                <a:cubicBezTo>
                  <a:pt x="690" y="1"/>
                  <a:pt x="312" y="778"/>
                  <a:pt x="73" y="1328"/>
                </a:cubicBezTo>
                <a:cubicBezTo>
                  <a:pt x="0" y="1497"/>
                  <a:pt x="132" y="1665"/>
                  <a:pt x="294" y="1665"/>
                </a:cubicBezTo>
                <a:cubicBezTo>
                  <a:pt x="329" y="1665"/>
                  <a:pt x="365" y="1657"/>
                  <a:pt x="401" y="1640"/>
                </a:cubicBezTo>
                <a:cubicBezTo>
                  <a:pt x="735" y="1479"/>
                  <a:pt x="1107" y="1243"/>
                  <a:pt x="1176" y="984"/>
                </a:cubicBezTo>
                <a:cubicBezTo>
                  <a:pt x="1302" y="496"/>
                  <a:pt x="1332" y="148"/>
                  <a:pt x="971" y="8"/>
                </a:cubicBezTo>
                <a:cubicBezTo>
                  <a:pt x="959" y="3"/>
                  <a:pt x="946" y="1"/>
                  <a:pt x="933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297;p36">
            <a:extLst>
              <a:ext uri="{FF2B5EF4-FFF2-40B4-BE49-F238E27FC236}">
                <a16:creationId xmlns:a16="http://schemas.microsoft.com/office/drawing/2014/main" id="{6B57193C-F798-C533-1507-ABC6021C0955}"/>
              </a:ext>
            </a:extLst>
          </p:cNvPr>
          <p:cNvSpPr/>
          <p:nvPr/>
        </p:nvSpPr>
        <p:spPr>
          <a:xfrm>
            <a:off x="3962723" y="3025649"/>
            <a:ext cx="104525" cy="82510"/>
          </a:xfrm>
          <a:custGeom>
            <a:avLst/>
            <a:gdLst/>
            <a:ahLst/>
            <a:cxnLst/>
            <a:rect l="l" t="t" r="r" b="b"/>
            <a:pathLst>
              <a:path w="1638" h="1293" extrusionOk="0">
                <a:moveTo>
                  <a:pt x="1637" y="1"/>
                </a:moveTo>
                <a:cubicBezTo>
                  <a:pt x="1637" y="1"/>
                  <a:pt x="115" y="400"/>
                  <a:pt x="54" y="571"/>
                </a:cubicBezTo>
                <a:cubicBezTo>
                  <a:pt x="1" y="713"/>
                  <a:pt x="429" y="1293"/>
                  <a:pt x="752" y="1293"/>
                </a:cubicBezTo>
                <a:cubicBezTo>
                  <a:pt x="824" y="1293"/>
                  <a:pt x="892" y="1263"/>
                  <a:pt x="947" y="1192"/>
                </a:cubicBezTo>
                <a:cubicBezTo>
                  <a:pt x="1248" y="806"/>
                  <a:pt x="1637" y="1"/>
                  <a:pt x="1637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98;p36">
            <a:extLst>
              <a:ext uri="{FF2B5EF4-FFF2-40B4-BE49-F238E27FC236}">
                <a16:creationId xmlns:a16="http://schemas.microsoft.com/office/drawing/2014/main" id="{16D3BF95-55BB-4DB1-BC07-E06CDE863A5F}"/>
              </a:ext>
            </a:extLst>
          </p:cNvPr>
          <p:cNvSpPr/>
          <p:nvPr/>
        </p:nvSpPr>
        <p:spPr>
          <a:xfrm>
            <a:off x="4039744" y="3888070"/>
            <a:ext cx="37522" cy="37522"/>
          </a:xfrm>
          <a:custGeom>
            <a:avLst/>
            <a:gdLst/>
            <a:ahLst/>
            <a:cxnLst/>
            <a:rect l="l" t="t" r="r" b="b"/>
            <a:pathLst>
              <a:path w="588" h="588" extrusionOk="0">
                <a:moveTo>
                  <a:pt x="293" y="0"/>
                </a:moveTo>
                <a:cubicBezTo>
                  <a:pt x="134" y="0"/>
                  <a:pt x="0" y="130"/>
                  <a:pt x="0" y="294"/>
                </a:cubicBezTo>
                <a:cubicBezTo>
                  <a:pt x="0" y="454"/>
                  <a:pt x="134" y="587"/>
                  <a:pt x="293" y="587"/>
                </a:cubicBezTo>
                <a:cubicBezTo>
                  <a:pt x="457" y="587"/>
                  <a:pt x="587" y="454"/>
                  <a:pt x="587" y="294"/>
                </a:cubicBezTo>
                <a:cubicBezTo>
                  <a:pt x="587" y="130"/>
                  <a:pt x="457" y="0"/>
                  <a:pt x="293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99;p36">
            <a:extLst>
              <a:ext uri="{FF2B5EF4-FFF2-40B4-BE49-F238E27FC236}">
                <a16:creationId xmlns:a16="http://schemas.microsoft.com/office/drawing/2014/main" id="{4A4C85E6-DA13-B4E3-6B60-C69F13F54DC5}"/>
              </a:ext>
            </a:extLst>
          </p:cNvPr>
          <p:cNvSpPr/>
          <p:nvPr/>
        </p:nvSpPr>
        <p:spPr>
          <a:xfrm>
            <a:off x="4043190" y="3891516"/>
            <a:ext cx="30566" cy="30566"/>
          </a:xfrm>
          <a:custGeom>
            <a:avLst/>
            <a:gdLst/>
            <a:ahLst/>
            <a:cxnLst/>
            <a:rect l="l" t="t" r="r" b="b"/>
            <a:pathLst>
              <a:path w="479" h="479" extrusionOk="0">
                <a:moveTo>
                  <a:pt x="239" y="1"/>
                </a:moveTo>
                <a:cubicBezTo>
                  <a:pt x="107" y="1"/>
                  <a:pt x="1" y="106"/>
                  <a:pt x="1" y="240"/>
                </a:cubicBezTo>
                <a:cubicBezTo>
                  <a:pt x="1" y="369"/>
                  <a:pt x="107" y="479"/>
                  <a:pt x="239" y="479"/>
                </a:cubicBezTo>
                <a:cubicBezTo>
                  <a:pt x="373" y="479"/>
                  <a:pt x="479" y="369"/>
                  <a:pt x="479" y="240"/>
                </a:cubicBezTo>
                <a:cubicBezTo>
                  <a:pt x="479" y="106"/>
                  <a:pt x="373" y="1"/>
                  <a:pt x="239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300;p36">
            <a:extLst>
              <a:ext uri="{FF2B5EF4-FFF2-40B4-BE49-F238E27FC236}">
                <a16:creationId xmlns:a16="http://schemas.microsoft.com/office/drawing/2014/main" id="{54184092-B8C9-C8DF-F76B-8420265C4112}"/>
              </a:ext>
            </a:extLst>
          </p:cNvPr>
          <p:cNvSpPr/>
          <p:nvPr/>
        </p:nvSpPr>
        <p:spPr>
          <a:xfrm>
            <a:off x="3859347" y="4367363"/>
            <a:ext cx="571249" cy="791977"/>
          </a:xfrm>
          <a:custGeom>
            <a:avLst/>
            <a:gdLst/>
            <a:ahLst/>
            <a:cxnLst/>
            <a:rect l="l" t="t" r="r" b="b"/>
            <a:pathLst>
              <a:path w="8952" h="12411" extrusionOk="0">
                <a:moveTo>
                  <a:pt x="4736" y="1"/>
                </a:moveTo>
                <a:cubicBezTo>
                  <a:pt x="4711" y="1"/>
                  <a:pt x="4686" y="1"/>
                  <a:pt x="4661" y="2"/>
                </a:cubicBezTo>
                <a:cubicBezTo>
                  <a:pt x="2346" y="101"/>
                  <a:pt x="1" y="1686"/>
                  <a:pt x="762" y="5485"/>
                </a:cubicBezTo>
                <a:cubicBezTo>
                  <a:pt x="1458" y="8981"/>
                  <a:pt x="6238" y="10909"/>
                  <a:pt x="7002" y="11196"/>
                </a:cubicBezTo>
                <a:cubicBezTo>
                  <a:pt x="7063" y="11220"/>
                  <a:pt x="7101" y="11281"/>
                  <a:pt x="7094" y="11346"/>
                </a:cubicBezTo>
                <a:lnTo>
                  <a:pt x="7029" y="12250"/>
                </a:lnTo>
                <a:cubicBezTo>
                  <a:pt x="7024" y="12344"/>
                  <a:pt x="7100" y="12410"/>
                  <a:pt x="7179" y="12410"/>
                </a:cubicBezTo>
                <a:cubicBezTo>
                  <a:pt x="7214" y="12410"/>
                  <a:pt x="7248" y="12398"/>
                  <a:pt x="7278" y="12370"/>
                </a:cubicBezTo>
                <a:lnTo>
                  <a:pt x="8872" y="10909"/>
                </a:lnTo>
                <a:cubicBezTo>
                  <a:pt x="8934" y="10851"/>
                  <a:pt x="8937" y="10759"/>
                  <a:pt x="8883" y="10698"/>
                </a:cubicBezTo>
                <a:cubicBezTo>
                  <a:pt x="8552" y="10350"/>
                  <a:pt x="7514" y="9206"/>
                  <a:pt x="6968" y="7966"/>
                </a:cubicBezTo>
                <a:cubicBezTo>
                  <a:pt x="6333" y="6523"/>
                  <a:pt x="6361" y="4949"/>
                  <a:pt x="8951" y="4361"/>
                </a:cubicBezTo>
                <a:cubicBezTo>
                  <a:pt x="8951" y="4361"/>
                  <a:pt x="7014" y="1"/>
                  <a:pt x="4736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301;p36">
            <a:extLst>
              <a:ext uri="{FF2B5EF4-FFF2-40B4-BE49-F238E27FC236}">
                <a16:creationId xmlns:a16="http://schemas.microsoft.com/office/drawing/2014/main" id="{7258B89E-5E72-1DF7-74E1-479C57B1FACF}"/>
              </a:ext>
            </a:extLst>
          </p:cNvPr>
          <p:cNvSpPr/>
          <p:nvPr/>
        </p:nvSpPr>
        <p:spPr>
          <a:xfrm>
            <a:off x="4058696" y="4884178"/>
            <a:ext cx="519561" cy="335335"/>
          </a:xfrm>
          <a:custGeom>
            <a:avLst/>
            <a:gdLst/>
            <a:ahLst/>
            <a:cxnLst/>
            <a:rect l="l" t="t" r="r" b="b"/>
            <a:pathLst>
              <a:path w="8142" h="5255" extrusionOk="0">
                <a:moveTo>
                  <a:pt x="4121" y="1"/>
                </a:moveTo>
                <a:lnTo>
                  <a:pt x="0" y="1540"/>
                </a:lnTo>
                <a:cubicBezTo>
                  <a:pt x="721" y="4408"/>
                  <a:pt x="2060" y="5255"/>
                  <a:pt x="3393" y="5255"/>
                </a:cubicBezTo>
                <a:cubicBezTo>
                  <a:pt x="4739" y="5255"/>
                  <a:pt x="6078" y="4393"/>
                  <a:pt x="6769" y="3875"/>
                </a:cubicBezTo>
                <a:cubicBezTo>
                  <a:pt x="8141" y="2848"/>
                  <a:pt x="4121" y="1"/>
                  <a:pt x="4121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302;p36">
            <a:extLst>
              <a:ext uri="{FF2B5EF4-FFF2-40B4-BE49-F238E27FC236}">
                <a16:creationId xmlns:a16="http://schemas.microsoft.com/office/drawing/2014/main" id="{E729105E-E61E-D87B-F6EE-820FCFEA7C95}"/>
              </a:ext>
            </a:extLst>
          </p:cNvPr>
          <p:cNvSpPr/>
          <p:nvPr/>
        </p:nvSpPr>
        <p:spPr>
          <a:xfrm>
            <a:off x="4240115" y="3710609"/>
            <a:ext cx="230363" cy="166551"/>
          </a:xfrm>
          <a:custGeom>
            <a:avLst/>
            <a:gdLst/>
            <a:ahLst/>
            <a:cxnLst/>
            <a:rect l="l" t="t" r="r" b="b"/>
            <a:pathLst>
              <a:path w="3610" h="2610" extrusionOk="0">
                <a:moveTo>
                  <a:pt x="1851" y="0"/>
                </a:moveTo>
                <a:cubicBezTo>
                  <a:pt x="1817" y="0"/>
                  <a:pt x="1783" y="1"/>
                  <a:pt x="1749" y="2"/>
                </a:cubicBezTo>
                <a:cubicBezTo>
                  <a:pt x="769" y="43"/>
                  <a:pt x="0" y="661"/>
                  <a:pt x="31" y="1381"/>
                </a:cubicBezTo>
                <a:cubicBezTo>
                  <a:pt x="61" y="2073"/>
                  <a:pt x="824" y="2609"/>
                  <a:pt x="1758" y="2609"/>
                </a:cubicBezTo>
                <a:cubicBezTo>
                  <a:pt x="1792" y="2609"/>
                  <a:pt x="1826" y="2608"/>
                  <a:pt x="1861" y="2607"/>
                </a:cubicBezTo>
                <a:cubicBezTo>
                  <a:pt x="2841" y="2566"/>
                  <a:pt x="3609" y="1948"/>
                  <a:pt x="3578" y="1228"/>
                </a:cubicBezTo>
                <a:cubicBezTo>
                  <a:pt x="3549" y="536"/>
                  <a:pt x="2785" y="0"/>
                  <a:pt x="1851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303;p36">
            <a:extLst>
              <a:ext uri="{FF2B5EF4-FFF2-40B4-BE49-F238E27FC236}">
                <a16:creationId xmlns:a16="http://schemas.microsoft.com/office/drawing/2014/main" id="{745FB7F1-E32E-9219-3F76-ACD0E75DCDDC}"/>
              </a:ext>
            </a:extLst>
          </p:cNvPr>
          <p:cNvSpPr/>
          <p:nvPr/>
        </p:nvSpPr>
        <p:spPr>
          <a:xfrm>
            <a:off x="4732427" y="3640543"/>
            <a:ext cx="242232" cy="170635"/>
          </a:xfrm>
          <a:custGeom>
            <a:avLst/>
            <a:gdLst/>
            <a:ahLst/>
            <a:cxnLst/>
            <a:rect l="l" t="t" r="r" b="b"/>
            <a:pathLst>
              <a:path w="3796" h="2674" extrusionOk="0">
                <a:moveTo>
                  <a:pt x="2157" y="1"/>
                </a:moveTo>
                <a:cubicBezTo>
                  <a:pt x="1971" y="1"/>
                  <a:pt x="1777" y="24"/>
                  <a:pt x="1581" y="73"/>
                </a:cubicBezTo>
                <a:cubicBezTo>
                  <a:pt x="629" y="312"/>
                  <a:pt x="0" y="1069"/>
                  <a:pt x="175" y="1770"/>
                </a:cubicBezTo>
                <a:cubicBezTo>
                  <a:pt x="316" y="2324"/>
                  <a:pt x="923" y="2673"/>
                  <a:pt x="1645" y="2673"/>
                </a:cubicBezTo>
                <a:cubicBezTo>
                  <a:pt x="1829" y="2673"/>
                  <a:pt x="2022" y="2650"/>
                  <a:pt x="2216" y="2602"/>
                </a:cubicBezTo>
                <a:cubicBezTo>
                  <a:pt x="3168" y="2364"/>
                  <a:pt x="3796" y="1602"/>
                  <a:pt x="3622" y="902"/>
                </a:cubicBezTo>
                <a:cubicBezTo>
                  <a:pt x="3481" y="349"/>
                  <a:pt x="2877" y="1"/>
                  <a:pt x="2157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304;p36">
            <a:extLst>
              <a:ext uri="{FF2B5EF4-FFF2-40B4-BE49-F238E27FC236}">
                <a16:creationId xmlns:a16="http://schemas.microsoft.com/office/drawing/2014/main" id="{933CCB21-61C2-F8D7-AB40-2C9AE06CF5A5}"/>
              </a:ext>
            </a:extLst>
          </p:cNvPr>
          <p:cNvSpPr/>
          <p:nvPr/>
        </p:nvSpPr>
        <p:spPr>
          <a:xfrm>
            <a:off x="4057995" y="3474887"/>
            <a:ext cx="525304" cy="228513"/>
          </a:xfrm>
          <a:custGeom>
            <a:avLst/>
            <a:gdLst/>
            <a:ahLst/>
            <a:cxnLst/>
            <a:rect l="l" t="t" r="r" b="b"/>
            <a:pathLst>
              <a:path w="8232" h="3581" extrusionOk="0">
                <a:moveTo>
                  <a:pt x="5570" y="1"/>
                </a:moveTo>
                <a:cubicBezTo>
                  <a:pt x="3638" y="1"/>
                  <a:pt x="1032" y="1136"/>
                  <a:pt x="557" y="1412"/>
                </a:cubicBezTo>
                <a:cubicBezTo>
                  <a:pt x="1" y="1734"/>
                  <a:pt x="253" y="2843"/>
                  <a:pt x="442" y="2953"/>
                </a:cubicBezTo>
                <a:cubicBezTo>
                  <a:pt x="462" y="2965"/>
                  <a:pt x="486" y="2970"/>
                  <a:pt x="512" y="2970"/>
                </a:cubicBezTo>
                <a:cubicBezTo>
                  <a:pt x="580" y="2970"/>
                  <a:pt x="665" y="2934"/>
                  <a:pt x="749" y="2898"/>
                </a:cubicBezTo>
                <a:cubicBezTo>
                  <a:pt x="831" y="2863"/>
                  <a:pt x="913" y="2828"/>
                  <a:pt x="981" y="2828"/>
                </a:cubicBezTo>
                <a:cubicBezTo>
                  <a:pt x="1046" y="2828"/>
                  <a:pt x="1097" y="2859"/>
                  <a:pt x="1124" y="2953"/>
                </a:cubicBezTo>
                <a:cubicBezTo>
                  <a:pt x="1223" y="3276"/>
                  <a:pt x="1475" y="3580"/>
                  <a:pt x="1548" y="3580"/>
                </a:cubicBezTo>
                <a:cubicBezTo>
                  <a:pt x="1598" y="3580"/>
                  <a:pt x="2083" y="3403"/>
                  <a:pt x="2380" y="3293"/>
                </a:cubicBezTo>
                <a:cubicBezTo>
                  <a:pt x="2503" y="3249"/>
                  <a:pt x="2572" y="3120"/>
                  <a:pt x="2534" y="2994"/>
                </a:cubicBezTo>
                <a:cubicBezTo>
                  <a:pt x="2462" y="2754"/>
                  <a:pt x="2391" y="2348"/>
                  <a:pt x="2588" y="2017"/>
                </a:cubicBezTo>
                <a:cubicBezTo>
                  <a:pt x="2892" y="1508"/>
                  <a:pt x="5637" y="993"/>
                  <a:pt x="6493" y="979"/>
                </a:cubicBezTo>
                <a:cubicBezTo>
                  <a:pt x="6496" y="979"/>
                  <a:pt x="6500" y="979"/>
                  <a:pt x="6503" y="979"/>
                </a:cubicBezTo>
                <a:cubicBezTo>
                  <a:pt x="7108" y="979"/>
                  <a:pt x="7409" y="1630"/>
                  <a:pt x="7535" y="2006"/>
                </a:cubicBezTo>
                <a:cubicBezTo>
                  <a:pt x="7569" y="2114"/>
                  <a:pt x="7668" y="2182"/>
                  <a:pt x="7775" y="2182"/>
                </a:cubicBezTo>
                <a:cubicBezTo>
                  <a:pt x="7806" y="2182"/>
                  <a:pt x="7838" y="2176"/>
                  <a:pt x="7869" y="2164"/>
                </a:cubicBezTo>
                <a:lnTo>
                  <a:pt x="8067" y="2082"/>
                </a:lnTo>
                <a:cubicBezTo>
                  <a:pt x="8170" y="2041"/>
                  <a:pt x="8231" y="1938"/>
                  <a:pt x="8220" y="1829"/>
                </a:cubicBezTo>
                <a:cubicBezTo>
                  <a:pt x="8187" y="1430"/>
                  <a:pt x="7948" y="511"/>
                  <a:pt x="6484" y="109"/>
                </a:cubicBezTo>
                <a:cubicBezTo>
                  <a:pt x="6208" y="33"/>
                  <a:pt x="5898" y="1"/>
                  <a:pt x="5570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305;p36">
            <a:extLst>
              <a:ext uri="{FF2B5EF4-FFF2-40B4-BE49-F238E27FC236}">
                <a16:creationId xmlns:a16="http://schemas.microsoft.com/office/drawing/2014/main" id="{ECDBAE74-59D6-DFE1-6803-82F046D2352B}"/>
              </a:ext>
            </a:extLst>
          </p:cNvPr>
          <p:cNvSpPr/>
          <p:nvPr/>
        </p:nvSpPr>
        <p:spPr>
          <a:xfrm>
            <a:off x="4100047" y="3603596"/>
            <a:ext cx="40585" cy="14294"/>
          </a:xfrm>
          <a:custGeom>
            <a:avLst/>
            <a:gdLst/>
            <a:ahLst/>
            <a:cxnLst/>
            <a:rect l="l" t="t" r="r" b="b"/>
            <a:pathLst>
              <a:path w="636" h="224" extrusionOk="0">
                <a:moveTo>
                  <a:pt x="499" y="0"/>
                </a:moveTo>
                <a:cubicBezTo>
                  <a:pt x="443" y="0"/>
                  <a:pt x="373" y="9"/>
                  <a:pt x="298" y="27"/>
                </a:cubicBezTo>
                <a:cubicBezTo>
                  <a:pt x="131" y="65"/>
                  <a:pt x="0" y="137"/>
                  <a:pt x="11" y="184"/>
                </a:cubicBezTo>
                <a:cubicBezTo>
                  <a:pt x="18" y="211"/>
                  <a:pt x="65" y="223"/>
                  <a:pt x="134" y="223"/>
                </a:cubicBezTo>
                <a:cubicBezTo>
                  <a:pt x="191" y="223"/>
                  <a:pt x="262" y="215"/>
                  <a:pt x="339" y="198"/>
                </a:cubicBezTo>
                <a:cubicBezTo>
                  <a:pt x="509" y="157"/>
                  <a:pt x="635" y="88"/>
                  <a:pt x="626" y="41"/>
                </a:cubicBezTo>
                <a:cubicBezTo>
                  <a:pt x="620" y="14"/>
                  <a:pt x="571" y="0"/>
                  <a:pt x="499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306;p36">
            <a:extLst>
              <a:ext uri="{FF2B5EF4-FFF2-40B4-BE49-F238E27FC236}">
                <a16:creationId xmlns:a16="http://schemas.microsoft.com/office/drawing/2014/main" id="{6142263B-39E1-6D97-500F-11FD29245E38}"/>
              </a:ext>
            </a:extLst>
          </p:cNvPr>
          <p:cNvSpPr/>
          <p:nvPr/>
        </p:nvSpPr>
        <p:spPr>
          <a:xfrm>
            <a:off x="4183705" y="3610487"/>
            <a:ext cx="388873" cy="230427"/>
          </a:xfrm>
          <a:custGeom>
            <a:avLst/>
            <a:gdLst/>
            <a:ahLst/>
            <a:cxnLst/>
            <a:rect l="l" t="t" r="r" b="b"/>
            <a:pathLst>
              <a:path w="6094" h="3611" extrusionOk="0">
                <a:moveTo>
                  <a:pt x="5992" y="1"/>
                </a:moveTo>
                <a:lnTo>
                  <a:pt x="5978" y="4"/>
                </a:lnTo>
                <a:cubicBezTo>
                  <a:pt x="6050" y="401"/>
                  <a:pt x="6042" y="807"/>
                  <a:pt x="5974" y="1196"/>
                </a:cubicBezTo>
                <a:cubicBezTo>
                  <a:pt x="5910" y="1585"/>
                  <a:pt x="5766" y="1961"/>
                  <a:pt x="5538" y="2274"/>
                </a:cubicBezTo>
                <a:cubicBezTo>
                  <a:pt x="5425" y="2432"/>
                  <a:pt x="5292" y="2575"/>
                  <a:pt x="5144" y="2698"/>
                </a:cubicBezTo>
                <a:cubicBezTo>
                  <a:pt x="4995" y="2821"/>
                  <a:pt x="4837" y="2933"/>
                  <a:pt x="4664" y="3022"/>
                </a:cubicBezTo>
                <a:cubicBezTo>
                  <a:pt x="4319" y="3207"/>
                  <a:pt x="3940" y="3312"/>
                  <a:pt x="3551" y="3384"/>
                </a:cubicBezTo>
                <a:cubicBezTo>
                  <a:pt x="3214" y="3449"/>
                  <a:pt x="2873" y="3493"/>
                  <a:pt x="2533" y="3493"/>
                </a:cubicBezTo>
                <a:cubicBezTo>
                  <a:pt x="2481" y="3493"/>
                  <a:pt x="2428" y="3492"/>
                  <a:pt x="2376" y="3490"/>
                </a:cubicBezTo>
                <a:cubicBezTo>
                  <a:pt x="1987" y="3480"/>
                  <a:pt x="1601" y="3391"/>
                  <a:pt x="1253" y="3224"/>
                </a:cubicBezTo>
                <a:cubicBezTo>
                  <a:pt x="905" y="3053"/>
                  <a:pt x="618" y="2773"/>
                  <a:pt x="417" y="2435"/>
                </a:cubicBezTo>
                <a:cubicBezTo>
                  <a:pt x="315" y="2268"/>
                  <a:pt x="233" y="2084"/>
                  <a:pt x="167" y="1896"/>
                </a:cubicBezTo>
                <a:cubicBezTo>
                  <a:pt x="137" y="1800"/>
                  <a:pt x="110" y="1704"/>
                  <a:pt x="85" y="1609"/>
                </a:cubicBezTo>
                <a:lnTo>
                  <a:pt x="52" y="1463"/>
                </a:lnTo>
                <a:cubicBezTo>
                  <a:pt x="38" y="1411"/>
                  <a:pt x="35" y="1363"/>
                  <a:pt x="8" y="1312"/>
                </a:cubicBezTo>
                <a:lnTo>
                  <a:pt x="0" y="1322"/>
                </a:lnTo>
                <a:cubicBezTo>
                  <a:pt x="28" y="1411"/>
                  <a:pt x="38" y="1517"/>
                  <a:pt x="58" y="1612"/>
                </a:cubicBezTo>
                <a:cubicBezTo>
                  <a:pt x="79" y="1712"/>
                  <a:pt x="103" y="1811"/>
                  <a:pt x="131" y="1906"/>
                </a:cubicBezTo>
                <a:cubicBezTo>
                  <a:pt x="188" y="2101"/>
                  <a:pt x="260" y="2288"/>
                  <a:pt x="359" y="2466"/>
                </a:cubicBezTo>
                <a:cubicBezTo>
                  <a:pt x="553" y="2821"/>
                  <a:pt x="847" y="3122"/>
                  <a:pt x="1205" y="3309"/>
                </a:cubicBezTo>
                <a:cubicBezTo>
                  <a:pt x="1564" y="3500"/>
                  <a:pt x="1970" y="3589"/>
                  <a:pt x="2373" y="3606"/>
                </a:cubicBezTo>
                <a:cubicBezTo>
                  <a:pt x="2442" y="3609"/>
                  <a:pt x="2512" y="3611"/>
                  <a:pt x="2581" y="3611"/>
                </a:cubicBezTo>
                <a:cubicBezTo>
                  <a:pt x="2915" y="3611"/>
                  <a:pt x="3247" y="3572"/>
                  <a:pt x="3575" y="3507"/>
                </a:cubicBezTo>
                <a:cubicBezTo>
                  <a:pt x="3970" y="3432"/>
                  <a:pt x="4363" y="3319"/>
                  <a:pt x="4718" y="3125"/>
                </a:cubicBezTo>
                <a:cubicBezTo>
                  <a:pt x="5073" y="2933"/>
                  <a:pt x="5394" y="2667"/>
                  <a:pt x="5620" y="2329"/>
                </a:cubicBezTo>
                <a:cubicBezTo>
                  <a:pt x="5848" y="1998"/>
                  <a:pt x="5988" y="1606"/>
                  <a:pt x="6039" y="1206"/>
                </a:cubicBezTo>
                <a:cubicBezTo>
                  <a:pt x="6094" y="807"/>
                  <a:pt x="6080" y="397"/>
                  <a:pt x="5992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07;p36">
            <a:extLst>
              <a:ext uri="{FF2B5EF4-FFF2-40B4-BE49-F238E27FC236}">
                <a16:creationId xmlns:a16="http://schemas.microsoft.com/office/drawing/2014/main" id="{F20E12E7-4017-1CD2-0F0F-467C5584AB22}"/>
              </a:ext>
            </a:extLst>
          </p:cNvPr>
          <p:cNvSpPr/>
          <p:nvPr/>
        </p:nvSpPr>
        <p:spPr>
          <a:xfrm>
            <a:off x="4673656" y="3395185"/>
            <a:ext cx="378600" cy="193033"/>
          </a:xfrm>
          <a:custGeom>
            <a:avLst/>
            <a:gdLst/>
            <a:ahLst/>
            <a:cxnLst/>
            <a:rect l="l" t="t" r="r" b="b"/>
            <a:pathLst>
              <a:path w="5933" h="3025" extrusionOk="0">
                <a:moveTo>
                  <a:pt x="5304" y="0"/>
                </a:moveTo>
                <a:cubicBezTo>
                  <a:pt x="4757" y="0"/>
                  <a:pt x="3667" y="199"/>
                  <a:pt x="2444" y="392"/>
                </a:cubicBezTo>
                <a:cubicBezTo>
                  <a:pt x="1102" y="603"/>
                  <a:pt x="105" y="945"/>
                  <a:pt x="47" y="1798"/>
                </a:cubicBezTo>
                <a:cubicBezTo>
                  <a:pt x="1" y="2445"/>
                  <a:pt x="25" y="3025"/>
                  <a:pt x="372" y="3025"/>
                </a:cubicBezTo>
                <a:cubicBezTo>
                  <a:pt x="382" y="3025"/>
                  <a:pt x="392" y="3024"/>
                  <a:pt x="403" y="3023"/>
                </a:cubicBezTo>
                <a:cubicBezTo>
                  <a:pt x="638" y="3000"/>
                  <a:pt x="737" y="2924"/>
                  <a:pt x="754" y="2423"/>
                </a:cubicBezTo>
                <a:cubicBezTo>
                  <a:pt x="771" y="1924"/>
                  <a:pt x="771" y="1706"/>
                  <a:pt x="1358" y="1576"/>
                </a:cubicBezTo>
                <a:cubicBezTo>
                  <a:pt x="1849" y="1465"/>
                  <a:pt x="3085" y="1080"/>
                  <a:pt x="3730" y="1080"/>
                </a:cubicBezTo>
                <a:cubicBezTo>
                  <a:pt x="3857" y="1080"/>
                  <a:pt x="3961" y="1094"/>
                  <a:pt x="4031" y="1129"/>
                </a:cubicBezTo>
                <a:cubicBezTo>
                  <a:pt x="4442" y="1330"/>
                  <a:pt x="4388" y="2537"/>
                  <a:pt x="4877" y="2537"/>
                </a:cubicBezTo>
                <a:cubicBezTo>
                  <a:pt x="4896" y="2537"/>
                  <a:pt x="4915" y="2536"/>
                  <a:pt x="4936" y="2532"/>
                </a:cubicBezTo>
                <a:cubicBezTo>
                  <a:pt x="5485" y="2433"/>
                  <a:pt x="5468" y="2293"/>
                  <a:pt x="5441" y="2143"/>
                </a:cubicBezTo>
                <a:cubicBezTo>
                  <a:pt x="5413" y="1996"/>
                  <a:pt x="5263" y="1654"/>
                  <a:pt x="5352" y="1634"/>
                </a:cubicBezTo>
                <a:cubicBezTo>
                  <a:pt x="5441" y="1617"/>
                  <a:pt x="5912" y="1539"/>
                  <a:pt x="5922" y="1432"/>
                </a:cubicBezTo>
                <a:cubicBezTo>
                  <a:pt x="5933" y="1330"/>
                  <a:pt x="5933" y="50"/>
                  <a:pt x="5448" y="6"/>
                </a:cubicBezTo>
                <a:cubicBezTo>
                  <a:pt x="5405" y="2"/>
                  <a:pt x="5357" y="0"/>
                  <a:pt x="5304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08;p36">
            <a:extLst>
              <a:ext uri="{FF2B5EF4-FFF2-40B4-BE49-F238E27FC236}">
                <a16:creationId xmlns:a16="http://schemas.microsoft.com/office/drawing/2014/main" id="{6F366846-B27E-4F43-F917-B4CC0EF37FEF}"/>
              </a:ext>
            </a:extLst>
          </p:cNvPr>
          <p:cNvSpPr/>
          <p:nvPr/>
        </p:nvSpPr>
        <p:spPr>
          <a:xfrm>
            <a:off x="4703456" y="3552610"/>
            <a:ext cx="313958" cy="201009"/>
          </a:xfrm>
          <a:custGeom>
            <a:avLst/>
            <a:gdLst/>
            <a:ahLst/>
            <a:cxnLst/>
            <a:rect l="l" t="t" r="r" b="b"/>
            <a:pathLst>
              <a:path w="4920" h="3150" extrusionOk="0">
                <a:moveTo>
                  <a:pt x="4742" y="0"/>
                </a:moveTo>
                <a:lnTo>
                  <a:pt x="4728" y="3"/>
                </a:lnTo>
                <a:cubicBezTo>
                  <a:pt x="4810" y="355"/>
                  <a:pt x="4869" y="714"/>
                  <a:pt x="4844" y="1069"/>
                </a:cubicBezTo>
                <a:cubicBezTo>
                  <a:pt x="4837" y="1246"/>
                  <a:pt x="4800" y="1417"/>
                  <a:pt x="4749" y="1584"/>
                </a:cubicBezTo>
                <a:cubicBezTo>
                  <a:pt x="4687" y="1748"/>
                  <a:pt x="4615" y="1905"/>
                  <a:pt x="4506" y="2038"/>
                </a:cubicBezTo>
                <a:cubicBezTo>
                  <a:pt x="4295" y="2311"/>
                  <a:pt x="4008" y="2519"/>
                  <a:pt x="3690" y="2663"/>
                </a:cubicBezTo>
                <a:cubicBezTo>
                  <a:pt x="3533" y="2741"/>
                  <a:pt x="3363" y="2792"/>
                  <a:pt x="3196" y="2847"/>
                </a:cubicBezTo>
                <a:cubicBezTo>
                  <a:pt x="3025" y="2891"/>
                  <a:pt x="2854" y="2939"/>
                  <a:pt x="2680" y="2967"/>
                </a:cubicBezTo>
                <a:cubicBezTo>
                  <a:pt x="2480" y="3004"/>
                  <a:pt x="2275" y="3028"/>
                  <a:pt x="2072" y="3028"/>
                </a:cubicBezTo>
                <a:cubicBezTo>
                  <a:pt x="1926" y="3028"/>
                  <a:pt x="1780" y="3016"/>
                  <a:pt x="1639" y="2987"/>
                </a:cubicBezTo>
                <a:cubicBezTo>
                  <a:pt x="1301" y="2926"/>
                  <a:pt x="990" y="2755"/>
                  <a:pt x="744" y="2516"/>
                </a:cubicBezTo>
                <a:cubicBezTo>
                  <a:pt x="499" y="2270"/>
                  <a:pt x="328" y="1953"/>
                  <a:pt x="219" y="1615"/>
                </a:cubicBezTo>
                <a:cubicBezTo>
                  <a:pt x="103" y="1277"/>
                  <a:pt x="38" y="919"/>
                  <a:pt x="24" y="560"/>
                </a:cubicBezTo>
                <a:lnTo>
                  <a:pt x="10" y="556"/>
                </a:lnTo>
                <a:lnTo>
                  <a:pt x="10" y="556"/>
                </a:lnTo>
                <a:cubicBezTo>
                  <a:pt x="0" y="922"/>
                  <a:pt x="51" y="1284"/>
                  <a:pt x="154" y="1635"/>
                </a:cubicBezTo>
                <a:cubicBezTo>
                  <a:pt x="256" y="1980"/>
                  <a:pt x="424" y="2315"/>
                  <a:pt x="673" y="2584"/>
                </a:cubicBezTo>
                <a:cubicBezTo>
                  <a:pt x="922" y="2850"/>
                  <a:pt x="1260" y="3032"/>
                  <a:pt x="1615" y="3100"/>
                </a:cubicBezTo>
                <a:cubicBezTo>
                  <a:pt x="1775" y="3135"/>
                  <a:pt x="1938" y="3149"/>
                  <a:pt x="2101" y="3149"/>
                </a:cubicBezTo>
                <a:cubicBezTo>
                  <a:pt x="2303" y="3149"/>
                  <a:pt x="2504" y="3127"/>
                  <a:pt x="2701" y="3093"/>
                </a:cubicBezTo>
                <a:cubicBezTo>
                  <a:pt x="2882" y="3062"/>
                  <a:pt x="3055" y="3011"/>
                  <a:pt x="3233" y="2964"/>
                </a:cubicBezTo>
                <a:cubicBezTo>
                  <a:pt x="3404" y="2905"/>
                  <a:pt x="3578" y="2850"/>
                  <a:pt x="3738" y="2769"/>
                </a:cubicBezTo>
                <a:cubicBezTo>
                  <a:pt x="4066" y="2611"/>
                  <a:pt x="4373" y="2393"/>
                  <a:pt x="4585" y="2096"/>
                </a:cubicBezTo>
                <a:cubicBezTo>
                  <a:pt x="4697" y="1949"/>
                  <a:pt x="4769" y="1782"/>
                  <a:pt x="4831" y="1608"/>
                </a:cubicBezTo>
                <a:cubicBezTo>
                  <a:pt x="4875" y="1434"/>
                  <a:pt x="4909" y="1253"/>
                  <a:pt x="4909" y="1072"/>
                </a:cubicBezTo>
                <a:cubicBezTo>
                  <a:pt x="4919" y="706"/>
                  <a:pt x="4848" y="345"/>
                  <a:pt x="4742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09;p36">
            <a:extLst>
              <a:ext uri="{FF2B5EF4-FFF2-40B4-BE49-F238E27FC236}">
                <a16:creationId xmlns:a16="http://schemas.microsoft.com/office/drawing/2014/main" id="{08EBA4D7-DA23-CF27-DBDB-0D00143045FA}"/>
              </a:ext>
            </a:extLst>
          </p:cNvPr>
          <p:cNvSpPr/>
          <p:nvPr/>
        </p:nvSpPr>
        <p:spPr>
          <a:xfrm>
            <a:off x="4571237" y="3531105"/>
            <a:ext cx="109183" cy="51178"/>
          </a:xfrm>
          <a:custGeom>
            <a:avLst/>
            <a:gdLst/>
            <a:ahLst/>
            <a:cxnLst/>
            <a:rect l="l" t="t" r="r" b="b"/>
            <a:pathLst>
              <a:path w="1711" h="802" extrusionOk="0">
                <a:moveTo>
                  <a:pt x="1173" y="0"/>
                </a:moveTo>
                <a:cubicBezTo>
                  <a:pt x="1094" y="0"/>
                  <a:pt x="1003" y="4"/>
                  <a:pt x="898" y="13"/>
                </a:cubicBezTo>
                <a:cubicBezTo>
                  <a:pt x="243" y="68"/>
                  <a:pt x="1" y="337"/>
                  <a:pt x="1" y="337"/>
                </a:cubicBezTo>
                <a:cubicBezTo>
                  <a:pt x="1" y="337"/>
                  <a:pt x="65" y="566"/>
                  <a:pt x="120" y="802"/>
                </a:cubicBezTo>
                <a:cubicBezTo>
                  <a:pt x="120" y="802"/>
                  <a:pt x="1113" y="553"/>
                  <a:pt x="1617" y="553"/>
                </a:cubicBezTo>
                <a:cubicBezTo>
                  <a:pt x="1650" y="553"/>
                  <a:pt x="1682" y="554"/>
                  <a:pt x="1710" y="556"/>
                </a:cubicBezTo>
                <a:lnTo>
                  <a:pt x="1669" y="101"/>
                </a:lnTo>
                <a:cubicBezTo>
                  <a:pt x="1669" y="101"/>
                  <a:pt x="1585" y="0"/>
                  <a:pt x="1173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10;p36">
            <a:extLst>
              <a:ext uri="{FF2B5EF4-FFF2-40B4-BE49-F238E27FC236}">
                <a16:creationId xmlns:a16="http://schemas.microsoft.com/office/drawing/2014/main" id="{06120FB8-93E8-5DCE-32A0-9075BB25B8B8}"/>
              </a:ext>
            </a:extLst>
          </p:cNvPr>
          <p:cNvSpPr/>
          <p:nvPr/>
        </p:nvSpPr>
        <p:spPr>
          <a:xfrm>
            <a:off x="4981614" y="3431048"/>
            <a:ext cx="40585" cy="14230"/>
          </a:xfrm>
          <a:custGeom>
            <a:avLst/>
            <a:gdLst/>
            <a:ahLst/>
            <a:cxnLst/>
            <a:rect l="l" t="t" r="r" b="b"/>
            <a:pathLst>
              <a:path w="636" h="223" extrusionOk="0">
                <a:moveTo>
                  <a:pt x="498" y="1"/>
                </a:moveTo>
                <a:cubicBezTo>
                  <a:pt x="443" y="1"/>
                  <a:pt x="373" y="9"/>
                  <a:pt x="297" y="27"/>
                </a:cubicBezTo>
                <a:cubicBezTo>
                  <a:pt x="127" y="65"/>
                  <a:pt x="1" y="137"/>
                  <a:pt x="11" y="181"/>
                </a:cubicBezTo>
                <a:cubicBezTo>
                  <a:pt x="17" y="209"/>
                  <a:pt x="67" y="222"/>
                  <a:pt x="141" y="222"/>
                </a:cubicBezTo>
                <a:cubicBezTo>
                  <a:pt x="196" y="222"/>
                  <a:pt x="265" y="215"/>
                  <a:pt x="338" y="199"/>
                </a:cubicBezTo>
                <a:cubicBezTo>
                  <a:pt x="505" y="158"/>
                  <a:pt x="636" y="89"/>
                  <a:pt x="625" y="41"/>
                </a:cubicBezTo>
                <a:cubicBezTo>
                  <a:pt x="618" y="15"/>
                  <a:pt x="570" y="1"/>
                  <a:pt x="498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11;p36">
            <a:extLst>
              <a:ext uri="{FF2B5EF4-FFF2-40B4-BE49-F238E27FC236}">
                <a16:creationId xmlns:a16="http://schemas.microsoft.com/office/drawing/2014/main" id="{4E9D0A44-6B9E-02EE-8454-5010B4B82B91}"/>
              </a:ext>
            </a:extLst>
          </p:cNvPr>
          <p:cNvSpPr/>
          <p:nvPr/>
        </p:nvSpPr>
        <p:spPr>
          <a:xfrm>
            <a:off x="5018434" y="5549675"/>
            <a:ext cx="335079" cy="386321"/>
          </a:xfrm>
          <a:custGeom>
            <a:avLst/>
            <a:gdLst/>
            <a:ahLst/>
            <a:cxnLst/>
            <a:rect l="l" t="t" r="r" b="b"/>
            <a:pathLst>
              <a:path w="5251" h="6054" extrusionOk="0">
                <a:moveTo>
                  <a:pt x="3304" y="1"/>
                </a:moveTo>
                <a:cubicBezTo>
                  <a:pt x="2361" y="1"/>
                  <a:pt x="0" y="2712"/>
                  <a:pt x="547" y="5458"/>
                </a:cubicBezTo>
                <a:cubicBezTo>
                  <a:pt x="629" y="5875"/>
                  <a:pt x="798" y="6053"/>
                  <a:pt x="1019" y="6053"/>
                </a:cubicBezTo>
                <a:cubicBezTo>
                  <a:pt x="2285" y="6053"/>
                  <a:pt x="5250" y="225"/>
                  <a:pt x="3356" y="4"/>
                </a:cubicBezTo>
                <a:cubicBezTo>
                  <a:pt x="3339" y="2"/>
                  <a:pt x="3322" y="1"/>
                  <a:pt x="3304" y="1"/>
                </a:cubicBezTo>
                <a:close/>
              </a:path>
            </a:pathLst>
          </a:custGeom>
          <a:solidFill>
            <a:srgbClr val="0F9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12;p36">
            <a:extLst>
              <a:ext uri="{FF2B5EF4-FFF2-40B4-BE49-F238E27FC236}">
                <a16:creationId xmlns:a16="http://schemas.microsoft.com/office/drawing/2014/main" id="{4480F4D3-0AD2-4C9A-18AC-58C5F6A8B672}"/>
              </a:ext>
            </a:extLst>
          </p:cNvPr>
          <p:cNvSpPr/>
          <p:nvPr/>
        </p:nvSpPr>
        <p:spPr>
          <a:xfrm>
            <a:off x="5070696" y="5561863"/>
            <a:ext cx="169103" cy="326784"/>
          </a:xfrm>
          <a:custGeom>
            <a:avLst/>
            <a:gdLst/>
            <a:ahLst/>
            <a:cxnLst/>
            <a:rect l="l" t="t" r="r" b="b"/>
            <a:pathLst>
              <a:path w="2650" h="5121" extrusionOk="0">
                <a:moveTo>
                  <a:pt x="2649" y="1407"/>
                </a:moveTo>
                <a:cubicBezTo>
                  <a:pt x="2648" y="1407"/>
                  <a:pt x="2646" y="1407"/>
                  <a:pt x="2644" y="1408"/>
                </a:cubicBezTo>
                <a:lnTo>
                  <a:pt x="2644" y="1408"/>
                </a:lnTo>
                <a:cubicBezTo>
                  <a:pt x="2646" y="1407"/>
                  <a:pt x="2648" y="1407"/>
                  <a:pt x="2649" y="1407"/>
                </a:cubicBezTo>
                <a:close/>
                <a:moveTo>
                  <a:pt x="2530" y="0"/>
                </a:moveTo>
                <a:cubicBezTo>
                  <a:pt x="2260" y="397"/>
                  <a:pt x="2052" y="827"/>
                  <a:pt x="1827" y="1246"/>
                </a:cubicBezTo>
                <a:cubicBezTo>
                  <a:pt x="1605" y="1667"/>
                  <a:pt x="1394" y="2093"/>
                  <a:pt x="1185" y="2519"/>
                </a:cubicBezTo>
                <a:cubicBezTo>
                  <a:pt x="1182" y="2527"/>
                  <a:pt x="1178" y="2530"/>
                  <a:pt x="1178" y="2533"/>
                </a:cubicBezTo>
                <a:cubicBezTo>
                  <a:pt x="1141" y="2318"/>
                  <a:pt x="1107" y="2100"/>
                  <a:pt x="1063" y="1884"/>
                </a:cubicBezTo>
                <a:cubicBezTo>
                  <a:pt x="1008" y="1598"/>
                  <a:pt x="949" y="1314"/>
                  <a:pt x="881" y="1032"/>
                </a:cubicBezTo>
                <a:lnTo>
                  <a:pt x="881" y="1032"/>
                </a:lnTo>
                <a:cubicBezTo>
                  <a:pt x="899" y="1322"/>
                  <a:pt x="929" y="1612"/>
                  <a:pt x="963" y="1902"/>
                </a:cubicBezTo>
                <a:cubicBezTo>
                  <a:pt x="994" y="2182"/>
                  <a:pt x="1035" y="2465"/>
                  <a:pt x="1076" y="2745"/>
                </a:cubicBezTo>
                <a:cubicBezTo>
                  <a:pt x="970" y="2967"/>
                  <a:pt x="864" y="3192"/>
                  <a:pt x="759" y="3417"/>
                </a:cubicBezTo>
                <a:cubicBezTo>
                  <a:pt x="598" y="2970"/>
                  <a:pt x="428" y="2527"/>
                  <a:pt x="223" y="2093"/>
                </a:cubicBezTo>
                <a:lnTo>
                  <a:pt x="223" y="2093"/>
                </a:lnTo>
                <a:cubicBezTo>
                  <a:pt x="346" y="2601"/>
                  <a:pt x="506" y="3096"/>
                  <a:pt x="677" y="3592"/>
                </a:cubicBezTo>
                <a:cubicBezTo>
                  <a:pt x="642" y="3666"/>
                  <a:pt x="609" y="3738"/>
                  <a:pt x="574" y="3813"/>
                </a:cubicBezTo>
                <a:lnTo>
                  <a:pt x="281" y="4465"/>
                </a:lnTo>
                <a:cubicBezTo>
                  <a:pt x="188" y="4684"/>
                  <a:pt x="89" y="4903"/>
                  <a:pt x="1" y="5121"/>
                </a:cubicBezTo>
                <a:cubicBezTo>
                  <a:pt x="120" y="4916"/>
                  <a:pt x="229" y="4704"/>
                  <a:pt x="342" y="4493"/>
                </a:cubicBezTo>
                <a:lnTo>
                  <a:pt x="670" y="3858"/>
                </a:lnTo>
                <a:cubicBezTo>
                  <a:pt x="707" y="3786"/>
                  <a:pt x="745" y="3711"/>
                  <a:pt x="779" y="3639"/>
                </a:cubicBezTo>
                <a:cubicBezTo>
                  <a:pt x="1028" y="3516"/>
                  <a:pt x="1277" y="3390"/>
                  <a:pt x="1520" y="3260"/>
                </a:cubicBezTo>
                <a:cubicBezTo>
                  <a:pt x="1643" y="3195"/>
                  <a:pt x="1765" y="3127"/>
                  <a:pt x="1885" y="3059"/>
                </a:cubicBezTo>
                <a:cubicBezTo>
                  <a:pt x="2005" y="2987"/>
                  <a:pt x="2124" y="2922"/>
                  <a:pt x="2240" y="2847"/>
                </a:cubicBezTo>
                <a:lnTo>
                  <a:pt x="2240" y="2847"/>
                </a:lnTo>
                <a:cubicBezTo>
                  <a:pt x="2107" y="2895"/>
                  <a:pt x="1981" y="2950"/>
                  <a:pt x="1847" y="3001"/>
                </a:cubicBezTo>
                <a:cubicBezTo>
                  <a:pt x="1721" y="3055"/>
                  <a:pt x="1592" y="3110"/>
                  <a:pt x="1465" y="3168"/>
                </a:cubicBezTo>
                <a:cubicBezTo>
                  <a:pt x="1267" y="3253"/>
                  <a:pt x="1076" y="3346"/>
                  <a:pt x="881" y="3438"/>
                </a:cubicBezTo>
                <a:cubicBezTo>
                  <a:pt x="987" y="3226"/>
                  <a:pt x="1096" y="3011"/>
                  <a:pt x="1203" y="2796"/>
                </a:cubicBezTo>
                <a:lnTo>
                  <a:pt x="1912" y="2089"/>
                </a:lnTo>
                <a:cubicBezTo>
                  <a:pt x="2028" y="1970"/>
                  <a:pt x="2148" y="1851"/>
                  <a:pt x="2271" y="1735"/>
                </a:cubicBezTo>
                <a:cubicBezTo>
                  <a:pt x="2329" y="1676"/>
                  <a:pt x="2391" y="1615"/>
                  <a:pt x="2452" y="1557"/>
                </a:cubicBezTo>
                <a:cubicBezTo>
                  <a:pt x="2482" y="1530"/>
                  <a:pt x="2513" y="1499"/>
                  <a:pt x="2544" y="1475"/>
                </a:cubicBezTo>
                <a:cubicBezTo>
                  <a:pt x="2577" y="1449"/>
                  <a:pt x="2603" y="1416"/>
                  <a:pt x="2644" y="1408"/>
                </a:cubicBezTo>
                <a:lnTo>
                  <a:pt x="2644" y="1408"/>
                </a:lnTo>
                <a:cubicBezTo>
                  <a:pt x="2561" y="1423"/>
                  <a:pt x="2495" y="1483"/>
                  <a:pt x="2424" y="1526"/>
                </a:cubicBezTo>
                <a:cubicBezTo>
                  <a:pt x="2356" y="1577"/>
                  <a:pt x="2288" y="1629"/>
                  <a:pt x="2223" y="1680"/>
                </a:cubicBezTo>
                <a:cubicBezTo>
                  <a:pt x="2093" y="1789"/>
                  <a:pt x="1964" y="1898"/>
                  <a:pt x="1838" y="2011"/>
                </a:cubicBezTo>
                <a:cubicBezTo>
                  <a:pt x="1680" y="2151"/>
                  <a:pt x="1526" y="2291"/>
                  <a:pt x="1376" y="2437"/>
                </a:cubicBezTo>
                <a:cubicBezTo>
                  <a:pt x="1561" y="2056"/>
                  <a:pt x="1742" y="1676"/>
                  <a:pt x="1919" y="1290"/>
                </a:cubicBezTo>
                <a:lnTo>
                  <a:pt x="2223" y="646"/>
                </a:lnTo>
                <a:cubicBezTo>
                  <a:pt x="2322" y="430"/>
                  <a:pt x="2414" y="208"/>
                  <a:pt x="2530" y="0"/>
                </a:cubicBezTo>
                <a:close/>
              </a:path>
            </a:pathLst>
          </a:custGeom>
          <a:solidFill>
            <a:srgbClr val="8C52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313;p36">
            <a:extLst>
              <a:ext uri="{FF2B5EF4-FFF2-40B4-BE49-F238E27FC236}">
                <a16:creationId xmlns:a16="http://schemas.microsoft.com/office/drawing/2014/main" id="{F2672905-E032-E6F8-A8C4-E44AA9E1F8C6}"/>
              </a:ext>
            </a:extLst>
          </p:cNvPr>
          <p:cNvSpPr/>
          <p:nvPr/>
        </p:nvSpPr>
        <p:spPr>
          <a:xfrm>
            <a:off x="5068526" y="5599704"/>
            <a:ext cx="472276" cy="340631"/>
          </a:xfrm>
          <a:custGeom>
            <a:avLst/>
            <a:gdLst/>
            <a:ahLst/>
            <a:cxnLst/>
            <a:rect l="l" t="t" r="r" b="b"/>
            <a:pathLst>
              <a:path w="7401" h="5338" extrusionOk="0">
                <a:moveTo>
                  <a:pt x="6147" y="0"/>
                </a:moveTo>
                <a:cubicBezTo>
                  <a:pt x="6107" y="0"/>
                  <a:pt x="6061" y="5"/>
                  <a:pt x="6009" y="15"/>
                </a:cubicBezTo>
                <a:cubicBezTo>
                  <a:pt x="4339" y="336"/>
                  <a:pt x="62" y="5207"/>
                  <a:pt x="0" y="5235"/>
                </a:cubicBezTo>
                <a:lnTo>
                  <a:pt x="131" y="5337"/>
                </a:lnTo>
                <a:cubicBezTo>
                  <a:pt x="3150" y="4662"/>
                  <a:pt x="7400" y="0"/>
                  <a:pt x="6147" y="0"/>
                </a:cubicBezTo>
                <a:close/>
              </a:path>
            </a:pathLst>
          </a:custGeom>
          <a:solidFill>
            <a:srgbClr val="6052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314;p36">
            <a:extLst>
              <a:ext uri="{FF2B5EF4-FFF2-40B4-BE49-F238E27FC236}">
                <a16:creationId xmlns:a16="http://schemas.microsoft.com/office/drawing/2014/main" id="{38E2313D-A55F-4561-5C02-2DD65E50A749}"/>
              </a:ext>
            </a:extLst>
          </p:cNvPr>
          <p:cNvSpPr/>
          <p:nvPr/>
        </p:nvSpPr>
        <p:spPr>
          <a:xfrm>
            <a:off x="5102985" y="5612403"/>
            <a:ext cx="355053" cy="308725"/>
          </a:xfrm>
          <a:custGeom>
            <a:avLst/>
            <a:gdLst/>
            <a:ahLst/>
            <a:cxnLst/>
            <a:rect l="l" t="t" r="r" b="b"/>
            <a:pathLst>
              <a:path w="5564" h="4838" extrusionOk="0">
                <a:moveTo>
                  <a:pt x="5564" y="0"/>
                </a:moveTo>
                <a:lnTo>
                  <a:pt x="5564" y="0"/>
                </a:lnTo>
                <a:cubicBezTo>
                  <a:pt x="5325" y="191"/>
                  <a:pt x="5086" y="386"/>
                  <a:pt x="4847" y="580"/>
                </a:cubicBezTo>
                <a:lnTo>
                  <a:pt x="4270" y="1062"/>
                </a:lnTo>
                <a:cubicBezTo>
                  <a:pt x="4277" y="993"/>
                  <a:pt x="4277" y="925"/>
                  <a:pt x="4277" y="857"/>
                </a:cubicBezTo>
                <a:cubicBezTo>
                  <a:pt x="4277" y="765"/>
                  <a:pt x="4274" y="670"/>
                  <a:pt x="4256" y="574"/>
                </a:cubicBezTo>
                <a:cubicBezTo>
                  <a:pt x="4223" y="662"/>
                  <a:pt x="4199" y="755"/>
                  <a:pt x="4182" y="850"/>
                </a:cubicBezTo>
                <a:cubicBezTo>
                  <a:pt x="4161" y="943"/>
                  <a:pt x="4151" y="1034"/>
                  <a:pt x="4141" y="1127"/>
                </a:cubicBezTo>
                <a:lnTo>
                  <a:pt x="4133" y="1178"/>
                </a:lnTo>
                <a:cubicBezTo>
                  <a:pt x="3912" y="1366"/>
                  <a:pt x="3690" y="1554"/>
                  <a:pt x="3468" y="1745"/>
                </a:cubicBezTo>
                <a:cubicBezTo>
                  <a:pt x="3462" y="1707"/>
                  <a:pt x="3458" y="1669"/>
                  <a:pt x="3451" y="1632"/>
                </a:cubicBezTo>
                <a:cubicBezTo>
                  <a:pt x="3434" y="1546"/>
                  <a:pt x="3413" y="1458"/>
                  <a:pt x="3380" y="1373"/>
                </a:cubicBezTo>
                <a:cubicBezTo>
                  <a:pt x="3359" y="1464"/>
                  <a:pt x="3349" y="1554"/>
                  <a:pt x="3349" y="1642"/>
                </a:cubicBezTo>
                <a:cubicBezTo>
                  <a:pt x="3345" y="1710"/>
                  <a:pt x="3349" y="1776"/>
                  <a:pt x="3352" y="1844"/>
                </a:cubicBezTo>
                <a:cubicBezTo>
                  <a:pt x="3147" y="2017"/>
                  <a:pt x="2946" y="2195"/>
                  <a:pt x="2741" y="2370"/>
                </a:cubicBezTo>
                <a:cubicBezTo>
                  <a:pt x="2707" y="2400"/>
                  <a:pt x="2673" y="2431"/>
                  <a:pt x="2638" y="2458"/>
                </a:cubicBezTo>
                <a:cubicBezTo>
                  <a:pt x="2618" y="2353"/>
                  <a:pt x="2591" y="2243"/>
                  <a:pt x="2547" y="2137"/>
                </a:cubicBezTo>
                <a:cubicBezTo>
                  <a:pt x="2523" y="2277"/>
                  <a:pt x="2523" y="2417"/>
                  <a:pt x="2529" y="2554"/>
                </a:cubicBezTo>
                <a:cubicBezTo>
                  <a:pt x="2277" y="2779"/>
                  <a:pt x="2021" y="3001"/>
                  <a:pt x="1768" y="3226"/>
                </a:cubicBezTo>
                <a:cubicBezTo>
                  <a:pt x="1762" y="3090"/>
                  <a:pt x="1744" y="2950"/>
                  <a:pt x="1707" y="2813"/>
                </a:cubicBezTo>
                <a:cubicBezTo>
                  <a:pt x="1659" y="2987"/>
                  <a:pt x="1649" y="3161"/>
                  <a:pt x="1645" y="3336"/>
                </a:cubicBezTo>
                <a:cubicBezTo>
                  <a:pt x="1549" y="3421"/>
                  <a:pt x="1454" y="3506"/>
                  <a:pt x="1359" y="3591"/>
                </a:cubicBezTo>
                <a:cubicBezTo>
                  <a:pt x="1229" y="3708"/>
                  <a:pt x="1102" y="3824"/>
                  <a:pt x="973" y="3939"/>
                </a:cubicBezTo>
                <a:cubicBezTo>
                  <a:pt x="966" y="3871"/>
                  <a:pt x="952" y="3803"/>
                  <a:pt x="932" y="3738"/>
                </a:cubicBezTo>
                <a:cubicBezTo>
                  <a:pt x="894" y="3834"/>
                  <a:pt x="877" y="3933"/>
                  <a:pt x="867" y="4032"/>
                </a:cubicBezTo>
                <a:lnTo>
                  <a:pt x="867" y="4035"/>
                </a:lnTo>
                <a:cubicBezTo>
                  <a:pt x="577" y="4298"/>
                  <a:pt x="283" y="4565"/>
                  <a:pt x="0" y="4837"/>
                </a:cubicBezTo>
                <a:lnTo>
                  <a:pt x="713" y="4257"/>
                </a:lnTo>
                <a:lnTo>
                  <a:pt x="915" y="4090"/>
                </a:lnTo>
                <a:lnTo>
                  <a:pt x="922" y="4090"/>
                </a:lnTo>
                <a:cubicBezTo>
                  <a:pt x="985" y="4097"/>
                  <a:pt x="1048" y="4100"/>
                  <a:pt x="1110" y="4100"/>
                </a:cubicBezTo>
                <a:cubicBezTo>
                  <a:pt x="1144" y="4100"/>
                  <a:pt x="1178" y="4099"/>
                  <a:pt x="1212" y="4097"/>
                </a:cubicBezTo>
                <a:cubicBezTo>
                  <a:pt x="1307" y="4090"/>
                  <a:pt x="1406" y="4080"/>
                  <a:pt x="1502" y="4049"/>
                </a:cubicBezTo>
                <a:cubicBezTo>
                  <a:pt x="1406" y="4012"/>
                  <a:pt x="1311" y="3994"/>
                  <a:pt x="1215" y="3984"/>
                </a:cubicBezTo>
                <a:cubicBezTo>
                  <a:pt x="1160" y="3977"/>
                  <a:pt x="1106" y="3974"/>
                  <a:pt x="1055" y="3974"/>
                </a:cubicBezTo>
                <a:lnTo>
                  <a:pt x="1423" y="3663"/>
                </a:lnTo>
                <a:cubicBezTo>
                  <a:pt x="1519" y="3581"/>
                  <a:pt x="1618" y="3499"/>
                  <a:pt x="1713" y="3414"/>
                </a:cubicBezTo>
                <a:cubicBezTo>
                  <a:pt x="1806" y="3424"/>
                  <a:pt x="1898" y="3427"/>
                  <a:pt x="1990" y="3427"/>
                </a:cubicBezTo>
                <a:cubicBezTo>
                  <a:pt x="2085" y="3427"/>
                  <a:pt x="2184" y="3424"/>
                  <a:pt x="2280" y="3404"/>
                </a:cubicBezTo>
                <a:cubicBezTo>
                  <a:pt x="2188" y="3369"/>
                  <a:pt x="2096" y="3345"/>
                  <a:pt x="2000" y="3328"/>
                </a:cubicBezTo>
                <a:cubicBezTo>
                  <a:pt x="1949" y="3318"/>
                  <a:pt x="1898" y="3308"/>
                  <a:pt x="1847" y="3301"/>
                </a:cubicBezTo>
                <a:cubicBezTo>
                  <a:pt x="2102" y="3082"/>
                  <a:pt x="2359" y="2865"/>
                  <a:pt x="2611" y="2646"/>
                </a:cubicBezTo>
                <a:cubicBezTo>
                  <a:pt x="2704" y="2663"/>
                  <a:pt x="2796" y="2677"/>
                  <a:pt x="2888" y="2687"/>
                </a:cubicBezTo>
                <a:cubicBezTo>
                  <a:pt x="2940" y="2690"/>
                  <a:pt x="2993" y="2693"/>
                  <a:pt x="3045" y="2693"/>
                </a:cubicBezTo>
                <a:cubicBezTo>
                  <a:pt x="3096" y="2693"/>
                  <a:pt x="3147" y="2690"/>
                  <a:pt x="3199" y="2683"/>
                </a:cubicBezTo>
                <a:cubicBezTo>
                  <a:pt x="3103" y="2636"/>
                  <a:pt x="3004" y="2608"/>
                  <a:pt x="2905" y="2578"/>
                </a:cubicBezTo>
                <a:cubicBezTo>
                  <a:pt x="2850" y="2564"/>
                  <a:pt x="2792" y="2554"/>
                  <a:pt x="2734" y="2540"/>
                </a:cubicBezTo>
                <a:cubicBezTo>
                  <a:pt x="2765" y="2516"/>
                  <a:pt x="2792" y="2493"/>
                  <a:pt x="2823" y="2465"/>
                </a:cubicBezTo>
                <a:cubicBezTo>
                  <a:pt x="3014" y="2298"/>
                  <a:pt x="3205" y="2130"/>
                  <a:pt x="3396" y="1960"/>
                </a:cubicBezTo>
                <a:lnTo>
                  <a:pt x="3403" y="1963"/>
                </a:lnTo>
                <a:cubicBezTo>
                  <a:pt x="3522" y="1987"/>
                  <a:pt x="3640" y="2005"/>
                  <a:pt x="3764" y="2005"/>
                </a:cubicBezTo>
                <a:cubicBezTo>
                  <a:pt x="3797" y="2005"/>
                  <a:pt x="3830" y="2004"/>
                  <a:pt x="3864" y="2001"/>
                </a:cubicBezTo>
                <a:cubicBezTo>
                  <a:pt x="3752" y="1935"/>
                  <a:pt x="3632" y="1895"/>
                  <a:pt x="3512" y="1861"/>
                </a:cubicBezTo>
                <a:cubicBezTo>
                  <a:pt x="3744" y="1656"/>
                  <a:pt x="3977" y="1451"/>
                  <a:pt x="4206" y="1246"/>
                </a:cubicBezTo>
                <a:lnTo>
                  <a:pt x="4250" y="1206"/>
                </a:lnTo>
                <a:cubicBezTo>
                  <a:pt x="4332" y="1223"/>
                  <a:pt x="4414" y="1233"/>
                  <a:pt x="4496" y="1243"/>
                </a:cubicBezTo>
                <a:cubicBezTo>
                  <a:pt x="4562" y="1250"/>
                  <a:pt x="4629" y="1253"/>
                  <a:pt x="4697" y="1253"/>
                </a:cubicBezTo>
                <a:cubicBezTo>
                  <a:pt x="4734" y="1253"/>
                  <a:pt x="4772" y="1252"/>
                  <a:pt x="4809" y="1250"/>
                </a:cubicBezTo>
                <a:cubicBezTo>
                  <a:pt x="4714" y="1202"/>
                  <a:pt x="4615" y="1168"/>
                  <a:pt x="4516" y="1141"/>
                </a:cubicBezTo>
                <a:cubicBezTo>
                  <a:pt x="4465" y="1127"/>
                  <a:pt x="4414" y="1113"/>
                  <a:pt x="4366" y="1103"/>
                </a:cubicBezTo>
                <a:lnTo>
                  <a:pt x="4888" y="629"/>
                </a:lnTo>
                <a:cubicBezTo>
                  <a:pt x="5113" y="417"/>
                  <a:pt x="5342" y="212"/>
                  <a:pt x="5564" y="0"/>
                </a:cubicBezTo>
                <a:close/>
              </a:path>
            </a:pathLst>
          </a:custGeom>
          <a:solidFill>
            <a:srgbClr val="0F9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315;p36">
            <a:extLst>
              <a:ext uri="{FF2B5EF4-FFF2-40B4-BE49-F238E27FC236}">
                <a16:creationId xmlns:a16="http://schemas.microsoft.com/office/drawing/2014/main" id="{4321A443-F3A7-017F-9C5D-F815E28A4559}"/>
              </a:ext>
            </a:extLst>
          </p:cNvPr>
          <p:cNvGrpSpPr/>
          <p:nvPr/>
        </p:nvGrpSpPr>
        <p:grpSpPr>
          <a:xfrm>
            <a:off x="3158624" y="2203557"/>
            <a:ext cx="2471777" cy="3773341"/>
            <a:chOff x="1136537" y="962055"/>
            <a:chExt cx="2471777" cy="3773341"/>
          </a:xfrm>
        </p:grpSpPr>
        <p:sp>
          <p:nvSpPr>
            <p:cNvPr id="52" name="Google Shape;1316;p36">
              <a:extLst>
                <a:ext uri="{FF2B5EF4-FFF2-40B4-BE49-F238E27FC236}">
                  <a16:creationId xmlns:a16="http://schemas.microsoft.com/office/drawing/2014/main" id="{B046CC9D-759F-F04C-94E0-372C537F4EFC}"/>
                </a:ext>
              </a:extLst>
            </p:cNvPr>
            <p:cNvSpPr/>
            <p:nvPr/>
          </p:nvSpPr>
          <p:spPr>
            <a:xfrm>
              <a:off x="1136537" y="962055"/>
              <a:ext cx="2471777" cy="369034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7;p36">
              <a:extLst>
                <a:ext uri="{FF2B5EF4-FFF2-40B4-BE49-F238E27FC236}">
                  <a16:creationId xmlns:a16="http://schemas.microsoft.com/office/drawing/2014/main" id="{DE5E0145-5F06-ABF5-D1A1-9F9112FB8638}"/>
                </a:ext>
              </a:extLst>
            </p:cNvPr>
            <p:cNvSpPr/>
            <p:nvPr/>
          </p:nvSpPr>
          <p:spPr>
            <a:xfrm>
              <a:off x="1638421" y="4703298"/>
              <a:ext cx="202605" cy="32098"/>
            </a:xfrm>
            <a:custGeom>
              <a:avLst/>
              <a:gdLst/>
              <a:ahLst/>
              <a:cxnLst/>
              <a:rect l="l" t="t" r="r" b="b"/>
              <a:pathLst>
                <a:path w="3175" h="503" extrusionOk="0">
                  <a:moveTo>
                    <a:pt x="1587" y="0"/>
                  </a:moveTo>
                  <a:cubicBezTo>
                    <a:pt x="710" y="0"/>
                    <a:pt x="0" y="113"/>
                    <a:pt x="0" y="249"/>
                  </a:cubicBezTo>
                  <a:cubicBezTo>
                    <a:pt x="0" y="389"/>
                    <a:pt x="710" y="503"/>
                    <a:pt x="1587" y="503"/>
                  </a:cubicBezTo>
                  <a:cubicBezTo>
                    <a:pt x="2461" y="503"/>
                    <a:pt x="3175" y="389"/>
                    <a:pt x="3175" y="249"/>
                  </a:cubicBezTo>
                  <a:cubicBezTo>
                    <a:pt x="3175" y="113"/>
                    <a:pt x="2461" y="0"/>
                    <a:pt x="1587" y="0"/>
                  </a:cubicBezTo>
                  <a:close/>
                </a:path>
              </a:pathLst>
            </a:custGeom>
            <a:solidFill>
              <a:srgbClr val="6052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1318;p36">
            <a:extLst>
              <a:ext uri="{FF2B5EF4-FFF2-40B4-BE49-F238E27FC236}">
                <a16:creationId xmlns:a16="http://schemas.microsoft.com/office/drawing/2014/main" id="{68A7F341-D0EF-2981-7BA9-035C8FC22C52}"/>
              </a:ext>
            </a:extLst>
          </p:cNvPr>
          <p:cNvSpPr/>
          <p:nvPr/>
        </p:nvSpPr>
        <p:spPr>
          <a:xfrm>
            <a:off x="4024238" y="5379743"/>
            <a:ext cx="192139" cy="523964"/>
          </a:xfrm>
          <a:custGeom>
            <a:avLst/>
            <a:gdLst/>
            <a:ahLst/>
            <a:cxnLst/>
            <a:rect l="l" t="t" r="r" b="b"/>
            <a:pathLst>
              <a:path w="3011" h="8211" extrusionOk="0">
                <a:moveTo>
                  <a:pt x="861" y="1"/>
                </a:moveTo>
                <a:cubicBezTo>
                  <a:pt x="772" y="1"/>
                  <a:pt x="692" y="78"/>
                  <a:pt x="626" y="246"/>
                </a:cubicBezTo>
                <a:cubicBezTo>
                  <a:pt x="1" y="1830"/>
                  <a:pt x="1899" y="8142"/>
                  <a:pt x="1888" y="8211"/>
                </a:cubicBezTo>
                <a:lnTo>
                  <a:pt x="2049" y="8159"/>
                </a:lnTo>
                <a:cubicBezTo>
                  <a:pt x="3010" y="5462"/>
                  <a:pt x="1612" y="1"/>
                  <a:pt x="861" y="1"/>
                </a:cubicBezTo>
                <a:close/>
              </a:path>
            </a:pathLst>
          </a:custGeom>
          <a:solidFill>
            <a:srgbClr val="6052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319;p36">
            <a:extLst>
              <a:ext uri="{FF2B5EF4-FFF2-40B4-BE49-F238E27FC236}">
                <a16:creationId xmlns:a16="http://schemas.microsoft.com/office/drawing/2014/main" id="{32AA7AAB-D6AC-F1DE-925F-54234E7E1E80}"/>
              </a:ext>
            </a:extLst>
          </p:cNvPr>
          <p:cNvSpPr/>
          <p:nvPr/>
        </p:nvSpPr>
        <p:spPr>
          <a:xfrm>
            <a:off x="4064121" y="5396717"/>
            <a:ext cx="96548" cy="471000"/>
          </a:xfrm>
          <a:custGeom>
            <a:avLst/>
            <a:gdLst/>
            <a:ahLst/>
            <a:cxnLst/>
            <a:rect l="l" t="t" r="r" b="b"/>
            <a:pathLst>
              <a:path w="1513" h="7381" extrusionOk="0">
                <a:moveTo>
                  <a:pt x="209" y="1"/>
                </a:moveTo>
                <a:lnTo>
                  <a:pt x="209" y="1"/>
                </a:lnTo>
                <a:cubicBezTo>
                  <a:pt x="243" y="308"/>
                  <a:pt x="287" y="619"/>
                  <a:pt x="325" y="926"/>
                </a:cubicBezTo>
                <a:lnTo>
                  <a:pt x="431" y="1680"/>
                </a:lnTo>
                <a:cubicBezTo>
                  <a:pt x="373" y="1639"/>
                  <a:pt x="318" y="1598"/>
                  <a:pt x="256" y="1561"/>
                </a:cubicBezTo>
                <a:cubicBezTo>
                  <a:pt x="174" y="1510"/>
                  <a:pt x="92" y="1462"/>
                  <a:pt x="1" y="1421"/>
                </a:cubicBezTo>
                <a:lnTo>
                  <a:pt x="1" y="1421"/>
                </a:lnTo>
                <a:cubicBezTo>
                  <a:pt x="59" y="1503"/>
                  <a:pt x="127" y="1571"/>
                  <a:pt x="198" y="1639"/>
                </a:cubicBezTo>
                <a:cubicBezTo>
                  <a:pt x="267" y="1704"/>
                  <a:pt x="341" y="1769"/>
                  <a:pt x="417" y="1827"/>
                </a:cubicBezTo>
                <a:lnTo>
                  <a:pt x="455" y="1858"/>
                </a:lnTo>
                <a:cubicBezTo>
                  <a:pt x="495" y="2151"/>
                  <a:pt x="540" y="2445"/>
                  <a:pt x="584" y="2739"/>
                </a:cubicBezTo>
                <a:cubicBezTo>
                  <a:pt x="550" y="2722"/>
                  <a:pt x="516" y="2704"/>
                  <a:pt x="482" y="2691"/>
                </a:cubicBezTo>
                <a:cubicBezTo>
                  <a:pt x="396" y="2657"/>
                  <a:pt x="311" y="2626"/>
                  <a:pt x="219" y="2605"/>
                </a:cubicBezTo>
                <a:lnTo>
                  <a:pt x="219" y="2605"/>
                </a:lnTo>
                <a:cubicBezTo>
                  <a:pt x="284" y="2673"/>
                  <a:pt x="355" y="2732"/>
                  <a:pt x="431" y="2783"/>
                </a:cubicBezTo>
                <a:cubicBezTo>
                  <a:pt x="489" y="2821"/>
                  <a:pt x="546" y="2858"/>
                  <a:pt x="608" y="2889"/>
                </a:cubicBezTo>
                <a:cubicBezTo>
                  <a:pt x="649" y="3158"/>
                  <a:pt x="690" y="3428"/>
                  <a:pt x="731" y="3697"/>
                </a:cubicBezTo>
                <a:cubicBezTo>
                  <a:pt x="741" y="3746"/>
                  <a:pt x="748" y="3790"/>
                  <a:pt x="755" y="3834"/>
                </a:cubicBezTo>
                <a:cubicBezTo>
                  <a:pt x="649" y="3793"/>
                  <a:pt x="543" y="3756"/>
                  <a:pt x="427" y="3732"/>
                </a:cubicBezTo>
                <a:lnTo>
                  <a:pt x="427" y="3732"/>
                </a:lnTo>
                <a:cubicBezTo>
                  <a:pt x="536" y="3831"/>
                  <a:pt x="656" y="3910"/>
                  <a:pt x="779" y="3978"/>
                </a:cubicBezTo>
                <a:cubicBezTo>
                  <a:pt x="833" y="4316"/>
                  <a:pt x="891" y="4657"/>
                  <a:pt x="949" y="4995"/>
                </a:cubicBezTo>
                <a:cubicBezTo>
                  <a:pt x="826" y="4926"/>
                  <a:pt x="697" y="4862"/>
                  <a:pt x="557" y="4817"/>
                </a:cubicBezTo>
                <a:lnTo>
                  <a:pt x="557" y="4817"/>
                </a:lnTo>
                <a:cubicBezTo>
                  <a:pt x="683" y="4954"/>
                  <a:pt x="826" y="5060"/>
                  <a:pt x="976" y="5159"/>
                </a:cubicBezTo>
                <a:cubicBezTo>
                  <a:pt x="997" y="5288"/>
                  <a:pt x="1017" y="5415"/>
                  <a:pt x="1042" y="5541"/>
                </a:cubicBezTo>
                <a:cubicBezTo>
                  <a:pt x="1072" y="5715"/>
                  <a:pt x="1103" y="5889"/>
                  <a:pt x="1134" y="6060"/>
                </a:cubicBezTo>
                <a:cubicBezTo>
                  <a:pt x="1072" y="6029"/>
                  <a:pt x="1008" y="6002"/>
                  <a:pt x="940" y="5985"/>
                </a:cubicBezTo>
                <a:lnTo>
                  <a:pt x="940" y="5985"/>
                </a:lnTo>
                <a:cubicBezTo>
                  <a:pt x="1001" y="6070"/>
                  <a:pt x="1079" y="6139"/>
                  <a:pt x="1157" y="6200"/>
                </a:cubicBezTo>
                <a:lnTo>
                  <a:pt x="1161" y="6204"/>
                </a:lnTo>
                <a:cubicBezTo>
                  <a:pt x="1233" y="6596"/>
                  <a:pt x="1304" y="6988"/>
                  <a:pt x="1386" y="7381"/>
                </a:cubicBezTo>
                <a:lnTo>
                  <a:pt x="1267" y="6456"/>
                </a:lnTo>
                <a:lnTo>
                  <a:pt x="1233" y="6193"/>
                </a:lnTo>
                <a:lnTo>
                  <a:pt x="1236" y="6186"/>
                </a:lnTo>
                <a:cubicBezTo>
                  <a:pt x="1298" y="6111"/>
                  <a:pt x="1352" y="6032"/>
                  <a:pt x="1400" y="5947"/>
                </a:cubicBezTo>
                <a:cubicBezTo>
                  <a:pt x="1447" y="5862"/>
                  <a:pt x="1488" y="5773"/>
                  <a:pt x="1513" y="5674"/>
                </a:cubicBezTo>
                <a:lnTo>
                  <a:pt x="1513" y="5674"/>
                </a:lnTo>
                <a:cubicBezTo>
                  <a:pt x="1431" y="5736"/>
                  <a:pt x="1366" y="5807"/>
                  <a:pt x="1301" y="5882"/>
                </a:cubicBezTo>
                <a:cubicBezTo>
                  <a:pt x="1267" y="5923"/>
                  <a:pt x="1236" y="5968"/>
                  <a:pt x="1206" y="6012"/>
                </a:cubicBezTo>
                <a:lnTo>
                  <a:pt x="1140" y="5531"/>
                </a:lnTo>
                <a:cubicBezTo>
                  <a:pt x="1120" y="5402"/>
                  <a:pt x="1099" y="5271"/>
                  <a:pt x="1083" y="5145"/>
                </a:cubicBezTo>
                <a:cubicBezTo>
                  <a:pt x="1137" y="5074"/>
                  <a:pt x="1192" y="4998"/>
                  <a:pt x="1243" y="4920"/>
                </a:cubicBezTo>
                <a:cubicBezTo>
                  <a:pt x="1294" y="4838"/>
                  <a:pt x="1342" y="4753"/>
                  <a:pt x="1379" y="4660"/>
                </a:cubicBezTo>
                <a:lnTo>
                  <a:pt x="1379" y="4660"/>
                </a:lnTo>
                <a:cubicBezTo>
                  <a:pt x="1298" y="4718"/>
                  <a:pt x="1226" y="4787"/>
                  <a:pt x="1161" y="4855"/>
                </a:cubicBezTo>
                <a:cubicBezTo>
                  <a:pt x="1124" y="4893"/>
                  <a:pt x="1089" y="4930"/>
                  <a:pt x="1055" y="4971"/>
                </a:cubicBezTo>
                <a:cubicBezTo>
                  <a:pt x="1004" y="4633"/>
                  <a:pt x="953" y="4296"/>
                  <a:pt x="902" y="3960"/>
                </a:cubicBezTo>
                <a:cubicBezTo>
                  <a:pt x="967" y="3892"/>
                  <a:pt x="1028" y="3824"/>
                  <a:pt x="1086" y="3749"/>
                </a:cubicBezTo>
                <a:cubicBezTo>
                  <a:pt x="1148" y="3667"/>
                  <a:pt x="1206" y="3585"/>
                  <a:pt x="1253" y="3486"/>
                </a:cubicBezTo>
                <a:lnTo>
                  <a:pt x="1253" y="3486"/>
                </a:lnTo>
                <a:cubicBezTo>
                  <a:pt x="1157" y="3541"/>
                  <a:pt x="1079" y="3606"/>
                  <a:pt x="1004" y="3674"/>
                </a:cubicBezTo>
                <a:cubicBezTo>
                  <a:pt x="960" y="3715"/>
                  <a:pt x="919" y="3756"/>
                  <a:pt x="878" y="3797"/>
                </a:cubicBezTo>
                <a:cubicBezTo>
                  <a:pt x="871" y="3759"/>
                  <a:pt x="867" y="3722"/>
                  <a:pt x="861" y="3681"/>
                </a:cubicBezTo>
                <a:cubicBezTo>
                  <a:pt x="817" y="3428"/>
                  <a:pt x="776" y="3172"/>
                  <a:pt x="735" y="2916"/>
                </a:cubicBezTo>
                <a:lnTo>
                  <a:pt x="741" y="2913"/>
                </a:lnTo>
                <a:cubicBezTo>
                  <a:pt x="847" y="2804"/>
                  <a:pt x="946" y="2687"/>
                  <a:pt x="1017" y="2547"/>
                </a:cubicBezTo>
                <a:lnTo>
                  <a:pt x="1017" y="2547"/>
                </a:lnTo>
                <a:cubicBezTo>
                  <a:pt x="902" y="2605"/>
                  <a:pt x="803" y="2684"/>
                  <a:pt x="710" y="2766"/>
                </a:cubicBezTo>
                <a:cubicBezTo>
                  <a:pt x="659" y="2455"/>
                  <a:pt x="608" y="2148"/>
                  <a:pt x="554" y="1838"/>
                </a:cubicBezTo>
                <a:lnTo>
                  <a:pt x="543" y="1780"/>
                </a:lnTo>
                <a:cubicBezTo>
                  <a:pt x="598" y="1718"/>
                  <a:pt x="653" y="1657"/>
                  <a:pt x="704" y="1592"/>
                </a:cubicBezTo>
                <a:cubicBezTo>
                  <a:pt x="768" y="1510"/>
                  <a:pt x="830" y="1424"/>
                  <a:pt x="878" y="1332"/>
                </a:cubicBezTo>
                <a:lnTo>
                  <a:pt x="878" y="1332"/>
                </a:lnTo>
                <a:cubicBezTo>
                  <a:pt x="789" y="1387"/>
                  <a:pt x="707" y="1452"/>
                  <a:pt x="628" y="1520"/>
                </a:cubicBezTo>
                <a:cubicBezTo>
                  <a:pt x="591" y="1554"/>
                  <a:pt x="550" y="1588"/>
                  <a:pt x="513" y="1626"/>
                </a:cubicBezTo>
                <a:lnTo>
                  <a:pt x="387" y="919"/>
                </a:lnTo>
                <a:cubicBezTo>
                  <a:pt x="328" y="612"/>
                  <a:pt x="273" y="305"/>
                  <a:pt x="209" y="1"/>
                </a:cubicBezTo>
                <a:close/>
              </a:path>
            </a:pathLst>
          </a:custGeom>
          <a:solidFill>
            <a:srgbClr val="0F9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320;p36">
            <a:extLst>
              <a:ext uri="{FF2B5EF4-FFF2-40B4-BE49-F238E27FC236}">
                <a16:creationId xmlns:a16="http://schemas.microsoft.com/office/drawing/2014/main" id="{38E928E4-4266-66C9-AFC1-929F525C90B5}"/>
              </a:ext>
            </a:extLst>
          </p:cNvPr>
          <p:cNvSpPr/>
          <p:nvPr/>
        </p:nvSpPr>
        <p:spPr>
          <a:xfrm>
            <a:off x="4035979" y="5674300"/>
            <a:ext cx="148556" cy="228576"/>
          </a:xfrm>
          <a:custGeom>
            <a:avLst/>
            <a:gdLst/>
            <a:ahLst/>
            <a:cxnLst/>
            <a:rect l="l" t="t" r="r" b="b"/>
            <a:pathLst>
              <a:path w="2328" h="3582" extrusionOk="0">
                <a:moveTo>
                  <a:pt x="648" y="0"/>
                </a:moveTo>
                <a:cubicBezTo>
                  <a:pt x="579" y="0"/>
                  <a:pt x="508" y="23"/>
                  <a:pt x="438" y="72"/>
                </a:cubicBezTo>
                <a:cubicBezTo>
                  <a:pt x="12" y="368"/>
                  <a:pt x="1" y="2471"/>
                  <a:pt x="1291" y="3454"/>
                </a:cubicBezTo>
                <a:cubicBezTo>
                  <a:pt x="1406" y="3542"/>
                  <a:pt x="1502" y="3582"/>
                  <a:pt x="1580" y="3582"/>
                </a:cubicBezTo>
                <a:cubicBezTo>
                  <a:pt x="2328" y="3582"/>
                  <a:pt x="1527" y="0"/>
                  <a:pt x="648" y="0"/>
                </a:cubicBezTo>
                <a:close/>
              </a:path>
            </a:pathLst>
          </a:custGeom>
          <a:solidFill>
            <a:srgbClr val="0F9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321;p36">
            <a:extLst>
              <a:ext uri="{FF2B5EF4-FFF2-40B4-BE49-F238E27FC236}">
                <a16:creationId xmlns:a16="http://schemas.microsoft.com/office/drawing/2014/main" id="{74F8E8A7-1C42-38DC-CC5A-1E9DD2526DB8}"/>
              </a:ext>
            </a:extLst>
          </p:cNvPr>
          <p:cNvSpPr/>
          <p:nvPr/>
        </p:nvSpPr>
        <p:spPr>
          <a:xfrm>
            <a:off x="4047976" y="5684255"/>
            <a:ext cx="80659" cy="199861"/>
          </a:xfrm>
          <a:custGeom>
            <a:avLst/>
            <a:gdLst/>
            <a:ahLst/>
            <a:cxnLst/>
            <a:rect l="l" t="t" r="r" b="b"/>
            <a:pathLst>
              <a:path w="1264" h="3132" extrusionOk="0">
                <a:moveTo>
                  <a:pt x="895" y="554"/>
                </a:moveTo>
                <a:cubicBezTo>
                  <a:pt x="895" y="554"/>
                  <a:pt x="895" y="554"/>
                  <a:pt x="895" y="554"/>
                </a:cubicBezTo>
                <a:lnTo>
                  <a:pt x="895" y="554"/>
                </a:lnTo>
                <a:cubicBezTo>
                  <a:pt x="895" y="554"/>
                  <a:pt x="895" y="554"/>
                  <a:pt x="895" y="554"/>
                </a:cubicBezTo>
                <a:close/>
                <a:moveTo>
                  <a:pt x="318" y="1"/>
                </a:moveTo>
                <a:lnTo>
                  <a:pt x="318" y="1"/>
                </a:lnTo>
                <a:cubicBezTo>
                  <a:pt x="353" y="267"/>
                  <a:pt x="424" y="530"/>
                  <a:pt x="485" y="793"/>
                </a:cubicBezTo>
                <a:cubicBezTo>
                  <a:pt x="550" y="1059"/>
                  <a:pt x="619" y="1318"/>
                  <a:pt x="690" y="1581"/>
                </a:cubicBezTo>
                <a:cubicBezTo>
                  <a:pt x="694" y="1581"/>
                  <a:pt x="694" y="1585"/>
                  <a:pt x="694" y="1588"/>
                </a:cubicBezTo>
                <a:cubicBezTo>
                  <a:pt x="599" y="1510"/>
                  <a:pt x="499" y="1431"/>
                  <a:pt x="400" y="1356"/>
                </a:cubicBezTo>
                <a:cubicBezTo>
                  <a:pt x="271" y="1254"/>
                  <a:pt x="137" y="1154"/>
                  <a:pt x="0" y="1059"/>
                </a:cubicBezTo>
                <a:lnTo>
                  <a:pt x="0" y="1059"/>
                </a:lnTo>
                <a:cubicBezTo>
                  <a:pt x="120" y="1175"/>
                  <a:pt x="240" y="1288"/>
                  <a:pt x="363" y="1397"/>
                </a:cubicBezTo>
                <a:cubicBezTo>
                  <a:pt x="482" y="1506"/>
                  <a:pt x="608" y="1612"/>
                  <a:pt x="731" y="1715"/>
                </a:cubicBezTo>
                <a:cubicBezTo>
                  <a:pt x="769" y="1851"/>
                  <a:pt x="807" y="1988"/>
                  <a:pt x="848" y="2120"/>
                </a:cubicBezTo>
                <a:cubicBezTo>
                  <a:pt x="612" y="1991"/>
                  <a:pt x="369" y="1868"/>
                  <a:pt x="120" y="1759"/>
                </a:cubicBezTo>
                <a:lnTo>
                  <a:pt x="120" y="1759"/>
                </a:lnTo>
                <a:cubicBezTo>
                  <a:pt x="366" y="1929"/>
                  <a:pt x="622" y="2079"/>
                  <a:pt x="878" y="2227"/>
                </a:cubicBezTo>
                <a:cubicBezTo>
                  <a:pt x="892" y="2271"/>
                  <a:pt x="906" y="2315"/>
                  <a:pt x="919" y="2360"/>
                </a:cubicBezTo>
                <a:lnTo>
                  <a:pt x="1038" y="2749"/>
                </a:lnTo>
                <a:cubicBezTo>
                  <a:pt x="1083" y="2875"/>
                  <a:pt x="1120" y="3005"/>
                  <a:pt x="1168" y="3131"/>
                </a:cubicBezTo>
                <a:cubicBezTo>
                  <a:pt x="1138" y="3001"/>
                  <a:pt x="1106" y="2868"/>
                  <a:pt x="1076" y="2739"/>
                </a:cubicBezTo>
                <a:lnTo>
                  <a:pt x="977" y="2342"/>
                </a:lnTo>
                <a:cubicBezTo>
                  <a:pt x="963" y="2298"/>
                  <a:pt x="953" y="2254"/>
                  <a:pt x="939" y="2210"/>
                </a:cubicBezTo>
                <a:cubicBezTo>
                  <a:pt x="1001" y="2063"/>
                  <a:pt x="1059" y="1916"/>
                  <a:pt x="1114" y="1769"/>
                </a:cubicBezTo>
                <a:cubicBezTo>
                  <a:pt x="1141" y="1694"/>
                  <a:pt x="1168" y="1619"/>
                  <a:pt x="1193" y="1544"/>
                </a:cubicBezTo>
                <a:cubicBezTo>
                  <a:pt x="1216" y="1469"/>
                  <a:pt x="1243" y="1397"/>
                  <a:pt x="1264" y="1322"/>
                </a:cubicBezTo>
                <a:lnTo>
                  <a:pt x="1264" y="1322"/>
                </a:lnTo>
                <a:cubicBezTo>
                  <a:pt x="1226" y="1390"/>
                  <a:pt x="1193" y="1465"/>
                  <a:pt x="1155" y="1534"/>
                </a:cubicBezTo>
                <a:cubicBezTo>
                  <a:pt x="1120" y="1605"/>
                  <a:pt x="1086" y="1677"/>
                  <a:pt x="1056" y="1748"/>
                </a:cubicBezTo>
                <a:cubicBezTo>
                  <a:pt x="1004" y="1861"/>
                  <a:pt x="957" y="1974"/>
                  <a:pt x="909" y="2087"/>
                </a:cubicBezTo>
                <a:cubicBezTo>
                  <a:pt x="875" y="1953"/>
                  <a:pt x="837" y="1820"/>
                  <a:pt x="803" y="1690"/>
                </a:cubicBezTo>
                <a:lnTo>
                  <a:pt x="840" y="1124"/>
                </a:lnTo>
                <a:cubicBezTo>
                  <a:pt x="844" y="1028"/>
                  <a:pt x="851" y="932"/>
                  <a:pt x="857" y="837"/>
                </a:cubicBezTo>
                <a:cubicBezTo>
                  <a:pt x="861" y="789"/>
                  <a:pt x="865" y="741"/>
                  <a:pt x="868" y="694"/>
                </a:cubicBezTo>
                <a:cubicBezTo>
                  <a:pt x="871" y="670"/>
                  <a:pt x="875" y="646"/>
                  <a:pt x="878" y="622"/>
                </a:cubicBezTo>
                <a:cubicBezTo>
                  <a:pt x="881" y="598"/>
                  <a:pt x="881" y="571"/>
                  <a:pt x="895" y="554"/>
                </a:cubicBezTo>
                <a:lnTo>
                  <a:pt x="895" y="554"/>
                </a:lnTo>
                <a:cubicBezTo>
                  <a:pt x="865" y="592"/>
                  <a:pt x="861" y="643"/>
                  <a:pt x="848" y="691"/>
                </a:cubicBezTo>
                <a:cubicBezTo>
                  <a:pt x="837" y="735"/>
                  <a:pt x="827" y="782"/>
                  <a:pt x="820" y="830"/>
                </a:cubicBezTo>
                <a:cubicBezTo>
                  <a:pt x="803" y="926"/>
                  <a:pt x="789" y="1022"/>
                  <a:pt x="779" y="1117"/>
                </a:cubicBezTo>
                <a:cubicBezTo>
                  <a:pt x="762" y="1236"/>
                  <a:pt x="752" y="1353"/>
                  <a:pt x="742" y="1472"/>
                </a:cubicBezTo>
                <a:cubicBezTo>
                  <a:pt x="676" y="1240"/>
                  <a:pt x="612" y="1008"/>
                  <a:pt x="544" y="779"/>
                </a:cubicBezTo>
                <a:lnTo>
                  <a:pt x="427" y="390"/>
                </a:lnTo>
                <a:cubicBezTo>
                  <a:pt x="390" y="261"/>
                  <a:pt x="345" y="130"/>
                  <a:pt x="318" y="1"/>
                </a:cubicBezTo>
                <a:close/>
              </a:path>
            </a:pathLst>
          </a:custGeom>
          <a:solidFill>
            <a:srgbClr val="8C52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322;p36">
            <a:extLst>
              <a:ext uri="{FF2B5EF4-FFF2-40B4-BE49-F238E27FC236}">
                <a16:creationId xmlns:a16="http://schemas.microsoft.com/office/drawing/2014/main" id="{D679D9F5-44CE-BDB2-25E7-9C88F3F8699E}"/>
              </a:ext>
            </a:extLst>
          </p:cNvPr>
          <p:cNvSpPr/>
          <p:nvPr/>
        </p:nvSpPr>
        <p:spPr>
          <a:xfrm>
            <a:off x="3643470" y="4097949"/>
            <a:ext cx="56921" cy="118500"/>
          </a:xfrm>
          <a:custGeom>
            <a:avLst/>
            <a:gdLst/>
            <a:ahLst/>
            <a:cxnLst/>
            <a:rect l="l" t="t" r="r" b="b"/>
            <a:pathLst>
              <a:path w="892" h="1857" extrusionOk="0">
                <a:moveTo>
                  <a:pt x="350" y="1"/>
                </a:moveTo>
                <a:cubicBezTo>
                  <a:pt x="333" y="1"/>
                  <a:pt x="315" y="2"/>
                  <a:pt x="297" y="5"/>
                </a:cubicBezTo>
                <a:cubicBezTo>
                  <a:pt x="117" y="36"/>
                  <a:pt x="1" y="214"/>
                  <a:pt x="31" y="408"/>
                </a:cubicBezTo>
                <a:lnTo>
                  <a:pt x="206" y="1558"/>
                </a:lnTo>
                <a:cubicBezTo>
                  <a:pt x="237" y="1734"/>
                  <a:pt x="381" y="1857"/>
                  <a:pt x="540" y="1857"/>
                </a:cubicBezTo>
                <a:cubicBezTo>
                  <a:pt x="557" y="1857"/>
                  <a:pt x="574" y="1855"/>
                  <a:pt x="592" y="1852"/>
                </a:cubicBezTo>
                <a:cubicBezTo>
                  <a:pt x="773" y="1821"/>
                  <a:pt x="891" y="1640"/>
                  <a:pt x="858" y="1449"/>
                </a:cubicBezTo>
                <a:lnTo>
                  <a:pt x="683" y="296"/>
                </a:lnTo>
                <a:cubicBezTo>
                  <a:pt x="653" y="123"/>
                  <a:pt x="511" y="1"/>
                  <a:pt x="350" y="1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323;p36">
            <a:extLst>
              <a:ext uri="{FF2B5EF4-FFF2-40B4-BE49-F238E27FC236}">
                <a16:creationId xmlns:a16="http://schemas.microsoft.com/office/drawing/2014/main" id="{AE53EECF-8214-1856-95C1-9147430A61CA}"/>
              </a:ext>
            </a:extLst>
          </p:cNvPr>
          <p:cNvSpPr/>
          <p:nvPr/>
        </p:nvSpPr>
        <p:spPr>
          <a:xfrm>
            <a:off x="3583167" y="4115050"/>
            <a:ext cx="90422" cy="105737"/>
          </a:xfrm>
          <a:custGeom>
            <a:avLst/>
            <a:gdLst/>
            <a:ahLst/>
            <a:cxnLst/>
            <a:rect l="l" t="t" r="r" b="b"/>
            <a:pathLst>
              <a:path w="1417" h="1657" extrusionOk="0">
                <a:moveTo>
                  <a:pt x="361" y="0"/>
                </a:moveTo>
                <a:cubicBezTo>
                  <a:pt x="297" y="0"/>
                  <a:pt x="233" y="19"/>
                  <a:pt x="177" y="58"/>
                </a:cubicBezTo>
                <a:cubicBezTo>
                  <a:pt x="31" y="164"/>
                  <a:pt x="0" y="376"/>
                  <a:pt x="113" y="536"/>
                </a:cubicBezTo>
                <a:lnTo>
                  <a:pt x="765" y="1502"/>
                </a:lnTo>
                <a:cubicBezTo>
                  <a:pt x="836" y="1603"/>
                  <a:pt x="947" y="1657"/>
                  <a:pt x="1056" y="1657"/>
                </a:cubicBezTo>
                <a:cubicBezTo>
                  <a:pt x="1120" y="1657"/>
                  <a:pt x="1184" y="1639"/>
                  <a:pt x="1239" y="1601"/>
                </a:cubicBezTo>
                <a:cubicBezTo>
                  <a:pt x="1386" y="1495"/>
                  <a:pt x="1417" y="1280"/>
                  <a:pt x="1304" y="1120"/>
                </a:cubicBezTo>
                <a:lnTo>
                  <a:pt x="653" y="154"/>
                </a:lnTo>
                <a:cubicBezTo>
                  <a:pt x="581" y="55"/>
                  <a:pt x="471" y="0"/>
                  <a:pt x="361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324;p36">
            <a:extLst>
              <a:ext uri="{FF2B5EF4-FFF2-40B4-BE49-F238E27FC236}">
                <a16:creationId xmlns:a16="http://schemas.microsoft.com/office/drawing/2014/main" id="{61188189-C4AC-1511-04BC-0966AD4D6942}"/>
              </a:ext>
            </a:extLst>
          </p:cNvPr>
          <p:cNvSpPr/>
          <p:nvPr/>
        </p:nvSpPr>
        <p:spPr>
          <a:xfrm>
            <a:off x="3548964" y="4152380"/>
            <a:ext cx="105674" cy="92081"/>
          </a:xfrm>
          <a:custGeom>
            <a:avLst/>
            <a:gdLst/>
            <a:ahLst/>
            <a:cxnLst/>
            <a:rect l="l" t="t" r="r" b="b"/>
            <a:pathLst>
              <a:path w="1656" h="1443" extrusionOk="0">
                <a:moveTo>
                  <a:pt x="366" y="0"/>
                </a:moveTo>
                <a:cubicBezTo>
                  <a:pt x="271" y="0"/>
                  <a:pt x="179" y="39"/>
                  <a:pt x="116" y="115"/>
                </a:cubicBezTo>
                <a:cubicBezTo>
                  <a:pt x="1" y="255"/>
                  <a:pt x="24" y="470"/>
                  <a:pt x="174" y="593"/>
                </a:cubicBezTo>
                <a:lnTo>
                  <a:pt x="1058" y="1357"/>
                </a:lnTo>
                <a:cubicBezTo>
                  <a:pt x="1126" y="1414"/>
                  <a:pt x="1209" y="1443"/>
                  <a:pt x="1291" y="1443"/>
                </a:cubicBezTo>
                <a:cubicBezTo>
                  <a:pt x="1385" y="1443"/>
                  <a:pt x="1477" y="1404"/>
                  <a:pt x="1540" y="1327"/>
                </a:cubicBezTo>
                <a:cubicBezTo>
                  <a:pt x="1655" y="1187"/>
                  <a:pt x="1628" y="975"/>
                  <a:pt x="1479" y="849"/>
                </a:cubicBezTo>
                <a:lnTo>
                  <a:pt x="598" y="84"/>
                </a:lnTo>
                <a:cubicBezTo>
                  <a:pt x="529" y="28"/>
                  <a:pt x="446" y="0"/>
                  <a:pt x="366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325;p36">
            <a:extLst>
              <a:ext uri="{FF2B5EF4-FFF2-40B4-BE49-F238E27FC236}">
                <a16:creationId xmlns:a16="http://schemas.microsoft.com/office/drawing/2014/main" id="{D0539C52-4DA1-44BE-8BA0-698ED67ADB9C}"/>
              </a:ext>
            </a:extLst>
          </p:cNvPr>
          <p:cNvSpPr/>
          <p:nvPr/>
        </p:nvSpPr>
        <p:spPr>
          <a:xfrm>
            <a:off x="3545071" y="4214661"/>
            <a:ext cx="121308" cy="59090"/>
          </a:xfrm>
          <a:custGeom>
            <a:avLst/>
            <a:gdLst/>
            <a:ahLst/>
            <a:cxnLst/>
            <a:rect l="l" t="t" r="r" b="b"/>
            <a:pathLst>
              <a:path w="1901" h="926" extrusionOk="0">
                <a:moveTo>
                  <a:pt x="371" y="1"/>
                </a:moveTo>
                <a:cubicBezTo>
                  <a:pt x="211" y="1"/>
                  <a:pt x="69" y="105"/>
                  <a:pt x="37" y="258"/>
                </a:cubicBezTo>
                <a:cubicBezTo>
                  <a:pt x="0" y="436"/>
                  <a:pt x="123" y="613"/>
                  <a:pt x="314" y="654"/>
                </a:cubicBezTo>
                <a:lnTo>
                  <a:pt x="1450" y="917"/>
                </a:lnTo>
                <a:cubicBezTo>
                  <a:pt x="1477" y="923"/>
                  <a:pt x="1503" y="926"/>
                  <a:pt x="1530" y="926"/>
                </a:cubicBezTo>
                <a:cubicBezTo>
                  <a:pt x="1690" y="926"/>
                  <a:pt x="1832" y="821"/>
                  <a:pt x="1864" y="668"/>
                </a:cubicBezTo>
                <a:cubicBezTo>
                  <a:pt x="1901" y="490"/>
                  <a:pt x="1778" y="313"/>
                  <a:pt x="1587" y="272"/>
                </a:cubicBezTo>
                <a:lnTo>
                  <a:pt x="451" y="9"/>
                </a:lnTo>
                <a:cubicBezTo>
                  <a:pt x="424" y="4"/>
                  <a:pt x="397" y="1"/>
                  <a:pt x="371" y="1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326;p36">
            <a:extLst>
              <a:ext uri="{FF2B5EF4-FFF2-40B4-BE49-F238E27FC236}">
                <a16:creationId xmlns:a16="http://schemas.microsoft.com/office/drawing/2014/main" id="{02EAA375-DB8E-9C40-3373-98BABD4F0F78}"/>
              </a:ext>
            </a:extLst>
          </p:cNvPr>
          <p:cNvSpPr/>
          <p:nvPr/>
        </p:nvSpPr>
        <p:spPr>
          <a:xfrm>
            <a:off x="3674419" y="4140065"/>
            <a:ext cx="95017" cy="107715"/>
          </a:xfrm>
          <a:custGeom>
            <a:avLst/>
            <a:gdLst/>
            <a:ahLst/>
            <a:cxnLst/>
            <a:rect l="l" t="t" r="r" b="b"/>
            <a:pathLst>
              <a:path w="1489" h="1688" extrusionOk="0">
                <a:moveTo>
                  <a:pt x="1045" y="0"/>
                </a:moveTo>
                <a:cubicBezTo>
                  <a:pt x="920" y="0"/>
                  <a:pt x="797" y="61"/>
                  <a:pt x="724" y="175"/>
                </a:cubicBezTo>
                <a:lnTo>
                  <a:pt x="120" y="1086"/>
                </a:lnTo>
                <a:cubicBezTo>
                  <a:pt x="1" y="1264"/>
                  <a:pt x="52" y="1506"/>
                  <a:pt x="229" y="1622"/>
                </a:cubicBezTo>
                <a:cubicBezTo>
                  <a:pt x="295" y="1667"/>
                  <a:pt x="370" y="1688"/>
                  <a:pt x="444" y="1688"/>
                </a:cubicBezTo>
                <a:cubicBezTo>
                  <a:pt x="569" y="1688"/>
                  <a:pt x="693" y="1627"/>
                  <a:pt x="768" y="1513"/>
                </a:cubicBezTo>
                <a:lnTo>
                  <a:pt x="1369" y="602"/>
                </a:lnTo>
                <a:cubicBezTo>
                  <a:pt x="1489" y="424"/>
                  <a:pt x="1441" y="181"/>
                  <a:pt x="1260" y="66"/>
                </a:cubicBezTo>
                <a:cubicBezTo>
                  <a:pt x="1194" y="21"/>
                  <a:pt x="1119" y="0"/>
                  <a:pt x="1045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327;p36">
            <a:extLst>
              <a:ext uri="{FF2B5EF4-FFF2-40B4-BE49-F238E27FC236}">
                <a16:creationId xmlns:a16="http://schemas.microsoft.com/office/drawing/2014/main" id="{A76FC0F7-41EA-4BAE-DEF4-69C0C7924058}"/>
              </a:ext>
            </a:extLst>
          </p:cNvPr>
          <p:cNvSpPr/>
          <p:nvPr/>
        </p:nvSpPr>
        <p:spPr>
          <a:xfrm>
            <a:off x="3589485" y="4165781"/>
            <a:ext cx="157744" cy="126732"/>
          </a:xfrm>
          <a:custGeom>
            <a:avLst/>
            <a:gdLst/>
            <a:ahLst/>
            <a:cxnLst/>
            <a:rect l="l" t="t" r="r" b="b"/>
            <a:pathLst>
              <a:path w="2472" h="1986" extrusionOk="0">
                <a:moveTo>
                  <a:pt x="1328" y="0"/>
                </a:moveTo>
                <a:cubicBezTo>
                  <a:pt x="1239" y="0"/>
                  <a:pt x="1149" y="21"/>
                  <a:pt x="1066" y="62"/>
                </a:cubicBezTo>
                <a:lnTo>
                  <a:pt x="410" y="390"/>
                </a:lnTo>
                <a:cubicBezTo>
                  <a:pt x="119" y="533"/>
                  <a:pt x="1" y="888"/>
                  <a:pt x="144" y="1182"/>
                </a:cubicBezTo>
                <a:lnTo>
                  <a:pt x="382" y="1656"/>
                </a:lnTo>
                <a:cubicBezTo>
                  <a:pt x="486" y="1864"/>
                  <a:pt x="694" y="1985"/>
                  <a:pt x="911" y="1985"/>
                </a:cubicBezTo>
                <a:cubicBezTo>
                  <a:pt x="999" y="1985"/>
                  <a:pt x="1089" y="1965"/>
                  <a:pt x="1175" y="1922"/>
                </a:cubicBezTo>
                <a:lnTo>
                  <a:pt x="2062" y="1478"/>
                </a:lnTo>
                <a:cubicBezTo>
                  <a:pt x="2356" y="1335"/>
                  <a:pt x="2471" y="980"/>
                  <a:pt x="2328" y="687"/>
                </a:cubicBezTo>
                <a:cubicBezTo>
                  <a:pt x="2287" y="608"/>
                  <a:pt x="2229" y="536"/>
                  <a:pt x="2158" y="482"/>
                </a:cubicBezTo>
                <a:lnTo>
                  <a:pt x="1687" y="123"/>
                </a:lnTo>
                <a:cubicBezTo>
                  <a:pt x="1581" y="41"/>
                  <a:pt x="1455" y="0"/>
                  <a:pt x="1328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328;p36">
            <a:extLst>
              <a:ext uri="{FF2B5EF4-FFF2-40B4-BE49-F238E27FC236}">
                <a16:creationId xmlns:a16="http://schemas.microsoft.com/office/drawing/2014/main" id="{DEDDE292-121B-835D-1879-03927D8ECB58}"/>
              </a:ext>
            </a:extLst>
          </p:cNvPr>
          <p:cNvSpPr/>
          <p:nvPr/>
        </p:nvSpPr>
        <p:spPr>
          <a:xfrm>
            <a:off x="3656551" y="4244206"/>
            <a:ext cx="91124" cy="67897"/>
          </a:xfrm>
          <a:custGeom>
            <a:avLst/>
            <a:gdLst/>
            <a:ahLst/>
            <a:cxnLst/>
            <a:rect l="l" t="t" r="r" b="b"/>
            <a:pathLst>
              <a:path w="1428" h="1064" extrusionOk="0">
                <a:moveTo>
                  <a:pt x="922" y="0"/>
                </a:moveTo>
                <a:lnTo>
                  <a:pt x="1" y="697"/>
                </a:lnTo>
                <a:lnTo>
                  <a:pt x="393" y="1062"/>
                </a:lnTo>
                <a:cubicBezTo>
                  <a:pt x="393" y="1062"/>
                  <a:pt x="403" y="1063"/>
                  <a:pt x="421" y="1063"/>
                </a:cubicBezTo>
                <a:cubicBezTo>
                  <a:pt x="494" y="1063"/>
                  <a:pt x="706" y="1046"/>
                  <a:pt x="1025" y="878"/>
                </a:cubicBezTo>
                <a:cubicBezTo>
                  <a:pt x="1428" y="666"/>
                  <a:pt x="1338" y="465"/>
                  <a:pt x="1338" y="465"/>
                </a:cubicBezTo>
                <a:lnTo>
                  <a:pt x="922" y="0"/>
                </a:ln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329;p36">
            <a:extLst>
              <a:ext uri="{FF2B5EF4-FFF2-40B4-BE49-F238E27FC236}">
                <a16:creationId xmlns:a16="http://schemas.microsoft.com/office/drawing/2014/main" id="{D5A89684-2C6A-859D-1AD3-94098FE142E9}"/>
              </a:ext>
            </a:extLst>
          </p:cNvPr>
          <p:cNvSpPr/>
          <p:nvPr/>
        </p:nvSpPr>
        <p:spPr>
          <a:xfrm>
            <a:off x="3651957" y="3362896"/>
            <a:ext cx="1581976" cy="1567873"/>
          </a:xfrm>
          <a:custGeom>
            <a:avLst/>
            <a:gdLst/>
            <a:ahLst/>
            <a:cxnLst/>
            <a:rect l="l" t="t" r="r" b="b"/>
            <a:pathLst>
              <a:path w="24791" h="24570" extrusionOk="0">
                <a:moveTo>
                  <a:pt x="20783" y="0"/>
                </a:moveTo>
                <a:cubicBezTo>
                  <a:pt x="20264" y="5786"/>
                  <a:pt x="12734" y="10090"/>
                  <a:pt x="11368" y="10391"/>
                </a:cubicBezTo>
                <a:cubicBezTo>
                  <a:pt x="11368" y="10391"/>
                  <a:pt x="10340" y="10766"/>
                  <a:pt x="9231" y="11654"/>
                </a:cubicBezTo>
                <a:cubicBezTo>
                  <a:pt x="8199" y="12479"/>
                  <a:pt x="5482" y="14409"/>
                  <a:pt x="3701" y="14409"/>
                </a:cubicBezTo>
                <a:cubicBezTo>
                  <a:pt x="3574" y="14409"/>
                  <a:pt x="3452" y="14399"/>
                  <a:pt x="3336" y="14378"/>
                </a:cubicBezTo>
                <a:cubicBezTo>
                  <a:pt x="2305" y="14197"/>
                  <a:pt x="1741" y="14033"/>
                  <a:pt x="1455" y="13931"/>
                </a:cubicBezTo>
                <a:cubicBezTo>
                  <a:pt x="1432" y="13923"/>
                  <a:pt x="1409" y="13919"/>
                  <a:pt x="1387" y="13919"/>
                </a:cubicBezTo>
                <a:cubicBezTo>
                  <a:pt x="1296" y="13919"/>
                  <a:pt x="1217" y="13982"/>
                  <a:pt x="1193" y="14078"/>
                </a:cubicBezTo>
                <a:cubicBezTo>
                  <a:pt x="1161" y="14194"/>
                  <a:pt x="1080" y="14323"/>
                  <a:pt x="878" y="14409"/>
                </a:cubicBezTo>
                <a:cubicBezTo>
                  <a:pt x="656" y="14504"/>
                  <a:pt x="438" y="14535"/>
                  <a:pt x="277" y="14542"/>
                </a:cubicBezTo>
                <a:cubicBezTo>
                  <a:pt x="123" y="14549"/>
                  <a:pt x="1" y="14678"/>
                  <a:pt x="8" y="14832"/>
                </a:cubicBezTo>
                <a:cubicBezTo>
                  <a:pt x="38" y="15392"/>
                  <a:pt x="284" y="16600"/>
                  <a:pt x="1762" y="17348"/>
                </a:cubicBezTo>
                <a:cubicBezTo>
                  <a:pt x="3736" y="18344"/>
                  <a:pt x="4114" y="18434"/>
                  <a:pt x="4114" y="18434"/>
                </a:cubicBezTo>
                <a:cubicBezTo>
                  <a:pt x="4114" y="18434"/>
                  <a:pt x="4888" y="17901"/>
                  <a:pt x="5576" y="17901"/>
                </a:cubicBezTo>
                <a:cubicBezTo>
                  <a:pt x="5946" y="17901"/>
                  <a:pt x="6291" y="18055"/>
                  <a:pt x="6477" y="18529"/>
                </a:cubicBezTo>
                <a:cubicBezTo>
                  <a:pt x="7009" y="19888"/>
                  <a:pt x="10635" y="23994"/>
                  <a:pt x="15710" y="24513"/>
                </a:cubicBezTo>
                <a:cubicBezTo>
                  <a:pt x="16083" y="24551"/>
                  <a:pt x="16451" y="24569"/>
                  <a:pt x="16812" y="24569"/>
                </a:cubicBezTo>
                <a:cubicBezTo>
                  <a:pt x="21356" y="24569"/>
                  <a:pt x="24790" y="21718"/>
                  <a:pt x="24312" y="19921"/>
                </a:cubicBezTo>
                <a:cubicBezTo>
                  <a:pt x="23794" y="17980"/>
                  <a:pt x="18459" y="12999"/>
                  <a:pt x="18459" y="12999"/>
                </a:cubicBezTo>
                <a:cubicBezTo>
                  <a:pt x="18459" y="12999"/>
                  <a:pt x="20916" y="10868"/>
                  <a:pt x="22240" y="6769"/>
                </a:cubicBezTo>
                <a:cubicBezTo>
                  <a:pt x="23568" y="2673"/>
                  <a:pt x="22108" y="375"/>
                  <a:pt x="22108" y="375"/>
                </a:cubicBezTo>
                <a:cubicBezTo>
                  <a:pt x="22108" y="375"/>
                  <a:pt x="22015" y="478"/>
                  <a:pt x="21786" y="478"/>
                </a:cubicBezTo>
                <a:cubicBezTo>
                  <a:pt x="21688" y="478"/>
                  <a:pt x="21565" y="459"/>
                  <a:pt x="21415" y="406"/>
                </a:cubicBezTo>
                <a:cubicBezTo>
                  <a:pt x="20909" y="229"/>
                  <a:pt x="20783" y="0"/>
                  <a:pt x="20783" y="0"/>
                </a:cubicBezTo>
                <a:close/>
              </a:path>
            </a:pathLst>
          </a:custGeom>
          <a:solidFill>
            <a:srgbClr val="FF9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330;p36">
            <a:extLst>
              <a:ext uri="{FF2B5EF4-FFF2-40B4-BE49-F238E27FC236}">
                <a16:creationId xmlns:a16="http://schemas.microsoft.com/office/drawing/2014/main" id="{CA8C3F0F-BC27-4E5A-3CAF-E16571CD2757}"/>
              </a:ext>
            </a:extLst>
          </p:cNvPr>
          <p:cNvSpPr/>
          <p:nvPr/>
        </p:nvSpPr>
        <p:spPr>
          <a:xfrm>
            <a:off x="3789217" y="4529702"/>
            <a:ext cx="1576169" cy="495057"/>
          </a:xfrm>
          <a:custGeom>
            <a:avLst/>
            <a:gdLst/>
            <a:ahLst/>
            <a:cxnLst/>
            <a:rect l="l" t="t" r="r" b="b"/>
            <a:pathLst>
              <a:path w="24700" h="7758" extrusionOk="0">
                <a:moveTo>
                  <a:pt x="6955" y="1"/>
                </a:moveTo>
                <a:cubicBezTo>
                  <a:pt x="4650" y="1"/>
                  <a:pt x="1959" y="776"/>
                  <a:pt x="1871" y="913"/>
                </a:cubicBezTo>
                <a:cubicBezTo>
                  <a:pt x="0" y="3818"/>
                  <a:pt x="6521" y="7078"/>
                  <a:pt x="10781" y="7692"/>
                </a:cubicBezTo>
                <a:cubicBezTo>
                  <a:pt x="11087" y="7736"/>
                  <a:pt x="11421" y="7757"/>
                  <a:pt x="11777" y="7757"/>
                </a:cubicBezTo>
                <a:cubicBezTo>
                  <a:pt x="16392" y="7757"/>
                  <a:pt x="24700" y="4262"/>
                  <a:pt x="22199" y="1876"/>
                </a:cubicBezTo>
                <a:cubicBezTo>
                  <a:pt x="21485" y="1194"/>
                  <a:pt x="20254" y="840"/>
                  <a:pt x="18919" y="840"/>
                </a:cubicBezTo>
                <a:cubicBezTo>
                  <a:pt x="17533" y="840"/>
                  <a:pt x="16035" y="1221"/>
                  <a:pt x="14887" y="2012"/>
                </a:cubicBezTo>
                <a:cubicBezTo>
                  <a:pt x="13286" y="3115"/>
                  <a:pt x="12996" y="4234"/>
                  <a:pt x="12996" y="4234"/>
                </a:cubicBezTo>
                <a:lnTo>
                  <a:pt x="12228" y="2896"/>
                </a:lnTo>
                <a:lnTo>
                  <a:pt x="11296" y="3381"/>
                </a:lnTo>
                <a:lnTo>
                  <a:pt x="10030" y="1118"/>
                </a:lnTo>
                <a:cubicBezTo>
                  <a:pt x="9559" y="274"/>
                  <a:pt x="8325" y="1"/>
                  <a:pt x="6955" y="1"/>
                </a:cubicBezTo>
                <a:close/>
              </a:path>
            </a:pathLst>
          </a:custGeom>
          <a:solidFill>
            <a:srgbClr val="DB83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331;p36">
            <a:extLst>
              <a:ext uri="{FF2B5EF4-FFF2-40B4-BE49-F238E27FC236}">
                <a16:creationId xmlns:a16="http://schemas.microsoft.com/office/drawing/2014/main" id="{485E0404-E6D6-5270-3D22-F1B1F08892D2}"/>
              </a:ext>
            </a:extLst>
          </p:cNvPr>
          <p:cNvSpPr/>
          <p:nvPr/>
        </p:nvSpPr>
        <p:spPr>
          <a:xfrm>
            <a:off x="4731342" y="3347007"/>
            <a:ext cx="498695" cy="845388"/>
          </a:xfrm>
          <a:custGeom>
            <a:avLst/>
            <a:gdLst/>
            <a:ahLst/>
            <a:cxnLst/>
            <a:rect l="l" t="t" r="r" b="b"/>
            <a:pathLst>
              <a:path w="7815" h="13248" extrusionOk="0">
                <a:moveTo>
                  <a:pt x="5503" y="0"/>
                </a:moveTo>
                <a:lnTo>
                  <a:pt x="5264" y="959"/>
                </a:lnTo>
                <a:cubicBezTo>
                  <a:pt x="5264" y="959"/>
                  <a:pt x="5264" y="959"/>
                  <a:pt x="5265" y="959"/>
                </a:cubicBezTo>
                <a:cubicBezTo>
                  <a:pt x="5390" y="959"/>
                  <a:pt x="6050" y="4052"/>
                  <a:pt x="4476" y="7410"/>
                </a:cubicBezTo>
                <a:cubicBezTo>
                  <a:pt x="3175" y="10182"/>
                  <a:pt x="1483" y="12173"/>
                  <a:pt x="1305" y="12173"/>
                </a:cubicBezTo>
                <a:cubicBezTo>
                  <a:pt x="1304" y="12173"/>
                  <a:pt x="1302" y="12173"/>
                  <a:pt x="1301" y="12173"/>
                </a:cubicBezTo>
                <a:cubicBezTo>
                  <a:pt x="1141" y="12142"/>
                  <a:pt x="0" y="11736"/>
                  <a:pt x="0" y="11736"/>
                </a:cubicBezTo>
                <a:lnTo>
                  <a:pt x="0" y="11736"/>
                </a:lnTo>
                <a:lnTo>
                  <a:pt x="1544" y="13248"/>
                </a:lnTo>
                <a:cubicBezTo>
                  <a:pt x="1544" y="13248"/>
                  <a:pt x="7814" y="9581"/>
                  <a:pt x="7206" y="5660"/>
                </a:cubicBezTo>
                <a:cubicBezTo>
                  <a:pt x="6603" y="1737"/>
                  <a:pt x="5503" y="0"/>
                  <a:pt x="5503" y="0"/>
                </a:cubicBezTo>
                <a:close/>
              </a:path>
            </a:pathLst>
          </a:custGeom>
          <a:solidFill>
            <a:srgbClr val="DB83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332;p36">
            <a:extLst>
              <a:ext uri="{FF2B5EF4-FFF2-40B4-BE49-F238E27FC236}">
                <a16:creationId xmlns:a16="http://schemas.microsoft.com/office/drawing/2014/main" id="{2B300A95-5A48-14FA-7B33-09E58E46AA01}"/>
              </a:ext>
            </a:extLst>
          </p:cNvPr>
          <p:cNvSpPr/>
          <p:nvPr/>
        </p:nvSpPr>
        <p:spPr>
          <a:xfrm>
            <a:off x="3614308" y="4269476"/>
            <a:ext cx="642464" cy="325444"/>
          </a:xfrm>
          <a:custGeom>
            <a:avLst/>
            <a:gdLst/>
            <a:ahLst/>
            <a:cxnLst/>
            <a:rect l="l" t="t" r="r" b="b"/>
            <a:pathLst>
              <a:path w="10068" h="5100" extrusionOk="0">
                <a:moveTo>
                  <a:pt x="587" y="0"/>
                </a:moveTo>
                <a:lnTo>
                  <a:pt x="587" y="0"/>
                </a:lnTo>
                <a:cubicBezTo>
                  <a:pt x="1" y="1151"/>
                  <a:pt x="403" y="3923"/>
                  <a:pt x="3192" y="4786"/>
                </a:cubicBezTo>
                <a:cubicBezTo>
                  <a:pt x="3909" y="5009"/>
                  <a:pt x="4714" y="5099"/>
                  <a:pt x="5513" y="5099"/>
                </a:cubicBezTo>
                <a:cubicBezTo>
                  <a:pt x="7820" y="5099"/>
                  <a:pt x="10067" y="4344"/>
                  <a:pt x="9941" y="3844"/>
                </a:cubicBezTo>
                <a:cubicBezTo>
                  <a:pt x="9769" y="3181"/>
                  <a:pt x="8256" y="2519"/>
                  <a:pt x="6521" y="2519"/>
                </a:cubicBezTo>
                <a:cubicBezTo>
                  <a:pt x="6494" y="2519"/>
                  <a:pt x="6468" y="2519"/>
                  <a:pt x="6442" y="2519"/>
                </a:cubicBezTo>
                <a:cubicBezTo>
                  <a:pt x="4674" y="2536"/>
                  <a:pt x="5305" y="3461"/>
                  <a:pt x="4923" y="3540"/>
                </a:cubicBezTo>
                <a:cubicBezTo>
                  <a:pt x="4873" y="3551"/>
                  <a:pt x="4818" y="3556"/>
                  <a:pt x="4756" y="3556"/>
                </a:cubicBezTo>
                <a:cubicBezTo>
                  <a:pt x="4342" y="3556"/>
                  <a:pt x="3638" y="3306"/>
                  <a:pt x="2377" y="2653"/>
                </a:cubicBezTo>
                <a:cubicBezTo>
                  <a:pt x="929" y="1902"/>
                  <a:pt x="587" y="0"/>
                  <a:pt x="587" y="0"/>
                </a:cubicBezTo>
                <a:close/>
              </a:path>
            </a:pathLst>
          </a:custGeom>
          <a:solidFill>
            <a:srgbClr val="DB83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333;p36">
            <a:extLst>
              <a:ext uri="{FF2B5EF4-FFF2-40B4-BE49-F238E27FC236}">
                <a16:creationId xmlns:a16="http://schemas.microsoft.com/office/drawing/2014/main" id="{367E587F-7CA2-2F44-CF30-0FD32673C06C}"/>
              </a:ext>
            </a:extLst>
          </p:cNvPr>
          <p:cNvSpPr/>
          <p:nvPr/>
        </p:nvSpPr>
        <p:spPr>
          <a:xfrm>
            <a:off x="4180259" y="4089908"/>
            <a:ext cx="192586" cy="270054"/>
          </a:xfrm>
          <a:custGeom>
            <a:avLst/>
            <a:gdLst/>
            <a:ahLst/>
            <a:cxnLst/>
            <a:rect l="l" t="t" r="r" b="b"/>
            <a:pathLst>
              <a:path w="3018" h="4232" extrusionOk="0">
                <a:moveTo>
                  <a:pt x="3006" y="1"/>
                </a:moveTo>
                <a:cubicBezTo>
                  <a:pt x="3001" y="1"/>
                  <a:pt x="2992" y="2"/>
                  <a:pt x="2980" y="5"/>
                </a:cubicBezTo>
                <a:cubicBezTo>
                  <a:pt x="2982" y="10"/>
                  <a:pt x="2982" y="17"/>
                  <a:pt x="2981" y="25"/>
                </a:cubicBezTo>
                <a:lnTo>
                  <a:pt x="2981" y="25"/>
                </a:lnTo>
                <a:cubicBezTo>
                  <a:pt x="3008" y="8"/>
                  <a:pt x="3017" y="1"/>
                  <a:pt x="3006" y="1"/>
                </a:cubicBezTo>
                <a:close/>
                <a:moveTo>
                  <a:pt x="2981" y="25"/>
                </a:moveTo>
                <a:cubicBezTo>
                  <a:pt x="2789" y="142"/>
                  <a:pt x="1700" y="701"/>
                  <a:pt x="860" y="2053"/>
                </a:cubicBezTo>
                <a:cubicBezTo>
                  <a:pt x="0" y="3436"/>
                  <a:pt x="54" y="4231"/>
                  <a:pt x="54" y="4231"/>
                </a:cubicBezTo>
                <a:cubicBezTo>
                  <a:pt x="1311" y="1794"/>
                  <a:pt x="2939" y="273"/>
                  <a:pt x="2981" y="25"/>
                </a:cubicBezTo>
                <a:close/>
              </a:path>
            </a:pathLst>
          </a:custGeom>
          <a:solidFill>
            <a:srgbClr val="DB83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334;p36">
            <a:extLst>
              <a:ext uri="{FF2B5EF4-FFF2-40B4-BE49-F238E27FC236}">
                <a16:creationId xmlns:a16="http://schemas.microsoft.com/office/drawing/2014/main" id="{E208C88D-3B6F-90FE-7571-C2770262F468}"/>
              </a:ext>
            </a:extLst>
          </p:cNvPr>
          <p:cNvSpPr/>
          <p:nvPr/>
        </p:nvSpPr>
        <p:spPr>
          <a:xfrm>
            <a:off x="4584510" y="3362896"/>
            <a:ext cx="532643" cy="829499"/>
          </a:xfrm>
          <a:custGeom>
            <a:avLst/>
            <a:gdLst/>
            <a:ahLst/>
            <a:cxnLst/>
            <a:rect l="l" t="t" r="r" b="b"/>
            <a:pathLst>
              <a:path w="8347" h="12999" extrusionOk="0">
                <a:moveTo>
                  <a:pt x="6169" y="0"/>
                </a:moveTo>
                <a:cubicBezTo>
                  <a:pt x="6162" y="92"/>
                  <a:pt x="6152" y="188"/>
                  <a:pt x="6139" y="279"/>
                </a:cubicBezTo>
                <a:cubicBezTo>
                  <a:pt x="6265" y="266"/>
                  <a:pt x="6377" y="259"/>
                  <a:pt x="6473" y="259"/>
                </a:cubicBezTo>
                <a:cubicBezTo>
                  <a:pt x="6237" y="123"/>
                  <a:pt x="6169" y="0"/>
                  <a:pt x="6169" y="0"/>
                </a:cubicBezTo>
                <a:close/>
                <a:moveTo>
                  <a:pt x="6449" y="2997"/>
                </a:moveTo>
                <a:cubicBezTo>
                  <a:pt x="6473" y="3127"/>
                  <a:pt x="6487" y="3254"/>
                  <a:pt x="6497" y="3380"/>
                </a:cubicBezTo>
                <a:cubicBezTo>
                  <a:pt x="6490" y="3254"/>
                  <a:pt x="6473" y="3127"/>
                  <a:pt x="6449" y="2997"/>
                </a:cubicBezTo>
                <a:close/>
                <a:moveTo>
                  <a:pt x="6869" y="430"/>
                </a:moveTo>
                <a:lnTo>
                  <a:pt x="6869" y="430"/>
                </a:lnTo>
                <a:cubicBezTo>
                  <a:pt x="7104" y="782"/>
                  <a:pt x="7101" y="1580"/>
                  <a:pt x="7094" y="1662"/>
                </a:cubicBezTo>
                <a:cubicBezTo>
                  <a:pt x="7087" y="1765"/>
                  <a:pt x="6623" y="1843"/>
                  <a:pt x="6538" y="1861"/>
                </a:cubicBezTo>
                <a:cubicBezTo>
                  <a:pt x="6452" y="1877"/>
                  <a:pt x="6596" y="2212"/>
                  <a:pt x="6623" y="2355"/>
                </a:cubicBezTo>
                <a:cubicBezTo>
                  <a:pt x="6643" y="2471"/>
                  <a:pt x="6660" y="2584"/>
                  <a:pt x="6397" y="2673"/>
                </a:cubicBezTo>
                <a:cubicBezTo>
                  <a:pt x="6500" y="3011"/>
                  <a:pt x="6569" y="3366"/>
                  <a:pt x="6561" y="3720"/>
                </a:cubicBezTo>
                <a:cubicBezTo>
                  <a:pt x="6561" y="3898"/>
                  <a:pt x="6528" y="4076"/>
                  <a:pt x="6483" y="4250"/>
                </a:cubicBezTo>
                <a:cubicBezTo>
                  <a:pt x="6421" y="4417"/>
                  <a:pt x="6353" y="4581"/>
                  <a:pt x="6244" y="4724"/>
                </a:cubicBezTo>
                <a:cubicBezTo>
                  <a:pt x="6134" y="4875"/>
                  <a:pt x="6005" y="5004"/>
                  <a:pt x="5858" y="5117"/>
                </a:cubicBezTo>
                <a:cubicBezTo>
                  <a:pt x="5885" y="5229"/>
                  <a:pt x="5906" y="5356"/>
                  <a:pt x="5926" y="5499"/>
                </a:cubicBezTo>
                <a:cubicBezTo>
                  <a:pt x="6203" y="7564"/>
                  <a:pt x="1124" y="9882"/>
                  <a:pt x="89" y="10166"/>
                </a:cubicBezTo>
                <a:cubicBezTo>
                  <a:pt x="59" y="10176"/>
                  <a:pt x="28" y="10183"/>
                  <a:pt x="1" y="10193"/>
                </a:cubicBezTo>
                <a:cubicBezTo>
                  <a:pt x="407" y="10384"/>
                  <a:pt x="1270" y="10794"/>
                  <a:pt x="1612" y="11005"/>
                </a:cubicBezTo>
                <a:cubicBezTo>
                  <a:pt x="1915" y="11196"/>
                  <a:pt x="2263" y="11480"/>
                  <a:pt x="2595" y="11774"/>
                </a:cubicBezTo>
                <a:lnTo>
                  <a:pt x="2301" y="11487"/>
                </a:lnTo>
                <a:lnTo>
                  <a:pt x="2301" y="11487"/>
                </a:lnTo>
                <a:cubicBezTo>
                  <a:pt x="2301" y="11487"/>
                  <a:pt x="3442" y="11893"/>
                  <a:pt x="3602" y="11924"/>
                </a:cubicBezTo>
                <a:lnTo>
                  <a:pt x="3605" y="11924"/>
                </a:lnTo>
                <a:cubicBezTo>
                  <a:pt x="3786" y="11924"/>
                  <a:pt x="5476" y="9934"/>
                  <a:pt x="6777" y="7161"/>
                </a:cubicBezTo>
                <a:cubicBezTo>
                  <a:pt x="8346" y="3806"/>
                  <a:pt x="7691" y="710"/>
                  <a:pt x="7565" y="710"/>
                </a:cubicBezTo>
                <a:lnTo>
                  <a:pt x="7568" y="689"/>
                </a:lnTo>
                <a:lnTo>
                  <a:pt x="7207" y="478"/>
                </a:lnTo>
                <a:lnTo>
                  <a:pt x="7172" y="478"/>
                </a:lnTo>
                <a:cubicBezTo>
                  <a:pt x="7091" y="478"/>
                  <a:pt x="6991" y="464"/>
                  <a:pt x="6869" y="430"/>
                </a:cubicBezTo>
                <a:close/>
                <a:moveTo>
                  <a:pt x="3834" y="12989"/>
                </a:moveTo>
                <a:lnTo>
                  <a:pt x="3845" y="12999"/>
                </a:lnTo>
                <a:cubicBezTo>
                  <a:pt x="3845" y="12995"/>
                  <a:pt x="3841" y="12992"/>
                  <a:pt x="3834" y="12989"/>
                </a:cubicBezTo>
                <a:close/>
              </a:path>
            </a:pathLst>
          </a:custGeom>
          <a:solidFill>
            <a:srgbClr val="FA91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335;p36">
            <a:extLst>
              <a:ext uri="{FF2B5EF4-FFF2-40B4-BE49-F238E27FC236}">
                <a16:creationId xmlns:a16="http://schemas.microsoft.com/office/drawing/2014/main" id="{EA06531F-8045-0336-E511-90993B7D6336}"/>
              </a:ext>
            </a:extLst>
          </p:cNvPr>
          <p:cNvSpPr/>
          <p:nvPr/>
        </p:nvSpPr>
        <p:spPr>
          <a:xfrm>
            <a:off x="4731342" y="3406863"/>
            <a:ext cx="385810" cy="785532"/>
          </a:xfrm>
          <a:custGeom>
            <a:avLst/>
            <a:gdLst/>
            <a:ahLst/>
            <a:cxnLst/>
            <a:rect l="l" t="t" r="r" b="b"/>
            <a:pathLst>
              <a:path w="6046" h="12310" extrusionOk="0">
                <a:moveTo>
                  <a:pt x="5267" y="0"/>
                </a:moveTo>
                <a:lnTo>
                  <a:pt x="5264" y="21"/>
                </a:lnTo>
                <a:cubicBezTo>
                  <a:pt x="5390" y="21"/>
                  <a:pt x="6045" y="3117"/>
                  <a:pt x="4476" y="6472"/>
                </a:cubicBezTo>
                <a:cubicBezTo>
                  <a:pt x="3175" y="9245"/>
                  <a:pt x="1485" y="11235"/>
                  <a:pt x="1304" y="11235"/>
                </a:cubicBezTo>
                <a:lnTo>
                  <a:pt x="1301" y="11235"/>
                </a:lnTo>
                <a:cubicBezTo>
                  <a:pt x="1141" y="11204"/>
                  <a:pt x="0" y="10798"/>
                  <a:pt x="0" y="10798"/>
                </a:cubicBezTo>
                <a:lnTo>
                  <a:pt x="0" y="10798"/>
                </a:lnTo>
                <a:lnTo>
                  <a:pt x="294" y="11085"/>
                </a:lnTo>
                <a:cubicBezTo>
                  <a:pt x="909" y="11634"/>
                  <a:pt x="1454" y="12218"/>
                  <a:pt x="1533" y="12300"/>
                </a:cubicBezTo>
                <a:lnTo>
                  <a:pt x="1544" y="12310"/>
                </a:lnTo>
                <a:cubicBezTo>
                  <a:pt x="1544" y="12310"/>
                  <a:pt x="1802" y="12081"/>
                  <a:pt x="2202" y="11638"/>
                </a:cubicBezTo>
                <a:cubicBezTo>
                  <a:pt x="2878" y="10863"/>
                  <a:pt x="3967" y="9391"/>
                  <a:pt x="4971" y="7036"/>
                </a:cubicBezTo>
                <a:cubicBezTo>
                  <a:pt x="6018" y="4578"/>
                  <a:pt x="5896" y="2311"/>
                  <a:pt x="5705" y="1086"/>
                </a:cubicBezTo>
                <a:cubicBezTo>
                  <a:pt x="5650" y="844"/>
                  <a:pt x="5588" y="632"/>
                  <a:pt x="5527" y="451"/>
                </a:cubicBezTo>
                <a:cubicBezTo>
                  <a:pt x="5476" y="301"/>
                  <a:pt x="5424" y="171"/>
                  <a:pt x="5380" y="66"/>
                </a:cubicBezTo>
                <a:lnTo>
                  <a:pt x="5267" y="0"/>
                </a:lnTo>
                <a:close/>
              </a:path>
            </a:pathLst>
          </a:custGeom>
          <a:solidFill>
            <a:srgbClr val="D67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336;p36">
            <a:extLst>
              <a:ext uri="{FF2B5EF4-FFF2-40B4-BE49-F238E27FC236}">
                <a16:creationId xmlns:a16="http://schemas.microsoft.com/office/drawing/2014/main" id="{41822CE5-162D-5BF5-8CA2-D10032E0CE1A}"/>
              </a:ext>
            </a:extLst>
          </p:cNvPr>
          <p:cNvSpPr/>
          <p:nvPr/>
        </p:nvSpPr>
        <p:spPr>
          <a:xfrm>
            <a:off x="4383884" y="4585154"/>
            <a:ext cx="669457" cy="956103"/>
          </a:xfrm>
          <a:custGeom>
            <a:avLst/>
            <a:gdLst/>
            <a:ahLst/>
            <a:cxnLst/>
            <a:rect l="l" t="t" r="r" b="b"/>
            <a:pathLst>
              <a:path w="10491" h="14983" extrusionOk="0">
                <a:moveTo>
                  <a:pt x="8952" y="0"/>
                </a:moveTo>
                <a:cubicBezTo>
                  <a:pt x="8564" y="0"/>
                  <a:pt x="7365" y="58"/>
                  <a:pt x="6200" y="710"/>
                </a:cubicBezTo>
                <a:cubicBezTo>
                  <a:pt x="4783" y="1501"/>
                  <a:pt x="4312" y="2236"/>
                  <a:pt x="4326" y="2355"/>
                </a:cubicBezTo>
                <a:cubicBezTo>
                  <a:pt x="4886" y="7199"/>
                  <a:pt x="929" y="11824"/>
                  <a:pt x="86" y="12746"/>
                </a:cubicBezTo>
                <a:cubicBezTo>
                  <a:pt x="0" y="12839"/>
                  <a:pt x="8" y="12982"/>
                  <a:pt x="99" y="13070"/>
                </a:cubicBezTo>
                <a:lnTo>
                  <a:pt x="2080" y="14920"/>
                </a:lnTo>
                <a:cubicBezTo>
                  <a:pt x="2126" y="14963"/>
                  <a:pt x="2181" y="14982"/>
                  <a:pt x="2235" y="14982"/>
                </a:cubicBezTo>
                <a:cubicBezTo>
                  <a:pt x="2357" y="14982"/>
                  <a:pt x="2473" y="14884"/>
                  <a:pt x="2469" y="14740"/>
                </a:cubicBezTo>
                <a:lnTo>
                  <a:pt x="2417" y="13614"/>
                </a:lnTo>
                <a:cubicBezTo>
                  <a:pt x="2414" y="13528"/>
                  <a:pt x="2455" y="13450"/>
                  <a:pt x="2527" y="13405"/>
                </a:cubicBezTo>
                <a:cubicBezTo>
                  <a:pt x="2981" y="13129"/>
                  <a:pt x="4736" y="11975"/>
                  <a:pt x="7388" y="9165"/>
                </a:cubicBezTo>
                <a:cubicBezTo>
                  <a:pt x="10491" y="5875"/>
                  <a:pt x="9081" y="3"/>
                  <a:pt x="9081" y="3"/>
                </a:cubicBezTo>
                <a:cubicBezTo>
                  <a:pt x="9081" y="3"/>
                  <a:pt x="9035" y="0"/>
                  <a:pt x="8952" y="0"/>
                </a:cubicBezTo>
                <a:close/>
              </a:path>
            </a:pathLst>
          </a:custGeom>
          <a:solidFill>
            <a:srgbClr val="0F9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337;p36">
            <a:extLst>
              <a:ext uri="{FF2B5EF4-FFF2-40B4-BE49-F238E27FC236}">
                <a16:creationId xmlns:a16="http://schemas.microsoft.com/office/drawing/2014/main" id="{C8F0BAB7-A1DC-4CCD-A6EC-90D59843340D}"/>
              </a:ext>
            </a:extLst>
          </p:cNvPr>
          <p:cNvSpPr/>
          <p:nvPr/>
        </p:nvSpPr>
        <p:spPr>
          <a:xfrm>
            <a:off x="4133995" y="5074530"/>
            <a:ext cx="671882" cy="563656"/>
          </a:xfrm>
          <a:custGeom>
            <a:avLst/>
            <a:gdLst/>
            <a:ahLst/>
            <a:cxnLst/>
            <a:rect l="l" t="t" r="r" b="b"/>
            <a:pathLst>
              <a:path w="10529" h="8833" extrusionOk="0">
                <a:moveTo>
                  <a:pt x="6965" y="1"/>
                </a:moveTo>
                <a:cubicBezTo>
                  <a:pt x="6965" y="1"/>
                  <a:pt x="1" y="6258"/>
                  <a:pt x="3944" y="8515"/>
                </a:cubicBezTo>
                <a:cubicBezTo>
                  <a:pt x="4330" y="8735"/>
                  <a:pt x="4716" y="8833"/>
                  <a:pt x="5097" y="8833"/>
                </a:cubicBezTo>
                <a:cubicBezTo>
                  <a:pt x="7964" y="8833"/>
                  <a:pt x="10529" y="3302"/>
                  <a:pt x="10529" y="3302"/>
                </a:cubicBezTo>
                <a:cubicBezTo>
                  <a:pt x="10529" y="3302"/>
                  <a:pt x="7111" y="29"/>
                  <a:pt x="6965" y="1"/>
                </a:cubicBezTo>
                <a:close/>
              </a:path>
            </a:pathLst>
          </a:custGeom>
          <a:solidFill>
            <a:srgbClr val="FF9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338;p36">
            <a:extLst>
              <a:ext uri="{FF2B5EF4-FFF2-40B4-BE49-F238E27FC236}">
                <a16:creationId xmlns:a16="http://schemas.microsoft.com/office/drawing/2014/main" id="{9053041A-D64C-301B-B35C-5A49C4BE4BAD}"/>
              </a:ext>
            </a:extLst>
          </p:cNvPr>
          <p:cNvSpPr/>
          <p:nvPr/>
        </p:nvSpPr>
        <p:spPr>
          <a:xfrm>
            <a:off x="4998397" y="3229018"/>
            <a:ext cx="49072" cy="119393"/>
          </a:xfrm>
          <a:custGeom>
            <a:avLst/>
            <a:gdLst/>
            <a:ahLst/>
            <a:cxnLst/>
            <a:rect l="l" t="t" r="r" b="b"/>
            <a:pathLst>
              <a:path w="769" h="1871" extrusionOk="0">
                <a:moveTo>
                  <a:pt x="424" y="0"/>
                </a:moveTo>
                <a:cubicBezTo>
                  <a:pt x="254" y="0"/>
                  <a:pt x="109" y="142"/>
                  <a:pt x="92" y="326"/>
                </a:cubicBezTo>
                <a:lnTo>
                  <a:pt x="17" y="1490"/>
                </a:lnTo>
                <a:cubicBezTo>
                  <a:pt x="1" y="1681"/>
                  <a:pt x="137" y="1852"/>
                  <a:pt x="318" y="1870"/>
                </a:cubicBezTo>
                <a:cubicBezTo>
                  <a:pt x="325" y="1870"/>
                  <a:pt x="333" y="1870"/>
                  <a:pt x="341" y="1870"/>
                </a:cubicBezTo>
                <a:cubicBezTo>
                  <a:pt x="512" y="1870"/>
                  <a:pt x="660" y="1731"/>
                  <a:pt x="677" y="1545"/>
                </a:cubicBezTo>
                <a:lnTo>
                  <a:pt x="751" y="381"/>
                </a:lnTo>
                <a:cubicBezTo>
                  <a:pt x="768" y="186"/>
                  <a:pt x="632" y="16"/>
                  <a:pt x="451" y="2"/>
                </a:cubicBezTo>
                <a:cubicBezTo>
                  <a:pt x="442" y="1"/>
                  <a:pt x="433" y="0"/>
                  <a:pt x="424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339;p36">
            <a:extLst>
              <a:ext uri="{FF2B5EF4-FFF2-40B4-BE49-F238E27FC236}">
                <a16:creationId xmlns:a16="http://schemas.microsoft.com/office/drawing/2014/main" id="{F307D034-8F9B-FF66-BE41-8262928EBD6D}"/>
              </a:ext>
            </a:extLst>
          </p:cNvPr>
          <p:cNvSpPr/>
          <p:nvPr/>
        </p:nvSpPr>
        <p:spPr>
          <a:xfrm>
            <a:off x="5024560" y="3240951"/>
            <a:ext cx="85190" cy="109438"/>
          </a:xfrm>
          <a:custGeom>
            <a:avLst/>
            <a:gdLst/>
            <a:ahLst/>
            <a:cxnLst/>
            <a:rect l="l" t="t" r="r" b="b"/>
            <a:pathLst>
              <a:path w="1335" h="1715" extrusionOk="0">
                <a:moveTo>
                  <a:pt x="971" y="1"/>
                </a:moveTo>
                <a:cubicBezTo>
                  <a:pt x="852" y="1"/>
                  <a:pt x="733" y="66"/>
                  <a:pt x="666" y="180"/>
                </a:cubicBezTo>
                <a:lnTo>
                  <a:pt x="99" y="1201"/>
                </a:lnTo>
                <a:cubicBezTo>
                  <a:pt x="0" y="1368"/>
                  <a:pt x="48" y="1580"/>
                  <a:pt x="208" y="1672"/>
                </a:cubicBezTo>
                <a:cubicBezTo>
                  <a:pt x="258" y="1701"/>
                  <a:pt x="312" y="1715"/>
                  <a:pt x="366" y="1715"/>
                </a:cubicBezTo>
                <a:cubicBezTo>
                  <a:pt x="483" y="1715"/>
                  <a:pt x="601" y="1649"/>
                  <a:pt x="669" y="1532"/>
                </a:cubicBezTo>
                <a:lnTo>
                  <a:pt x="1236" y="515"/>
                </a:lnTo>
                <a:cubicBezTo>
                  <a:pt x="1335" y="347"/>
                  <a:pt x="1287" y="136"/>
                  <a:pt x="1130" y="44"/>
                </a:cubicBezTo>
                <a:cubicBezTo>
                  <a:pt x="1080" y="15"/>
                  <a:pt x="1026" y="1"/>
                  <a:pt x="971" y="1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340;p36">
            <a:extLst>
              <a:ext uri="{FF2B5EF4-FFF2-40B4-BE49-F238E27FC236}">
                <a16:creationId xmlns:a16="http://schemas.microsoft.com/office/drawing/2014/main" id="{EC44B187-86C1-59BC-BB32-862B93014E48}"/>
              </a:ext>
            </a:extLst>
          </p:cNvPr>
          <p:cNvSpPr/>
          <p:nvPr/>
        </p:nvSpPr>
        <p:spPr>
          <a:xfrm>
            <a:off x="5046064" y="3275218"/>
            <a:ext cx="100313" cy="96995"/>
          </a:xfrm>
          <a:custGeom>
            <a:avLst/>
            <a:gdLst/>
            <a:ahLst/>
            <a:cxnLst/>
            <a:rect l="l" t="t" r="r" b="b"/>
            <a:pathLst>
              <a:path w="1572" h="1520" extrusionOk="0">
                <a:moveTo>
                  <a:pt x="1217" y="1"/>
                </a:moveTo>
                <a:cubicBezTo>
                  <a:pt x="1126" y="1"/>
                  <a:pt x="1033" y="36"/>
                  <a:pt x="960" y="107"/>
                </a:cubicBezTo>
                <a:lnTo>
                  <a:pt x="148" y="944"/>
                </a:lnTo>
                <a:cubicBezTo>
                  <a:pt x="12" y="1080"/>
                  <a:pt x="1" y="1295"/>
                  <a:pt x="130" y="1425"/>
                </a:cubicBezTo>
                <a:cubicBezTo>
                  <a:pt x="194" y="1488"/>
                  <a:pt x="277" y="1520"/>
                  <a:pt x="362" y="1520"/>
                </a:cubicBezTo>
                <a:cubicBezTo>
                  <a:pt x="451" y="1520"/>
                  <a:pt x="542" y="1485"/>
                  <a:pt x="612" y="1415"/>
                </a:cubicBezTo>
                <a:lnTo>
                  <a:pt x="1428" y="579"/>
                </a:lnTo>
                <a:cubicBezTo>
                  <a:pt x="1564" y="438"/>
                  <a:pt x="1571" y="224"/>
                  <a:pt x="1445" y="94"/>
                </a:cubicBezTo>
                <a:cubicBezTo>
                  <a:pt x="1383" y="31"/>
                  <a:pt x="1301" y="1"/>
                  <a:pt x="1217" y="1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341;p36">
            <a:extLst>
              <a:ext uri="{FF2B5EF4-FFF2-40B4-BE49-F238E27FC236}">
                <a16:creationId xmlns:a16="http://schemas.microsoft.com/office/drawing/2014/main" id="{0C009026-B589-9170-009B-F4A9C921B95D}"/>
              </a:ext>
            </a:extLst>
          </p:cNvPr>
          <p:cNvSpPr/>
          <p:nvPr/>
        </p:nvSpPr>
        <p:spPr>
          <a:xfrm>
            <a:off x="5036046" y="3337052"/>
            <a:ext cx="120606" cy="65408"/>
          </a:xfrm>
          <a:custGeom>
            <a:avLst/>
            <a:gdLst/>
            <a:ahLst/>
            <a:cxnLst/>
            <a:rect l="l" t="t" r="r" b="b"/>
            <a:pathLst>
              <a:path w="1890" h="1025" extrusionOk="0">
                <a:moveTo>
                  <a:pt x="1510" y="0"/>
                </a:moveTo>
                <a:cubicBezTo>
                  <a:pt x="1475" y="0"/>
                  <a:pt x="1439" y="5"/>
                  <a:pt x="1404" y="16"/>
                </a:cubicBezTo>
                <a:lnTo>
                  <a:pt x="295" y="377"/>
                </a:lnTo>
                <a:cubicBezTo>
                  <a:pt x="107" y="432"/>
                  <a:pt x="1" y="620"/>
                  <a:pt x="52" y="794"/>
                </a:cubicBezTo>
                <a:cubicBezTo>
                  <a:pt x="97" y="935"/>
                  <a:pt x="232" y="1024"/>
                  <a:pt x="380" y="1024"/>
                </a:cubicBezTo>
                <a:cubicBezTo>
                  <a:pt x="415" y="1024"/>
                  <a:pt x="450" y="1019"/>
                  <a:pt x="486" y="1009"/>
                </a:cubicBezTo>
                <a:lnTo>
                  <a:pt x="1595" y="648"/>
                </a:lnTo>
                <a:cubicBezTo>
                  <a:pt x="1783" y="593"/>
                  <a:pt x="1889" y="405"/>
                  <a:pt x="1837" y="231"/>
                </a:cubicBezTo>
                <a:cubicBezTo>
                  <a:pt x="1793" y="90"/>
                  <a:pt x="1657" y="0"/>
                  <a:pt x="1510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342;p36">
            <a:extLst>
              <a:ext uri="{FF2B5EF4-FFF2-40B4-BE49-F238E27FC236}">
                <a16:creationId xmlns:a16="http://schemas.microsoft.com/office/drawing/2014/main" id="{8757D285-3011-497B-D90C-8C55D62B5948}"/>
              </a:ext>
            </a:extLst>
          </p:cNvPr>
          <p:cNvSpPr/>
          <p:nvPr/>
        </p:nvSpPr>
        <p:spPr>
          <a:xfrm>
            <a:off x="4926544" y="3277516"/>
            <a:ext cx="99356" cy="104270"/>
          </a:xfrm>
          <a:custGeom>
            <a:avLst/>
            <a:gdLst/>
            <a:ahLst/>
            <a:cxnLst/>
            <a:rect l="l" t="t" r="r" b="b"/>
            <a:pathLst>
              <a:path w="1557" h="1634" extrusionOk="0">
                <a:moveTo>
                  <a:pt x="439" y="1"/>
                </a:moveTo>
                <a:cubicBezTo>
                  <a:pt x="354" y="1"/>
                  <a:pt x="269" y="28"/>
                  <a:pt x="198" y="85"/>
                </a:cubicBezTo>
                <a:cubicBezTo>
                  <a:pt x="27" y="218"/>
                  <a:pt x="0" y="461"/>
                  <a:pt x="133" y="628"/>
                </a:cubicBezTo>
                <a:lnTo>
                  <a:pt x="812" y="1485"/>
                </a:lnTo>
                <a:cubicBezTo>
                  <a:pt x="889" y="1583"/>
                  <a:pt x="1003" y="1634"/>
                  <a:pt x="1118" y="1634"/>
                </a:cubicBezTo>
                <a:cubicBezTo>
                  <a:pt x="1203" y="1634"/>
                  <a:pt x="1288" y="1606"/>
                  <a:pt x="1359" y="1549"/>
                </a:cubicBezTo>
                <a:cubicBezTo>
                  <a:pt x="1526" y="1417"/>
                  <a:pt x="1557" y="1171"/>
                  <a:pt x="1423" y="1003"/>
                </a:cubicBezTo>
                <a:lnTo>
                  <a:pt x="741" y="147"/>
                </a:lnTo>
                <a:cubicBezTo>
                  <a:pt x="664" y="51"/>
                  <a:pt x="552" y="1"/>
                  <a:pt x="439" y="1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343;p36">
            <a:extLst>
              <a:ext uri="{FF2B5EF4-FFF2-40B4-BE49-F238E27FC236}">
                <a16:creationId xmlns:a16="http://schemas.microsoft.com/office/drawing/2014/main" id="{EDAB56B5-7DB2-7BCA-05DC-7192522D90F8}"/>
              </a:ext>
            </a:extLst>
          </p:cNvPr>
          <p:cNvSpPr/>
          <p:nvPr/>
        </p:nvSpPr>
        <p:spPr>
          <a:xfrm>
            <a:off x="4953983" y="3297361"/>
            <a:ext cx="156660" cy="124179"/>
          </a:xfrm>
          <a:custGeom>
            <a:avLst/>
            <a:gdLst/>
            <a:ahLst/>
            <a:cxnLst/>
            <a:rect l="l" t="t" r="r" b="b"/>
            <a:pathLst>
              <a:path w="2455" h="1946" extrusionOk="0">
                <a:moveTo>
                  <a:pt x="1108" y="0"/>
                </a:moveTo>
                <a:cubicBezTo>
                  <a:pt x="963" y="0"/>
                  <a:pt x="821" y="53"/>
                  <a:pt x="710" y="153"/>
                </a:cubicBezTo>
                <a:lnTo>
                  <a:pt x="270" y="553"/>
                </a:lnTo>
                <a:cubicBezTo>
                  <a:pt x="205" y="614"/>
                  <a:pt x="150" y="689"/>
                  <a:pt x="119" y="771"/>
                </a:cubicBezTo>
                <a:cubicBezTo>
                  <a:pt x="0" y="1075"/>
                  <a:pt x="147" y="1420"/>
                  <a:pt x="451" y="1539"/>
                </a:cubicBezTo>
                <a:lnTo>
                  <a:pt x="1373" y="1905"/>
                </a:lnTo>
                <a:cubicBezTo>
                  <a:pt x="1443" y="1932"/>
                  <a:pt x="1516" y="1945"/>
                  <a:pt x="1588" y="1945"/>
                </a:cubicBezTo>
                <a:cubicBezTo>
                  <a:pt x="1824" y="1945"/>
                  <a:pt x="2048" y="1803"/>
                  <a:pt x="2140" y="1569"/>
                </a:cubicBezTo>
                <a:lnTo>
                  <a:pt x="2335" y="1075"/>
                </a:lnTo>
                <a:cubicBezTo>
                  <a:pt x="2454" y="771"/>
                  <a:pt x="2307" y="430"/>
                  <a:pt x="2003" y="310"/>
                </a:cubicBezTo>
                <a:lnTo>
                  <a:pt x="1324" y="41"/>
                </a:lnTo>
                <a:cubicBezTo>
                  <a:pt x="1254" y="13"/>
                  <a:pt x="1180" y="0"/>
                  <a:pt x="1108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1344;p36">
            <a:extLst>
              <a:ext uri="{FF2B5EF4-FFF2-40B4-BE49-F238E27FC236}">
                <a16:creationId xmlns:a16="http://schemas.microsoft.com/office/drawing/2014/main" id="{57DEC934-1B2B-E49F-D6CF-E2895AD19273}"/>
              </a:ext>
            </a:extLst>
          </p:cNvPr>
          <p:cNvSpPr/>
          <p:nvPr/>
        </p:nvSpPr>
        <p:spPr>
          <a:xfrm>
            <a:off x="3878299" y="3172225"/>
            <a:ext cx="1102106" cy="967461"/>
          </a:xfrm>
          <a:custGeom>
            <a:avLst/>
            <a:gdLst/>
            <a:ahLst/>
            <a:cxnLst/>
            <a:rect l="l" t="t" r="r" b="b"/>
            <a:pathLst>
              <a:path w="17271" h="15161" extrusionOk="0">
                <a:moveTo>
                  <a:pt x="9315" y="1"/>
                </a:moveTo>
                <a:cubicBezTo>
                  <a:pt x="3965" y="1"/>
                  <a:pt x="632" y="6435"/>
                  <a:pt x="3226" y="8716"/>
                </a:cubicBezTo>
                <a:lnTo>
                  <a:pt x="3179" y="8692"/>
                </a:lnTo>
                <a:cubicBezTo>
                  <a:pt x="3179" y="8692"/>
                  <a:pt x="2550" y="8315"/>
                  <a:pt x="1877" y="8315"/>
                </a:cubicBezTo>
                <a:cubicBezTo>
                  <a:pt x="1312" y="8315"/>
                  <a:pt x="716" y="8580"/>
                  <a:pt x="434" y="9555"/>
                </a:cubicBezTo>
                <a:cubicBezTo>
                  <a:pt x="1" y="11051"/>
                  <a:pt x="1062" y="11600"/>
                  <a:pt x="2568" y="11621"/>
                </a:cubicBezTo>
                <a:cubicBezTo>
                  <a:pt x="3100" y="11628"/>
                  <a:pt x="4008" y="11843"/>
                  <a:pt x="4462" y="11956"/>
                </a:cubicBezTo>
                <a:cubicBezTo>
                  <a:pt x="5869" y="12293"/>
                  <a:pt x="7165" y="12352"/>
                  <a:pt x="7931" y="13471"/>
                </a:cubicBezTo>
                <a:lnTo>
                  <a:pt x="8139" y="14304"/>
                </a:lnTo>
                <a:lnTo>
                  <a:pt x="9777" y="15161"/>
                </a:lnTo>
                <a:lnTo>
                  <a:pt x="10784" y="13983"/>
                </a:lnTo>
                <a:cubicBezTo>
                  <a:pt x="10784" y="13983"/>
                  <a:pt x="10289" y="13393"/>
                  <a:pt x="11156" y="13154"/>
                </a:cubicBezTo>
                <a:cubicBezTo>
                  <a:pt x="12191" y="12870"/>
                  <a:pt x="17270" y="10552"/>
                  <a:pt x="16993" y="8487"/>
                </a:cubicBezTo>
                <a:cubicBezTo>
                  <a:pt x="16721" y="6446"/>
                  <a:pt x="15642" y="7357"/>
                  <a:pt x="15922" y="5575"/>
                </a:cubicBezTo>
                <a:cubicBezTo>
                  <a:pt x="16202" y="3793"/>
                  <a:pt x="15884" y="715"/>
                  <a:pt x="10091" y="45"/>
                </a:cubicBezTo>
                <a:cubicBezTo>
                  <a:pt x="9828" y="15"/>
                  <a:pt x="9570" y="1"/>
                  <a:pt x="9315" y="1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1345;p36">
            <a:extLst>
              <a:ext uri="{FF2B5EF4-FFF2-40B4-BE49-F238E27FC236}">
                <a16:creationId xmlns:a16="http://schemas.microsoft.com/office/drawing/2014/main" id="{5537EDFC-3AE8-EB98-DCC4-E6B7A3D7B9A7}"/>
              </a:ext>
            </a:extLst>
          </p:cNvPr>
          <p:cNvSpPr/>
          <p:nvPr/>
        </p:nvSpPr>
        <p:spPr>
          <a:xfrm>
            <a:off x="4369782" y="4022395"/>
            <a:ext cx="196734" cy="134708"/>
          </a:xfrm>
          <a:custGeom>
            <a:avLst/>
            <a:gdLst/>
            <a:ahLst/>
            <a:cxnLst/>
            <a:rect l="l" t="t" r="r" b="b"/>
            <a:pathLst>
              <a:path w="3083" h="2111" extrusionOk="0">
                <a:moveTo>
                  <a:pt x="2" y="1"/>
                </a:moveTo>
                <a:cubicBezTo>
                  <a:pt x="1" y="1"/>
                  <a:pt x="1" y="1"/>
                  <a:pt x="0" y="1"/>
                </a:cubicBezTo>
                <a:lnTo>
                  <a:pt x="106" y="1254"/>
                </a:lnTo>
                <a:lnTo>
                  <a:pt x="2031" y="2111"/>
                </a:lnTo>
                <a:lnTo>
                  <a:pt x="3082" y="660"/>
                </a:lnTo>
                <a:lnTo>
                  <a:pt x="3082" y="660"/>
                </a:lnTo>
                <a:cubicBezTo>
                  <a:pt x="3082" y="661"/>
                  <a:pt x="2140" y="1623"/>
                  <a:pt x="2031" y="1674"/>
                </a:cubicBezTo>
                <a:cubicBezTo>
                  <a:pt x="2028" y="1675"/>
                  <a:pt x="2024" y="1676"/>
                  <a:pt x="2019" y="1676"/>
                </a:cubicBezTo>
                <a:cubicBezTo>
                  <a:pt x="1853" y="1676"/>
                  <a:pt x="741" y="869"/>
                  <a:pt x="741" y="869"/>
                </a:cubicBezTo>
                <a:cubicBezTo>
                  <a:pt x="741" y="869"/>
                  <a:pt x="119" y="1"/>
                  <a:pt x="2" y="1"/>
                </a:cubicBezTo>
                <a:close/>
              </a:path>
            </a:pathLst>
          </a:custGeom>
          <a:solidFill>
            <a:srgbClr val="EA9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1346;p36">
            <a:extLst>
              <a:ext uri="{FF2B5EF4-FFF2-40B4-BE49-F238E27FC236}">
                <a16:creationId xmlns:a16="http://schemas.microsoft.com/office/drawing/2014/main" id="{BBC86B32-7A07-6014-3408-AA9479C60179}"/>
              </a:ext>
            </a:extLst>
          </p:cNvPr>
          <p:cNvSpPr/>
          <p:nvPr/>
        </p:nvSpPr>
        <p:spPr>
          <a:xfrm>
            <a:off x="4475136" y="3218617"/>
            <a:ext cx="342290" cy="186588"/>
          </a:xfrm>
          <a:custGeom>
            <a:avLst/>
            <a:gdLst/>
            <a:ahLst/>
            <a:cxnLst/>
            <a:rect l="l" t="t" r="r" b="b"/>
            <a:pathLst>
              <a:path w="5364" h="2924" extrusionOk="0">
                <a:moveTo>
                  <a:pt x="38" y="1"/>
                </a:moveTo>
                <a:cubicBezTo>
                  <a:pt x="24" y="1"/>
                  <a:pt x="11" y="1"/>
                  <a:pt x="1" y="5"/>
                </a:cubicBezTo>
                <a:cubicBezTo>
                  <a:pt x="76" y="237"/>
                  <a:pt x="342" y="790"/>
                  <a:pt x="1247" y="1001"/>
                </a:cubicBezTo>
                <a:cubicBezTo>
                  <a:pt x="2268" y="1237"/>
                  <a:pt x="4360" y="2028"/>
                  <a:pt x="5272" y="2923"/>
                </a:cubicBezTo>
                <a:cubicBezTo>
                  <a:pt x="5302" y="2920"/>
                  <a:pt x="5333" y="2913"/>
                  <a:pt x="5364" y="2909"/>
                </a:cubicBezTo>
                <a:cubicBezTo>
                  <a:pt x="5015" y="2384"/>
                  <a:pt x="4589" y="1930"/>
                  <a:pt x="4084" y="1694"/>
                </a:cubicBezTo>
                <a:cubicBezTo>
                  <a:pt x="2564" y="991"/>
                  <a:pt x="762" y="349"/>
                  <a:pt x="97" y="15"/>
                </a:cubicBezTo>
                <a:cubicBezTo>
                  <a:pt x="76" y="5"/>
                  <a:pt x="56" y="1"/>
                  <a:pt x="38" y="1"/>
                </a:cubicBezTo>
                <a:close/>
              </a:path>
            </a:pathLst>
          </a:custGeom>
          <a:solidFill>
            <a:srgbClr val="F2A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347;p36">
            <a:extLst>
              <a:ext uri="{FF2B5EF4-FFF2-40B4-BE49-F238E27FC236}">
                <a16:creationId xmlns:a16="http://schemas.microsoft.com/office/drawing/2014/main" id="{B4133927-DFAA-19C7-8E43-FC771866F295}"/>
              </a:ext>
            </a:extLst>
          </p:cNvPr>
          <p:cNvSpPr/>
          <p:nvPr/>
        </p:nvSpPr>
        <p:spPr>
          <a:xfrm>
            <a:off x="3976379" y="3762105"/>
            <a:ext cx="122010" cy="70449"/>
          </a:xfrm>
          <a:custGeom>
            <a:avLst/>
            <a:gdLst/>
            <a:ahLst/>
            <a:cxnLst/>
            <a:rect l="l" t="t" r="r" b="b"/>
            <a:pathLst>
              <a:path w="1912" h="1104" extrusionOk="0">
                <a:moveTo>
                  <a:pt x="849" y="0"/>
                </a:moveTo>
                <a:cubicBezTo>
                  <a:pt x="792" y="0"/>
                  <a:pt x="735" y="5"/>
                  <a:pt x="679" y="15"/>
                </a:cubicBezTo>
                <a:cubicBezTo>
                  <a:pt x="560" y="45"/>
                  <a:pt x="451" y="100"/>
                  <a:pt x="355" y="172"/>
                </a:cubicBezTo>
                <a:cubicBezTo>
                  <a:pt x="262" y="247"/>
                  <a:pt x="188" y="336"/>
                  <a:pt x="130" y="434"/>
                </a:cubicBezTo>
                <a:cubicBezTo>
                  <a:pt x="71" y="530"/>
                  <a:pt x="24" y="632"/>
                  <a:pt x="0" y="741"/>
                </a:cubicBezTo>
                <a:lnTo>
                  <a:pt x="13" y="746"/>
                </a:lnTo>
                <a:cubicBezTo>
                  <a:pt x="95" y="547"/>
                  <a:pt x="225" y="363"/>
                  <a:pt x="402" y="240"/>
                </a:cubicBezTo>
                <a:cubicBezTo>
                  <a:pt x="492" y="179"/>
                  <a:pt x="590" y="138"/>
                  <a:pt x="696" y="117"/>
                </a:cubicBezTo>
                <a:cubicBezTo>
                  <a:pt x="742" y="113"/>
                  <a:pt x="787" y="109"/>
                  <a:pt x="833" y="109"/>
                </a:cubicBezTo>
                <a:cubicBezTo>
                  <a:pt x="895" y="109"/>
                  <a:pt x="956" y="115"/>
                  <a:pt x="1017" y="131"/>
                </a:cubicBezTo>
                <a:cubicBezTo>
                  <a:pt x="1225" y="179"/>
                  <a:pt x="1430" y="274"/>
                  <a:pt x="1584" y="424"/>
                </a:cubicBezTo>
                <a:cubicBezTo>
                  <a:pt x="1659" y="500"/>
                  <a:pt x="1721" y="592"/>
                  <a:pt x="1757" y="691"/>
                </a:cubicBezTo>
                <a:cubicBezTo>
                  <a:pt x="1778" y="738"/>
                  <a:pt x="1792" y="793"/>
                  <a:pt x="1798" y="844"/>
                </a:cubicBezTo>
                <a:cubicBezTo>
                  <a:pt x="1802" y="872"/>
                  <a:pt x="1806" y="899"/>
                  <a:pt x="1806" y="926"/>
                </a:cubicBezTo>
                <a:cubicBezTo>
                  <a:pt x="1806" y="943"/>
                  <a:pt x="1800" y="973"/>
                  <a:pt x="1797" y="988"/>
                </a:cubicBezTo>
                <a:lnTo>
                  <a:pt x="1797" y="988"/>
                </a:lnTo>
                <a:cubicBezTo>
                  <a:pt x="1693" y="873"/>
                  <a:pt x="1562" y="781"/>
                  <a:pt x="1417" y="728"/>
                </a:cubicBezTo>
                <a:cubicBezTo>
                  <a:pt x="1341" y="700"/>
                  <a:pt x="1263" y="691"/>
                  <a:pt x="1181" y="691"/>
                </a:cubicBezTo>
                <a:cubicBezTo>
                  <a:pt x="1102" y="691"/>
                  <a:pt x="1024" y="714"/>
                  <a:pt x="949" y="738"/>
                </a:cubicBezTo>
                <a:lnTo>
                  <a:pt x="955" y="749"/>
                </a:lnTo>
                <a:cubicBezTo>
                  <a:pt x="1012" y="741"/>
                  <a:pt x="1070" y="731"/>
                  <a:pt x="1128" y="731"/>
                </a:cubicBezTo>
                <a:cubicBezTo>
                  <a:pt x="1147" y="731"/>
                  <a:pt x="1165" y="732"/>
                  <a:pt x="1184" y="735"/>
                </a:cubicBezTo>
                <a:cubicBezTo>
                  <a:pt x="1256" y="741"/>
                  <a:pt x="1327" y="762"/>
                  <a:pt x="1396" y="793"/>
                </a:cubicBezTo>
                <a:cubicBezTo>
                  <a:pt x="1461" y="820"/>
                  <a:pt x="1522" y="861"/>
                  <a:pt x="1580" y="905"/>
                </a:cubicBezTo>
                <a:cubicBezTo>
                  <a:pt x="1635" y="950"/>
                  <a:pt x="1689" y="1008"/>
                  <a:pt x="1727" y="1059"/>
                </a:cubicBezTo>
                <a:lnTo>
                  <a:pt x="1757" y="1104"/>
                </a:lnTo>
                <a:lnTo>
                  <a:pt x="1819" y="1090"/>
                </a:lnTo>
                <a:cubicBezTo>
                  <a:pt x="1839" y="1086"/>
                  <a:pt x="1867" y="1066"/>
                  <a:pt x="1874" y="1056"/>
                </a:cubicBezTo>
                <a:cubicBezTo>
                  <a:pt x="1877" y="1049"/>
                  <a:pt x="1884" y="1042"/>
                  <a:pt x="1888" y="1036"/>
                </a:cubicBezTo>
                <a:cubicBezTo>
                  <a:pt x="1894" y="1025"/>
                  <a:pt x="1894" y="1022"/>
                  <a:pt x="1897" y="1012"/>
                </a:cubicBezTo>
                <a:cubicBezTo>
                  <a:pt x="1901" y="1001"/>
                  <a:pt x="1905" y="987"/>
                  <a:pt x="1905" y="981"/>
                </a:cubicBezTo>
                <a:cubicBezTo>
                  <a:pt x="1908" y="960"/>
                  <a:pt x="1911" y="943"/>
                  <a:pt x="1911" y="926"/>
                </a:cubicBezTo>
                <a:cubicBezTo>
                  <a:pt x="1911" y="892"/>
                  <a:pt x="1911" y="861"/>
                  <a:pt x="1908" y="831"/>
                </a:cubicBezTo>
                <a:cubicBezTo>
                  <a:pt x="1897" y="769"/>
                  <a:pt x="1884" y="708"/>
                  <a:pt x="1864" y="650"/>
                </a:cubicBezTo>
                <a:cubicBezTo>
                  <a:pt x="1819" y="533"/>
                  <a:pt x="1754" y="428"/>
                  <a:pt x="1669" y="339"/>
                </a:cubicBezTo>
                <a:cubicBezTo>
                  <a:pt x="1584" y="250"/>
                  <a:pt x="1485" y="179"/>
                  <a:pt x="1376" y="131"/>
                </a:cubicBezTo>
                <a:cubicBezTo>
                  <a:pt x="1266" y="79"/>
                  <a:pt x="1160" y="42"/>
                  <a:pt x="1041" y="21"/>
                </a:cubicBezTo>
                <a:cubicBezTo>
                  <a:pt x="979" y="7"/>
                  <a:pt x="914" y="0"/>
                  <a:pt x="849" y="0"/>
                </a:cubicBezTo>
                <a:close/>
              </a:path>
            </a:pathLst>
          </a:custGeom>
          <a:solidFill>
            <a:srgbClr val="C67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348;p36">
            <a:extLst>
              <a:ext uri="{FF2B5EF4-FFF2-40B4-BE49-F238E27FC236}">
                <a16:creationId xmlns:a16="http://schemas.microsoft.com/office/drawing/2014/main" id="{30561611-A047-763C-79F8-CAFFAA4FA042}"/>
              </a:ext>
            </a:extLst>
          </p:cNvPr>
          <p:cNvSpPr/>
          <p:nvPr/>
        </p:nvSpPr>
        <p:spPr>
          <a:xfrm>
            <a:off x="4267363" y="3604042"/>
            <a:ext cx="122073" cy="101143"/>
          </a:xfrm>
          <a:custGeom>
            <a:avLst/>
            <a:gdLst/>
            <a:ahLst/>
            <a:cxnLst/>
            <a:rect l="l" t="t" r="r" b="b"/>
            <a:pathLst>
              <a:path w="1913" h="1585" extrusionOk="0">
                <a:moveTo>
                  <a:pt x="1060" y="0"/>
                </a:moveTo>
                <a:cubicBezTo>
                  <a:pt x="892" y="0"/>
                  <a:pt x="723" y="47"/>
                  <a:pt x="581" y="122"/>
                </a:cubicBezTo>
                <a:cubicBezTo>
                  <a:pt x="515" y="154"/>
                  <a:pt x="461" y="201"/>
                  <a:pt x="403" y="245"/>
                </a:cubicBezTo>
                <a:cubicBezTo>
                  <a:pt x="376" y="266"/>
                  <a:pt x="348" y="294"/>
                  <a:pt x="325" y="317"/>
                </a:cubicBezTo>
                <a:cubicBezTo>
                  <a:pt x="298" y="341"/>
                  <a:pt x="270" y="368"/>
                  <a:pt x="249" y="399"/>
                </a:cubicBezTo>
                <a:cubicBezTo>
                  <a:pt x="157" y="508"/>
                  <a:pt x="82" y="638"/>
                  <a:pt x="48" y="775"/>
                </a:cubicBezTo>
                <a:cubicBezTo>
                  <a:pt x="14" y="915"/>
                  <a:pt x="0" y="1055"/>
                  <a:pt x="3" y="1191"/>
                </a:cubicBezTo>
                <a:cubicBezTo>
                  <a:pt x="17" y="1324"/>
                  <a:pt x="41" y="1461"/>
                  <a:pt x="89" y="1584"/>
                </a:cubicBezTo>
                <a:lnTo>
                  <a:pt x="99" y="1584"/>
                </a:lnTo>
                <a:cubicBezTo>
                  <a:pt x="55" y="1324"/>
                  <a:pt x="55" y="1055"/>
                  <a:pt x="140" y="809"/>
                </a:cubicBezTo>
                <a:cubicBezTo>
                  <a:pt x="225" y="560"/>
                  <a:pt x="410" y="351"/>
                  <a:pt x="642" y="232"/>
                </a:cubicBezTo>
                <a:cubicBezTo>
                  <a:pt x="773" y="155"/>
                  <a:pt x="927" y="112"/>
                  <a:pt x="1080" y="112"/>
                </a:cubicBezTo>
                <a:cubicBezTo>
                  <a:pt x="1186" y="112"/>
                  <a:pt x="1292" y="133"/>
                  <a:pt x="1390" y="177"/>
                </a:cubicBezTo>
                <a:cubicBezTo>
                  <a:pt x="1626" y="283"/>
                  <a:pt x="1816" y="494"/>
                  <a:pt x="1898" y="740"/>
                </a:cubicBezTo>
                <a:lnTo>
                  <a:pt x="1912" y="737"/>
                </a:lnTo>
                <a:cubicBezTo>
                  <a:pt x="1895" y="601"/>
                  <a:pt x="1826" y="478"/>
                  <a:pt x="1748" y="362"/>
                </a:cubicBezTo>
                <a:cubicBezTo>
                  <a:pt x="1667" y="253"/>
                  <a:pt x="1557" y="157"/>
                  <a:pt x="1427" y="89"/>
                </a:cubicBezTo>
                <a:cubicBezTo>
                  <a:pt x="1314" y="27"/>
                  <a:pt x="1187" y="0"/>
                  <a:pt x="1060" y="0"/>
                </a:cubicBezTo>
                <a:close/>
              </a:path>
            </a:pathLst>
          </a:custGeom>
          <a:solidFill>
            <a:srgbClr val="5645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1349;p36">
            <a:extLst>
              <a:ext uri="{FF2B5EF4-FFF2-40B4-BE49-F238E27FC236}">
                <a16:creationId xmlns:a16="http://schemas.microsoft.com/office/drawing/2014/main" id="{5C2FA69C-B6F6-F892-8967-42A017BA8886}"/>
              </a:ext>
            </a:extLst>
          </p:cNvPr>
          <p:cNvSpPr/>
          <p:nvPr/>
        </p:nvSpPr>
        <p:spPr>
          <a:xfrm>
            <a:off x="4763567" y="3537103"/>
            <a:ext cx="101781" cy="65216"/>
          </a:xfrm>
          <a:custGeom>
            <a:avLst/>
            <a:gdLst/>
            <a:ahLst/>
            <a:cxnLst/>
            <a:rect l="l" t="t" r="r" b="b"/>
            <a:pathLst>
              <a:path w="1595" h="1022" extrusionOk="0">
                <a:moveTo>
                  <a:pt x="844" y="4"/>
                </a:moveTo>
                <a:cubicBezTo>
                  <a:pt x="789" y="7"/>
                  <a:pt x="735" y="15"/>
                  <a:pt x="676" y="21"/>
                </a:cubicBezTo>
                <a:cubicBezTo>
                  <a:pt x="568" y="45"/>
                  <a:pt x="458" y="76"/>
                  <a:pt x="355" y="134"/>
                </a:cubicBezTo>
                <a:cubicBezTo>
                  <a:pt x="253" y="188"/>
                  <a:pt x="161" y="270"/>
                  <a:pt x="100" y="373"/>
                </a:cubicBezTo>
                <a:cubicBezTo>
                  <a:pt x="38" y="472"/>
                  <a:pt x="7" y="588"/>
                  <a:pt x="4" y="697"/>
                </a:cubicBezTo>
                <a:cubicBezTo>
                  <a:pt x="1" y="806"/>
                  <a:pt x="18" y="919"/>
                  <a:pt x="45" y="1011"/>
                </a:cubicBezTo>
                <a:lnTo>
                  <a:pt x="48" y="1018"/>
                </a:lnTo>
                <a:cubicBezTo>
                  <a:pt x="48" y="1022"/>
                  <a:pt x="48" y="1022"/>
                  <a:pt x="51" y="1022"/>
                </a:cubicBezTo>
                <a:cubicBezTo>
                  <a:pt x="55" y="1022"/>
                  <a:pt x="55" y="1022"/>
                  <a:pt x="55" y="1018"/>
                </a:cubicBezTo>
                <a:cubicBezTo>
                  <a:pt x="59" y="908"/>
                  <a:pt x="48" y="810"/>
                  <a:pt x="69" y="708"/>
                </a:cubicBezTo>
                <a:cubicBezTo>
                  <a:pt x="86" y="609"/>
                  <a:pt x="120" y="513"/>
                  <a:pt x="182" y="431"/>
                </a:cubicBezTo>
                <a:cubicBezTo>
                  <a:pt x="301" y="264"/>
                  <a:pt x="502" y="178"/>
                  <a:pt x="700" y="144"/>
                </a:cubicBezTo>
                <a:cubicBezTo>
                  <a:pt x="763" y="131"/>
                  <a:pt x="828" y="124"/>
                  <a:pt x="892" y="124"/>
                </a:cubicBezTo>
                <a:cubicBezTo>
                  <a:pt x="1032" y="124"/>
                  <a:pt x="1170" y="157"/>
                  <a:pt x="1284" y="237"/>
                </a:cubicBezTo>
                <a:cubicBezTo>
                  <a:pt x="1452" y="352"/>
                  <a:pt x="1543" y="554"/>
                  <a:pt x="1574" y="755"/>
                </a:cubicBezTo>
                <a:cubicBezTo>
                  <a:pt x="1574" y="755"/>
                  <a:pt x="1574" y="759"/>
                  <a:pt x="1578" y="759"/>
                </a:cubicBezTo>
                <a:cubicBezTo>
                  <a:pt x="1581" y="759"/>
                  <a:pt x="1584" y="755"/>
                  <a:pt x="1584" y="752"/>
                </a:cubicBezTo>
                <a:cubicBezTo>
                  <a:pt x="1595" y="646"/>
                  <a:pt x="1574" y="540"/>
                  <a:pt x="1537" y="434"/>
                </a:cubicBezTo>
                <a:cubicBezTo>
                  <a:pt x="1496" y="332"/>
                  <a:pt x="1431" y="233"/>
                  <a:pt x="1338" y="158"/>
                </a:cubicBezTo>
                <a:cubicBezTo>
                  <a:pt x="1250" y="83"/>
                  <a:pt x="1134" y="32"/>
                  <a:pt x="1018" y="15"/>
                </a:cubicBezTo>
                <a:cubicBezTo>
                  <a:pt x="960" y="1"/>
                  <a:pt x="902" y="7"/>
                  <a:pt x="844" y="4"/>
                </a:cubicBezTo>
                <a:close/>
              </a:path>
            </a:pathLst>
          </a:custGeom>
          <a:solidFill>
            <a:srgbClr val="5645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1350;p36">
            <a:extLst>
              <a:ext uri="{FF2B5EF4-FFF2-40B4-BE49-F238E27FC236}">
                <a16:creationId xmlns:a16="http://schemas.microsoft.com/office/drawing/2014/main" id="{DD564C8F-5300-15A6-1137-B95774F14C2E}"/>
              </a:ext>
            </a:extLst>
          </p:cNvPr>
          <p:cNvSpPr/>
          <p:nvPr/>
        </p:nvSpPr>
        <p:spPr>
          <a:xfrm>
            <a:off x="4622606" y="3583303"/>
            <a:ext cx="70896" cy="72810"/>
          </a:xfrm>
          <a:custGeom>
            <a:avLst/>
            <a:gdLst/>
            <a:ahLst/>
            <a:cxnLst/>
            <a:rect l="l" t="t" r="r" b="b"/>
            <a:pathLst>
              <a:path w="1111" h="1141" extrusionOk="0">
                <a:moveTo>
                  <a:pt x="15" y="0"/>
                </a:moveTo>
                <a:lnTo>
                  <a:pt x="1" y="4"/>
                </a:lnTo>
                <a:cubicBezTo>
                  <a:pt x="4" y="93"/>
                  <a:pt x="11" y="181"/>
                  <a:pt x="48" y="270"/>
                </a:cubicBezTo>
                <a:cubicBezTo>
                  <a:pt x="66" y="311"/>
                  <a:pt x="97" y="359"/>
                  <a:pt x="155" y="373"/>
                </a:cubicBezTo>
                <a:cubicBezTo>
                  <a:pt x="163" y="374"/>
                  <a:pt x="171" y="374"/>
                  <a:pt x="179" y="374"/>
                </a:cubicBezTo>
                <a:cubicBezTo>
                  <a:pt x="223" y="374"/>
                  <a:pt x="260" y="361"/>
                  <a:pt x="298" y="352"/>
                </a:cubicBezTo>
                <a:cubicBezTo>
                  <a:pt x="438" y="306"/>
                  <a:pt x="581" y="246"/>
                  <a:pt x="714" y="246"/>
                </a:cubicBezTo>
                <a:cubicBezTo>
                  <a:pt x="740" y="246"/>
                  <a:pt x="765" y="248"/>
                  <a:pt x="790" y="253"/>
                </a:cubicBezTo>
                <a:cubicBezTo>
                  <a:pt x="861" y="274"/>
                  <a:pt x="923" y="321"/>
                  <a:pt x="950" y="386"/>
                </a:cubicBezTo>
                <a:cubicBezTo>
                  <a:pt x="977" y="451"/>
                  <a:pt x="981" y="533"/>
                  <a:pt x="977" y="615"/>
                </a:cubicBezTo>
                <a:cubicBezTo>
                  <a:pt x="977" y="696"/>
                  <a:pt x="963" y="783"/>
                  <a:pt x="954" y="868"/>
                </a:cubicBezTo>
                <a:lnTo>
                  <a:pt x="929" y="1000"/>
                </a:lnTo>
                <a:lnTo>
                  <a:pt x="923" y="1065"/>
                </a:lnTo>
                <a:lnTo>
                  <a:pt x="916" y="1100"/>
                </a:lnTo>
                <a:lnTo>
                  <a:pt x="916" y="1117"/>
                </a:lnTo>
                <a:cubicBezTo>
                  <a:pt x="916" y="1120"/>
                  <a:pt x="919" y="1123"/>
                  <a:pt x="919" y="1127"/>
                </a:cubicBezTo>
                <a:cubicBezTo>
                  <a:pt x="919" y="1131"/>
                  <a:pt x="923" y="1141"/>
                  <a:pt x="933" y="1141"/>
                </a:cubicBezTo>
                <a:lnTo>
                  <a:pt x="929" y="1127"/>
                </a:lnTo>
                <a:lnTo>
                  <a:pt x="929" y="1127"/>
                </a:lnTo>
                <a:cubicBezTo>
                  <a:pt x="930" y="1127"/>
                  <a:pt x="931" y="1127"/>
                  <a:pt x="931" y="1127"/>
                </a:cubicBezTo>
                <a:cubicBezTo>
                  <a:pt x="937" y="1127"/>
                  <a:pt x="937" y="1113"/>
                  <a:pt x="943" y="1106"/>
                </a:cubicBezTo>
                <a:lnTo>
                  <a:pt x="957" y="1076"/>
                </a:lnTo>
                <a:lnTo>
                  <a:pt x="984" y="1014"/>
                </a:lnTo>
                <a:cubicBezTo>
                  <a:pt x="1004" y="973"/>
                  <a:pt x="1022" y="932"/>
                  <a:pt x="1036" y="891"/>
                </a:cubicBezTo>
                <a:cubicBezTo>
                  <a:pt x="1069" y="806"/>
                  <a:pt x="1093" y="717"/>
                  <a:pt x="1104" y="622"/>
                </a:cubicBezTo>
                <a:cubicBezTo>
                  <a:pt x="1110" y="529"/>
                  <a:pt x="1110" y="427"/>
                  <a:pt x="1059" y="332"/>
                </a:cubicBezTo>
                <a:cubicBezTo>
                  <a:pt x="1008" y="233"/>
                  <a:pt x="909" y="171"/>
                  <a:pt x="806" y="154"/>
                </a:cubicBezTo>
                <a:cubicBezTo>
                  <a:pt x="787" y="152"/>
                  <a:pt x="768" y="151"/>
                  <a:pt x="750" y="151"/>
                </a:cubicBezTo>
                <a:cubicBezTo>
                  <a:pt x="571" y="151"/>
                  <a:pt x="423" y="236"/>
                  <a:pt x="278" y="294"/>
                </a:cubicBezTo>
                <a:cubicBezTo>
                  <a:pt x="237" y="307"/>
                  <a:pt x="196" y="325"/>
                  <a:pt x="161" y="325"/>
                </a:cubicBezTo>
                <a:cubicBezTo>
                  <a:pt x="130" y="321"/>
                  <a:pt x="100" y="287"/>
                  <a:pt x="83" y="253"/>
                </a:cubicBezTo>
                <a:cubicBezTo>
                  <a:pt x="42" y="178"/>
                  <a:pt x="25" y="89"/>
                  <a:pt x="15" y="0"/>
                </a:cubicBezTo>
                <a:close/>
              </a:path>
            </a:pathLst>
          </a:custGeom>
          <a:solidFill>
            <a:srgbClr val="C67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351;p36">
            <a:extLst>
              <a:ext uri="{FF2B5EF4-FFF2-40B4-BE49-F238E27FC236}">
                <a16:creationId xmlns:a16="http://schemas.microsoft.com/office/drawing/2014/main" id="{AEFA396F-13E5-27E7-7774-8B57D15620A6}"/>
              </a:ext>
            </a:extLst>
          </p:cNvPr>
          <p:cNvSpPr/>
          <p:nvPr/>
        </p:nvSpPr>
        <p:spPr>
          <a:xfrm>
            <a:off x="4546605" y="3754958"/>
            <a:ext cx="158446" cy="24823"/>
          </a:xfrm>
          <a:custGeom>
            <a:avLst/>
            <a:gdLst/>
            <a:ahLst/>
            <a:cxnLst/>
            <a:rect l="l" t="t" r="r" b="b"/>
            <a:pathLst>
              <a:path w="2483" h="389" extrusionOk="0">
                <a:moveTo>
                  <a:pt x="2476" y="1"/>
                </a:moveTo>
                <a:cubicBezTo>
                  <a:pt x="2377" y="42"/>
                  <a:pt x="2277" y="79"/>
                  <a:pt x="2175" y="103"/>
                </a:cubicBezTo>
                <a:cubicBezTo>
                  <a:pt x="2076" y="133"/>
                  <a:pt x="1973" y="157"/>
                  <a:pt x="1871" y="178"/>
                </a:cubicBezTo>
                <a:cubicBezTo>
                  <a:pt x="1666" y="212"/>
                  <a:pt x="1461" y="246"/>
                  <a:pt x="1257" y="259"/>
                </a:cubicBezTo>
                <a:cubicBezTo>
                  <a:pt x="1161" y="266"/>
                  <a:pt x="1065" y="269"/>
                  <a:pt x="968" y="269"/>
                </a:cubicBezTo>
                <a:cubicBezTo>
                  <a:pt x="857" y="269"/>
                  <a:pt x="746" y="265"/>
                  <a:pt x="636" y="259"/>
                </a:cubicBezTo>
                <a:cubicBezTo>
                  <a:pt x="427" y="243"/>
                  <a:pt x="219" y="226"/>
                  <a:pt x="4" y="195"/>
                </a:cubicBezTo>
                <a:lnTo>
                  <a:pt x="1" y="209"/>
                </a:lnTo>
                <a:cubicBezTo>
                  <a:pt x="202" y="280"/>
                  <a:pt x="410" y="325"/>
                  <a:pt x="622" y="359"/>
                </a:cubicBezTo>
                <a:cubicBezTo>
                  <a:pt x="772" y="378"/>
                  <a:pt x="921" y="389"/>
                  <a:pt x="1071" y="389"/>
                </a:cubicBezTo>
                <a:cubicBezTo>
                  <a:pt x="1136" y="389"/>
                  <a:pt x="1202" y="387"/>
                  <a:pt x="1267" y="382"/>
                </a:cubicBezTo>
                <a:cubicBezTo>
                  <a:pt x="1479" y="366"/>
                  <a:pt x="1690" y="328"/>
                  <a:pt x="1899" y="270"/>
                </a:cubicBezTo>
                <a:cubicBezTo>
                  <a:pt x="2104" y="209"/>
                  <a:pt x="2309" y="133"/>
                  <a:pt x="2482" y="7"/>
                </a:cubicBezTo>
                <a:lnTo>
                  <a:pt x="2476" y="1"/>
                </a:lnTo>
                <a:close/>
              </a:path>
            </a:pathLst>
          </a:custGeom>
          <a:solidFill>
            <a:srgbClr val="C67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352;p36">
            <a:extLst>
              <a:ext uri="{FF2B5EF4-FFF2-40B4-BE49-F238E27FC236}">
                <a16:creationId xmlns:a16="http://schemas.microsoft.com/office/drawing/2014/main" id="{BB69326D-F24E-6D0E-2EFD-770C1701BB55}"/>
              </a:ext>
            </a:extLst>
          </p:cNvPr>
          <p:cNvSpPr/>
          <p:nvPr/>
        </p:nvSpPr>
        <p:spPr>
          <a:xfrm>
            <a:off x="4613034" y="3803519"/>
            <a:ext cx="29481" cy="10721"/>
          </a:xfrm>
          <a:custGeom>
            <a:avLst/>
            <a:gdLst/>
            <a:ahLst/>
            <a:cxnLst/>
            <a:rect l="l" t="t" r="r" b="b"/>
            <a:pathLst>
              <a:path w="462" h="168" extrusionOk="0">
                <a:moveTo>
                  <a:pt x="455" y="1"/>
                </a:moveTo>
                <a:cubicBezTo>
                  <a:pt x="387" y="38"/>
                  <a:pt x="308" y="42"/>
                  <a:pt x="233" y="42"/>
                </a:cubicBezTo>
                <a:cubicBezTo>
                  <a:pt x="218" y="42"/>
                  <a:pt x="203" y="43"/>
                  <a:pt x="188" y="43"/>
                </a:cubicBezTo>
                <a:cubicBezTo>
                  <a:pt x="125" y="43"/>
                  <a:pt x="65" y="38"/>
                  <a:pt x="1" y="35"/>
                </a:cubicBezTo>
                <a:lnTo>
                  <a:pt x="1" y="48"/>
                </a:lnTo>
                <a:cubicBezTo>
                  <a:pt x="69" y="138"/>
                  <a:pt x="151" y="165"/>
                  <a:pt x="236" y="168"/>
                </a:cubicBezTo>
                <a:cubicBezTo>
                  <a:pt x="277" y="165"/>
                  <a:pt x="321" y="154"/>
                  <a:pt x="366" y="130"/>
                </a:cubicBezTo>
                <a:cubicBezTo>
                  <a:pt x="407" y="106"/>
                  <a:pt x="448" y="69"/>
                  <a:pt x="461" y="11"/>
                </a:cubicBezTo>
                <a:lnTo>
                  <a:pt x="455" y="1"/>
                </a:lnTo>
                <a:close/>
              </a:path>
            </a:pathLst>
          </a:custGeom>
          <a:solidFill>
            <a:srgbClr val="C67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353;p36">
            <a:extLst>
              <a:ext uri="{FF2B5EF4-FFF2-40B4-BE49-F238E27FC236}">
                <a16:creationId xmlns:a16="http://schemas.microsoft.com/office/drawing/2014/main" id="{A8B4A647-9AA4-FB75-D1B0-1B003A297382}"/>
              </a:ext>
            </a:extLst>
          </p:cNvPr>
          <p:cNvSpPr/>
          <p:nvPr/>
        </p:nvSpPr>
        <p:spPr>
          <a:xfrm>
            <a:off x="3744931" y="1965984"/>
            <a:ext cx="1416191" cy="1862240"/>
          </a:xfrm>
          <a:custGeom>
            <a:avLst/>
            <a:gdLst/>
            <a:ahLst/>
            <a:cxnLst/>
            <a:rect l="l" t="t" r="r" b="b"/>
            <a:pathLst>
              <a:path w="22193" h="29183" extrusionOk="0">
                <a:moveTo>
                  <a:pt x="18565" y="13650"/>
                </a:moveTo>
                <a:cubicBezTo>
                  <a:pt x="18565" y="13650"/>
                  <a:pt x="18562" y="13653"/>
                  <a:pt x="18556" y="13659"/>
                </a:cubicBezTo>
                <a:lnTo>
                  <a:pt x="18556" y="13659"/>
                </a:lnTo>
                <a:cubicBezTo>
                  <a:pt x="18562" y="13653"/>
                  <a:pt x="18565" y="13650"/>
                  <a:pt x="18565" y="13650"/>
                </a:cubicBezTo>
                <a:close/>
                <a:moveTo>
                  <a:pt x="2454" y="28743"/>
                </a:moveTo>
                <a:lnTo>
                  <a:pt x="2454" y="28743"/>
                </a:lnTo>
                <a:cubicBezTo>
                  <a:pt x="2452" y="28757"/>
                  <a:pt x="2453" y="28765"/>
                  <a:pt x="2453" y="28765"/>
                </a:cubicBezTo>
                <a:cubicBezTo>
                  <a:pt x="2454" y="28765"/>
                  <a:pt x="2455" y="28758"/>
                  <a:pt x="2456" y="28745"/>
                </a:cubicBezTo>
                <a:cubicBezTo>
                  <a:pt x="2456" y="28745"/>
                  <a:pt x="2455" y="28744"/>
                  <a:pt x="2454" y="28743"/>
                </a:cubicBezTo>
                <a:close/>
                <a:moveTo>
                  <a:pt x="14648" y="1"/>
                </a:moveTo>
                <a:cubicBezTo>
                  <a:pt x="14465" y="1"/>
                  <a:pt x="14278" y="6"/>
                  <a:pt x="14086" y="17"/>
                </a:cubicBezTo>
                <a:cubicBezTo>
                  <a:pt x="6470" y="443"/>
                  <a:pt x="1797" y="6527"/>
                  <a:pt x="1114" y="10513"/>
                </a:cubicBezTo>
                <a:cubicBezTo>
                  <a:pt x="432" y="14504"/>
                  <a:pt x="4272" y="17511"/>
                  <a:pt x="4634" y="17767"/>
                </a:cubicBezTo>
                <a:cubicBezTo>
                  <a:pt x="4999" y="18023"/>
                  <a:pt x="4890" y="18088"/>
                  <a:pt x="2425" y="22150"/>
                </a:cubicBezTo>
                <a:cubicBezTo>
                  <a:pt x="1" y="26147"/>
                  <a:pt x="2376" y="28663"/>
                  <a:pt x="2454" y="28743"/>
                </a:cubicBezTo>
                <a:lnTo>
                  <a:pt x="2454" y="28743"/>
                </a:lnTo>
                <a:cubicBezTo>
                  <a:pt x="2461" y="28650"/>
                  <a:pt x="2527" y="28267"/>
                  <a:pt x="2890" y="27725"/>
                </a:cubicBezTo>
                <a:cubicBezTo>
                  <a:pt x="3130" y="27363"/>
                  <a:pt x="3550" y="27261"/>
                  <a:pt x="3946" y="27261"/>
                </a:cubicBezTo>
                <a:cubicBezTo>
                  <a:pt x="4310" y="27261"/>
                  <a:pt x="4654" y="27346"/>
                  <a:pt x="4825" y="27397"/>
                </a:cubicBezTo>
                <a:cubicBezTo>
                  <a:pt x="4910" y="27424"/>
                  <a:pt x="4989" y="27462"/>
                  <a:pt x="5057" y="27513"/>
                </a:cubicBezTo>
                <a:cubicBezTo>
                  <a:pt x="5589" y="27907"/>
                  <a:pt x="6666" y="29182"/>
                  <a:pt x="6711" y="29182"/>
                </a:cubicBezTo>
                <a:cubicBezTo>
                  <a:pt x="6715" y="29182"/>
                  <a:pt x="6710" y="29172"/>
                  <a:pt x="6695" y="29148"/>
                </a:cubicBezTo>
                <a:cubicBezTo>
                  <a:pt x="6511" y="28852"/>
                  <a:pt x="6030" y="27946"/>
                  <a:pt x="6303" y="27428"/>
                </a:cubicBezTo>
                <a:cubicBezTo>
                  <a:pt x="6515" y="27018"/>
                  <a:pt x="6941" y="24526"/>
                  <a:pt x="7119" y="23458"/>
                </a:cubicBezTo>
                <a:cubicBezTo>
                  <a:pt x="7166" y="23154"/>
                  <a:pt x="7358" y="22887"/>
                  <a:pt x="7631" y="22744"/>
                </a:cubicBezTo>
                <a:cubicBezTo>
                  <a:pt x="8330" y="22365"/>
                  <a:pt x="9720" y="21590"/>
                  <a:pt x="10509" y="20973"/>
                </a:cubicBezTo>
                <a:cubicBezTo>
                  <a:pt x="11177" y="20443"/>
                  <a:pt x="11331" y="20010"/>
                  <a:pt x="11349" y="19758"/>
                </a:cubicBezTo>
                <a:cubicBezTo>
                  <a:pt x="11354" y="19684"/>
                  <a:pt x="11414" y="19630"/>
                  <a:pt x="11481" y="19630"/>
                </a:cubicBezTo>
                <a:cubicBezTo>
                  <a:pt x="11500" y="19630"/>
                  <a:pt x="11520" y="19635"/>
                  <a:pt x="11540" y="19645"/>
                </a:cubicBezTo>
                <a:cubicBezTo>
                  <a:pt x="12205" y="19979"/>
                  <a:pt x="14007" y="20621"/>
                  <a:pt x="15527" y="21324"/>
                </a:cubicBezTo>
                <a:cubicBezTo>
                  <a:pt x="17274" y="22137"/>
                  <a:pt x="18070" y="25557"/>
                  <a:pt x="18070" y="25557"/>
                </a:cubicBezTo>
                <a:cubicBezTo>
                  <a:pt x="21799" y="20561"/>
                  <a:pt x="16062" y="17406"/>
                  <a:pt x="11774" y="17406"/>
                </a:cubicBezTo>
                <a:cubicBezTo>
                  <a:pt x="11576" y="17406"/>
                  <a:pt x="11382" y="17413"/>
                  <a:pt x="11191" y="17426"/>
                </a:cubicBezTo>
                <a:cubicBezTo>
                  <a:pt x="9524" y="17544"/>
                  <a:pt x="8413" y="17728"/>
                  <a:pt x="7532" y="17728"/>
                </a:cubicBezTo>
                <a:cubicBezTo>
                  <a:pt x="6376" y="17728"/>
                  <a:pt x="5619" y="17411"/>
                  <a:pt x="4528" y="16210"/>
                </a:cubicBezTo>
                <a:cubicBezTo>
                  <a:pt x="2610" y="14097"/>
                  <a:pt x="5340" y="6076"/>
                  <a:pt x="12529" y="6035"/>
                </a:cubicBezTo>
                <a:cubicBezTo>
                  <a:pt x="12554" y="6035"/>
                  <a:pt x="12578" y="6035"/>
                  <a:pt x="12602" y="6035"/>
                </a:cubicBezTo>
                <a:cubicBezTo>
                  <a:pt x="19682" y="6035"/>
                  <a:pt x="14388" y="12610"/>
                  <a:pt x="15663" y="13971"/>
                </a:cubicBezTo>
                <a:cubicBezTo>
                  <a:pt x="16032" y="14365"/>
                  <a:pt x="16429" y="14505"/>
                  <a:pt x="16808" y="14505"/>
                </a:cubicBezTo>
                <a:cubicBezTo>
                  <a:pt x="17686" y="14505"/>
                  <a:pt x="18464" y="13751"/>
                  <a:pt x="18556" y="13659"/>
                </a:cubicBezTo>
                <a:lnTo>
                  <a:pt x="18556" y="13659"/>
                </a:lnTo>
                <a:cubicBezTo>
                  <a:pt x="18514" y="13701"/>
                  <a:pt x="18324" y="13869"/>
                  <a:pt x="18035" y="13869"/>
                </a:cubicBezTo>
                <a:cubicBezTo>
                  <a:pt x="17850" y="13869"/>
                  <a:pt x="17624" y="13800"/>
                  <a:pt x="17370" y="13585"/>
                </a:cubicBezTo>
                <a:cubicBezTo>
                  <a:pt x="16667" y="12988"/>
                  <a:pt x="18906" y="11496"/>
                  <a:pt x="20572" y="9660"/>
                </a:cubicBezTo>
                <a:cubicBezTo>
                  <a:pt x="22192" y="7873"/>
                  <a:pt x="21727" y="1"/>
                  <a:pt x="14648" y="1"/>
                </a:cubicBezTo>
                <a:close/>
              </a:path>
            </a:pathLst>
          </a:custGeom>
          <a:solidFill>
            <a:srgbClr val="6052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354;p36">
            <a:extLst>
              <a:ext uri="{FF2B5EF4-FFF2-40B4-BE49-F238E27FC236}">
                <a16:creationId xmlns:a16="http://schemas.microsoft.com/office/drawing/2014/main" id="{480B80DE-F487-0FBD-EE20-4BFFCD4CA1FD}"/>
              </a:ext>
            </a:extLst>
          </p:cNvPr>
          <p:cNvSpPr/>
          <p:nvPr/>
        </p:nvSpPr>
        <p:spPr>
          <a:xfrm>
            <a:off x="3771605" y="2154485"/>
            <a:ext cx="1093300" cy="881889"/>
          </a:xfrm>
          <a:custGeom>
            <a:avLst/>
            <a:gdLst/>
            <a:ahLst/>
            <a:cxnLst/>
            <a:rect l="l" t="t" r="r" b="b"/>
            <a:pathLst>
              <a:path w="17133" h="13820" extrusionOk="0">
                <a:moveTo>
                  <a:pt x="13204" y="1"/>
                </a:moveTo>
                <a:cubicBezTo>
                  <a:pt x="10772" y="1"/>
                  <a:pt x="7410" y="1738"/>
                  <a:pt x="4738" y="4453"/>
                </a:cubicBezTo>
                <a:cubicBezTo>
                  <a:pt x="0" y="9262"/>
                  <a:pt x="3748" y="13820"/>
                  <a:pt x="3748" y="13820"/>
                </a:cubicBezTo>
                <a:lnTo>
                  <a:pt x="4909" y="13472"/>
                </a:lnTo>
                <a:cubicBezTo>
                  <a:pt x="4909" y="13472"/>
                  <a:pt x="5660" y="9443"/>
                  <a:pt x="7736" y="6484"/>
                </a:cubicBezTo>
                <a:cubicBezTo>
                  <a:pt x="8860" y="4882"/>
                  <a:pt x="11366" y="3680"/>
                  <a:pt x="13185" y="3680"/>
                </a:cubicBezTo>
                <a:cubicBezTo>
                  <a:pt x="14724" y="3680"/>
                  <a:pt x="15770" y="4540"/>
                  <a:pt x="15075" y="6743"/>
                </a:cubicBezTo>
                <a:cubicBezTo>
                  <a:pt x="13767" y="10893"/>
                  <a:pt x="16400" y="12017"/>
                  <a:pt x="16602" y="12017"/>
                </a:cubicBezTo>
                <a:cubicBezTo>
                  <a:pt x="16634" y="12017"/>
                  <a:pt x="16604" y="11988"/>
                  <a:pt x="16488" y="11939"/>
                </a:cubicBezTo>
                <a:cubicBezTo>
                  <a:pt x="15637" y="11577"/>
                  <a:pt x="15539" y="11065"/>
                  <a:pt x="15546" y="10086"/>
                </a:cubicBezTo>
                <a:cubicBezTo>
                  <a:pt x="15555" y="9109"/>
                  <a:pt x="17133" y="6921"/>
                  <a:pt x="16341" y="2524"/>
                </a:cubicBezTo>
                <a:cubicBezTo>
                  <a:pt x="16024" y="768"/>
                  <a:pt x="14819" y="1"/>
                  <a:pt x="13204" y="1"/>
                </a:cubicBezTo>
                <a:close/>
              </a:path>
            </a:pathLst>
          </a:custGeom>
          <a:solidFill>
            <a:srgbClr val="4F4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355;p36">
            <a:extLst>
              <a:ext uri="{FF2B5EF4-FFF2-40B4-BE49-F238E27FC236}">
                <a16:creationId xmlns:a16="http://schemas.microsoft.com/office/drawing/2014/main" id="{3A67997F-429A-BDD2-23F7-8D22F28561BD}"/>
              </a:ext>
            </a:extLst>
          </p:cNvPr>
          <p:cNvSpPr/>
          <p:nvPr/>
        </p:nvSpPr>
        <p:spPr>
          <a:xfrm>
            <a:off x="4024174" y="3013652"/>
            <a:ext cx="83339" cy="104014"/>
          </a:xfrm>
          <a:custGeom>
            <a:avLst/>
            <a:gdLst/>
            <a:ahLst/>
            <a:cxnLst/>
            <a:rect l="l" t="t" r="r" b="b"/>
            <a:pathLst>
              <a:path w="1306" h="1630" extrusionOk="0">
                <a:moveTo>
                  <a:pt x="913" y="1"/>
                </a:moveTo>
                <a:cubicBezTo>
                  <a:pt x="677" y="1"/>
                  <a:pt x="306" y="761"/>
                  <a:pt x="74" y="1301"/>
                </a:cubicBezTo>
                <a:cubicBezTo>
                  <a:pt x="0" y="1465"/>
                  <a:pt x="131" y="1630"/>
                  <a:pt x="289" y="1630"/>
                </a:cubicBezTo>
                <a:cubicBezTo>
                  <a:pt x="324" y="1630"/>
                  <a:pt x="359" y="1622"/>
                  <a:pt x="394" y="1605"/>
                </a:cubicBezTo>
                <a:cubicBezTo>
                  <a:pt x="718" y="1448"/>
                  <a:pt x="1084" y="1216"/>
                  <a:pt x="1152" y="960"/>
                </a:cubicBezTo>
                <a:cubicBezTo>
                  <a:pt x="1275" y="485"/>
                  <a:pt x="1306" y="145"/>
                  <a:pt x="951" y="8"/>
                </a:cubicBezTo>
                <a:cubicBezTo>
                  <a:pt x="939" y="3"/>
                  <a:pt x="926" y="1"/>
                  <a:pt x="913" y="1"/>
                </a:cubicBezTo>
                <a:close/>
              </a:path>
            </a:pathLst>
          </a:custGeom>
          <a:solidFill>
            <a:srgbClr val="FA91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1356;p36">
            <a:extLst>
              <a:ext uri="{FF2B5EF4-FFF2-40B4-BE49-F238E27FC236}">
                <a16:creationId xmlns:a16="http://schemas.microsoft.com/office/drawing/2014/main" id="{AEB0EDF1-C29B-494F-3780-885566912A65}"/>
              </a:ext>
            </a:extLst>
          </p:cNvPr>
          <p:cNvSpPr/>
          <p:nvPr/>
        </p:nvSpPr>
        <p:spPr>
          <a:xfrm>
            <a:off x="3971593" y="3017800"/>
            <a:ext cx="102355" cy="80595"/>
          </a:xfrm>
          <a:custGeom>
            <a:avLst/>
            <a:gdLst/>
            <a:ahLst/>
            <a:cxnLst/>
            <a:rect l="l" t="t" r="r" b="b"/>
            <a:pathLst>
              <a:path w="1604" h="1263" extrusionOk="0">
                <a:moveTo>
                  <a:pt x="1604" y="1"/>
                </a:moveTo>
                <a:lnTo>
                  <a:pt x="1604" y="1"/>
                </a:lnTo>
                <a:cubicBezTo>
                  <a:pt x="1604" y="1"/>
                  <a:pt x="112" y="390"/>
                  <a:pt x="51" y="557"/>
                </a:cubicBezTo>
                <a:cubicBezTo>
                  <a:pt x="0" y="696"/>
                  <a:pt x="419" y="1263"/>
                  <a:pt x="736" y="1263"/>
                </a:cubicBezTo>
                <a:cubicBezTo>
                  <a:pt x="807" y="1263"/>
                  <a:pt x="873" y="1234"/>
                  <a:pt x="928" y="1165"/>
                </a:cubicBezTo>
                <a:cubicBezTo>
                  <a:pt x="1222" y="789"/>
                  <a:pt x="1604" y="1"/>
                  <a:pt x="160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1357;p36">
            <a:extLst>
              <a:ext uri="{FF2B5EF4-FFF2-40B4-BE49-F238E27FC236}">
                <a16:creationId xmlns:a16="http://schemas.microsoft.com/office/drawing/2014/main" id="{C716F20B-4C1B-1ECD-490A-FAFC29CC91F8}"/>
              </a:ext>
            </a:extLst>
          </p:cNvPr>
          <p:cNvSpPr/>
          <p:nvPr/>
        </p:nvSpPr>
        <p:spPr>
          <a:xfrm>
            <a:off x="3870195" y="4331118"/>
            <a:ext cx="560976" cy="774939"/>
          </a:xfrm>
          <a:custGeom>
            <a:avLst/>
            <a:gdLst/>
            <a:ahLst/>
            <a:cxnLst/>
            <a:rect l="l" t="t" r="r" b="b"/>
            <a:pathLst>
              <a:path w="8791" h="12144" extrusionOk="0">
                <a:moveTo>
                  <a:pt x="4568" y="1"/>
                </a:moveTo>
                <a:cubicBezTo>
                  <a:pt x="4566" y="1"/>
                  <a:pt x="4564" y="1"/>
                  <a:pt x="4562" y="1"/>
                </a:cubicBezTo>
                <a:cubicBezTo>
                  <a:pt x="2295" y="7"/>
                  <a:pt x="1" y="1649"/>
                  <a:pt x="746" y="5367"/>
                </a:cubicBezTo>
                <a:cubicBezTo>
                  <a:pt x="1431" y="8787"/>
                  <a:pt x="6109" y="10675"/>
                  <a:pt x="6856" y="10954"/>
                </a:cubicBezTo>
                <a:cubicBezTo>
                  <a:pt x="6914" y="10979"/>
                  <a:pt x="6952" y="11036"/>
                  <a:pt x="6948" y="11102"/>
                </a:cubicBezTo>
                <a:lnTo>
                  <a:pt x="6883" y="11986"/>
                </a:lnTo>
                <a:cubicBezTo>
                  <a:pt x="6876" y="12079"/>
                  <a:pt x="6951" y="12144"/>
                  <a:pt x="7029" y="12144"/>
                </a:cubicBezTo>
                <a:cubicBezTo>
                  <a:pt x="7063" y="12144"/>
                  <a:pt x="7097" y="12132"/>
                  <a:pt x="7125" y="12105"/>
                </a:cubicBezTo>
                <a:lnTo>
                  <a:pt x="8689" y="10675"/>
                </a:lnTo>
                <a:cubicBezTo>
                  <a:pt x="8747" y="10620"/>
                  <a:pt x="8751" y="10524"/>
                  <a:pt x="8696" y="10467"/>
                </a:cubicBezTo>
                <a:cubicBezTo>
                  <a:pt x="8371" y="10125"/>
                  <a:pt x="7358" y="9005"/>
                  <a:pt x="6821" y="7794"/>
                </a:cubicBezTo>
                <a:cubicBezTo>
                  <a:pt x="6200" y="6380"/>
                  <a:pt x="6227" y="4841"/>
                  <a:pt x="8761" y="4268"/>
                </a:cubicBezTo>
                <a:cubicBezTo>
                  <a:pt x="8779" y="4306"/>
                  <a:pt x="8787" y="4324"/>
                  <a:pt x="8788" y="4324"/>
                </a:cubicBezTo>
                <a:cubicBezTo>
                  <a:pt x="8790" y="4324"/>
                  <a:pt x="8277" y="3244"/>
                  <a:pt x="7491" y="2161"/>
                </a:cubicBezTo>
                <a:cubicBezTo>
                  <a:pt x="6707" y="1081"/>
                  <a:pt x="5648" y="1"/>
                  <a:pt x="4568" y="1"/>
                </a:cubicBezTo>
                <a:close/>
              </a:path>
            </a:pathLst>
          </a:custGeom>
          <a:solidFill>
            <a:srgbClr val="307A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1358;p36">
            <a:extLst>
              <a:ext uri="{FF2B5EF4-FFF2-40B4-BE49-F238E27FC236}">
                <a16:creationId xmlns:a16="http://schemas.microsoft.com/office/drawing/2014/main" id="{973814EA-FD00-1F5A-7096-AE847CFA53A6}"/>
              </a:ext>
            </a:extLst>
          </p:cNvPr>
          <p:cNvSpPr/>
          <p:nvPr/>
        </p:nvSpPr>
        <p:spPr>
          <a:xfrm>
            <a:off x="4065461" y="4836957"/>
            <a:ext cx="508458" cy="328124"/>
          </a:xfrm>
          <a:custGeom>
            <a:avLst/>
            <a:gdLst/>
            <a:ahLst/>
            <a:cxnLst/>
            <a:rect l="l" t="t" r="r" b="b"/>
            <a:pathLst>
              <a:path w="7968" h="5142" extrusionOk="0">
                <a:moveTo>
                  <a:pt x="4032" y="0"/>
                </a:moveTo>
                <a:lnTo>
                  <a:pt x="0" y="1505"/>
                </a:lnTo>
                <a:cubicBezTo>
                  <a:pt x="705" y="4313"/>
                  <a:pt x="2017" y="5141"/>
                  <a:pt x="3323" y="5141"/>
                </a:cubicBezTo>
                <a:cubicBezTo>
                  <a:pt x="4640" y="5141"/>
                  <a:pt x="5950" y="4298"/>
                  <a:pt x="6626" y="3793"/>
                </a:cubicBezTo>
                <a:cubicBezTo>
                  <a:pt x="7967" y="2782"/>
                  <a:pt x="4032" y="0"/>
                  <a:pt x="4032" y="0"/>
                </a:cubicBezTo>
                <a:close/>
              </a:path>
            </a:pathLst>
          </a:custGeom>
          <a:solidFill>
            <a:srgbClr val="EA8B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359;p36">
            <a:extLst>
              <a:ext uri="{FF2B5EF4-FFF2-40B4-BE49-F238E27FC236}">
                <a16:creationId xmlns:a16="http://schemas.microsoft.com/office/drawing/2014/main" id="{C55B958C-FA60-7000-0713-6615039175F1}"/>
              </a:ext>
            </a:extLst>
          </p:cNvPr>
          <p:cNvSpPr/>
          <p:nvPr/>
        </p:nvSpPr>
        <p:spPr>
          <a:xfrm>
            <a:off x="4242986" y="3688147"/>
            <a:ext cx="225513" cy="163041"/>
          </a:xfrm>
          <a:custGeom>
            <a:avLst/>
            <a:gdLst/>
            <a:ahLst/>
            <a:cxnLst/>
            <a:rect l="l" t="t" r="r" b="b"/>
            <a:pathLst>
              <a:path w="3534" h="2555" extrusionOk="0">
                <a:moveTo>
                  <a:pt x="1816" y="1"/>
                </a:moveTo>
                <a:cubicBezTo>
                  <a:pt x="1782" y="1"/>
                  <a:pt x="1748" y="2"/>
                  <a:pt x="1713" y="3"/>
                </a:cubicBezTo>
                <a:cubicBezTo>
                  <a:pt x="754" y="44"/>
                  <a:pt x="0" y="648"/>
                  <a:pt x="31" y="1352"/>
                </a:cubicBezTo>
                <a:cubicBezTo>
                  <a:pt x="57" y="2029"/>
                  <a:pt x="804" y="2555"/>
                  <a:pt x="1717" y="2555"/>
                </a:cubicBezTo>
                <a:cubicBezTo>
                  <a:pt x="1751" y="2555"/>
                  <a:pt x="1785" y="2554"/>
                  <a:pt x="1819" y="2553"/>
                </a:cubicBezTo>
                <a:cubicBezTo>
                  <a:pt x="2778" y="2512"/>
                  <a:pt x="3533" y="1908"/>
                  <a:pt x="3503" y="1201"/>
                </a:cubicBezTo>
                <a:cubicBezTo>
                  <a:pt x="3473" y="523"/>
                  <a:pt x="2729" y="1"/>
                  <a:pt x="1816" y="1"/>
                </a:cubicBezTo>
                <a:close/>
              </a:path>
            </a:pathLst>
          </a:custGeom>
          <a:solidFill>
            <a:srgbClr val="C67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1360;p36">
            <a:extLst>
              <a:ext uri="{FF2B5EF4-FFF2-40B4-BE49-F238E27FC236}">
                <a16:creationId xmlns:a16="http://schemas.microsoft.com/office/drawing/2014/main" id="{2B4105D2-87C5-3627-5A5F-EEBC7473C4C7}"/>
              </a:ext>
            </a:extLst>
          </p:cNvPr>
          <p:cNvSpPr/>
          <p:nvPr/>
        </p:nvSpPr>
        <p:spPr>
          <a:xfrm>
            <a:off x="4724769" y="3619485"/>
            <a:ext cx="237319" cy="166997"/>
          </a:xfrm>
          <a:custGeom>
            <a:avLst/>
            <a:gdLst/>
            <a:ahLst/>
            <a:cxnLst/>
            <a:rect l="l" t="t" r="r" b="b"/>
            <a:pathLst>
              <a:path w="3719" h="2617" extrusionOk="0">
                <a:moveTo>
                  <a:pt x="2115" y="0"/>
                </a:moveTo>
                <a:cubicBezTo>
                  <a:pt x="1932" y="0"/>
                  <a:pt x="1742" y="23"/>
                  <a:pt x="1551" y="72"/>
                </a:cubicBezTo>
                <a:cubicBezTo>
                  <a:pt x="618" y="304"/>
                  <a:pt x="1" y="1048"/>
                  <a:pt x="175" y="1731"/>
                </a:cubicBezTo>
                <a:cubicBezTo>
                  <a:pt x="311" y="2274"/>
                  <a:pt x="905" y="2616"/>
                  <a:pt x="1610" y="2616"/>
                </a:cubicBezTo>
                <a:cubicBezTo>
                  <a:pt x="1791" y="2616"/>
                  <a:pt x="1979" y="2594"/>
                  <a:pt x="2168" y="2546"/>
                </a:cubicBezTo>
                <a:cubicBezTo>
                  <a:pt x="3101" y="2311"/>
                  <a:pt x="3719" y="1571"/>
                  <a:pt x="3544" y="884"/>
                </a:cubicBezTo>
                <a:cubicBezTo>
                  <a:pt x="3409" y="342"/>
                  <a:pt x="2817" y="0"/>
                  <a:pt x="2115" y="0"/>
                </a:cubicBezTo>
                <a:close/>
              </a:path>
            </a:pathLst>
          </a:custGeom>
          <a:solidFill>
            <a:srgbClr val="C67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361;p36">
            <a:extLst>
              <a:ext uri="{FF2B5EF4-FFF2-40B4-BE49-F238E27FC236}">
                <a16:creationId xmlns:a16="http://schemas.microsoft.com/office/drawing/2014/main" id="{976424C9-375D-889B-D207-F892D001512B}"/>
              </a:ext>
            </a:extLst>
          </p:cNvPr>
          <p:cNvSpPr/>
          <p:nvPr/>
        </p:nvSpPr>
        <p:spPr>
          <a:xfrm>
            <a:off x="4898849" y="3512982"/>
            <a:ext cx="100696" cy="169039"/>
          </a:xfrm>
          <a:custGeom>
            <a:avLst/>
            <a:gdLst/>
            <a:ahLst/>
            <a:cxnLst/>
            <a:rect l="l" t="t" r="r" b="b"/>
            <a:pathLst>
              <a:path w="1578" h="2649" extrusionOk="0">
                <a:moveTo>
                  <a:pt x="0" y="0"/>
                </a:moveTo>
                <a:lnTo>
                  <a:pt x="0" y="2649"/>
                </a:lnTo>
                <a:lnTo>
                  <a:pt x="1577" y="2649"/>
                </a:lnTo>
                <a:lnTo>
                  <a:pt x="1577" y="0"/>
                </a:lnTo>
                <a:close/>
              </a:path>
            </a:pathLst>
          </a:custGeom>
          <a:solidFill>
            <a:srgbClr val="FA91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1362;p36">
            <a:extLst>
              <a:ext uri="{FF2B5EF4-FFF2-40B4-BE49-F238E27FC236}">
                <a16:creationId xmlns:a16="http://schemas.microsoft.com/office/drawing/2014/main" id="{4382021D-5AF9-8679-C9E7-E9DD8CCE438D}"/>
              </a:ext>
            </a:extLst>
          </p:cNvPr>
          <p:cNvSpPr/>
          <p:nvPr/>
        </p:nvSpPr>
        <p:spPr>
          <a:xfrm>
            <a:off x="4892532" y="3575901"/>
            <a:ext cx="4020" cy="14422"/>
          </a:xfrm>
          <a:custGeom>
            <a:avLst/>
            <a:gdLst/>
            <a:ahLst/>
            <a:cxnLst/>
            <a:rect l="l" t="t" r="r" b="b"/>
            <a:pathLst>
              <a:path w="63" h="226" extrusionOk="0">
                <a:moveTo>
                  <a:pt x="1" y="1"/>
                </a:moveTo>
                <a:lnTo>
                  <a:pt x="1" y="1"/>
                </a:lnTo>
                <a:cubicBezTo>
                  <a:pt x="4" y="28"/>
                  <a:pt x="7" y="55"/>
                  <a:pt x="14" y="79"/>
                </a:cubicBezTo>
                <a:cubicBezTo>
                  <a:pt x="24" y="120"/>
                  <a:pt x="34" y="157"/>
                  <a:pt x="48" y="191"/>
                </a:cubicBezTo>
                <a:cubicBezTo>
                  <a:pt x="52" y="205"/>
                  <a:pt x="55" y="215"/>
                  <a:pt x="62" y="226"/>
                </a:cubicBezTo>
                <a:cubicBezTo>
                  <a:pt x="45" y="168"/>
                  <a:pt x="24" y="92"/>
                  <a:pt x="1" y="1"/>
                </a:cubicBezTo>
                <a:close/>
              </a:path>
            </a:pathLst>
          </a:custGeom>
          <a:solidFill>
            <a:srgbClr val="5E67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1363;p36">
            <a:extLst>
              <a:ext uri="{FF2B5EF4-FFF2-40B4-BE49-F238E27FC236}">
                <a16:creationId xmlns:a16="http://schemas.microsoft.com/office/drawing/2014/main" id="{34D7AA12-7E31-1CAF-7DA4-18B2A7F4C5D3}"/>
              </a:ext>
            </a:extLst>
          </p:cNvPr>
          <p:cNvSpPr/>
          <p:nvPr/>
        </p:nvSpPr>
        <p:spPr>
          <a:xfrm>
            <a:off x="4697522" y="3454594"/>
            <a:ext cx="259143" cy="232916"/>
          </a:xfrm>
          <a:custGeom>
            <a:avLst/>
            <a:gdLst/>
            <a:ahLst/>
            <a:cxnLst/>
            <a:rect l="l" t="t" r="r" b="b"/>
            <a:pathLst>
              <a:path w="4061" h="3650" extrusionOk="0">
                <a:moveTo>
                  <a:pt x="1879" y="1297"/>
                </a:moveTo>
                <a:cubicBezTo>
                  <a:pt x="1937" y="1300"/>
                  <a:pt x="1995" y="1294"/>
                  <a:pt x="2053" y="1308"/>
                </a:cubicBezTo>
                <a:cubicBezTo>
                  <a:pt x="2169" y="1325"/>
                  <a:pt x="2285" y="1376"/>
                  <a:pt x="2373" y="1451"/>
                </a:cubicBezTo>
                <a:cubicBezTo>
                  <a:pt x="2466" y="1526"/>
                  <a:pt x="2531" y="1625"/>
                  <a:pt x="2572" y="1727"/>
                </a:cubicBezTo>
                <a:cubicBezTo>
                  <a:pt x="2609" y="1833"/>
                  <a:pt x="2630" y="1939"/>
                  <a:pt x="2619" y="2045"/>
                </a:cubicBezTo>
                <a:cubicBezTo>
                  <a:pt x="2619" y="2048"/>
                  <a:pt x="2616" y="2052"/>
                  <a:pt x="2613" y="2052"/>
                </a:cubicBezTo>
                <a:cubicBezTo>
                  <a:pt x="2609" y="2052"/>
                  <a:pt x="2609" y="2048"/>
                  <a:pt x="2609" y="2048"/>
                </a:cubicBezTo>
                <a:cubicBezTo>
                  <a:pt x="2578" y="1847"/>
                  <a:pt x="2487" y="1645"/>
                  <a:pt x="2319" y="1530"/>
                </a:cubicBezTo>
                <a:cubicBezTo>
                  <a:pt x="2203" y="1451"/>
                  <a:pt x="2063" y="1417"/>
                  <a:pt x="1926" y="1417"/>
                </a:cubicBezTo>
                <a:cubicBezTo>
                  <a:pt x="1861" y="1417"/>
                  <a:pt x="1797" y="1423"/>
                  <a:pt x="1735" y="1437"/>
                </a:cubicBezTo>
                <a:cubicBezTo>
                  <a:pt x="1537" y="1471"/>
                  <a:pt x="1336" y="1557"/>
                  <a:pt x="1217" y="1724"/>
                </a:cubicBezTo>
                <a:cubicBezTo>
                  <a:pt x="1155" y="1806"/>
                  <a:pt x="1121" y="1902"/>
                  <a:pt x="1104" y="2001"/>
                </a:cubicBezTo>
                <a:cubicBezTo>
                  <a:pt x="1083" y="2103"/>
                  <a:pt x="1094" y="2201"/>
                  <a:pt x="1090" y="2311"/>
                </a:cubicBezTo>
                <a:cubicBezTo>
                  <a:pt x="1090" y="2315"/>
                  <a:pt x="1090" y="2315"/>
                  <a:pt x="1086" y="2315"/>
                </a:cubicBezTo>
                <a:cubicBezTo>
                  <a:pt x="1083" y="2315"/>
                  <a:pt x="1083" y="2315"/>
                  <a:pt x="1083" y="2311"/>
                </a:cubicBezTo>
                <a:lnTo>
                  <a:pt x="1080" y="2304"/>
                </a:lnTo>
                <a:cubicBezTo>
                  <a:pt x="1053" y="2212"/>
                  <a:pt x="1036" y="2099"/>
                  <a:pt x="1039" y="1990"/>
                </a:cubicBezTo>
                <a:cubicBezTo>
                  <a:pt x="1042" y="1881"/>
                  <a:pt x="1073" y="1765"/>
                  <a:pt x="1135" y="1666"/>
                </a:cubicBezTo>
                <a:cubicBezTo>
                  <a:pt x="1196" y="1563"/>
                  <a:pt x="1288" y="1481"/>
                  <a:pt x="1390" y="1427"/>
                </a:cubicBezTo>
                <a:cubicBezTo>
                  <a:pt x="1493" y="1369"/>
                  <a:pt x="1603" y="1338"/>
                  <a:pt x="1711" y="1314"/>
                </a:cubicBezTo>
                <a:cubicBezTo>
                  <a:pt x="1770" y="1308"/>
                  <a:pt x="1824" y="1300"/>
                  <a:pt x="1879" y="1297"/>
                </a:cubicBezTo>
                <a:close/>
                <a:moveTo>
                  <a:pt x="2309" y="0"/>
                </a:moveTo>
                <a:cubicBezTo>
                  <a:pt x="1752" y="120"/>
                  <a:pt x="1158" y="293"/>
                  <a:pt x="855" y="362"/>
                </a:cubicBezTo>
                <a:cubicBezTo>
                  <a:pt x="281" y="492"/>
                  <a:pt x="281" y="706"/>
                  <a:pt x="264" y="1195"/>
                </a:cubicBezTo>
                <a:cubicBezTo>
                  <a:pt x="251" y="1625"/>
                  <a:pt x="175" y="1734"/>
                  <a:pt x="1" y="1768"/>
                </a:cubicBezTo>
                <a:lnTo>
                  <a:pt x="1" y="1782"/>
                </a:lnTo>
                <a:lnTo>
                  <a:pt x="8" y="1782"/>
                </a:lnTo>
                <a:cubicBezTo>
                  <a:pt x="21" y="2133"/>
                  <a:pt x="83" y="2488"/>
                  <a:pt x="199" y="2816"/>
                </a:cubicBezTo>
                <a:cubicBezTo>
                  <a:pt x="298" y="3123"/>
                  <a:pt x="451" y="3417"/>
                  <a:pt x="667" y="3649"/>
                </a:cubicBezTo>
                <a:cubicBezTo>
                  <a:pt x="861" y="3202"/>
                  <a:pt x="1346" y="2813"/>
                  <a:pt x="1978" y="2656"/>
                </a:cubicBezTo>
                <a:cubicBezTo>
                  <a:pt x="2165" y="2608"/>
                  <a:pt x="2356" y="2584"/>
                  <a:pt x="2537" y="2584"/>
                </a:cubicBezTo>
                <a:cubicBezTo>
                  <a:pt x="3067" y="2584"/>
                  <a:pt x="3531" y="2775"/>
                  <a:pt x="3790" y="3103"/>
                </a:cubicBezTo>
                <a:cubicBezTo>
                  <a:pt x="3821" y="3127"/>
                  <a:pt x="3845" y="3161"/>
                  <a:pt x="3859" y="3199"/>
                </a:cubicBezTo>
                <a:cubicBezTo>
                  <a:pt x="3910" y="3280"/>
                  <a:pt x="3947" y="3373"/>
                  <a:pt x="3971" y="3468"/>
                </a:cubicBezTo>
                <a:cubicBezTo>
                  <a:pt x="3985" y="3516"/>
                  <a:pt x="3991" y="3564"/>
                  <a:pt x="3999" y="3611"/>
                </a:cubicBezTo>
                <a:cubicBezTo>
                  <a:pt x="4019" y="3594"/>
                  <a:pt x="4040" y="3581"/>
                  <a:pt x="4060" y="3564"/>
                </a:cubicBezTo>
                <a:cubicBezTo>
                  <a:pt x="3821" y="2652"/>
                  <a:pt x="3370" y="2591"/>
                  <a:pt x="3155" y="2209"/>
                </a:cubicBezTo>
                <a:cubicBezTo>
                  <a:pt x="3152" y="2215"/>
                  <a:pt x="3148" y="2222"/>
                  <a:pt x="3142" y="2229"/>
                </a:cubicBezTo>
                <a:cubicBezTo>
                  <a:pt x="3142" y="2229"/>
                  <a:pt x="3128" y="2181"/>
                  <a:pt x="3104" y="2092"/>
                </a:cubicBezTo>
                <a:cubicBezTo>
                  <a:pt x="3090" y="2058"/>
                  <a:pt x="3080" y="2021"/>
                  <a:pt x="3070" y="1980"/>
                </a:cubicBezTo>
                <a:cubicBezTo>
                  <a:pt x="2947" y="1571"/>
                  <a:pt x="2674" y="727"/>
                  <a:pt x="2309" y="0"/>
                </a:cubicBezTo>
                <a:close/>
              </a:path>
            </a:pathLst>
          </a:custGeom>
          <a:solidFill>
            <a:srgbClr val="CDA0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364;p36">
            <a:extLst>
              <a:ext uri="{FF2B5EF4-FFF2-40B4-BE49-F238E27FC236}">
                <a16:creationId xmlns:a16="http://schemas.microsoft.com/office/drawing/2014/main" id="{F9FD498E-D36D-7164-C011-FC7242571316}"/>
              </a:ext>
            </a:extLst>
          </p:cNvPr>
          <p:cNvSpPr/>
          <p:nvPr/>
        </p:nvSpPr>
        <p:spPr>
          <a:xfrm>
            <a:off x="4844800" y="3454339"/>
            <a:ext cx="48625" cy="126668"/>
          </a:xfrm>
          <a:custGeom>
            <a:avLst/>
            <a:gdLst/>
            <a:ahLst/>
            <a:cxnLst/>
            <a:rect l="l" t="t" r="r" b="b"/>
            <a:pathLst>
              <a:path w="762" h="1985" extrusionOk="0">
                <a:moveTo>
                  <a:pt x="21" y="1"/>
                </a:moveTo>
                <a:cubicBezTo>
                  <a:pt x="15" y="1"/>
                  <a:pt x="7" y="1"/>
                  <a:pt x="1" y="4"/>
                </a:cubicBezTo>
                <a:cubicBezTo>
                  <a:pt x="366" y="731"/>
                  <a:pt x="639" y="1575"/>
                  <a:pt x="762" y="1984"/>
                </a:cubicBezTo>
                <a:cubicBezTo>
                  <a:pt x="755" y="1960"/>
                  <a:pt x="752" y="1933"/>
                  <a:pt x="749" y="1906"/>
                </a:cubicBezTo>
                <a:cubicBezTo>
                  <a:pt x="629" y="1493"/>
                  <a:pt x="390" y="745"/>
                  <a:pt x="21" y="1"/>
                </a:cubicBezTo>
                <a:close/>
              </a:path>
            </a:pathLst>
          </a:custGeom>
          <a:solidFill>
            <a:srgbClr val="C591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365;p36">
            <a:extLst>
              <a:ext uri="{FF2B5EF4-FFF2-40B4-BE49-F238E27FC236}">
                <a16:creationId xmlns:a16="http://schemas.microsoft.com/office/drawing/2014/main" id="{036FA067-C2A1-CEE7-33A5-39CC40A25651}"/>
              </a:ext>
            </a:extLst>
          </p:cNvPr>
          <p:cNvSpPr/>
          <p:nvPr/>
        </p:nvSpPr>
        <p:spPr>
          <a:xfrm>
            <a:off x="4895595" y="3588089"/>
            <a:ext cx="2425" cy="8806"/>
          </a:xfrm>
          <a:custGeom>
            <a:avLst/>
            <a:gdLst/>
            <a:ahLst/>
            <a:cxnLst/>
            <a:rect l="l" t="t" r="r" b="b"/>
            <a:pathLst>
              <a:path w="38" h="138" extrusionOk="0">
                <a:moveTo>
                  <a:pt x="0" y="0"/>
                </a:moveTo>
                <a:lnTo>
                  <a:pt x="0" y="0"/>
                </a:lnTo>
                <a:cubicBezTo>
                  <a:pt x="1" y="5"/>
                  <a:pt x="2" y="9"/>
                  <a:pt x="4" y="13"/>
                </a:cubicBezTo>
                <a:lnTo>
                  <a:pt x="4" y="13"/>
                </a:lnTo>
                <a:cubicBezTo>
                  <a:pt x="3" y="9"/>
                  <a:pt x="1" y="5"/>
                  <a:pt x="0" y="0"/>
                </a:cubicBezTo>
                <a:close/>
                <a:moveTo>
                  <a:pt x="4" y="13"/>
                </a:moveTo>
                <a:lnTo>
                  <a:pt x="4" y="13"/>
                </a:lnTo>
                <a:cubicBezTo>
                  <a:pt x="25" y="94"/>
                  <a:pt x="38" y="137"/>
                  <a:pt x="38" y="137"/>
                </a:cubicBezTo>
                <a:cubicBezTo>
                  <a:pt x="38" y="137"/>
                  <a:pt x="31" y="100"/>
                  <a:pt x="14" y="35"/>
                </a:cubicBezTo>
                <a:cubicBezTo>
                  <a:pt x="9" y="28"/>
                  <a:pt x="6" y="21"/>
                  <a:pt x="4" y="13"/>
                </a:cubicBezTo>
                <a:close/>
              </a:path>
            </a:pathLst>
          </a:custGeom>
          <a:solidFill>
            <a:srgbClr val="C591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366;p36">
            <a:extLst>
              <a:ext uri="{FF2B5EF4-FFF2-40B4-BE49-F238E27FC236}">
                <a16:creationId xmlns:a16="http://schemas.microsoft.com/office/drawing/2014/main" id="{2755F62E-947C-53A6-61EC-F6DFCBA87ABB}"/>
              </a:ext>
            </a:extLst>
          </p:cNvPr>
          <p:cNvSpPr/>
          <p:nvPr/>
        </p:nvSpPr>
        <p:spPr>
          <a:xfrm>
            <a:off x="4763567" y="3537103"/>
            <a:ext cx="101781" cy="65216"/>
          </a:xfrm>
          <a:custGeom>
            <a:avLst/>
            <a:gdLst/>
            <a:ahLst/>
            <a:cxnLst/>
            <a:rect l="l" t="t" r="r" b="b"/>
            <a:pathLst>
              <a:path w="1595" h="1022" extrusionOk="0">
                <a:moveTo>
                  <a:pt x="844" y="4"/>
                </a:moveTo>
                <a:cubicBezTo>
                  <a:pt x="789" y="7"/>
                  <a:pt x="735" y="15"/>
                  <a:pt x="676" y="21"/>
                </a:cubicBezTo>
                <a:cubicBezTo>
                  <a:pt x="568" y="45"/>
                  <a:pt x="458" y="76"/>
                  <a:pt x="355" y="134"/>
                </a:cubicBezTo>
                <a:cubicBezTo>
                  <a:pt x="253" y="188"/>
                  <a:pt x="161" y="270"/>
                  <a:pt x="100" y="373"/>
                </a:cubicBezTo>
                <a:cubicBezTo>
                  <a:pt x="38" y="472"/>
                  <a:pt x="7" y="588"/>
                  <a:pt x="4" y="697"/>
                </a:cubicBezTo>
                <a:cubicBezTo>
                  <a:pt x="1" y="806"/>
                  <a:pt x="18" y="919"/>
                  <a:pt x="45" y="1011"/>
                </a:cubicBezTo>
                <a:lnTo>
                  <a:pt x="48" y="1018"/>
                </a:lnTo>
                <a:cubicBezTo>
                  <a:pt x="48" y="1022"/>
                  <a:pt x="48" y="1022"/>
                  <a:pt x="51" y="1022"/>
                </a:cubicBezTo>
                <a:cubicBezTo>
                  <a:pt x="55" y="1022"/>
                  <a:pt x="55" y="1022"/>
                  <a:pt x="55" y="1018"/>
                </a:cubicBezTo>
                <a:cubicBezTo>
                  <a:pt x="59" y="908"/>
                  <a:pt x="48" y="810"/>
                  <a:pt x="69" y="708"/>
                </a:cubicBezTo>
                <a:cubicBezTo>
                  <a:pt x="86" y="609"/>
                  <a:pt x="120" y="513"/>
                  <a:pt x="182" y="431"/>
                </a:cubicBezTo>
                <a:cubicBezTo>
                  <a:pt x="301" y="264"/>
                  <a:pt x="502" y="178"/>
                  <a:pt x="700" y="144"/>
                </a:cubicBezTo>
                <a:cubicBezTo>
                  <a:pt x="762" y="130"/>
                  <a:pt x="826" y="124"/>
                  <a:pt x="891" y="124"/>
                </a:cubicBezTo>
                <a:cubicBezTo>
                  <a:pt x="1028" y="124"/>
                  <a:pt x="1168" y="158"/>
                  <a:pt x="1284" y="237"/>
                </a:cubicBezTo>
                <a:cubicBezTo>
                  <a:pt x="1452" y="352"/>
                  <a:pt x="1543" y="554"/>
                  <a:pt x="1574" y="755"/>
                </a:cubicBezTo>
                <a:cubicBezTo>
                  <a:pt x="1574" y="755"/>
                  <a:pt x="1574" y="759"/>
                  <a:pt x="1578" y="759"/>
                </a:cubicBezTo>
                <a:cubicBezTo>
                  <a:pt x="1581" y="759"/>
                  <a:pt x="1584" y="755"/>
                  <a:pt x="1584" y="752"/>
                </a:cubicBezTo>
                <a:cubicBezTo>
                  <a:pt x="1595" y="646"/>
                  <a:pt x="1574" y="540"/>
                  <a:pt x="1537" y="434"/>
                </a:cubicBezTo>
                <a:cubicBezTo>
                  <a:pt x="1496" y="332"/>
                  <a:pt x="1431" y="233"/>
                  <a:pt x="1338" y="158"/>
                </a:cubicBezTo>
                <a:cubicBezTo>
                  <a:pt x="1250" y="83"/>
                  <a:pt x="1134" y="32"/>
                  <a:pt x="1018" y="15"/>
                </a:cubicBezTo>
                <a:cubicBezTo>
                  <a:pt x="960" y="1"/>
                  <a:pt x="902" y="7"/>
                  <a:pt x="844" y="4"/>
                </a:cubicBezTo>
                <a:close/>
              </a:path>
            </a:pathLst>
          </a:custGeom>
          <a:solidFill>
            <a:srgbClr val="463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367;p36">
            <a:extLst>
              <a:ext uri="{FF2B5EF4-FFF2-40B4-BE49-F238E27FC236}">
                <a16:creationId xmlns:a16="http://schemas.microsoft.com/office/drawing/2014/main" id="{6E69DB57-D752-9F66-66E2-2BC4AFCCBC6A}"/>
              </a:ext>
            </a:extLst>
          </p:cNvPr>
          <p:cNvSpPr/>
          <p:nvPr/>
        </p:nvSpPr>
        <p:spPr>
          <a:xfrm>
            <a:off x="4846140" y="3446745"/>
            <a:ext cx="102228" cy="150151"/>
          </a:xfrm>
          <a:custGeom>
            <a:avLst/>
            <a:gdLst/>
            <a:ahLst/>
            <a:cxnLst/>
            <a:rect l="l" t="t" r="r" b="b"/>
            <a:pathLst>
              <a:path w="1602" h="2353" extrusionOk="0">
                <a:moveTo>
                  <a:pt x="851" y="0"/>
                </a:moveTo>
                <a:cubicBezTo>
                  <a:pt x="621" y="0"/>
                  <a:pt x="318" y="51"/>
                  <a:pt x="0" y="120"/>
                </a:cubicBezTo>
                <a:cubicBezTo>
                  <a:pt x="369" y="864"/>
                  <a:pt x="608" y="1612"/>
                  <a:pt x="728" y="2025"/>
                </a:cubicBezTo>
                <a:cubicBezTo>
                  <a:pt x="751" y="2116"/>
                  <a:pt x="772" y="2192"/>
                  <a:pt x="789" y="2250"/>
                </a:cubicBezTo>
                <a:cubicBezTo>
                  <a:pt x="806" y="2315"/>
                  <a:pt x="813" y="2352"/>
                  <a:pt x="813" y="2352"/>
                </a:cubicBezTo>
                <a:cubicBezTo>
                  <a:pt x="819" y="2345"/>
                  <a:pt x="823" y="2338"/>
                  <a:pt x="826" y="2332"/>
                </a:cubicBezTo>
                <a:cubicBezTo>
                  <a:pt x="1010" y="2089"/>
                  <a:pt x="1168" y="1847"/>
                  <a:pt x="1304" y="1612"/>
                </a:cubicBezTo>
                <a:cubicBezTo>
                  <a:pt x="1250" y="1253"/>
                  <a:pt x="1100" y="928"/>
                  <a:pt x="751" y="727"/>
                </a:cubicBezTo>
                <a:cubicBezTo>
                  <a:pt x="577" y="621"/>
                  <a:pt x="683" y="375"/>
                  <a:pt x="847" y="375"/>
                </a:cubicBezTo>
                <a:cubicBezTo>
                  <a:pt x="878" y="375"/>
                  <a:pt x="908" y="383"/>
                  <a:pt x="942" y="403"/>
                </a:cubicBezTo>
                <a:cubicBezTo>
                  <a:pt x="1253" y="584"/>
                  <a:pt x="1445" y="843"/>
                  <a:pt x="1557" y="1137"/>
                </a:cubicBezTo>
                <a:cubicBezTo>
                  <a:pt x="1574" y="1103"/>
                  <a:pt x="1588" y="1072"/>
                  <a:pt x="1601" y="1038"/>
                </a:cubicBezTo>
                <a:cubicBezTo>
                  <a:pt x="1468" y="676"/>
                  <a:pt x="1393" y="171"/>
                  <a:pt x="1144" y="48"/>
                </a:cubicBezTo>
                <a:cubicBezTo>
                  <a:pt x="1072" y="14"/>
                  <a:pt x="973" y="0"/>
                  <a:pt x="851" y="0"/>
                </a:cubicBezTo>
                <a:close/>
              </a:path>
            </a:pathLst>
          </a:custGeom>
          <a:solidFill>
            <a:srgbClr val="4E4A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368;p36">
            <a:extLst>
              <a:ext uri="{FF2B5EF4-FFF2-40B4-BE49-F238E27FC236}">
                <a16:creationId xmlns:a16="http://schemas.microsoft.com/office/drawing/2014/main" id="{CA2BAC7E-9E7F-9815-E171-9F636C97CF84}"/>
              </a:ext>
            </a:extLst>
          </p:cNvPr>
          <p:cNvSpPr/>
          <p:nvPr/>
        </p:nvSpPr>
        <p:spPr>
          <a:xfrm>
            <a:off x="4740021" y="3619485"/>
            <a:ext cx="212687" cy="103057"/>
          </a:xfrm>
          <a:custGeom>
            <a:avLst/>
            <a:gdLst/>
            <a:ahLst/>
            <a:cxnLst/>
            <a:rect l="l" t="t" r="r" b="b"/>
            <a:pathLst>
              <a:path w="3333" h="1615" extrusionOk="0">
                <a:moveTo>
                  <a:pt x="1871" y="0"/>
                </a:moveTo>
                <a:cubicBezTo>
                  <a:pt x="1690" y="0"/>
                  <a:pt x="1499" y="24"/>
                  <a:pt x="1312" y="72"/>
                </a:cubicBezTo>
                <a:cubicBezTo>
                  <a:pt x="680" y="229"/>
                  <a:pt x="195" y="618"/>
                  <a:pt x="1" y="1065"/>
                </a:cubicBezTo>
                <a:cubicBezTo>
                  <a:pt x="15" y="1082"/>
                  <a:pt x="31" y="1096"/>
                  <a:pt x="45" y="1113"/>
                </a:cubicBezTo>
                <a:cubicBezTo>
                  <a:pt x="288" y="1349"/>
                  <a:pt x="592" y="1516"/>
                  <a:pt x="923" y="1574"/>
                </a:cubicBezTo>
                <a:cubicBezTo>
                  <a:pt x="1063" y="1604"/>
                  <a:pt x="1203" y="1615"/>
                  <a:pt x="1346" y="1615"/>
                </a:cubicBezTo>
                <a:cubicBezTo>
                  <a:pt x="1544" y="1615"/>
                  <a:pt x="1745" y="1591"/>
                  <a:pt x="1940" y="1557"/>
                </a:cubicBezTo>
                <a:cubicBezTo>
                  <a:pt x="2111" y="1530"/>
                  <a:pt x="2278" y="1481"/>
                  <a:pt x="2448" y="1440"/>
                </a:cubicBezTo>
                <a:cubicBezTo>
                  <a:pt x="2609" y="1383"/>
                  <a:pt x="2776" y="1335"/>
                  <a:pt x="2930" y="1260"/>
                </a:cubicBezTo>
                <a:cubicBezTo>
                  <a:pt x="3070" y="1195"/>
                  <a:pt x="3206" y="1117"/>
                  <a:pt x="3333" y="1027"/>
                </a:cubicBezTo>
                <a:cubicBezTo>
                  <a:pt x="3325" y="980"/>
                  <a:pt x="3319" y="932"/>
                  <a:pt x="3305" y="884"/>
                </a:cubicBezTo>
                <a:cubicBezTo>
                  <a:pt x="3281" y="789"/>
                  <a:pt x="3244" y="696"/>
                  <a:pt x="3193" y="615"/>
                </a:cubicBezTo>
                <a:lnTo>
                  <a:pt x="3193" y="615"/>
                </a:lnTo>
                <a:cubicBezTo>
                  <a:pt x="3217" y="687"/>
                  <a:pt x="3199" y="772"/>
                  <a:pt x="3103" y="816"/>
                </a:cubicBezTo>
                <a:cubicBezTo>
                  <a:pt x="2786" y="966"/>
                  <a:pt x="2455" y="1086"/>
                  <a:pt x="2114" y="1174"/>
                </a:cubicBezTo>
                <a:cubicBezTo>
                  <a:pt x="2097" y="1181"/>
                  <a:pt x="2079" y="1181"/>
                  <a:pt x="2063" y="1181"/>
                </a:cubicBezTo>
                <a:cubicBezTo>
                  <a:pt x="1868" y="1181"/>
                  <a:pt x="1800" y="871"/>
                  <a:pt x="2015" y="813"/>
                </a:cubicBezTo>
                <a:cubicBezTo>
                  <a:pt x="2325" y="734"/>
                  <a:pt x="2626" y="628"/>
                  <a:pt x="2916" y="492"/>
                </a:cubicBezTo>
                <a:cubicBezTo>
                  <a:pt x="2947" y="478"/>
                  <a:pt x="2974" y="471"/>
                  <a:pt x="3001" y="471"/>
                </a:cubicBezTo>
                <a:cubicBezTo>
                  <a:pt x="3049" y="471"/>
                  <a:pt x="3090" y="488"/>
                  <a:pt x="3124" y="519"/>
                </a:cubicBezTo>
                <a:cubicBezTo>
                  <a:pt x="2865" y="191"/>
                  <a:pt x="2401" y="0"/>
                  <a:pt x="1871" y="0"/>
                </a:cubicBezTo>
                <a:close/>
              </a:path>
            </a:pathLst>
          </a:custGeom>
          <a:solidFill>
            <a:srgbClr val="A16A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369;p36">
            <a:extLst>
              <a:ext uri="{FF2B5EF4-FFF2-40B4-BE49-F238E27FC236}">
                <a16:creationId xmlns:a16="http://schemas.microsoft.com/office/drawing/2014/main" id="{CA8B3C3B-DDB5-4084-B9F1-F65CC03A4549}"/>
              </a:ext>
            </a:extLst>
          </p:cNvPr>
          <p:cNvSpPr/>
          <p:nvPr/>
        </p:nvSpPr>
        <p:spPr>
          <a:xfrm>
            <a:off x="4188299" y="3518598"/>
            <a:ext cx="377323" cy="267566"/>
          </a:xfrm>
          <a:custGeom>
            <a:avLst/>
            <a:gdLst/>
            <a:ahLst/>
            <a:cxnLst/>
            <a:rect l="l" t="t" r="r" b="b"/>
            <a:pathLst>
              <a:path w="5913" h="4193" extrusionOk="0">
                <a:moveTo>
                  <a:pt x="4124" y="335"/>
                </a:moveTo>
                <a:cubicBezTo>
                  <a:pt x="4141" y="335"/>
                  <a:pt x="4161" y="338"/>
                  <a:pt x="4179" y="346"/>
                </a:cubicBezTo>
                <a:cubicBezTo>
                  <a:pt x="5213" y="636"/>
                  <a:pt x="5162" y="1803"/>
                  <a:pt x="5008" y="2653"/>
                </a:cubicBezTo>
                <a:cubicBezTo>
                  <a:pt x="4991" y="2745"/>
                  <a:pt x="4926" y="2786"/>
                  <a:pt x="4851" y="2786"/>
                </a:cubicBezTo>
                <a:cubicBezTo>
                  <a:pt x="4741" y="2786"/>
                  <a:pt x="4622" y="2694"/>
                  <a:pt x="4646" y="2554"/>
                </a:cubicBezTo>
                <a:cubicBezTo>
                  <a:pt x="4762" y="1923"/>
                  <a:pt x="4885" y="932"/>
                  <a:pt x="4080" y="704"/>
                </a:cubicBezTo>
                <a:cubicBezTo>
                  <a:pt x="3868" y="645"/>
                  <a:pt x="3933" y="335"/>
                  <a:pt x="4124" y="335"/>
                </a:cubicBezTo>
                <a:close/>
                <a:moveTo>
                  <a:pt x="2301" y="1339"/>
                </a:moveTo>
                <a:cubicBezTo>
                  <a:pt x="2427" y="1339"/>
                  <a:pt x="2553" y="1366"/>
                  <a:pt x="2666" y="1428"/>
                </a:cubicBezTo>
                <a:cubicBezTo>
                  <a:pt x="2796" y="1496"/>
                  <a:pt x="2906" y="1592"/>
                  <a:pt x="2987" y="1701"/>
                </a:cubicBezTo>
                <a:cubicBezTo>
                  <a:pt x="3065" y="1817"/>
                  <a:pt x="3134" y="1940"/>
                  <a:pt x="3151" y="2076"/>
                </a:cubicBezTo>
                <a:lnTo>
                  <a:pt x="3137" y="2079"/>
                </a:lnTo>
                <a:cubicBezTo>
                  <a:pt x="3055" y="1833"/>
                  <a:pt x="2865" y="1622"/>
                  <a:pt x="2629" y="1516"/>
                </a:cubicBezTo>
                <a:cubicBezTo>
                  <a:pt x="2529" y="1472"/>
                  <a:pt x="2427" y="1452"/>
                  <a:pt x="2321" y="1452"/>
                </a:cubicBezTo>
                <a:cubicBezTo>
                  <a:pt x="2168" y="1452"/>
                  <a:pt x="2014" y="1496"/>
                  <a:pt x="1881" y="1571"/>
                </a:cubicBezTo>
                <a:cubicBezTo>
                  <a:pt x="1649" y="1690"/>
                  <a:pt x="1464" y="1899"/>
                  <a:pt x="1379" y="2148"/>
                </a:cubicBezTo>
                <a:cubicBezTo>
                  <a:pt x="1294" y="2394"/>
                  <a:pt x="1294" y="2663"/>
                  <a:pt x="1338" y="2923"/>
                </a:cubicBezTo>
                <a:lnTo>
                  <a:pt x="1328" y="2923"/>
                </a:lnTo>
                <a:cubicBezTo>
                  <a:pt x="1280" y="2800"/>
                  <a:pt x="1256" y="2663"/>
                  <a:pt x="1242" y="2530"/>
                </a:cubicBezTo>
                <a:cubicBezTo>
                  <a:pt x="1239" y="2394"/>
                  <a:pt x="1253" y="2254"/>
                  <a:pt x="1287" y="2114"/>
                </a:cubicBezTo>
                <a:cubicBezTo>
                  <a:pt x="1321" y="1977"/>
                  <a:pt x="1396" y="1847"/>
                  <a:pt x="1488" y="1738"/>
                </a:cubicBezTo>
                <a:cubicBezTo>
                  <a:pt x="1509" y="1707"/>
                  <a:pt x="1537" y="1680"/>
                  <a:pt x="1564" y="1656"/>
                </a:cubicBezTo>
                <a:cubicBezTo>
                  <a:pt x="1587" y="1633"/>
                  <a:pt x="1615" y="1605"/>
                  <a:pt x="1642" y="1584"/>
                </a:cubicBezTo>
                <a:cubicBezTo>
                  <a:pt x="1700" y="1540"/>
                  <a:pt x="1754" y="1493"/>
                  <a:pt x="1820" y="1461"/>
                </a:cubicBezTo>
                <a:cubicBezTo>
                  <a:pt x="1963" y="1387"/>
                  <a:pt x="2130" y="1339"/>
                  <a:pt x="2301" y="1339"/>
                </a:cubicBezTo>
                <a:close/>
                <a:moveTo>
                  <a:pt x="4421" y="1"/>
                </a:moveTo>
                <a:cubicBezTo>
                  <a:pt x="3581" y="11"/>
                  <a:pt x="894" y="516"/>
                  <a:pt x="598" y="1018"/>
                </a:cubicBezTo>
                <a:cubicBezTo>
                  <a:pt x="407" y="1342"/>
                  <a:pt x="475" y="1735"/>
                  <a:pt x="543" y="1970"/>
                </a:cubicBezTo>
                <a:cubicBezTo>
                  <a:pt x="580" y="2093"/>
                  <a:pt x="512" y="2219"/>
                  <a:pt x="396" y="2264"/>
                </a:cubicBezTo>
                <a:cubicBezTo>
                  <a:pt x="280" y="2309"/>
                  <a:pt x="136" y="2359"/>
                  <a:pt x="0" y="2407"/>
                </a:cubicBezTo>
                <a:cubicBezTo>
                  <a:pt x="27" y="2458"/>
                  <a:pt x="27" y="2503"/>
                  <a:pt x="41" y="2550"/>
                </a:cubicBezTo>
                <a:lnTo>
                  <a:pt x="75" y="2694"/>
                </a:lnTo>
                <a:cubicBezTo>
                  <a:pt x="100" y="2789"/>
                  <a:pt x="127" y="2885"/>
                  <a:pt x="157" y="2977"/>
                </a:cubicBezTo>
                <a:cubicBezTo>
                  <a:pt x="222" y="3161"/>
                  <a:pt x="300" y="3339"/>
                  <a:pt x="403" y="3503"/>
                </a:cubicBezTo>
                <a:cubicBezTo>
                  <a:pt x="530" y="3722"/>
                  <a:pt x="697" y="3913"/>
                  <a:pt x="891" y="4070"/>
                </a:cubicBezTo>
                <a:cubicBezTo>
                  <a:pt x="888" y="4050"/>
                  <a:pt x="888" y="4029"/>
                  <a:pt x="888" y="4009"/>
                </a:cubicBezTo>
                <a:cubicBezTo>
                  <a:pt x="857" y="3305"/>
                  <a:pt x="1611" y="2701"/>
                  <a:pt x="2570" y="2660"/>
                </a:cubicBezTo>
                <a:cubicBezTo>
                  <a:pt x="2605" y="2657"/>
                  <a:pt x="2639" y="2657"/>
                  <a:pt x="2673" y="2657"/>
                </a:cubicBezTo>
                <a:cubicBezTo>
                  <a:pt x="3336" y="2657"/>
                  <a:pt x="3909" y="2933"/>
                  <a:pt x="4185" y="3346"/>
                </a:cubicBezTo>
                <a:cubicBezTo>
                  <a:pt x="4270" y="3298"/>
                  <a:pt x="4352" y="3254"/>
                  <a:pt x="4434" y="3206"/>
                </a:cubicBezTo>
                <a:cubicBezTo>
                  <a:pt x="4469" y="3189"/>
                  <a:pt x="4499" y="3182"/>
                  <a:pt x="4527" y="3182"/>
                </a:cubicBezTo>
                <a:cubicBezTo>
                  <a:pt x="4694" y="3182"/>
                  <a:pt x="4806" y="3431"/>
                  <a:pt x="4626" y="3530"/>
                </a:cubicBezTo>
                <a:cubicBezTo>
                  <a:pt x="4530" y="3585"/>
                  <a:pt x="4434" y="3636"/>
                  <a:pt x="4339" y="3687"/>
                </a:cubicBezTo>
                <a:cubicBezTo>
                  <a:pt x="4349" y="3746"/>
                  <a:pt x="4360" y="3800"/>
                  <a:pt x="4360" y="3858"/>
                </a:cubicBezTo>
                <a:cubicBezTo>
                  <a:pt x="4366" y="3974"/>
                  <a:pt x="4349" y="4086"/>
                  <a:pt x="4315" y="4193"/>
                </a:cubicBezTo>
                <a:cubicBezTo>
                  <a:pt x="4397" y="4158"/>
                  <a:pt x="4478" y="4121"/>
                  <a:pt x="4557" y="4080"/>
                </a:cubicBezTo>
                <a:cubicBezTo>
                  <a:pt x="4728" y="3991"/>
                  <a:pt x="4882" y="3882"/>
                  <a:pt x="5028" y="3763"/>
                </a:cubicBezTo>
                <a:cubicBezTo>
                  <a:pt x="5172" y="3640"/>
                  <a:pt x="5302" y="3500"/>
                  <a:pt x="5411" y="3346"/>
                </a:cubicBezTo>
                <a:cubicBezTo>
                  <a:pt x="5636" y="3042"/>
                  <a:pt x="5776" y="2673"/>
                  <a:pt x="5841" y="2291"/>
                </a:cubicBezTo>
                <a:cubicBezTo>
                  <a:pt x="5909" y="1912"/>
                  <a:pt x="5912" y="1513"/>
                  <a:pt x="5844" y="1127"/>
                </a:cubicBezTo>
                <a:lnTo>
                  <a:pt x="5844" y="1127"/>
                </a:lnTo>
                <a:lnTo>
                  <a:pt x="5766" y="1157"/>
                </a:lnTo>
                <a:cubicBezTo>
                  <a:pt x="5735" y="1171"/>
                  <a:pt x="5704" y="1178"/>
                  <a:pt x="5674" y="1178"/>
                </a:cubicBezTo>
                <a:cubicBezTo>
                  <a:pt x="5571" y="1178"/>
                  <a:pt x="5472" y="1110"/>
                  <a:pt x="5438" y="1008"/>
                </a:cubicBezTo>
                <a:cubicBezTo>
                  <a:pt x="5318" y="636"/>
                  <a:pt x="5022" y="1"/>
                  <a:pt x="4431" y="1"/>
                </a:cubicBezTo>
                <a:close/>
              </a:path>
            </a:pathLst>
          </a:custGeom>
          <a:solidFill>
            <a:srgbClr val="CDA0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370;p36">
            <a:extLst>
              <a:ext uri="{FF2B5EF4-FFF2-40B4-BE49-F238E27FC236}">
                <a16:creationId xmlns:a16="http://schemas.microsoft.com/office/drawing/2014/main" id="{8E7B713D-CB48-0A5B-8CED-A755C304855F}"/>
              </a:ext>
            </a:extLst>
          </p:cNvPr>
          <p:cNvSpPr/>
          <p:nvPr/>
        </p:nvSpPr>
        <p:spPr>
          <a:xfrm>
            <a:off x="4267363" y="3603979"/>
            <a:ext cx="122073" cy="101207"/>
          </a:xfrm>
          <a:custGeom>
            <a:avLst/>
            <a:gdLst/>
            <a:ahLst/>
            <a:cxnLst/>
            <a:rect l="l" t="t" r="r" b="b"/>
            <a:pathLst>
              <a:path w="1913" h="1586" extrusionOk="0">
                <a:moveTo>
                  <a:pt x="1062" y="1"/>
                </a:moveTo>
                <a:cubicBezTo>
                  <a:pt x="891" y="1"/>
                  <a:pt x="724" y="49"/>
                  <a:pt x="581" y="123"/>
                </a:cubicBezTo>
                <a:cubicBezTo>
                  <a:pt x="515" y="155"/>
                  <a:pt x="461" y="202"/>
                  <a:pt x="403" y="246"/>
                </a:cubicBezTo>
                <a:cubicBezTo>
                  <a:pt x="376" y="267"/>
                  <a:pt x="348" y="295"/>
                  <a:pt x="325" y="318"/>
                </a:cubicBezTo>
                <a:cubicBezTo>
                  <a:pt x="298" y="342"/>
                  <a:pt x="270" y="369"/>
                  <a:pt x="249" y="400"/>
                </a:cubicBezTo>
                <a:cubicBezTo>
                  <a:pt x="157" y="509"/>
                  <a:pt x="82" y="639"/>
                  <a:pt x="48" y="776"/>
                </a:cubicBezTo>
                <a:cubicBezTo>
                  <a:pt x="14" y="916"/>
                  <a:pt x="0" y="1056"/>
                  <a:pt x="3" y="1192"/>
                </a:cubicBezTo>
                <a:cubicBezTo>
                  <a:pt x="17" y="1325"/>
                  <a:pt x="41" y="1462"/>
                  <a:pt x="89" y="1585"/>
                </a:cubicBezTo>
                <a:lnTo>
                  <a:pt x="99" y="1585"/>
                </a:lnTo>
                <a:cubicBezTo>
                  <a:pt x="55" y="1325"/>
                  <a:pt x="55" y="1056"/>
                  <a:pt x="140" y="810"/>
                </a:cubicBezTo>
                <a:cubicBezTo>
                  <a:pt x="225" y="561"/>
                  <a:pt x="410" y="352"/>
                  <a:pt x="642" y="233"/>
                </a:cubicBezTo>
                <a:cubicBezTo>
                  <a:pt x="775" y="158"/>
                  <a:pt x="929" y="114"/>
                  <a:pt x="1082" y="114"/>
                </a:cubicBezTo>
                <a:cubicBezTo>
                  <a:pt x="1188" y="114"/>
                  <a:pt x="1290" y="134"/>
                  <a:pt x="1390" y="178"/>
                </a:cubicBezTo>
                <a:cubicBezTo>
                  <a:pt x="1626" y="284"/>
                  <a:pt x="1816" y="495"/>
                  <a:pt x="1898" y="741"/>
                </a:cubicBezTo>
                <a:lnTo>
                  <a:pt x="1912" y="738"/>
                </a:lnTo>
                <a:cubicBezTo>
                  <a:pt x="1895" y="602"/>
                  <a:pt x="1826" y="479"/>
                  <a:pt x="1748" y="363"/>
                </a:cubicBezTo>
                <a:cubicBezTo>
                  <a:pt x="1667" y="254"/>
                  <a:pt x="1557" y="158"/>
                  <a:pt x="1427" y="90"/>
                </a:cubicBezTo>
                <a:cubicBezTo>
                  <a:pt x="1314" y="28"/>
                  <a:pt x="1188" y="1"/>
                  <a:pt x="1062" y="1"/>
                </a:cubicBezTo>
                <a:close/>
              </a:path>
            </a:pathLst>
          </a:custGeom>
          <a:solidFill>
            <a:srgbClr val="463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371;p36">
            <a:extLst>
              <a:ext uri="{FF2B5EF4-FFF2-40B4-BE49-F238E27FC236}">
                <a16:creationId xmlns:a16="http://schemas.microsoft.com/office/drawing/2014/main" id="{BC045446-8212-B7AA-1E4A-5C59BDA23C31}"/>
              </a:ext>
            </a:extLst>
          </p:cNvPr>
          <p:cNvSpPr/>
          <p:nvPr/>
        </p:nvSpPr>
        <p:spPr>
          <a:xfrm>
            <a:off x="4561410" y="3590259"/>
            <a:ext cx="64" cy="6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DA0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372;p36">
            <a:extLst>
              <a:ext uri="{FF2B5EF4-FFF2-40B4-BE49-F238E27FC236}">
                <a16:creationId xmlns:a16="http://schemas.microsoft.com/office/drawing/2014/main" id="{F8B3E34E-8552-F78F-9129-174E8DE5ED67}"/>
              </a:ext>
            </a:extLst>
          </p:cNvPr>
          <p:cNvSpPr/>
          <p:nvPr/>
        </p:nvSpPr>
        <p:spPr>
          <a:xfrm>
            <a:off x="4242986" y="3688083"/>
            <a:ext cx="223982" cy="120350"/>
          </a:xfrm>
          <a:custGeom>
            <a:avLst/>
            <a:gdLst/>
            <a:ahLst/>
            <a:cxnLst/>
            <a:rect l="l" t="t" r="r" b="b"/>
            <a:pathLst>
              <a:path w="3510" h="1886" extrusionOk="0">
                <a:moveTo>
                  <a:pt x="1816" y="1"/>
                </a:moveTo>
                <a:cubicBezTo>
                  <a:pt x="1782" y="1"/>
                  <a:pt x="1748" y="1"/>
                  <a:pt x="1713" y="4"/>
                </a:cubicBezTo>
                <a:cubicBezTo>
                  <a:pt x="754" y="45"/>
                  <a:pt x="0" y="649"/>
                  <a:pt x="31" y="1353"/>
                </a:cubicBezTo>
                <a:cubicBezTo>
                  <a:pt x="31" y="1373"/>
                  <a:pt x="31" y="1394"/>
                  <a:pt x="34" y="1414"/>
                </a:cubicBezTo>
                <a:cubicBezTo>
                  <a:pt x="136" y="1492"/>
                  <a:pt x="246" y="1561"/>
                  <a:pt x="362" y="1619"/>
                </a:cubicBezTo>
                <a:cubicBezTo>
                  <a:pt x="700" y="1786"/>
                  <a:pt x="1078" y="1871"/>
                  <a:pt x="1461" y="1881"/>
                </a:cubicBezTo>
                <a:cubicBezTo>
                  <a:pt x="1512" y="1885"/>
                  <a:pt x="1563" y="1885"/>
                  <a:pt x="1611" y="1885"/>
                </a:cubicBezTo>
                <a:cubicBezTo>
                  <a:pt x="1946" y="1885"/>
                  <a:pt x="2280" y="1844"/>
                  <a:pt x="2611" y="1775"/>
                </a:cubicBezTo>
                <a:cubicBezTo>
                  <a:pt x="2901" y="1724"/>
                  <a:pt x="3188" y="1649"/>
                  <a:pt x="3458" y="1537"/>
                </a:cubicBezTo>
                <a:cubicBezTo>
                  <a:pt x="3492" y="1430"/>
                  <a:pt x="3509" y="1318"/>
                  <a:pt x="3503" y="1202"/>
                </a:cubicBezTo>
                <a:cubicBezTo>
                  <a:pt x="3503" y="1144"/>
                  <a:pt x="3492" y="1090"/>
                  <a:pt x="3482" y="1031"/>
                </a:cubicBezTo>
                <a:cubicBezTo>
                  <a:pt x="3339" y="1110"/>
                  <a:pt x="3199" y="1189"/>
                  <a:pt x="3059" y="1263"/>
                </a:cubicBezTo>
                <a:cubicBezTo>
                  <a:pt x="3028" y="1280"/>
                  <a:pt x="2997" y="1287"/>
                  <a:pt x="2966" y="1287"/>
                </a:cubicBezTo>
                <a:cubicBezTo>
                  <a:pt x="2799" y="1287"/>
                  <a:pt x="2690" y="1038"/>
                  <a:pt x="2871" y="939"/>
                </a:cubicBezTo>
                <a:cubicBezTo>
                  <a:pt x="3024" y="857"/>
                  <a:pt x="3178" y="772"/>
                  <a:pt x="3328" y="690"/>
                </a:cubicBezTo>
                <a:cubicBezTo>
                  <a:pt x="3052" y="277"/>
                  <a:pt x="2479" y="1"/>
                  <a:pt x="1816" y="1"/>
                </a:cubicBezTo>
                <a:close/>
              </a:path>
            </a:pathLst>
          </a:custGeom>
          <a:solidFill>
            <a:srgbClr val="A16A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373;p36">
            <a:extLst>
              <a:ext uri="{FF2B5EF4-FFF2-40B4-BE49-F238E27FC236}">
                <a16:creationId xmlns:a16="http://schemas.microsoft.com/office/drawing/2014/main" id="{F1F8FEE5-C42F-EDF4-47CE-95969963D524}"/>
              </a:ext>
            </a:extLst>
          </p:cNvPr>
          <p:cNvSpPr/>
          <p:nvPr/>
        </p:nvSpPr>
        <p:spPr>
          <a:xfrm>
            <a:off x="4064759" y="3457338"/>
            <a:ext cx="514201" cy="223599"/>
          </a:xfrm>
          <a:custGeom>
            <a:avLst/>
            <a:gdLst/>
            <a:ahLst/>
            <a:cxnLst/>
            <a:rect l="l" t="t" r="r" b="b"/>
            <a:pathLst>
              <a:path w="8058" h="3504" extrusionOk="0">
                <a:moveTo>
                  <a:pt x="5449" y="1"/>
                </a:moveTo>
                <a:cubicBezTo>
                  <a:pt x="3559" y="1"/>
                  <a:pt x="1010" y="1113"/>
                  <a:pt x="547" y="1384"/>
                </a:cubicBezTo>
                <a:cubicBezTo>
                  <a:pt x="0" y="1698"/>
                  <a:pt x="250" y="2784"/>
                  <a:pt x="431" y="2889"/>
                </a:cubicBezTo>
                <a:cubicBezTo>
                  <a:pt x="452" y="2902"/>
                  <a:pt x="476" y="2907"/>
                  <a:pt x="502" y="2907"/>
                </a:cubicBezTo>
                <a:cubicBezTo>
                  <a:pt x="569" y="2907"/>
                  <a:pt x="650" y="2873"/>
                  <a:pt x="731" y="2838"/>
                </a:cubicBezTo>
                <a:cubicBezTo>
                  <a:pt x="812" y="2803"/>
                  <a:pt x="894" y="2768"/>
                  <a:pt x="960" y="2768"/>
                </a:cubicBezTo>
                <a:cubicBezTo>
                  <a:pt x="1023" y="2768"/>
                  <a:pt x="1073" y="2799"/>
                  <a:pt x="1100" y="2889"/>
                </a:cubicBezTo>
                <a:cubicBezTo>
                  <a:pt x="1196" y="3210"/>
                  <a:pt x="1445" y="3504"/>
                  <a:pt x="1516" y="3504"/>
                </a:cubicBezTo>
                <a:cubicBezTo>
                  <a:pt x="1564" y="3504"/>
                  <a:pt x="2039" y="3333"/>
                  <a:pt x="2332" y="3224"/>
                </a:cubicBezTo>
                <a:cubicBezTo>
                  <a:pt x="2448" y="3179"/>
                  <a:pt x="2516" y="3053"/>
                  <a:pt x="2479" y="2930"/>
                </a:cubicBezTo>
                <a:cubicBezTo>
                  <a:pt x="2411" y="2695"/>
                  <a:pt x="2343" y="2302"/>
                  <a:pt x="2534" y="1978"/>
                </a:cubicBezTo>
                <a:cubicBezTo>
                  <a:pt x="2830" y="1476"/>
                  <a:pt x="5517" y="971"/>
                  <a:pt x="6357" y="961"/>
                </a:cubicBezTo>
                <a:cubicBezTo>
                  <a:pt x="6362" y="961"/>
                  <a:pt x="6367" y="961"/>
                  <a:pt x="6372" y="961"/>
                </a:cubicBezTo>
                <a:cubicBezTo>
                  <a:pt x="6959" y="961"/>
                  <a:pt x="7252" y="1599"/>
                  <a:pt x="7374" y="1968"/>
                </a:cubicBezTo>
                <a:cubicBezTo>
                  <a:pt x="7408" y="2072"/>
                  <a:pt x="7504" y="2137"/>
                  <a:pt x="7606" y="2137"/>
                </a:cubicBezTo>
                <a:cubicBezTo>
                  <a:pt x="7638" y="2137"/>
                  <a:pt x="7670" y="2130"/>
                  <a:pt x="7702" y="2117"/>
                </a:cubicBezTo>
                <a:lnTo>
                  <a:pt x="7897" y="2040"/>
                </a:lnTo>
                <a:cubicBezTo>
                  <a:pt x="7996" y="1999"/>
                  <a:pt x="8057" y="1900"/>
                  <a:pt x="8046" y="1790"/>
                </a:cubicBezTo>
                <a:cubicBezTo>
                  <a:pt x="8016" y="1401"/>
                  <a:pt x="7780" y="499"/>
                  <a:pt x="6343" y="107"/>
                </a:cubicBezTo>
                <a:cubicBezTo>
                  <a:pt x="6073" y="33"/>
                  <a:pt x="5771" y="1"/>
                  <a:pt x="5449" y="1"/>
                </a:cubicBezTo>
                <a:close/>
              </a:path>
            </a:pathLst>
          </a:custGeom>
          <a:solidFill>
            <a:srgbClr val="3F3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374;p36">
            <a:extLst>
              <a:ext uri="{FF2B5EF4-FFF2-40B4-BE49-F238E27FC236}">
                <a16:creationId xmlns:a16="http://schemas.microsoft.com/office/drawing/2014/main" id="{48E4C06A-2C7F-3F8F-4267-B986CEF9D21D}"/>
              </a:ext>
            </a:extLst>
          </p:cNvPr>
          <p:cNvSpPr/>
          <p:nvPr/>
        </p:nvSpPr>
        <p:spPr>
          <a:xfrm>
            <a:off x="4105981" y="3583495"/>
            <a:ext cx="39691" cy="13847"/>
          </a:xfrm>
          <a:custGeom>
            <a:avLst/>
            <a:gdLst/>
            <a:ahLst/>
            <a:cxnLst/>
            <a:rect l="l" t="t" r="r" b="b"/>
            <a:pathLst>
              <a:path w="622" h="217" extrusionOk="0">
                <a:moveTo>
                  <a:pt x="488" y="0"/>
                </a:moveTo>
                <a:cubicBezTo>
                  <a:pt x="434" y="0"/>
                  <a:pt x="365" y="8"/>
                  <a:pt x="293" y="25"/>
                </a:cubicBezTo>
                <a:cubicBezTo>
                  <a:pt x="126" y="63"/>
                  <a:pt x="0" y="131"/>
                  <a:pt x="10" y="178"/>
                </a:cubicBezTo>
                <a:cubicBezTo>
                  <a:pt x="16" y="203"/>
                  <a:pt x="64" y="216"/>
                  <a:pt x="135" y="216"/>
                </a:cubicBezTo>
                <a:cubicBezTo>
                  <a:pt x="190" y="216"/>
                  <a:pt x="258" y="209"/>
                  <a:pt x="331" y="192"/>
                </a:cubicBezTo>
                <a:cubicBezTo>
                  <a:pt x="495" y="154"/>
                  <a:pt x="621" y="83"/>
                  <a:pt x="611" y="38"/>
                </a:cubicBezTo>
                <a:cubicBezTo>
                  <a:pt x="605" y="13"/>
                  <a:pt x="558" y="0"/>
                  <a:pt x="488" y="0"/>
                </a:cubicBezTo>
                <a:close/>
              </a:path>
            </a:pathLst>
          </a:custGeom>
          <a:solidFill>
            <a:srgbClr val="C4BD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375;p36">
            <a:extLst>
              <a:ext uri="{FF2B5EF4-FFF2-40B4-BE49-F238E27FC236}">
                <a16:creationId xmlns:a16="http://schemas.microsoft.com/office/drawing/2014/main" id="{C18F6DA8-45DC-8DA2-5A0C-C056E1C78C12}"/>
              </a:ext>
            </a:extLst>
          </p:cNvPr>
          <p:cNvSpPr/>
          <p:nvPr/>
        </p:nvSpPr>
        <p:spPr>
          <a:xfrm>
            <a:off x="4187853" y="3590259"/>
            <a:ext cx="380642" cy="225450"/>
          </a:xfrm>
          <a:custGeom>
            <a:avLst/>
            <a:gdLst/>
            <a:ahLst/>
            <a:cxnLst/>
            <a:rect l="l" t="t" r="r" b="b"/>
            <a:pathLst>
              <a:path w="5965" h="3533" extrusionOk="0">
                <a:moveTo>
                  <a:pt x="5862" y="1"/>
                </a:moveTo>
                <a:lnTo>
                  <a:pt x="5851" y="4"/>
                </a:lnTo>
                <a:cubicBezTo>
                  <a:pt x="5919" y="390"/>
                  <a:pt x="5916" y="789"/>
                  <a:pt x="5848" y="1168"/>
                </a:cubicBezTo>
                <a:cubicBezTo>
                  <a:pt x="5783" y="1550"/>
                  <a:pt x="5643" y="1919"/>
                  <a:pt x="5418" y="2223"/>
                </a:cubicBezTo>
                <a:cubicBezTo>
                  <a:pt x="5309" y="2377"/>
                  <a:pt x="5179" y="2517"/>
                  <a:pt x="5035" y="2640"/>
                </a:cubicBezTo>
                <a:cubicBezTo>
                  <a:pt x="4889" y="2759"/>
                  <a:pt x="4735" y="2868"/>
                  <a:pt x="4564" y="2957"/>
                </a:cubicBezTo>
                <a:cubicBezTo>
                  <a:pt x="4227" y="3135"/>
                  <a:pt x="3855" y="3240"/>
                  <a:pt x="3475" y="3308"/>
                </a:cubicBezTo>
                <a:cubicBezTo>
                  <a:pt x="3143" y="3374"/>
                  <a:pt x="2803" y="3417"/>
                  <a:pt x="2467" y="3417"/>
                </a:cubicBezTo>
                <a:cubicBezTo>
                  <a:pt x="2419" y="3417"/>
                  <a:pt x="2372" y="3416"/>
                  <a:pt x="2325" y="3414"/>
                </a:cubicBezTo>
                <a:cubicBezTo>
                  <a:pt x="1942" y="3404"/>
                  <a:pt x="1564" y="3319"/>
                  <a:pt x="1226" y="3152"/>
                </a:cubicBezTo>
                <a:cubicBezTo>
                  <a:pt x="885" y="2988"/>
                  <a:pt x="605" y="2711"/>
                  <a:pt x="410" y="2380"/>
                </a:cubicBezTo>
                <a:cubicBezTo>
                  <a:pt x="307" y="2216"/>
                  <a:pt x="229" y="2038"/>
                  <a:pt x="164" y="1854"/>
                </a:cubicBezTo>
                <a:cubicBezTo>
                  <a:pt x="134" y="1762"/>
                  <a:pt x="107" y="1666"/>
                  <a:pt x="82" y="1571"/>
                </a:cubicBezTo>
                <a:lnTo>
                  <a:pt x="48" y="1427"/>
                </a:lnTo>
                <a:cubicBezTo>
                  <a:pt x="34" y="1380"/>
                  <a:pt x="34" y="1332"/>
                  <a:pt x="7" y="1281"/>
                </a:cubicBezTo>
                <a:lnTo>
                  <a:pt x="0" y="1291"/>
                </a:lnTo>
                <a:cubicBezTo>
                  <a:pt x="25" y="1376"/>
                  <a:pt x="34" y="1482"/>
                  <a:pt x="55" y="1578"/>
                </a:cubicBezTo>
                <a:cubicBezTo>
                  <a:pt x="75" y="1673"/>
                  <a:pt x="99" y="1769"/>
                  <a:pt x="127" y="1865"/>
                </a:cubicBezTo>
                <a:cubicBezTo>
                  <a:pt x="181" y="2052"/>
                  <a:pt x="256" y="2240"/>
                  <a:pt x="352" y="2410"/>
                </a:cubicBezTo>
                <a:cubicBezTo>
                  <a:pt x="540" y="2759"/>
                  <a:pt x="830" y="3056"/>
                  <a:pt x="1181" y="3237"/>
                </a:cubicBezTo>
                <a:cubicBezTo>
                  <a:pt x="1530" y="3425"/>
                  <a:pt x="1925" y="3510"/>
                  <a:pt x="2322" y="3527"/>
                </a:cubicBezTo>
                <a:cubicBezTo>
                  <a:pt x="2390" y="3531"/>
                  <a:pt x="2458" y="3532"/>
                  <a:pt x="2526" y="3532"/>
                </a:cubicBezTo>
                <a:cubicBezTo>
                  <a:pt x="2851" y="3532"/>
                  <a:pt x="3177" y="3493"/>
                  <a:pt x="3499" y="3431"/>
                </a:cubicBezTo>
                <a:cubicBezTo>
                  <a:pt x="3885" y="3357"/>
                  <a:pt x="4271" y="3247"/>
                  <a:pt x="4619" y="3056"/>
                </a:cubicBezTo>
                <a:cubicBezTo>
                  <a:pt x="4967" y="2868"/>
                  <a:pt x="5278" y="2609"/>
                  <a:pt x="5500" y="2278"/>
                </a:cubicBezTo>
                <a:cubicBezTo>
                  <a:pt x="5725" y="1953"/>
                  <a:pt x="5858" y="1567"/>
                  <a:pt x="5913" y="1178"/>
                </a:cubicBezTo>
                <a:cubicBezTo>
                  <a:pt x="5964" y="786"/>
                  <a:pt x="5950" y="387"/>
                  <a:pt x="5862" y="1"/>
                </a:cubicBezTo>
                <a:close/>
              </a:path>
            </a:pathLst>
          </a:custGeom>
          <a:solidFill>
            <a:srgbClr val="3F3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376;p36">
            <a:extLst>
              <a:ext uri="{FF2B5EF4-FFF2-40B4-BE49-F238E27FC236}">
                <a16:creationId xmlns:a16="http://schemas.microsoft.com/office/drawing/2014/main" id="{09C17710-2E93-60D6-423F-B13B873C1A8F}"/>
              </a:ext>
            </a:extLst>
          </p:cNvPr>
          <p:cNvSpPr/>
          <p:nvPr/>
        </p:nvSpPr>
        <p:spPr>
          <a:xfrm>
            <a:off x="4667338" y="3379487"/>
            <a:ext cx="370559" cy="188949"/>
          </a:xfrm>
          <a:custGeom>
            <a:avLst/>
            <a:gdLst/>
            <a:ahLst/>
            <a:cxnLst/>
            <a:rect l="l" t="t" r="r" b="b"/>
            <a:pathLst>
              <a:path w="5807" h="2961" extrusionOk="0">
                <a:moveTo>
                  <a:pt x="5192" y="0"/>
                </a:moveTo>
                <a:cubicBezTo>
                  <a:pt x="4652" y="0"/>
                  <a:pt x="3586" y="195"/>
                  <a:pt x="2393" y="382"/>
                </a:cubicBezTo>
                <a:cubicBezTo>
                  <a:pt x="1082" y="586"/>
                  <a:pt x="102" y="925"/>
                  <a:pt x="48" y="1757"/>
                </a:cubicBezTo>
                <a:cubicBezTo>
                  <a:pt x="1" y="2391"/>
                  <a:pt x="26" y="2960"/>
                  <a:pt x="366" y="2960"/>
                </a:cubicBezTo>
                <a:cubicBezTo>
                  <a:pt x="376" y="2960"/>
                  <a:pt x="386" y="2960"/>
                  <a:pt x="396" y="2959"/>
                </a:cubicBezTo>
                <a:cubicBezTo>
                  <a:pt x="625" y="2935"/>
                  <a:pt x="720" y="2860"/>
                  <a:pt x="737" y="2372"/>
                </a:cubicBezTo>
                <a:cubicBezTo>
                  <a:pt x="754" y="1883"/>
                  <a:pt x="754" y="1669"/>
                  <a:pt x="1328" y="1539"/>
                </a:cubicBezTo>
                <a:cubicBezTo>
                  <a:pt x="1811" y="1433"/>
                  <a:pt x="3026" y="1054"/>
                  <a:pt x="3655" y="1054"/>
                </a:cubicBezTo>
                <a:cubicBezTo>
                  <a:pt x="3778" y="1054"/>
                  <a:pt x="3878" y="1068"/>
                  <a:pt x="3946" y="1102"/>
                </a:cubicBezTo>
                <a:cubicBezTo>
                  <a:pt x="4350" y="1299"/>
                  <a:pt x="4296" y="2482"/>
                  <a:pt x="4773" y="2482"/>
                </a:cubicBezTo>
                <a:cubicBezTo>
                  <a:pt x="4792" y="2482"/>
                  <a:pt x="4810" y="2481"/>
                  <a:pt x="4830" y="2477"/>
                </a:cubicBezTo>
                <a:cubicBezTo>
                  <a:pt x="5369" y="2382"/>
                  <a:pt x="5353" y="2242"/>
                  <a:pt x="5325" y="2095"/>
                </a:cubicBezTo>
                <a:cubicBezTo>
                  <a:pt x="5298" y="1952"/>
                  <a:pt x="5154" y="1617"/>
                  <a:pt x="5240" y="1601"/>
                </a:cubicBezTo>
                <a:cubicBezTo>
                  <a:pt x="5325" y="1583"/>
                  <a:pt x="5789" y="1505"/>
                  <a:pt x="5796" y="1402"/>
                </a:cubicBezTo>
                <a:cubicBezTo>
                  <a:pt x="5806" y="1300"/>
                  <a:pt x="5806" y="47"/>
                  <a:pt x="5335" y="6"/>
                </a:cubicBezTo>
                <a:cubicBezTo>
                  <a:pt x="5293" y="2"/>
                  <a:pt x="5245" y="0"/>
                  <a:pt x="5192" y="0"/>
                </a:cubicBezTo>
                <a:close/>
              </a:path>
            </a:pathLst>
          </a:custGeom>
          <a:solidFill>
            <a:srgbClr val="3F3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377;p36">
            <a:extLst>
              <a:ext uri="{FF2B5EF4-FFF2-40B4-BE49-F238E27FC236}">
                <a16:creationId xmlns:a16="http://schemas.microsoft.com/office/drawing/2014/main" id="{0DD44304-5148-04F6-2CE7-C928AB186420}"/>
              </a:ext>
            </a:extLst>
          </p:cNvPr>
          <p:cNvSpPr/>
          <p:nvPr/>
        </p:nvSpPr>
        <p:spPr>
          <a:xfrm>
            <a:off x="4696501" y="3533402"/>
            <a:ext cx="307193" cy="196734"/>
          </a:xfrm>
          <a:custGeom>
            <a:avLst/>
            <a:gdLst/>
            <a:ahLst/>
            <a:cxnLst/>
            <a:rect l="l" t="t" r="r" b="b"/>
            <a:pathLst>
              <a:path w="4814" h="3083" extrusionOk="0">
                <a:moveTo>
                  <a:pt x="4639" y="1"/>
                </a:moveTo>
                <a:lnTo>
                  <a:pt x="4629" y="4"/>
                </a:lnTo>
                <a:cubicBezTo>
                  <a:pt x="4711" y="349"/>
                  <a:pt x="4765" y="700"/>
                  <a:pt x="4742" y="1048"/>
                </a:cubicBezTo>
                <a:cubicBezTo>
                  <a:pt x="4735" y="1220"/>
                  <a:pt x="4697" y="1390"/>
                  <a:pt x="4650" y="1554"/>
                </a:cubicBezTo>
                <a:cubicBezTo>
                  <a:pt x="4588" y="1711"/>
                  <a:pt x="4516" y="1864"/>
                  <a:pt x="4411" y="1998"/>
                </a:cubicBezTo>
                <a:cubicBezTo>
                  <a:pt x="4202" y="2261"/>
                  <a:pt x="3922" y="2466"/>
                  <a:pt x="3612" y="2609"/>
                </a:cubicBezTo>
                <a:cubicBezTo>
                  <a:pt x="3458" y="2684"/>
                  <a:pt x="3291" y="2732"/>
                  <a:pt x="3130" y="2789"/>
                </a:cubicBezTo>
                <a:cubicBezTo>
                  <a:pt x="2960" y="2830"/>
                  <a:pt x="2793" y="2879"/>
                  <a:pt x="2622" y="2906"/>
                </a:cubicBezTo>
                <a:cubicBezTo>
                  <a:pt x="2427" y="2941"/>
                  <a:pt x="2229" y="2964"/>
                  <a:pt x="2032" y="2964"/>
                </a:cubicBezTo>
                <a:cubicBezTo>
                  <a:pt x="1888" y="2964"/>
                  <a:pt x="1745" y="2952"/>
                  <a:pt x="1605" y="2923"/>
                </a:cubicBezTo>
                <a:cubicBezTo>
                  <a:pt x="1274" y="2865"/>
                  <a:pt x="970" y="2698"/>
                  <a:pt x="727" y="2462"/>
                </a:cubicBezTo>
                <a:cubicBezTo>
                  <a:pt x="488" y="2223"/>
                  <a:pt x="321" y="1913"/>
                  <a:pt x="215" y="1581"/>
                </a:cubicBezTo>
                <a:cubicBezTo>
                  <a:pt x="99" y="1253"/>
                  <a:pt x="37" y="898"/>
                  <a:pt x="24" y="547"/>
                </a:cubicBezTo>
                <a:lnTo>
                  <a:pt x="10" y="547"/>
                </a:lnTo>
                <a:cubicBezTo>
                  <a:pt x="0" y="902"/>
                  <a:pt x="51" y="1257"/>
                  <a:pt x="150" y="1601"/>
                </a:cubicBezTo>
                <a:cubicBezTo>
                  <a:pt x="250" y="1940"/>
                  <a:pt x="413" y="2267"/>
                  <a:pt x="659" y="2530"/>
                </a:cubicBezTo>
                <a:cubicBezTo>
                  <a:pt x="902" y="2789"/>
                  <a:pt x="1233" y="2967"/>
                  <a:pt x="1581" y="3035"/>
                </a:cubicBezTo>
                <a:cubicBezTo>
                  <a:pt x="1737" y="3069"/>
                  <a:pt x="1896" y="3083"/>
                  <a:pt x="2054" y="3083"/>
                </a:cubicBezTo>
                <a:cubicBezTo>
                  <a:pt x="2252" y="3083"/>
                  <a:pt x="2451" y="3061"/>
                  <a:pt x="2646" y="3029"/>
                </a:cubicBezTo>
                <a:cubicBezTo>
                  <a:pt x="2820" y="2998"/>
                  <a:pt x="2991" y="2947"/>
                  <a:pt x="3164" y="2902"/>
                </a:cubicBezTo>
                <a:cubicBezTo>
                  <a:pt x="3332" y="2844"/>
                  <a:pt x="3503" y="2793"/>
                  <a:pt x="3659" y="2711"/>
                </a:cubicBezTo>
                <a:cubicBezTo>
                  <a:pt x="3980" y="2557"/>
                  <a:pt x="4281" y="2343"/>
                  <a:pt x="4489" y="2052"/>
                </a:cubicBezTo>
                <a:cubicBezTo>
                  <a:pt x="4598" y="1909"/>
                  <a:pt x="4666" y="1745"/>
                  <a:pt x="4728" y="1578"/>
                </a:cubicBezTo>
                <a:cubicBezTo>
                  <a:pt x="4773" y="1404"/>
                  <a:pt x="4806" y="1226"/>
                  <a:pt x="4806" y="1048"/>
                </a:cubicBezTo>
                <a:cubicBezTo>
                  <a:pt x="4814" y="694"/>
                  <a:pt x="4745" y="339"/>
                  <a:pt x="4639" y="1"/>
                </a:cubicBezTo>
                <a:close/>
              </a:path>
            </a:pathLst>
          </a:custGeom>
          <a:solidFill>
            <a:srgbClr val="3F3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378;p36">
            <a:extLst>
              <a:ext uri="{FF2B5EF4-FFF2-40B4-BE49-F238E27FC236}">
                <a16:creationId xmlns:a16="http://schemas.microsoft.com/office/drawing/2014/main" id="{D6B7D347-B6BE-B90D-16F1-1749AC9AEBC0}"/>
              </a:ext>
            </a:extLst>
          </p:cNvPr>
          <p:cNvSpPr/>
          <p:nvPr/>
        </p:nvSpPr>
        <p:spPr>
          <a:xfrm>
            <a:off x="4567344" y="3512344"/>
            <a:ext cx="106503" cy="50093"/>
          </a:xfrm>
          <a:custGeom>
            <a:avLst/>
            <a:gdLst/>
            <a:ahLst/>
            <a:cxnLst/>
            <a:rect l="l" t="t" r="r" b="b"/>
            <a:pathLst>
              <a:path w="1669" h="785" extrusionOk="0">
                <a:moveTo>
                  <a:pt x="1148" y="1"/>
                </a:moveTo>
                <a:cubicBezTo>
                  <a:pt x="1070" y="1"/>
                  <a:pt x="979" y="4"/>
                  <a:pt x="873" y="13"/>
                </a:cubicBezTo>
                <a:cubicBezTo>
                  <a:pt x="232" y="68"/>
                  <a:pt x="0" y="331"/>
                  <a:pt x="0" y="331"/>
                </a:cubicBezTo>
                <a:cubicBezTo>
                  <a:pt x="0" y="331"/>
                  <a:pt x="58" y="556"/>
                  <a:pt x="112" y="784"/>
                </a:cubicBezTo>
                <a:cubicBezTo>
                  <a:pt x="112" y="784"/>
                  <a:pt x="1082" y="542"/>
                  <a:pt x="1575" y="542"/>
                </a:cubicBezTo>
                <a:cubicBezTo>
                  <a:pt x="1609" y="542"/>
                  <a:pt x="1640" y="544"/>
                  <a:pt x="1669" y="546"/>
                </a:cubicBezTo>
                <a:lnTo>
                  <a:pt x="1631" y="99"/>
                </a:lnTo>
                <a:cubicBezTo>
                  <a:pt x="1631" y="99"/>
                  <a:pt x="1550" y="1"/>
                  <a:pt x="1148" y="1"/>
                </a:cubicBezTo>
                <a:close/>
              </a:path>
            </a:pathLst>
          </a:custGeom>
          <a:solidFill>
            <a:srgbClr val="3F3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379;p36">
            <a:extLst>
              <a:ext uri="{FF2B5EF4-FFF2-40B4-BE49-F238E27FC236}">
                <a16:creationId xmlns:a16="http://schemas.microsoft.com/office/drawing/2014/main" id="{24CCB98F-3A35-D726-768B-B2EA13872452}"/>
              </a:ext>
            </a:extLst>
          </p:cNvPr>
          <p:cNvSpPr/>
          <p:nvPr/>
        </p:nvSpPr>
        <p:spPr>
          <a:xfrm>
            <a:off x="4968788" y="3414456"/>
            <a:ext cx="39691" cy="14039"/>
          </a:xfrm>
          <a:custGeom>
            <a:avLst/>
            <a:gdLst/>
            <a:ahLst/>
            <a:cxnLst/>
            <a:rect l="l" t="t" r="r" b="b"/>
            <a:pathLst>
              <a:path w="622" h="220" extrusionOk="0">
                <a:moveTo>
                  <a:pt x="487" y="1"/>
                </a:moveTo>
                <a:cubicBezTo>
                  <a:pt x="432" y="1"/>
                  <a:pt x="363" y="8"/>
                  <a:pt x="290" y="24"/>
                </a:cubicBezTo>
                <a:cubicBezTo>
                  <a:pt x="126" y="65"/>
                  <a:pt x="0" y="134"/>
                  <a:pt x="10" y="178"/>
                </a:cubicBezTo>
                <a:cubicBezTo>
                  <a:pt x="16" y="205"/>
                  <a:pt x="64" y="219"/>
                  <a:pt x="134" y="219"/>
                </a:cubicBezTo>
                <a:cubicBezTo>
                  <a:pt x="189" y="219"/>
                  <a:pt x="258" y="210"/>
                  <a:pt x="331" y="192"/>
                </a:cubicBezTo>
                <a:cubicBezTo>
                  <a:pt x="495" y="155"/>
                  <a:pt x="621" y="86"/>
                  <a:pt x="611" y="38"/>
                </a:cubicBezTo>
                <a:cubicBezTo>
                  <a:pt x="605" y="13"/>
                  <a:pt x="557" y="1"/>
                  <a:pt x="487" y="1"/>
                </a:cubicBezTo>
                <a:close/>
              </a:path>
            </a:pathLst>
          </a:custGeom>
          <a:solidFill>
            <a:srgbClr val="C4BD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380;p36">
            <a:extLst>
              <a:ext uri="{FF2B5EF4-FFF2-40B4-BE49-F238E27FC236}">
                <a16:creationId xmlns:a16="http://schemas.microsoft.com/office/drawing/2014/main" id="{17578FB2-E7D4-168B-B360-48721286DDCD}"/>
              </a:ext>
            </a:extLst>
          </p:cNvPr>
          <p:cNvSpPr/>
          <p:nvPr/>
        </p:nvSpPr>
        <p:spPr>
          <a:xfrm>
            <a:off x="4039744" y="5875117"/>
            <a:ext cx="1049524" cy="110268"/>
          </a:xfrm>
          <a:custGeom>
            <a:avLst/>
            <a:gdLst/>
            <a:ahLst/>
            <a:cxnLst/>
            <a:rect l="l" t="t" r="r" b="b"/>
            <a:pathLst>
              <a:path w="16447" h="1728" extrusionOk="0">
                <a:moveTo>
                  <a:pt x="8224" y="0"/>
                </a:moveTo>
                <a:cubicBezTo>
                  <a:pt x="3680" y="0"/>
                  <a:pt x="0" y="386"/>
                  <a:pt x="0" y="864"/>
                </a:cubicBezTo>
                <a:cubicBezTo>
                  <a:pt x="0" y="1341"/>
                  <a:pt x="3680" y="1727"/>
                  <a:pt x="8224" y="1727"/>
                </a:cubicBezTo>
                <a:cubicBezTo>
                  <a:pt x="12763" y="1727"/>
                  <a:pt x="16447" y="1341"/>
                  <a:pt x="16447" y="864"/>
                </a:cubicBezTo>
                <a:cubicBezTo>
                  <a:pt x="16447" y="386"/>
                  <a:pt x="12763" y="0"/>
                  <a:pt x="8224" y="0"/>
                </a:cubicBezTo>
                <a:close/>
              </a:path>
            </a:pathLst>
          </a:custGeom>
          <a:solidFill>
            <a:srgbClr val="0094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381;p36">
            <a:extLst>
              <a:ext uri="{FF2B5EF4-FFF2-40B4-BE49-F238E27FC236}">
                <a16:creationId xmlns:a16="http://schemas.microsoft.com/office/drawing/2014/main" id="{0C3452A5-A7CF-AC52-9821-685BDB2DCDC6}"/>
              </a:ext>
            </a:extLst>
          </p:cNvPr>
          <p:cNvSpPr/>
          <p:nvPr/>
        </p:nvSpPr>
        <p:spPr>
          <a:xfrm>
            <a:off x="4168900" y="5897962"/>
            <a:ext cx="791020" cy="64578"/>
          </a:xfrm>
          <a:custGeom>
            <a:avLst/>
            <a:gdLst/>
            <a:ahLst/>
            <a:cxnLst/>
            <a:rect l="l" t="t" r="r" b="b"/>
            <a:pathLst>
              <a:path w="12396" h="1012" extrusionOk="0">
                <a:moveTo>
                  <a:pt x="6200" y="0"/>
                </a:moveTo>
                <a:cubicBezTo>
                  <a:pt x="2775" y="0"/>
                  <a:pt x="0" y="230"/>
                  <a:pt x="0" y="506"/>
                </a:cubicBezTo>
                <a:cubicBezTo>
                  <a:pt x="0" y="786"/>
                  <a:pt x="2775" y="1011"/>
                  <a:pt x="6200" y="1011"/>
                </a:cubicBezTo>
                <a:cubicBezTo>
                  <a:pt x="9620" y="1011"/>
                  <a:pt x="12395" y="786"/>
                  <a:pt x="12395" y="506"/>
                </a:cubicBezTo>
                <a:cubicBezTo>
                  <a:pt x="12395" y="230"/>
                  <a:pt x="9620" y="0"/>
                  <a:pt x="6200" y="0"/>
                </a:cubicBezTo>
                <a:close/>
              </a:path>
            </a:pathLst>
          </a:custGeom>
          <a:solidFill>
            <a:srgbClr val="2EAF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382;p36">
            <a:extLst>
              <a:ext uri="{FF2B5EF4-FFF2-40B4-BE49-F238E27FC236}">
                <a16:creationId xmlns:a16="http://schemas.microsoft.com/office/drawing/2014/main" id="{B07ED118-8AB2-856E-28D3-A35C140372B4}"/>
              </a:ext>
            </a:extLst>
          </p:cNvPr>
          <p:cNvSpPr/>
          <p:nvPr/>
        </p:nvSpPr>
        <p:spPr>
          <a:xfrm>
            <a:off x="3463774" y="3656943"/>
            <a:ext cx="81744" cy="198265"/>
          </a:xfrm>
          <a:custGeom>
            <a:avLst/>
            <a:gdLst/>
            <a:ahLst/>
            <a:cxnLst/>
            <a:rect l="l" t="t" r="r" b="b"/>
            <a:pathLst>
              <a:path w="1281" h="3107" extrusionOk="0">
                <a:moveTo>
                  <a:pt x="1281" y="0"/>
                </a:moveTo>
                <a:cubicBezTo>
                  <a:pt x="1151" y="250"/>
                  <a:pt x="1032" y="505"/>
                  <a:pt x="915" y="758"/>
                </a:cubicBezTo>
                <a:cubicBezTo>
                  <a:pt x="796" y="1011"/>
                  <a:pt x="683" y="1270"/>
                  <a:pt x="570" y="1526"/>
                </a:cubicBezTo>
                <a:cubicBezTo>
                  <a:pt x="461" y="1786"/>
                  <a:pt x="356" y="2045"/>
                  <a:pt x="257" y="2304"/>
                </a:cubicBezTo>
                <a:cubicBezTo>
                  <a:pt x="157" y="2567"/>
                  <a:pt x="49" y="2830"/>
                  <a:pt x="0" y="3106"/>
                </a:cubicBezTo>
                <a:cubicBezTo>
                  <a:pt x="35" y="2970"/>
                  <a:pt x="93" y="2844"/>
                  <a:pt x="144" y="2714"/>
                </a:cubicBezTo>
                <a:cubicBezTo>
                  <a:pt x="198" y="2584"/>
                  <a:pt x="253" y="2455"/>
                  <a:pt x="307" y="2328"/>
                </a:cubicBezTo>
                <a:lnTo>
                  <a:pt x="642" y="1557"/>
                </a:lnTo>
                <a:cubicBezTo>
                  <a:pt x="751" y="1297"/>
                  <a:pt x="860" y="1042"/>
                  <a:pt x="967" y="782"/>
                </a:cubicBezTo>
                <a:cubicBezTo>
                  <a:pt x="1073" y="522"/>
                  <a:pt x="1182" y="263"/>
                  <a:pt x="1281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383;p36">
            <a:extLst>
              <a:ext uri="{FF2B5EF4-FFF2-40B4-BE49-F238E27FC236}">
                <a16:creationId xmlns:a16="http://schemas.microsoft.com/office/drawing/2014/main" id="{15041626-944E-6A03-F631-C5B22BB889B1}"/>
              </a:ext>
            </a:extLst>
          </p:cNvPr>
          <p:cNvSpPr/>
          <p:nvPr/>
        </p:nvSpPr>
        <p:spPr>
          <a:xfrm>
            <a:off x="4088944" y="5759873"/>
            <a:ext cx="147535" cy="96995"/>
          </a:xfrm>
          <a:custGeom>
            <a:avLst/>
            <a:gdLst/>
            <a:ahLst/>
            <a:cxnLst/>
            <a:rect l="l" t="t" r="r" b="b"/>
            <a:pathLst>
              <a:path w="2312" h="1520" extrusionOk="0">
                <a:moveTo>
                  <a:pt x="1120" y="1"/>
                </a:moveTo>
                <a:cubicBezTo>
                  <a:pt x="127" y="1"/>
                  <a:pt x="1" y="837"/>
                  <a:pt x="4" y="1267"/>
                </a:cubicBezTo>
                <a:cubicBezTo>
                  <a:pt x="4" y="1406"/>
                  <a:pt x="116" y="1519"/>
                  <a:pt x="256" y="1519"/>
                </a:cubicBezTo>
                <a:lnTo>
                  <a:pt x="1058" y="1519"/>
                </a:lnTo>
                <a:cubicBezTo>
                  <a:pt x="1218" y="1512"/>
                  <a:pt x="1419" y="1509"/>
                  <a:pt x="1612" y="1509"/>
                </a:cubicBezTo>
                <a:cubicBezTo>
                  <a:pt x="1772" y="1509"/>
                  <a:pt x="1927" y="1511"/>
                  <a:pt x="2049" y="1513"/>
                </a:cubicBezTo>
                <a:cubicBezTo>
                  <a:pt x="2051" y="1513"/>
                  <a:pt x="2053" y="1513"/>
                  <a:pt x="2055" y="1513"/>
                </a:cubicBezTo>
                <a:cubicBezTo>
                  <a:pt x="2195" y="1513"/>
                  <a:pt x="2312" y="1391"/>
                  <a:pt x="2305" y="1250"/>
                </a:cubicBezTo>
                <a:cubicBezTo>
                  <a:pt x="2278" y="812"/>
                  <a:pt x="2100" y="1"/>
                  <a:pt x="1120" y="1"/>
                </a:cubicBezTo>
                <a:close/>
              </a:path>
            </a:pathLst>
          </a:cu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384;p36">
            <a:extLst>
              <a:ext uri="{FF2B5EF4-FFF2-40B4-BE49-F238E27FC236}">
                <a16:creationId xmlns:a16="http://schemas.microsoft.com/office/drawing/2014/main" id="{7DAF7EBF-A25D-DA26-27F0-04F5E4362901}"/>
              </a:ext>
            </a:extLst>
          </p:cNvPr>
          <p:cNvSpPr/>
          <p:nvPr/>
        </p:nvSpPr>
        <p:spPr>
          <a:xfrm>
            <a:off x="4132464" y="5856101"/>
            <a:ext cx="62664" cy="48434"/>
          </a:xfrm>
          <a:custGeom>
            <a:avLst/>
            <a:gdLst/>
            <a:ahLst/>
            <a:cxnLst/>
            <a:rect l="l" t="t" r="r" b="b"/>
            <a:pathLst>
              <a:path w="982" h="759" extrusionOk="0">
                <a:moveTo>
                  <a:pt x="844" y="1"/>
                </a:moveTo>
                <a:lnTo>
                  <a:pt x="141" y="11"/>
                </a:lnTo>
                <a:cubicBezTo>
                  <a:pt x="141" y="11"/>
                  <a:pt x="1" y="759"/>
                  <a:pt x="476" y="759"/>
                </a:cubicBezTo>
                <a:cubicBezTo>
                  <a:pt x="481" y="759"/>
                  <a:pt x="485" y="759"/>
                  <a:pt x="490" y="759"/>
                </a:cubicBezTo>
                <a:cubicBezTo>
                  <a:pt x="981" y="749"/>
                  <a:pt x="844" y="1"/>
                  <a:pt x="844" y="1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385;p36">
            <a:extLst>
              <a:ext uri="{FF2B5EF4-FFF2-40B4-BE49-F238E27FC236}">
                <a16:creationId xmlns:a16="http://schemas.microsoft.com/office/drawing/2014/main" id="{110FF40D-0C3C-1945-F167-6EFE5678BCB6}"/>
              </a:ext>
            </a:extLst>
          </p:cNvPr>
          <p:cNvSpPr/>
          <p:nvPr/>
        </p:nvSpPr>
        <p:spPr>
          <a:xfrm>
            <a:off x="4141844" y="5811497"/>
            <a:ext cx="22079" cy="22079"/>
          </a:xfrm>
          <a:custGeom>
            <a:avLst/>
            <a:gdLst/>
            <a:ahLst/>
            <a:cxnLst/>
            <a:rect l="l" t="t" r="r" b="b"/>
            <a:pathLst>
              <a:path w="346" h="346" extrusionOk="0">
                <a:moveTo>
                  <a:pt x="172" y="0"/>
                </a:moveTo>
                <a:cubicBezTo>
                  <a:pt x="76" y="0"/>
                  <a:pt x="1" y="79"/>
                  <a:pt x="1" y="171"/>
                </a:cubicBezTo>
                <a:cubicBezTo>
                  <a:pt x="1" y="266"/>
                  <a:pt x="76" y="345"/>
                  <a:pt x="172" y="345"/>
                </a:cubicBezTo>
                <a:cubicBezTo>
                  <a:pt x="267" y="345"/>
                  <a:pt x="346" y="266"/>
                  <a:pt x="346" y="171"/>
                </a:cubicBezTo>
                <a:cubicBezTo>
                  <a:pt x="346" y="79"/>
                  <a:pt x="267" y="0"/>
                  <a:pt x="172" y="0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386;p36">
            <a:extLst>
              <a:ext uri="{FF2B5EF4-FFF2-40B4-BE49-F238E27FC236}">
                <a16:creationId xmlns:a16="http://schemas.microsoft.com/office/drawing/2014/main" id="{FAF3299F-356F-8398-ACF3-2BD14FAB184B}"/>
              </a:ext>
            </a:extLst>
          </p:cNvPr>
          <p:cNvSpPr/>
          <p:nvPr/>
        </p:nvSpPr>
        <p:spPr>
          <a:xfrm>
            <a:off x="4097239" y="5798160"/>
            <a:ext cx="23355" cy="21696"/>
          </a:xfrm>
          <a:custGeom>
            <a:avLst/>
            <a:gdLst/>
            <a:ahLst/>
            <a:cxnLst/>
            <a:rect l="l" t="t" r="r" b="b"/>
            <a:pathLst>
              <a:path w="366" h="340" extrusionOk="0">
                <a:moveTo>
                  <a:pt x="191" y="1"/>
                </a:moveTo>
                <a:cubicBezTo>
                  <a:pt x="130" y="1"/>
                  <a:pt x="69" y="41"/>
                  <a:pt x="41" y="107"/>
                </a:cubicBezTo>
                <a:cubicBezTo>
                  <a:pt x="0" y="192"/>
                  <a:pt x="35" y="291"/>
                  <a:pt x="113" y="325"/>
                </a:cubicBezTo>
                <a:cubicBezTo>
                  <a:pt x="134" y="335"/>
                  <a:pt x="155" y="339"/>
                  <a:pt x="177" y="339"/>
                </a:cubicBezTo>
                <a:cubicBezTo>
                  <a:pt x="239" y="339"/>
                  <a:pt x="300" y="300"/>
                  <a:pt x="328" y="233"/>
                </a:cubicBezTo>
                <a:cubicBezTo>
                  <a:pt x="366" y="148"/>
                  <a:pt x="331" y="49"/>
                  <a:pt x="253" y="15"/>
                </a:cubicBezTo>
                <a:cubicBezTo>
                  <a:pt x="233" y="5"/>
                  <a:pt x="212" y="1"/>
                  <a:pt x="191" y="1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387;p36">
            <a:extLst>
              <a:ext uri="{FF2B5EF4-FFF2-40B4-BE49-F238E27FC236}">
                <a16:creationId xmlns:a16="http://schemas.microsoft.com/office/drawing/2014/main" id="{C2D94438-D681-1807-4857-B58882829386}"/>
              </a:ext>
            </a:extLst>
          </p:cNvPr>
          <p:cNvSpPr/>
          <p:nvPr/>
        </p:nvSpPr>
        <p:spPr>
          <a:xfrm>
            <a:off x="4149948" y="5770976"/>
            <a:ext cx="22526" cy="17229"/>
          </a:xfrm>
          <a:custGeom>
            <a:avLst/>
            <a:gdLst/>
            <a:ahLst/>
            <a:cxnLst/>
            <a:rect l="l" t="t" r="r" b="b"/>
            <a:pathLst>
              <a:path w="353" h="270" extrusionOk="0">
                <a:moveTo>
                  <a:pt x="175" y="0"/>
                </a:moveTo>
                <a:cubicBezTo>
                  <a:pt x="79" y="0"/>
                  <a:pt x="0" y="62"/>
                  <a:pt x="0" y="137"/>
                </a:cubicBezTo>
                <a:cubicBezTo>
                  <a:pt x="0" y="208"/>
                  <a:pt x="79" y="270"/>
                  <a:pt x="175" y="270"/>
                </a:cubicBezTo>
                <a:cubicBezTo>
                  <a:pt x="274" y="270"/>
                  <a:pt x="352" y="208"/>
                  <a:pt x="352" y="137"/>
                </a:cubicBezTo>
                <a:cubicBezTo>
                  <a:pt x="352" y="62"/>
                  <a:pt x="274" y="0"/>
                  <a:pt x="175" y="0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388;p36">
            <a:extLst>
              <a:ext uri="{FF2B5EF4-FFF2-40B4-BE49-F238E27FC236}">
                <a16:creationId xmlns:a16="http://schemas.microsoft.com/office/drawing/2014/main" id="{0E899BF0-D09A-F46E-6ADF-246A67C718D5}"/>
              </a:ext>
            </a:extLst>
          </p:cNvPr>
          <p:cNvSpPr/>
          <p:nvPr/>
        </p:nvSpPr>
        <p:spPr>
          <a:xfrm>
            <a:off x="4196978" y="5794969"/>
            <a:ext cx="19463" cy="18059"/>
          </a:xfrm>
          <a:custGeom>
            <a:avLst/>
            <a:gdLst/>
            <a:ahLst/>
            <a:cxnLst/>
            <a:rect l="l" t="t" r="r" b="b"/>
            <a:pathLst>
              <a:path w="305" h="283" extrusionOk="0">
                <a:moveTo>
                  <a:pt x="151" y="0"/>
                </a:moveTo>
                <a:cubicBezTo>
                  <a:pt x="69" y="0"/>
                  <a:pt x="0" y="65"/>
                  <a:pt x="0" y="140"/>
                </a:cubicBezTo>
                <a:cubicBezTo>
                  <a:pt x="0" y="218"/>
                  <a:pt x="69" y="283"/>
                  <a:pt x="151" y="283"/>
                </a:cubicBezTo>
                <a:cubicBezTo>
                  <a:pt x="236" y="283"/>
                  <a:pt x="304" y="218"/>
                  <a:pt x="304" y="140"/>
                </a:cubicBezTo>
                <a:cubicBezTo>
                  <a:pt x="304" y="65"/>
                  <a:pt x="236" y="0"/>
                  <a:pt x="151" y="0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389;p36">
            <a:extLst>
              <a:ext uri="{FF2B5EF4-FFF2-40B4-BE49-F238E27FC236}">
                <a16:creationId xmlns:a16="http://schemas.microsoft.com/office/drawing/2014/main" id="{6169050D-35EA-0E00-5F4F-D2242DAE8C3B}"/>
              </a:ext>
            </a:extLst>
          </p:cNvPr>
          <p:cNvSpPr/>
          <p:nvPr/>
        </p:nvSpPr>
        <p:spPr>
          <a:xfrm>
            <a:off x="4974595" y="5793629"/>
            <a:ext cx="147343" cy="96995"/>
          </a:xfrm>
          <a:custGeom>
            <a:avLst/>
            <a:gdLst/>
            <a:ahLst/>
            <a:cxnLst/>
            <a:rect l="l" t="t" r="r" b="b"/>
            <a:pathLst>
              <a:path w="2309" h="1520" extrusionOk="0">
                <a:moveTo>
                  <a:pt x="1118" y="1"/>
                </a:moveTo>
                <a:cubicBezTo>
                  <a:pt x="124" y="1"/>
                  <a:pt x="1" y="836"/>
                  <a:pt x="1" y="1271"/>
                </a:cubicBezTo>
                <a:cubicBezTo>
                  <a:pt x="5" y="1407"/>
                  <a:pt x="114" y="1520"/>
                  <a:pt x="254" y="1520"/>
                </a:cubicBezTo>
                <a:lnTo>
                  <a:pt x="1056" y="1520"/>
                </a:lnTo>
                <a:cubicBezTo>
                  <a:pt x="1201" y="1513"/>
                  <a:pt x="1381" y="1510"/>
                  <a:pt x="1559" y="1510"/>
                </a:cubicBezTo>
                <a:cubicBezTo>
                  <a:pt x="1736" y="1510"/>
                  <a:pt x="1911" y="1513"/>
                  <a:pt x="2046" y="1516"/>
                </a:cubicBezTo>
                <a:cubicBezTo>
                  <a:pt x="2189" y="1516"/>
                  <a:pt x="2309" y="1397"/>
                  <a:pt x="2302" y="1250"/>
                </a:cubicBezTo>
                <a:cubicBezTo>
                  <a:pt x="2274" y="813"/>
                  <a:pt x="2097" y="1"/>
                  <a:pt x="1118" y="1"/>
                </a:cubicBezTo>
                <a:close/>
              </a:path>
            </a:pathLst>
          </a:cu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390;p36">
            <a:extLst>
              <a:ext uri="{FF2B5EF4-FFF2-40B4-BE49-F238E27FC236}">
                <a16:creationId xmlns:a16="http://schemas.microsoft.com/office/drawing/2014/main" id="{10BD9735-A2BD-2BC7-9564-4FA559ABE73A}"/>
              </a:ext>
            </a:extLst>
          </p:cNvPr>
          <p:cNvSpPr/>
          <p:nvPr/>
        </p:nvSpPr>
        <p:spPr>
          <a:xfrm>
            <a:off x="5017859" y="5889922"/>
            <a:ext cx="62664" cy="48625"/>
          </a:xfrm>
          <a:custGeom>
            <a:avLst/>
            <a:gdLst/>
            <a:ahLst/>
            <a:cxnLst/>
            <a:rect l="l" t="t" r="r" b="b"/>
            <a:pathLst>
              <a:path w="982" h="762" extrusionOk="0">
                <a:moveTo>
                  <a:pt x="846" y="0"/>
                </a:moveTo>
                <a:lnTo>
                  <a:pt x="142" y="11"/>
                </a:lnTo>
                <a:cubicBezTo>
                  <a:pt x="142" y="11"/>
                  <a:pt x="1" y="761"/>
                  <a:pt x="480" y="761"/>
                </a:cubicBezTo>
                <a:cubicBezTo>
                  <a:pt x="484" y="761"/>
                  <a:pt x="487" y="761"/>
                  <a:pt x="490" y="761"/>
                </a:cubicBezTo>
                <a:cubicBezTo>
                  <a:pt x="982" y="748"/>
                  <a:pt x="846" y="0"/>
                  <a:pt x="846" y="0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391;p36">
            <a:extLst>
              <a:ext uri="{FF2B5EF4-FFF2-40B4-BE49-F238E27FC236}">
                <a16:creationId xmlns:a16="http://schemas.microsoft.com/office/drawing/2014/main" id="{EAF869AF-2A5B-5AD6-7668-4067C85C7251}"/>
              </a:ext>
            </a:extLst>
          </p:cNvPr>
          <p:cNvSpPr/>
          <p:nvPr/>
        </p:nvSpPr>
        <p:spPr>
          <a:xfrm>
            <a:off x="5027367" y="5845253"/>
            <a:ext cx="22079" cy="22079"/>
          </a:xfrm>
          <a:custGeom>
            <a:avLst/>
            <a:gdLst/>
            <a:ahLst/>
            <a:cxnLst/>
            <a:rect l="l" t="t" r="r" b="b"/>
            <a:pathLst>
              <a:path w="346" h="346" extrusionOk="0">
                <a:moveTo>
                  <a:pt x="171" y="0"/>
                </a:moveTo>
                <a:cubicBezTo>
                  <a:pt x="79" y="0"/>
                  <a:pt x="1" y="79"/>
                  <a:pt x="1" y="175"/>
                </a:cubicBezTo>
                <a:cubicBezTo>
                  <a:pt x="1" y="267"/>
                  <a:pt x="79" y="345"/>
                  <a:pt x="171" y="345"/>
                </a:cubicBezTo>
                <a:cubicBezTo>
                  <a:pt x="267" y="345"/>
                  <a:pt x="346" y="267"/>
                  <a:pt x="346" y="175"/>
                </a:cubicBezTo>
                <a:cubicBezTo>
                  <a:pt x="346" y="79"/>
                  <a:pt x="267" y="0"/>
                  <a:pt x="171" y="0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392;p36">
            <a:extLst>
              <a:ext uri="{FF2B5EF4-FFF2-40B4-BE49-F238E27FC236}">
                <a16:creationId xmlns:a16="http://schemas.microsoft.com/office/drawing/2014/main" id="{B8C45C56-8D98-FA46-7CF3-3D7407C343C4}"/>
              </a:ext>
            </a:extLst>
          </p:cNvPr>
          <p:cNvSpPr/>
          <p:nvPr/>
        </p:nvSpPr>
        <p:spPr>
          <a:xfrm>
            <a:off x="4982699" y="5831980"/>
            <a:ext cx="23355" cy="21760"/>
          </a:xfrm>
          <a:custGeom>
            <a:avLst/>
            <a:gdLst/>
            <a:ahLst/>
            <a:cxnLst/>
            <a:rect l="l" t="t" r="r" b="b"/>
            <a:pathLst>
              <a:path w="366" h="341" extrusionOk="0">
                <a:moveTo>
                  <a:pt x="193" y="1"/>
                </a:moveTo>
                <a:cubicBezTo>
                  <a:pt x="131" y="1"/>
                  <a:pt x="70" y="42"/>
                  <a:pt x="42" y="106"/>
                </a:cubicBezTo>
                <a:cubicBezTo>
                  <a:pt x="1" y="191"/>
                  <a:pt x="35" y="290"/>
                  <a:pt x="113" y="328"/>
                </a:cubicBezTo>
                <a:cubicBezTo>
                  <a:pt x="133" y="336"/>
                  <a:pt x="153" y="340"/>
                  <a:pt x="173" y="340"/>
                </a:cubicBezTo>
                <a:cubicBezTo>
                  <a:pt x="238" y="340"/>
                  <a:pt x="300" y="300"/>
                  <a:pt x="329" y="232"/>
                </a:cubicBezTo>
                <a:cubicBezTo>
                  <a:pt x="366" y="147"/>
                  <a:pt x="332" y="48"/>
                  <a:pt x="253" y="14"/>
                </a:cubicBezTo>
                <a:cubicBezTo>
                  <a:pt x="234" y="5"/>
                  <a:pt x="214" y="1"/>
                  <a:pt x="193" y="1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393;p36">
            <a:extLst>
              <a:ext uri="{FF2B5EF4-FFF2-40B4-BE49-F238E27FC236}">
                <a16:creationId xmlns:a16="http://schemas.microsoft.com/office/drawing/2014/main" id="{BA55766B-0BA7-6EEC-0676-B3A4189D4FFB}"/>
              </a:ext>
            </a:extLst>
          </p:cNvPr>
          <p:cNvSpPr/>
          <p:nvPr/>
        </p:nvSpPr>
        <p:spPr>
          <a:xfrm>
            <a:off x="5035408" y="5804924"/>
            <a:ext cx="22526" cy="17102"/>
          </a:xfrm>
          <a:custGeom>
            <a:avLst/>
            <a:gdLst/>
            <a:ahLst/>
            <a:cxnLst/>
            <a:rect l="l" t="t" r="r" b="b"/>
            <a:pathLst>
              <a:path w="353" h="268" extrusionOk="0">
                <a:moveTo>
                  <a:pt x="174" y="1"/>
                </a:moveTo>
                <a:cubicBezTo>
                  <a:pt x="79" y="1"/>
                  <a:pt x="1" y="59"/>
                  <a:pt x="1" y="134"/>
                </a:cubicBezTo>
                <a:cubicBezTo>
                  <a:pt x="1" y="209"/>
                  <a:pt x="79" y="267"/>
                  <a:pt x="174" y="267"/>
                </a:cubicBezTo>
                <a:cubicBezTo>
                  <a:pt x="274" y="267"/>
                  <a:pt x="352" y="209"/>
                  <a:pt x="352" y="134"/>
                </a:cubicBezTo>
                <a:cubicBezTo>
                  <a:pt x="352" y="59"/>
                  <a:pt x="274" y="1"/>
                  <a:pt x="174" y="1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94;p36">
            <a:extLst>
              <a:ext uri="{FF2B5EF4-FFF2-40B4-BE49-F238E27FC236}">
                <a16:creationId xmlns:a16="http://schemas.microsoft.com/office/drawing/2014/main" id="{2D619348-4ED1-2B06-642C-4DE8E3D02C31}"/>
              </a:ext>
            </a:extLst>
          </p:cNvPr>
          <p:cNvSpPr/>
          <p:nvPr/>
        </p:nvSpPr>
        <p:spPr>
          <a:xfrm>
            <a:off x="5082501" y="5828662"/>
            <a:ext cx="19463" cy="18187"/>
          </a:xfrm>
          <a:custGeom>
            <a:avLst/>
            <a:gdLst/>
            <a:ahLst/>
            <a:cxnLst/>
            <a:rect l="l" t="t" r="r" b="b"/>
            <a:pathLst>
              <a:path w="305" h="285" extrusionOk="0">
                <a:moveTo>
                  <a:pt x="150" y="1"/>
                </a:moveTo>
                <a:cubicBezTo>
                  <a:pt x="68" y="1"/>
                  <a:pt x="0" y="66"/>
                  <a:pt x="0" y="144"/>
                </a:cubicBezTo>
                <a:cubicBezTo>
                  <a:pt x="0" y="219"/>
                  <a:pt x="68" y="284"/>
                  <a:pt x="150" y="284"/>
                </a:cubicBezTo>
                <a:cubicBezTo>
                  <a:pt x="235" y="284"/>
                  <a:pt x="304" y="219"/>
                  <a:pt x="304" y="144"/>
                </a:cubicBezTo>
                <a:cubicBezTo>
                  <a:pt x="304" y="66"/>
                  <a:pt x="235" y="1"/>
                  <a:pt x="150" y="1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95;p36">
            <a:extLst>
              <a:ext uri="{FF2B5EF4-FFF2-40B4-BE49-F238E27FC236}">
                <a16:creationId xmlns:a16="http://schemas.microsoft.com/office/drawing/2014/main" id="{5DFA6066-BF94-AC83-C325-5CBE628175C4}"/>
              </a:ext>
            </a:extLst>
          </p:cNvPr>
          <p:cNvSpPr/>
          <p:nvPr/>
        </p:nvSpPr>
        <p:spPr>
          <a:xfrm>
            <a:off x="4506531" y="5442790"/>
            <a:ext cx="27056" cy="69109"/>
          </a:xfrm>
          <a:custGeom>
            <a:avLst/>
            <a:gdLst/>
            <a:ahLst/>
            <a:cxnLst/>
            <a:rect l="l" t="t" r="r" b="b"/>
            <a:pathLst>
              <a:path w="424" h="1083" extrusionOk="0">
                <a:moveTo>
                  <a:pt x="243" y="1"/>
                </a:moveTo>
                <a:cubicBezTo>
                  <a:pt x="149" y="1"/>
                  <a:pt x="48" y="60"/>
                  <a:pt x="35" y="180"/>
                </a:cubicBezTo>
                <a:cubicBezTo>
                  <a:pt x="8" y="419"/>
                  <a:pt x="0" y="661"/>
                  <a:pt x="14" y="904"/>
                </a:cubicBezTo>
                <a:cubicBezTo>
                  <a:pt x="19" y="1023"/>
                  <a:pt x="116" y="1083"/>
                  <a:pt x="209" y="1083"/>
                </a:cubicBezTo>
                <a:cubicBezTo>
                  <a:pt x="303" y="1083"/>
                  <a:pt x="395" y="1023"/>
                  <a:pt x="389" y="904"/>
                </a:cubicBezTo>
                <a:cubicBezTo>
                  <a:pt x="376" y="661"/>
                  <a:pt x="383" y="419"/>
                  <a:pt x="410" y="180"/>
                </a:cubicBezTo>
                <a:cubicBezTo>
                  <a:pt x="424" y="60"/>
                  <a:pt x="337" y="1"/>
                  <a:pt x="243" y="1"/>
                </a:cubicBezTo>
                <a:close/>
              </a:path>
            </a:pathLst>
          </a:custGeom>
          <a:solidFill>
            <a:srgbClr val="F7C9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96;p36">
            <a:extLst>
              <a:ext uri="{FF2B5EF4-FFF2-40B4-BE49-F238E27FC236}">
                <a16:creationId xmlns:a16="http://schemas.microsoft.com/office/drawing/2014/main" id="{41363AD9-82DA-52C0-A877-06BA1267B8D3}"/>
              </a:ext>
            </a:extLst>
          </p:cNvPr>
          <p:cNvSpPr/>
          <p:nvPr/>
        </p:nvSpPr>
        <p:spPr>
          <a:xfrm>
            <a:off x="4556752" y="5257671"/>
            <a:ext cx="167253" cy="146705"/>
          </a:xfrm>
          <a:custGeom>
            <a:avLst/>
            <a:gdLst/>
            <a:ahLst/>
            <a:cxnLst/>
            <a:rect l="l" t="t" r="r" b="b"/>
            <a:pathLst>
              <a:path w="2621" h="2299" extrusionOk="0">
                <a:moveTo>
                  <a:pt x="2365" y="0"/>
                </a:moveTo>
                <a:cubicBezTo>
                  <a:pt x="2309" y="0"/>
                  <a:pt x="2253" y="27"/>
                  <a:pt x="2218" y="91"/>
                </a:cubicBezTo>
                <a:cubicBezTo>
                  <a:pt x="1750" y="924"/>
                  <a:pt x="957" y="1446"/>
                  <a:pt x="173" y="1944"/>
                </a:cubicBezTo>
                <a:cubicBezTo>
                  <a:pt x="1" y="2053"/>
                  <a:pt x="105" y="2299"/>
                  <a:pt x="264" y="2299"/>
                </a:cubicBezTo>
                <a:cubicBezTo>
                  <a:pt x="294" y="2299"/>
                  <a:pt x="327" y="2289"/>
                  <a:pt x="360" y="2268"/>
                </a:cubicBezTo>
                <a:cubicBezTo>
                  <a:pt x="1200" y="1733"/>
                  <a:pt x="2040" y="1170"/>
                  <a:pt x="2539" y="282"/>
                </a:cubicBezTo>
                <a:cubicBezTo>
                  <a:pt x="2621" y="135"/>
                  <a:pt x="2491" y="0"/>
                  <a:pt x="2365" y="0"/>
                </a:cubicBezTo>
                <a:close/>
              </a:path>
            </a:pathLst>
          </a:custGeom>
          <a:solidFill>
            <a:srgbClr val="F7C9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97;p36">
            <a:extLst>
              <a:ext uri="{FF2B5EF4-FFF2-40B4-BE49-F238E27FC236}">
                <a16:creationId xmlns:a16="http://schemas.microsoft.com/office/drawing/2014/main" id="{33674B01-93AB-2A92-EFC2-C2AAB2B1A1FE}"/>
              </a:ext>
            </a:extLst>
          </p:cNvPr>
          <p:cNvSpPr/>
          <p:nvPr/>
        </p:nvSpPr>
        <p:spPr>
          <a:xfrm>
            <a:off x="4313754" y="5029989"/>
            <a:ext cx="30311" cy="55836"/>
          </a:xfrm>
          <a:custGeom>
            <a:avLst/>
            <a:gdLst/>
            <a:ahLst/>
            <a:cxnLst/>
            <a:rect l="l" t="t" r="r" b="b"/>
            <a:pathLst>
              <a:path w="475" h="875" extrusionOk="0">
                <a:moveTo>
                  <a:pt x="245" y="0"/>
                </a:moveTo>
                <a:cubicBezTo>
                  <a:pt x="132" y="0"/>
                  <a:pt x="17" y="92"/>
                  <a:pt x="59" y="232"/>
                </a:cubicBezTo>
                <a:cubicBezTo>
                  <a:pt x="96" y="371"/>
                  <a:pt x="89" y="501"/>
                  <a:pt x="38" y="637"/>
                </a:cubicBezTo>
                <a:cubicBezTo>
                  <a:pt x="1" y="730"/>
                  <a:pt x="75" y="842"/>
                  <a:pt x="168" y="867"/>
                </a:cubicBezTo>
                <a:cubicBezTo>
                  <a:pt x="186" y="872"/>
                  <a:pt x="203" y="874"/>
                  <a:pt x="220" y="874"/>
                </a:cubicBezTo>
                <a:cubicBezTo>
                  <a:pt x="302" y="874"/>
                  <a:pt x="368" y="816"/>
                  <a:pt x="400" y="736"/>
                </a:cubicBezTo>
                <a:cubicBezTo>
                  <a:pt x="472" y="542"/>
                  <a:pt x="475" y="330"/>
                  <a:pt x="420" y="133"/>
                </a:cubicBezTo>
                <a:cubicBezTo>
                  <a:pt x="393" y="40"/>
                  <a:pt x="319" y="0"/>
                  <a:pt x="245" y="0"/>
                </a:cubicBezTo>
                <a:close/>
              </a:path>
            </a:pathLst>
          </a:custGeom>
          <a:solidFill>
            <a:srgbClr val="D2B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98;p36">
            <a:extLst>
              <a:ext uri="{FF2B5EF4-FFF2-40B4-BE49-F238E27FC236}">
                <a16:creationId xmlns:a16="http://schemas.microsoft.com/office/drawing/2014/main" id="{ED44A08B-72A3-CC74-6AAC-7A4ACB63422C}"/>
              </a:ext>
            </a:extLst>
          </p:cNvPr>
          <p:cNvSpPr/>
          <p:nvPr/>
        </p:nvSpPr>
        <p:spPr>
          <a:xfrm>
            <a:off x="4142610" y="4916722"/>
            <a:ext cx="165274" cy="86849"/>
          </a:xfrm>
          <a:custGeom>
            <a:avLst/>
            <a:gdLst/>
            <a:ahLst/>
            <a:cxnLst/>
            <a:rect l="l" t="t" r="r" b="b"/>
            <a:pathLst>
              <a:path w="2590" h="1361" extrusionOk="0">
                <a:moveTo>
                  <a:pt x="278" y="1"/>
                </a:moveTo>
                <a:cubicBezTo>
                  <a:pt x="111" y="1"/>
                  <a:pt x="1" y="250"/>
                  <a:pt x="181" y="351"/>
                </a:cubicBezTo>
                <a:cubicBezTo>
                  <a:pt x="839" y="712"/>
                  <a:pt x="1532" y="1016"/>
                  <a:pt x="2212" y="1341"/>
                </a:cubicBezTo>
                <a:cubicBezTo>
                  <a:pt x="2241" y="1354"/>
                  <a:pt x="2269" y="1360"/>
                  <a:pt x="2296" y="1360"/>
                </a:cubicBezTo>
                <a:cubicBezTo>
                  <a:pt x="2473" y="1360"/>
                  <a:pt x="2589" y="1105"/>
                  <a:pt x="2402" y="1016"/>
                </a:cubicBezTo>
                <a:cubicBezTo>
                  <a:pt x="1723" y="692"/>
                  <a:pt x="1030" y="389"/>
                  <a:pt x="371" y="27"/>
                </a:cubicBezTo>
                <a:cubicBezTo>
                  <a:pt x="339" y="8"/>
                  <a:pt x="308" y="1"/>
                  <a:pt x="278" y="1"/>
                </a:cubicBezTo>
                <a:close/>
              </a:path>
            </a:pathLst>
          </a:custGeom>
          <a:solidFill>
            <a:srgbClr val="D2B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99;p36">
            <a:extLst>
              <a:ext uri="{FF2B5EF4-FFF2-40B4-BE49-F238E27FC236}">
                <a16:creationId xmlns:a16="http://schemas.microsoft.com/office/drawing/2014/main" id="{677337C9-615C-2C44-0528-A71FF4BD2250}"/>
              </a:ext>
            </a:extLst>
          </p:cNvPr>
          <p:cNvSpPr/>
          <p:nvPr/>
        </p:nvSpPr>
        <p:spPr>
          <a:xfrm>
            <a:off x="4801727" y="4730263"/>
            <a:ext cx="153597" cy="415994"/>
          </a:xfrm>
          <a:custGeom>
            <a:avLst/>
            <a:gdLst/>
            <a:ahLst/>
            <a:cxnLst/>
            <a:rect l="l" t="t" r="r" b="b"/>
            <a:pathLst>
              <a:path w="2407" h="6519" extrusionOk="0">
                <a:moveTo>
                  <a:pt x="1797" y="1"/>
                </a:moveTo>
                <a:cubicBezTo>
                  <a:pt x="1676" y="1"/>
                  <a:pt x="1548" y="136"/>
                  <a:pt x="1618" y="286"/>
                </a:cubicBezTo>
                <a:cubicBezTo>
                  <a:pt x="2072" y="1263"/>
                  <a:pt x="1956" y="2334"/>
                  <a:pt x="1604" y="3321"/>
                </a:cubicBezTo>
                <a:cubicBezTo>
                  <a:pt x="1256" y="4310"/>
                  <a:pt x="761" y="5362"/>
                  <a:pt x="113" y="6188"/>
                </a:cubicBezTo>
                <a:cubicBezTo>
                  <a:pt x="1" y="6330"/>
                  <a:pt x="126" y="6518"/>
                  <a:pt x="258" y="6518"/>
                </a:cubicBezTo>
                <a:cubicBezTo>
                  <a:pt x="300" y="6518"/>
                  <a:pt x="343" y="6499"/>
                  <a:pt x="379" y="6454"/>
                </a:cubicBezTo>
                <a:cubicBezTo>
                  <a:pt x="1112" y="5519"/>
                  <a:pt x="1676" y="4348"/>
                  <a:pt x="2034" y="3215"/>
                </a:cubicBezTo>
                <a:cubicBezTo>
                  <a:pt x="2366" y="2180"/>
                  <a:pt x="2407" y="1095"/>
                  <a:pt x="1939" y="98"/>
                </a:cubicBezTo>
                <a:cubicBezTo>
                  <a:pt x="1907" y="29"/>
                  <a:pt x="1853" y="1"/>
                  <a:pt x="1797" y="1"/>
                </a:cubicBezTo>
                <a:close/>
              </a:path>
            </a:pathLst>
          </a:custGeom>
          <a:solidFill>
            <a:srgbClr val="80AF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400;p36">
            <a:extLst>
              <a:ext uri="{FF2B5EF4-FFF2-40B4-BE49-F238E27FC236}">
                <a16:creationId xmlns:a16="http://schemas.microsoft.com/office/drawing/2014/main" id="{5615CCA0-5D8A-5B1F-AFD0-67DF51702602}"/>
              </a:ext>
            </a:extLst>
          </p:cNvPr>
          <p:cNvSpPr/>
          <p:nvPr/>
        </p:nvSpPr>
        <p:spPr>
          <a:xfrm>
            <a:off x="3900570" y="4404375"/>
            <a:ext cx="169550" cy="431947"/>
          </a:xfrm>
          <a:custGeom>
            <a:avLst/>
            <a:gdLst/>
            <a:ahLst/>
            <a:cxnLst/>
            <a:rect l="l" t="t" r="r" b="b"/>
            <a:pathLst>
              <a:path w="2657" h="6769" extrusionOk="0">
                <a:moveTo>
                  <a:pt x="1563" y="0"/>
                </a:moveTo>
                <a:cubicBezTo>
                  <a:pt x="1521" y="0"/>
                  <a:pt x="1477" y="19"/>
                  <a:pt x="1440" y="64"/>
                </a:cubicBezTo>
                <a:cubicBezTo>
                  <a:pt x="700" y="952"/>
                  <a:pt x="341" y="2068"/>
                  <a:pt x="512" y="3225"/>
                </a:cubicBezTo>
                <a:cubicBezTo>
                  <a:pt x="700" y="4526"/>
                  <a:pt x="1481" y="5645"/>
                  <a:pt x="2233" y="6687"/>
                </a:cubicBezTo>
                <a:cubicBezTo>
                  <a:pt x="2274" y="6745"/>
                  <a:pt x="2332" y="6769"/>
                  <a:pt x="2390" y="6769"/>
                </a:cubicBezTo>
                <a:cubicBezTo>
                  <a:pt x="2525" y="6769"/>
                  <a:pt x="2657" y="6635"/>
                  <a:pt x="2556" y="6499"/>
                </a:cubicBezTo>
                <a:cubicBezTo>
                  <a:pt x="1229" y="4656"/>
                  <a:pt x="0" y="2376"/>
                  <a:pt x="1707" y="327"/>
                </a:cubicBezTo>
                <a:cubicBezTo>
                  <a:pt x="1823" y="188"/>
                  <a:pt x="1698" y="0"/>
                  <a:pt x="1563" y="0"/>
                </a:cubicBezTo>
                <a:close/>
              </a:path>
            </a:pathLst>
          </a:custGeom>
          <a:solidFill>
            <a:srgbClr val="80AF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401;p36">
            <a:extLst>
              <a:ext uri="{FF2B5EF4-FFF2-40B4-BE49-F238E27FC236}">
                <a16:creationId xmlns:a16="http://schemas.microsoft.com/office/drawing/2014/main" id="{FE9A10B7-3DB2-CF1D-6D13-BAFF6054144F}"/>
              </a:ext>
            </a:extLst>
          </p:cNvPr>
          <p:cNvSpPr/>
          <p:nvPr/>
        </p:nvSpPr>
        <p:spPr>
          <a:xfrm>
            <a:off x="4183513" y="4084931"/>
            <a:ext cx="385810" cy="660587"/>
          </a:xfrm>
          <a:custGeom>
            <a:avLst/>
            <a:gdLst/>
            <a:ahLst/>
            <a:cxnLst/>
            <a:rect l="l" t="t" r="r" b="b"/>
            <a:pathLst>
              <a:path w="6046" h="10352" extrusionOk="0">
                <a:moveTo>
                  <a:pt x="126" y="3585"/>
                </a:moveTo>
                <a:lnTo>
                  <a:pt x="126" y="3585"/>
                </a:lnTo>
                <a:cubicBezTo>
                  <a:pt x="48" y="3769"/>
                  <a:pt x="3" y="3886"/>
                  <a:pt x="0" y="3892"/>
                </a:cubicBezTo>
                <a:cubicBezTo>
                  <a:pt x="17" y="3896"/>
                  <a:pt x="31" y="3900"/>
                  <a:pt x="44" y="3903"/>
                </a:cubicBezTo>
                <a:cubicBezTo>
                  <a:pt x="65" y="3810"/>
                  <a:pt x="88" y="3705"/>
                  <a:pt x="126" y="3585"/>
                </a:cubicBezTo>
                <a:close/>
                <a:moveTo>
                  <a:pt x="3356" y="1"/>
                </a:moveTo>
                <a:cubicBezTo>
                  <a:pt x="3206" y="35"/>
                  <a:pt x="3055" y="86"/>
                  <a:pt x="2912" y="147"/>
                </a:cubicBezTo>
                <a:cubicBezTo>
                  <a:pt x="2735" y="489"/>
                  <a:pt x="1355" y="1838"/>
                  <a:pt x="198" y="3944"/>
                </a:cubicBezTo>
                <a:cubicBezTo>
                  <a:pt x="1086" y="4220"/>
                  <a:pt x="1925" y="5118"/>
                  <a:pt x="2581" y="6019"/>
                </a:cubicBezTo>
                <a:cubicBezTo>
                  <a:pt x="3144" y="6794"/>
                  <a:pt x="3567" y="7572"/>
                  <a:pt x="3762" y="7948"/>
                </a:cubicBezTo>
                <a:cubicBezTo>
                  <a:pt x="3796" y="7992"/>
                  <a:pt x="3824" y="8040"/>
                  <a:pt x="3851" y="8088"/>
                </a:cubicBezTo>
                <a:lnTo>
                  <a:pt x="5117" y="10351"/>
                </a:lnTo>
                <a:lnTo>
                  <a:pt x="6045" y="9870"/>
                </a:lnTo>
                <a:lnTo>
                  <a:pt x="4994" y="858"/>
                </a:lnTo>
                <a:lnTo>
                  <a:pt x="3356" y="1"/>
                </a:lnTo>
                <a:close/>
              </a:path>
            </a:pathLst>
          </a:custGeom>
          <a:solidFill>
            <a:srgbClr val="FA92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402;p36">
            <a:extLst>
              <a:ext uri="{FF2B5EF4-FFF2-40B4-BE49-F238E27FC236}">
                <a16:creationId xmlns:a16="http://schemas.microsoft.com/office/drawing/2014/main" id="{EA03D0B5-FECA-9862-FE13-66877C138821}"/>
              </a:ext>
            </a:extLst>
          </p:cNvPr>
          <p:cNvSpPr/>
          <p:nvPr/>
        </p:nvSpPr>
        <p:spPr>
          <a:xfrm>
            <a:off x="4417832" y="4592046"/>
            <a:ext cx="151682" cy="155830"/>
          </a:xfrm>
          <a:custGeom>
            <a:avLst/>
            <a:gdLst/>
            <a:ahLst/>
            <a:cxnLst/>
            <a:rect l="l" t="t" r="r" b="b"/>
            <a:pathLst>
              <a:path w="2377" h="2442" extrusionOk="0">
                <a:moveTo>
                  <a:pt x="90" y="1"/>
                </a:moveTo>
                <a:cubicBezTo>
                  <a:pt x="131" y="79"/>
                  <a:pt x="161" y="138"/>
                  <a:pt x="179" y="179"/>
                </a:cubicBezTo>
                <a:cubicBezTo>
                  <a:pt x="120" y="192"/>
                  <a:pt x="59" y="206"/>
                  <a:pt x="1" y="223"/>
                </a:cubicBezTo>
                <a:cubicBezTo>
                  <a:pt x="851" y="1455"/>
                  <a:pt x="1445" y="2441"/>
                  <a:pt x="1445" y="2441"/>
                </a:cubicBezTo>
                <a:lnTo>
                  <a:pt x="2377" y="1957"/>
                </a:lnTo>
                <a:lnTo>
                  <a:pt x="2373" y="1923"/>
                </a:lnTo>
                <a:lnTo>
                  <a:pt x="1445" y="2404"/>
                </a:lnTo>
                <a:lnTo>
                  <a:pt x="179" y="141"/>
                </a:lnTo>
                <a:cubicBezTo>
                  <a:pt x="152" y="93"/>
                  <a:pt x="124" y="45"/>
                  <a:pt x="90" y="1"/>
                </a:cubicBezTo>
                <a:close/>
              </a:path>
            </a:pathLst>
          </a:custGeom>
          <a:solidFill>
            <a:srgbClr val="D77B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403;p36">
            <a:extLst>
              <a:ext uri="{FF2B5EF4-FFF2-40B4-BE49-F238E27FC236}">
                <a16:creationId xmlns:a16="http://schemas.microsoft.com/office/drawing/2014/main" id="{0FB79D24-1DA6-7910-F363-3EF98A4DC1DF}"/>
              </a:ext>
            </a:extLst>
          </p:cNvPr>
          <p:cNvSpPr/>
          <p:nvPr/>
        </p:nvSpPr>
        <p:spPr>
          <a:xfrm>
            <a:off x="4186321" y="4094311"/>
            <a:ext cx="183014" cy="242296"/>
          </a:xfrm>
          <a:custGeom>
            <a:avLst/>
            <a:gdLst/>
            <a:ahLst/>
            <a:cxnLst/>
            <a:rect l="l" t="t" r="r" b="b"/>
            <a:pathLst>
              <a:path w="2868" h="3797" extrusionOk="0">
                <a:moveTo>
                  <a:pt x="2868" y="0"/>
                </a:moveTo>
                <a:lnTo>
                  <a:pt x="2868" y="0"/>
                </a:lnTo>
                <a:cubicBezTo>
                  <a:pt x="1390" y="653"/>
                  <a:pt x="410" y="2667"/>
                  <a:pt x="82" y="3438"/>
                </a:cubicBezTo>
                <a:cubicBezTo>
                  <a:pt x="44" y="3558"/>
                  <a:pt x="21" y="3663"/>
                  <a:pt x="0" y="3756"/>
                </a:cubicBezTo>
                <a:cubicBezTo>
                  <a:pt x="52" y="3766"/>
                  <a:pt x="103" y="3780"/>
                  <a:pt x="154" y="3797"/>
                </a:cubicBezTo>
                <a:cubicBezTo>
                  <a:pt x="1311" y="1691"/>
                  <a:pt x="2691" y="342"/>
                  <a:pt x="2868" y="0"/>
                </a:cubicBezTo>
                <a:close/>
              </a:path>
            </a:pathLst>
          </a:custGeom>
          <a:solidFill>
            <a:srgbClr val="D77B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4;p36">
            <a:extLst>
              <a:ext uri="{FF2B5EF4-FFF2-40B4-BE49-F238E27FC236}">
                <a16:creationId xmlns:a16="http://schemas.microsoft.com/office/drawing/2014/main" id="{D070DD5E-416B-EDB5-9343-DBA96A4E2CDC}"/>
              </a:ext>
            </a:extLst>
          </p:cNvPr>
          <p:cNvSpPr/>
          <p:nvPr/>
        </p:nvSpPr>
        <p:spPr>
          <a:xfrm>
            <a:off x="4183513" y="4333288"/>
            <a:ext cx="245742" cy="272990"/>
          </a:xfrm>
          <a:custGeom>
            <a:avLst/>
            <a:gdLst/>
            <a:ahLst/>
            <a:cxnLst/>
            <a:rect l="l" t="t" r="r" b="b"/>
            <a:pathLst>
              <a:path w="3851" h="4278" extrusionOk="0">
                <a:moveTo>
                  <a:pt x="0" y="0"/>
                </a:moveTo>
                <a:cubicBezTo>
                  <a:pt x="1208" y="895"/>
                  <a:pt x="2636" y="2769"/>
                  <a:pt x="3673" y="4278"/>
                </a:cubicBezTo>
                <a:cubicBezTo>
                  <a:pt x="3731" y="4261"/>
                  <a:pt x="3792" y="4247"/>
                  <a:pt x="3851" y="4234"/>
                </a:cubicBezTo>
                <a:cubicBezTo>
                  <a:pt x="3833" y="4193"/>
                  <a:pt x="3803" y="4134"/>
                  <a:pt x="3762" y="4056"/>
                </a:cubicBezTo>
                <a:cubicBezTo>
                  <a:pt x="3567" y="3680"/>
                  <a:pt x="3144" y="2902"/>
                  <a:pt x="2581" y="2127"/>
                </a:cubicBezTo>
                <a:cubicBezTo>
                  <a:pt x="1925" y="1226"/>
                  <a:pt x="1086" y="328"/>
                  <a:pt x="198" y="52"/>
                </a:cubicBezTo>
                <a:cubicBezTo>
                  <a:pt x="147" y="35"/>
                  <a:pt x="96" y="21"/>
                  <a:pt x="44" y="11"/>
                </a:cubicBezTo>
                <a:cubicBezTo>
                  <a:pt x="31" y="8"/>
                  <a:pt x="17" y="4"/>
                  <a:pt x="0" y="0"/>
                </a:cubicBezTo>
                <a:close/>
              </a:path>
            </a:pathLst>
          </a:custGeom>
          <a:solidFill>
            <a:srgbClr val="2F72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05;p36">
            <a:extLst>
              <a:ext uri="{FF2B5EF4-FFF2-40B4-BE49-F238E27FC236}">
                <a16:creationId xmlns:a16="http://schemas.microsoft.com/office/drawing/2014/main" id="{65DBD996-6968-D0D0-3BF2-EB026395A3F2}"/>
              </a:ext>
            </a:extLst>
          </p:cNvPr>
          <p:cNvSpPr/>
          <p:nvPr/>
        </p:nvSpPr>
        <p:spPr>
          <a:xfrm>
            <a:off x="5203617" y="4652157"/>
            <a:ext cx="5488" cy="28397"/>
          </a:xfrm>
          <a:custGeom>
            <a:avLst/>
            <a:gdLst/>
            <a:ahLst/>
            <a:cxnLst/>
            <a:rect l="l" t="t" r="r" b="b"/>
            <a:pathLst>
              <a:path w="86" h="445" extrusionOk="0">
                <a:moveTo>
                  <a:pt x="37" y="1"/>
                </a:moveTo>
                <a:lnTo>
                  <a:pt x="37" y="1"/>
                </a:lnTo>
                <a:cubicBezTo>
                  <a:pt x="41" y="21"/>
                  <a:pt x="41" y="45"/>
                  <a:pt x="41" y="66"/>
                </a:cubicBezTo>
                <a:cubicBezTo>
                  <a:pt x="41" y="179"/>
                  <a:pt x="27" y="295"/>
                  <a:pt x="0" y="414"/>
                </a:cubicBezTo>
                <a:cubicBezTo>
                  <a:pt x="13" y="424"/>
                  <a:pt x="27" y="434"/>
                  <a:pt x="41" y="445"/>
                </a:cubicBezTo>
                <a:cubicBezTo>
                  <a:pt x="78" y="291"/>
                  <a:pt x="86" y="134"/>
                  <a:pt x="37" y="1"/>
                </a:cubicBezTo>
                <a:close/>
              </a:path>
            </a:pathLst>
          </a:custGeom>
          <a:solidFill>
            <a:srgbClr val="908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06;p36">
            <a:extLst>
              <a:ext uri="{FF2B5EF4-FFF2-40B4-BE49-F238E27FC236}">
                <a16:creationId xmlns:a16="http://schemas.microsoft.com/office/drawing/2014/main" id="{F2CF6024-5F08-B95F-58F1-747A423543EA}"/>
              </a:ext>
            </a:extLst>
          </p:cNvPr>
          <p:cNvSpPr/>
          <p:nvPr/>
        </p:nvSpPr>
        <p:spPr>
          <a:xfrm>
            <a:off x="5185750" y="4678512"/>
            <a:ext cx="20548" cy="45435"/>
          </a:xfrm>
          <a:custGeom>
            <a:avLst/>
            <a:gdLst/>
            <a:ahLst/>
            <a:cxnLst/>
            <a:rect l="l" t="t" r="r" b="b"/>
            <a:pathLst>
              <a:path w="322" h="712" extrusionOk="0">
                <a:moveTo>
                  <a:pt x="280" y="1"/>
                </a:moveTo>
                <a:cubicBezTo>
                  <a:pt x="232" y="226"/>
                  <a:pt x="137" y="462"/>
                  <a:pt x="0" y="697"/>
                </a:cubicBezTo>
                <a:cubicBezTo>
                  <a:pt x="3" y="701"/>
                  <a:pt x="7" y="708"/>
                  <a:pt x="10" y="711"/>
                </a:cubicBezTo>
                <a:cubicBezTo>
                  <a:pt x="10" y="711"/>
                  <a:pt x="239" y="380"/>
                  <a:pt x="321" y="32"/>
                </a:cubicBezTo>
                <a:cubicBezTo>
                  <a:pt x="307" y="21"/>
                  <a:pt x="293" y="11"/>
                  <a:pt x="280" y="1"/>
                </a:cubicBezTo>
                <a:close/>
              </a:path>
            </a:pathLst>
          </a:custGeom>
          <a:solidFill>
            <a:srgbClr val="908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07;p36">
            <a:extLst>
              <a:ext uri="{FF2B5EF4-FFF2-40B4-BE49-F238E27FC236}">
                <a16:creationId xmlns:a16="http://schemas.microsoft.com/office/drawing/2014/main" id="{9185D3AF-47CE-B7B4-C179-23905EBADEFB}"/>
              </a:ext>
            </a:extLst>
          </p:cNvPr>
          <p:cNvSpPr/>
          <p:nvPr/>
        </p:nvSpPr>
        <p:spPr>
          <a:xfrm>
            <a:off x="5176178" y="4626696"/>
            <a:ext cx="26610" cy="19910"/>
          </a:xfrm>
          <a:custGeom>
            <a:avLst/>
            <a:gdLst/>
            <a:ahLst/>
            <a:cxnLst/>
            <a:rect l="l" t="t" r="r" b="b"/>
            <a:pathLst>
              <a:path w="417" h="312" extrusionOk="0">
                <a:moveTo>
                  <a:pt x="0" y="1"/>
                </a:moveTo>
                <a:lnTo>
                  <a:pt x="0" y="1"/>
                </a:lnTo>
                <a:cubicBezTo>
                  <a:pt x="153" y="93"/>
                  <a:pt x="294" y="198"/>
                  <a:pt x="416" y="311"/>
                </a:cubicBezTo>
                <a:cubicBezTo>
                  <a:pt x="344" y="216"/>
                  <a:pt x="201" y="107"/>
                  <a:pt x="0" y="1"/>
                </a:cubicBezTo>
                <a:close/>
              </a:path>
            </a:pathLst>
          </a:custGeom>
          <a:solidFill>
            <a:srgbClr val="FA92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08;p36">
            <a:extLst>
              <a:ext uri="{FF2B5EF4-FFF2-40B4-BE49-F238E27FC236}">
                <a16:creationId xmlns:a16="http://schemas.microsoft.com/office/drawing/2014/main" id="{33AB6860-2714-0A0D-E12D-5FC7DF3E827F}"/>
              </a:ext>
            </a:extLst>
          </p:cNvPr>
          <p:cNvSpPr/>
          <p:nvPr/>
        </p:nvSpPr>
        <p:spPr>
          <a:xfrm>
            <a:off x="4963747" y="4586814"/>
            <a:ext cx="242551" cy="136240"/>
          </a:xfrm>
          <a:custGeom>
            <a:avLst/>
            <a:gdLst/>
            <a:ahLst/>
            <a:cxnLst/>
            <a:rect l="l" t="t" r="r" b="b"/>
            <a:pathLst>
              <a:path w="3801" h="2135" extrusionOk="0">
                <a:moveTo>
                  <a:pt x="305" y="1"/>
                </a:moveTo>
                <a:cubicBezTo>
                  <a:pt x="205" y="1"/>
                  <a:pt x="103" y="4"/>
                  <a:pt x="1" y="8"/>
                </a:cubicBezTo>
                <a:cubicBezTo>
                  <a:pt x="21" y="103"/>
                  <a:pt x="86" y="404"/>
                  <a:pt x="155" y="854"/>
                </a:cubicBezTo>
                <a:cubicBezTo>
                  <a:pt x="1516" y="861"/>
                  <a:pt x="2762" y="1223"/>
                  <a:pt x="3479" y="2134"/>
                </a:cubicBezTo>
                <a:cubicBezTo>
                  <a:pt x="3687" y="1776"/>
                  <a:pt x="3800" y="1421"/>
                  <a:pt x="3800" y="1090"/>
                </a:cubicBezTo>
                <a:cubicBezTo>
                  <a:pt x="3800" y="1069"/>
                  <a:pt x="3800" y="1045"/>
                  <a:pt x="3796" y="1025"/>
                </a:cubicBezTo>
                <a:cubicBezTo>
                  <a:pt x="3796" y="1022"/>
                  <a:pt x="3796" y="1018"/>
                  <a:pt x="3793" y="1015"/>
                </a:cubicBezTo>
                <a:cubicBezTo>
                  <a:pt x="3783" y="991"/>
                  <a:pt x="3769" y="963"/>
                  <a:pt x="3745" y="936"/>
                </a:cubicBezTo>
                <a:cubicBezTo>
                  <a:pt x="3623" y="823"/>
                  <a:pt x="3482" y="718"/>
                  <a:pt x="3329" y="626"/>
                </a:cubicBezTo>
                <a:cubicBezTo>
                  <a:pt x="2745" y="311"/>
                  <a:pt x="1660" y="1"/>
                  <a:pt x="305" y="1"/>
                </a:cubicBezTo>
                <a:close/>
              </a:path>
            </a:pathLst>
          </a:custGeom>
          <a:solidFill>
            <a:srgbClr val="D77B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09;p36">
            <a:extLst>
              <a:ext uri="{FF2B5EF4-FFF2-40B4-BE49-F238E27FC236}">
                <a16:creationId xmlns:a16="http://schemas.microsoft.com/office/drawing/2014/main" id="{272C74AA-8CF6-08D5-C87D-196C3D3430C1}"/>
              </a:ext>
            </a:extLst>
          </p:cNvPr>
          <p:cNvSpPr/>
          <p:nvPr/>
        </p:nvSpPr>
        <p:spPr>
          <a:xfrm>
            <a:off x="4645068" y="4621464"/>
            <a:ext cx="151682" cy="127306"/>
          </a:xfrm>
          <a:custGeom>
            <a:avLst/>
            <a:gdLst/>
            <a:ahLst/>
            <a:cxnLst/>
            <a:rect l="l" t="t" r="r" b="b"/>
            <a:pathLst>
              <a:path w="2377" h="1995" extrusionOk="0">
                <a:moveTo>
                  <a:pt x="2376" y="1"/>
                </a:moveTo>
                <a:cubicBezTo>
                  <a:pt x="1127" y="537"/>
                  <a:pt x="397" y="1370"/>
                  <a:pt x="0" y="1994"/>
                </a:cubicBezTo>
                <a:cubicBezTo>
                  <a:pt x="90" y="1865"/>
                  <a:pt x="199" y="1725"/>
                  <a:pt x="328" y="1578"/>
                </a:cubicBezTo>
                <a:cubicBezTo>
                  <a:pt x="530" y="1281"/>
                  <a:pt x="1059" y="724"/>
                  <a:pt x="2107" y="141"/>
                </a:cubicBezTo>
                <a:cubicBezTo>
                  <a:pt x="2195" y="89"/>
                  <a:pt x="2288" y="45"/>
                  <a:pt x="2376" y="1"/>
                </a:cubicBezTo>
                <a:close/>
              </a:path>
            </a:pathLst>
          </a:custGeom>
          <a:solidFill>
            <a:srgbClr val="FA92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10;p36">
            <a:extLst>
              <a:ext uri="{FF2B5EF4-FFF2-40B4-BE49-F238E27FC236}">
                <a16:creationId xmlns:a16="http://schemas.microsoft.com/office/drawing/2014/main" id="{EFA69692-C1FB-2EDE-EF77-B121F755C583}"/>
              </a:ext>
            </a:extLst>
          </p:cNvPr>
          <p:cNvSpPr/>
          <p:nvPr/>
        </p:nvSpPr>
        <p:spPr>
          <a:xfrm>
            <a:off x="4618522" y="4722159"/>
            <a:ext cx="47540" cy="79957"/>
          </a:xfrm>
          <a:custGeom>
            <a:avLst/>
            <a:gdLst/>
            <a:ahLst/>
            <a:cxnLst/>
            <a:rect l="l" t="t" r="r" b="b"/>
            <a:pathLst>
              <a:path w="745" h="1253" extrusionOk="0">
                <a:moveTo>
                  <a:pt x="744" y="0"/>
                </a:moveTo>
                <a:lnTo>
                  <a:pt x="744" y="0"/>
                </a:lnTo>
                <a:cubicBezTo>
                  <a:pt x="615" y="147"/>
                  <a:pt x="506" y="287"/>
                  <a:pt x="416" y="416"/>
                </a:cubicBezTo>
                <a:cubicBezTo>
                  <a:pt x="109" y="898"/>
                  <a:pt x="0" y="1253"/>
                  <a:pt x="0" y="1253"/>
                </a:cubicBezTo>
                <a:cubicBezTo>
                  <a:pt x="41" y="1215"/>
                  <a:pt x="280" y="918"/>
                  <a:pt x="679" y="546"/>
                </a:cubicBezTo>
                <a:cubicBezTo>
                  <a:pt x="673" y="433"/>
                  <a:pt x="662" y="320"/>
                  <a:pt x="649" y="208"/>
                </a:cubicBezTo>
                <a:cubicBezTo>
                  <a:pt x="645" y="177"/>
                  <a:pt x="676" y="102"/>
                  <a:pt x="744" y="0"/>
                </a:cubicBezTo>
                <a:close/>
              </a:path>
            </a:pathLst>
          </a:custGeom>
          <a:solidFill>
            <a:srgbClr val="D77B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11;p36">
            <a:extLst>
              <a:ext uri="{FF2B5EF4-FFF2-40B4-BE49-F238E27FC236}">
                <a16:creationId xmlns:a16="http://schemas.microsoft.com/office/drawing/2014/main" id="{42D00DBB-18C4-9B26-9BDA-CFFEA31A434D}"/>
              </a:ext>
            </a:extLst>
          </p:cNvPr>
          <p:cNvSpPr/>
          <p:nvPr/>
        </p:nvSpPr>
        <p:spPr>
          <a:xfrm>
            <a:off x="4659617" y="4587324"/>
            <a:ext cx="314021" cy="169677"/>
          </a:xfrm>
          <a:custGeom>
            <a:avLst/>
            <a:gdLst/>
            <a:ahLst/>
            <a:cxnLst/>
            <a:rect l="l" t="t" r="r" b="b"/>
            <a:pathLst>
              <a:path w="4921" h="2659" extrusionOk="0">
                <a:moveTo>
                  <a:pt x="4767" y="0"/>
                </a:moveTo>
                <a:cubicBezTo>
                  <a:pt x="4483" y="10"/>
                  <a:pt x="4187" y="34"/>
                  <a:pt x="3883" y="71"/>
                </a:cubicBezTo>
                <a:cubicBezTo>
                  <a:pt x="3213" y="160"/>
                  <a:pt x="2640" y="324"/>
                  <a:pt x="2148" y="536"/>
                </a:cubicBezTo>
                <a:cubicBezTo>
                  <a:pt x="2060" y="580"/>
                  <a:pt x="1967" y="624"/>
                  <a:pt x="1879" y="676"/>
                </a:cubicBezTo>
                <a:cubicBezTo>
                  <a:pt x="831" y="1259"/>
                  <a:pt x="302" y="1816"/>
                  <a:pt x="100" y="2113"/>
                </a:cubicBezTo>
                <a:cubicBezTo>
                  <a:pt x="32" y="2215"/>
                  <a:pt x="1" y="2290"/>
                  <a:pt x="5" y="2321"/>
                </a:cubicBezTo>
                <a:cubicBezTo>
                  <a:pt x="18" y="2433"/>
                  <a:pt x="29" y="2546"/>
                  <a:pt x="35" y="2659"/>
                </a:cubicBezTo>
                <a:cubicBezTo>
                  <a:pt x="650" y="2085"/>
                  <a:pt x="1647" y="1331"/>
                  <a:pt x="2896" y="1065"/>
                </a:cubicBezTo>
                <a:cubicBezTo>
                  <a:pt x="3555" y="925"/>
                  <a:pt x="4231" y="846"/>
                  <a:pt x="4880" y="846"/>
                </a:cubicBezTo>
                <a:lnTo>
                  <a:pt x="4921" y="846"/>
                </a:lnTo>
                <a:cubicBezTo>
                  <a:pt x="4852" y="396"/>
                  <a:pt x="4787" y="95"/>
                  <a:pt x="4767" y="0"/>
                </a:cubicBezTo>
                <a:close/>
              </a:path>
            </a:pathLst>
          </a:custGeom>
          <a:solidFill>
            <a:srgbClr val="0F8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12;p36">
            <a:extLst>
              <a:ext uri="{FF2B5EF4-FFF2-40B4-BE49-F238E27FC236}">
                <a16:creationId xmlns:a16="http://schemas.microsoft.com/office/drawing/2014/main" id="{5C074E8F-3E58-1434-68BF-A61EF1386040}"/>
              </a:ext>
            </a:extLst>
          </p:cNvPr>
          <p:cNvSpPr/>
          <p:nvPr/>
        </p:nvSpPr>
        <p:spPr>
          <a:xfrm>
            <a:off x="5186324" y="4723882"/>
            <a:ext cx="64" cy="255"/>
          </a:xfrm>
          <a:custGeom>
            <a:avLst/>
            <a:gdLst/>
            <a:ahLst/>
            <a:cxnLst/>
            <a:rect l="l" t="t" r="r" b="b"/>
            <a:pathLst>
              <a:path w="1" h="4" extrusionOk="0">
                <a:moveTo>
                  <a:pt x="1" y="3"/>
                </a:moveTo>
                <a:lnTo>
                  <a:pt x="1" y="3"/>
                </a:lnTo>
                <a:lnTo>
                  <a:pt x="1" y="3"/>
                </a:lnTo>
                <a:close/>
                <a:moveTo>
                  <a:pt x="1" y="0"/>
                </a:moveTo>
                <a:lnTo>
                  <a:pt x="1" y="3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908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13;p36">
            <a:extLst>
              <a:ext uri="{FF2B5EF4-FFF2-40B4-BE49-F238E27FC236}">
                <a16:creationId xmlns:a16="http://schemas.microsoft.com/office/drawing/2014/main" id="{BBCA8CE4-2D03-7082-3780-D68A4F5380C7}"/>
              </a:ext>
            </a:extLst>
          </p:cNvPr>
          <p:cNvSpPr/>
          <p:nvPr/>
        </p:nvSpPr>
        <p:spPr>
          <a:xfrm>
            <a:off x="5210955" y="4755660"/>
            <a:ext cx="5552" cy="7019"/>
          </a:xfrm>
          <a:custGeom>
            <a:avLst/>
            <a:gdLst/>
            <a:ahLst/>
            <a:cxnLst/>
            <a:rect l="l" t="t" r="r" b="b"/>
            <a:pathLst>
              <a:path w="87" h="110" extrusionOk="0">
                <a:moveTo>
                  <a:pt x="1" y="0"/>
                </a:moveTo>
                <a:cubicBezTo>
                  <a:pt x="62" y="79"/>
                  <a:pt x="86" y="110"/>
                  <a:pt x="86" y="110"/>
                </a:cubicBezTo>
                <a:cubicBezTo>
                  <a:pt x="86" y="110"/>
                  <a:pt x="52" y="66"/>
                  <a:pt x="1" y="0"/>
                </a:cubicBezTo>
                <a:close/>
              </a:path>
            </a:pathLst>
          </a:custGeom>
          <a:solidFill>
            <a:srgbClr val="F0DA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414;p36">
            <a:extLst>
              <a:ext uri="{FF2B5EF4-FFF2-40B4-BE49-F238E27FC236}">
                <a16:creationId xmlns:a16="http://schemas.microsoft.com/office/drawing/2014/main" id="{52B65085-CEDE-FDF4-3D53-E60372354471}"/>
              </a:ext>
            </a:extLst>
          </p:cNvPr>
          <p:cNvSpPr/>
          <p:nvPr/>
        </p:nvSpPr>
        <p:spPr>
          <a:xfrm>
            <a:off x="5186324" y="4724073"/>
            <a:ext cx="24695" cy="31651"/>
          </a:xfrm>
          <a:custGeom>
            <a:avLst/>
            <a:gdLst/>
            <a:ahLst/>
            <a:cxnLst/>
            <a:rect l="l" t="t" r="r" b="b"/>
            <a:pathLst>
              <a:path w="387" h="496" extrusionOk="0">
                <a:moveTo>
                  <a:pt x="1" y="0"/>
                </a:moveTo>
                <a:lnTo>
                  <a:pt x="1" y="0"/>
                </a:lnTo>
                <a:cubicBezTo>
                  <a:pt x="71" y="90"/>
                  <a:pt x="133" y="167"/>
                  <a:pt x="185" y="234"/>
                </a:cubicBezTo>
                <a:lnTo>
                  <a:pt x="185" y="234"/>
                </a:lnTo>
                <a:cubicBezTo>
                  <a:pt x="90" y="113"/>
                  <a:pt x="7" y="7"/>
                  <a:pt x="1" y="0"/>
                </a:cubicBezTo>
                <a:close/>
                <a:moveTo>
                  <a:pt x="185" y="234"/>
                </a:moveTo>
                <a:lnTo>
                  <a:pt x="185" y="234"/>
                </a:lnTo>
                <a:cubicBezTo>
                  <a:pt x="255" y="324"/>
                  <a:pt x="331" y="422"/>
                  <a:pt x="387" y="495"/>
                </a:cubicBezTo>
                <a:cubicBezTo>
                  <a:pt x="342" y="435"/>
                  <a:pt x="276" y="350"/>
                  <a:pt x="185" y="234"/>
                </a:cubicBezTo>
                <a:close/>
              </a:path>
            </a:pathLst>
          </a:custGeom>
          <a:solidFill>
            <a:srgbClr val="908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415;p36">
            <a:extLst>
              <a:ext uri="{FF2B5EF4-FFF2-40B4-BE49-F238E27FC236}">
                <a16:creationId xmlns:a16="http://schemas.microsoft.com/office/drawing/2014/main" id="{01814C20-D8B3-AADF-7A6C-5E9AB24CA7A3}"/>
              </a:ext>
            </a:extLst>
          </p:cNvPr>
          <p:cNvSpPr/>
          <p:nvPr/>
        </p:nvSpPr>
        <p:spPr>
          <a:xfrm>
            <a:off x="4705753" y="4525362"/>
            <a:ext cx="383513" cy="97888"/>
          </a:xfrm>
          <a:custGeom>
            <a:avLst/>
            <a:gdLst/>
            <a:ahLst/>
            <a:cxnLst/>
            <a:rect l="l" t="t" r="r" b="b"/>
            <a:pathLst>
              <a:path w="6010" h="1534" extrusionOk="0">
                <a:moveTo>
                  <a:pt x="4221" y="0"/>
                </a:moveTo>
                <a:cubicBezTo>
                  <a:pt x="2797" y="0"/>
                  <a:pt x="1399" y="400"/>
                  <a:pt x="169" y="1183"/>
                </a:cubicBezTo>
                <a:cubicBezTo>
                  <a:pt x="0" y="1288"/>
                  <a:pt x="105" y="1534"/>
                  <a:pt x="264" y="1534"/>
                </a:cubicBezTo>
                <a:cubicBezTo>
                  <a:pt x="295" y="1534"/>
                  <a:pt x="327" y="1525"/>
                  <a:pt x="360" y="1504"/>
                </a:cubicBezTo>
                <a:cubicBezTo>
                  <a:pt x="1531" y="760"/>
                  <a:pt x="2864" y="373"/>
                  <a:pt x="4222" y="373"/>
                </a:cubicBezTo>
                <a:cubicBezTo>
                  <a:pt x="4710" y="373"/>
                  <a:pt x="5201" y="423"/>
                  <a:pt x="5689" y="524"/>
                </a:cubicBezTo>
                <a:cubicBezTo>
                  <a:pt x="5703" y="527"/>
                  <a:pt x="5717" y="528"/>
                  <a:pt x="5730" y="528"/>
                </a:cubicBezTo>
                <a:cubicBezTo>
                  <a:pt x="5935" y="528"/>
                  <a:pt x="6009" y="206"/>
                  <a:pt x="5788" y="162"/>
                </a:cubicBezTo>
                <a:cubicBezTo>
                  <a:pt x="5267" y="54"/>
                  <a:pt x="4742" y="0"/>
                  <a:pt x="4221" y="0"/>
                </a:cubicBezTo>
                <a:close/>
              </a:path>
            </a:pathLst>
          </a:custGeom>
          <a:solidFill>
            <a:srgbClr val="F7C9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416;p36">
            <a:extLst>
              <a:ext uri="{FF2B5EF4-FFF2-40B4-BE49-F238E27FC236}">
                <a16:creationId xmlns:a16="http://schemas.microsoft.com/office/drawing/2014/main" id="{AE7D41D0-0BB8-1508-C322-DCBFD375CA20}"/>
              </a:ext>
            </a:extLst>
          </p:cNvPr>
          <p:cNvSpPr/>
          <p:nvPr/>
        </p:nvSpPr>
        <p:spPr>
          <a:xfrm>
            <a:off x="4922524" y="4358557"/>
            <a:ext cx="137516" cy="147662"/>
          </a:xfrm>
          <a:custGeom>
            <a:avLst/>
            <a:gdLst/>
            <a:ahLst/>
            <a:cxnLst/>
            <a:rect l="l" t="t" r="r" b="b"/>
            <a:pathLst>
              <a:path w="2155" h="2314" extrusionOk="0">
                <a:moveTo>
                  <a:pt x="287" y="0"/>
                </a:moveTo>
                <a:cubicBezTo>
                  <a:pt x="134" y="0"/>
                  <a:pt x="0" y="191"/>
                  <a:pt x="145" y="315"/>
                </a:cubicBezTo>
                <a:cubicBezTo>
                  <a:pt x="435" y="560"/>
                  <a:pt x="752" y="734"/>
                  <a:pt x="998" y="1035"/>
                </a:cubicBezTo>
                <a:cubicBezTo>
                  <a:pt x="1278" y="1373"/>
                  <a:pt x="1657" y="1745"/>
                  <a:pt x="1759" y="2178"/>
                </a:cubicBezTo>
                <a:cubicBezTo>
                  <a:pt x="1781" y="2272"/>
                  <a:pt x="1852" y="2313"/>
                  <a:pt x="1926" y="2313"/>
                </a:cubicBezTo>
                <a:cubicBezTo>
                  <a:pt x="2037" y="2313"/>
                  <a:pt x="2154" y="2221"/>
                  <a:pt x="2121" y="2079"/>
                </a:cubicBezTo>
                <a:cubicBezTo>
                  <a:pt x="2019" y="1649"/>
                  <a:pt x="1698" y="1318"/>
                  <a:pt x="1431" y="980"/>
                </a:cubicBezTo>
                <a:cubicBezTo>
                  <a:pt x="1305" y="820"/>
                  <a:pt x="1182" y="652"/>
                  <a:pt x="1036" y="513"/>
                </a:cubicBezTo>
                <a:cubicBezTo>
                  <a:pt x="845" y="335"/>
                  <a:pt x="609" y="216"/>
                  <a:pt x="411" y="48"/>
                </a:cubicBezTo>
                <a:cubicBezTo>
                  <a:pt x="372" y="15"/>
                  <a:pt x="329" y="0"/>
                  <a:pt x="287" y="0"/>
                </a:cubicBezTo>
                <a:close/>
              </a:path>
            </a:pathLst>
          </a:custGeom>
          <a:solidFill>
            <a:srgbClr val="F7C9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417;p36">
            <a:extLst>
              <a:ext uri="{FF2B5EF4-FFF2-40B4-BE49-F238E27FC236}">
                <a16:creationId xmlns:a16="http://schemas.microsoft.com/office/drawing/2014/main" id="{462FAE8B-AD3F-1E4C-4B57-496F454A57BB}"/>
              </a:ext>
            </a:extLst>
          </p:cNvPr>
          <p:cNvSpPr/>
          <p:nvPr/>
        </p:nvSpPr>
        <p:spPr>
          <a:xfrm>
            <a:off x="4837526" y="2250650"/>
            <a:ext cx="229725" cy="477764"/>
          </a:xfrm>
          <a:custGeom>
            <a:avLst/>
            <a:gdLst/>
            <a:ahLst/>
            <a:cxnLst/>
            <a:rect l="l" t="t" r="r" b="b"/>
            <a:pathLst>
              <a:path w="3600" h="7487" extrusionOk="0">
                <a:moveTo>
                  <a:pt x="2887" y="0"/>
                </a:moveTo>
                <a:cubicBezTo>
                  <a:pt x="2763" y="0"/>
                  <a:pt x="2633" y="135"/>
                  <a:pt x="2706" y="284"/>
                </a:cubicBezTo>
                <a:cubicBezTo>
                  <a:pt x="3327" y="1549"/>
                  <a:pt x="2555" y="3424"/>
                  <a:pt x="1821" y="4506"/>
                </a:cubicBezTo>
                <a:cubicBezTo>
                  <a:pt x="1180" y="5455"/>
                  <a:pt x="88" y="6063"/>
                  <a:pt x="9" y="7305"/>
                </a:cubicBezTo>
                <a:cubicBezTo>
                  <a:pt x="0" y="7426"/>
                  <a:pt x="90" y="7487"/>
                  <a:pt x="184" y="7487"/>
                </a:cubicBezTo>
                <a:cubicBezTo>
                  <a:pt x="278" y="7487"/>
                  <a:pt x="376" y="7426"/>
                  <a:pt x="384" y="7305"/>
                </a:cubicBezTo>
                <a:cubicBezTo>
                  <a:pt x="439" y="6449"/>
                  <a:pt x="1108" y="5909"/>
                  <a:pt x="1651" y="5318"/>
                </a:cubicBezTo>
                <a:cubicBezTo>
                  <a:pt x="2108" y="4820"/>
                  <a:pt x="2429" y="4253"/>
                  <a:pt x="2692" y="3629"/>
                </a:cubicBezTo>
                <a:cubicBezTo>
                  <a:pt x="3166" y="2512"/>
                  <a:pt x="3600" y="1256"/>
                  <a:pt x="3030" y="95"/>
                </a:cubicBezTo>
                <a:cubicBezTo>
                  <a:pt x="2997" y="28"/>
                  <a:pt x="2942" y="0"/>
                  <a:pt x="2887" y="0"/>
                </a:cubicBezTo>
                <a:close/>
              </a:path>
            </a:pathLst>
          </a:custGeom>
          <a:solidFill>
            <a:srgbClr val="8C8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418;p36">
            <a:extLst>
              <a:ext uri="{FF2B5EF4-FFF2-40B4-BE49-F238E27FC236}">
                <a16:creationId xmlns:a16="http://schemas.microsoft.com/office/drawing/2014/main" id="{4D51293E-B17C-F0D9-37F6-1C1D72079FC8}"/>
              </a:ext>
            </a:extLst>
          </p:cNvPr>
          <p:cNvSpPr/>
          <p:nvPr/>
        </p:nvSpPr>
        <p:spPr>
          <a:xfrm>
            <a:off x="4631093" y="3151104"/>
            <a:ext cx="302599" cy="225194"/>
          </a:xfrm>
          <a:custGeom>
            <a:avLst/>
            <a:gdLst/>
            <a:ahLst/>
            <a:cxnLst/>
            <a:rect l="l" t="t" r="r" b="b"/>
            <a:pathLst>
              <a:path w="4742" h="3529" extrusionOk="0">
                <a:moveTo>
                  <a:pt x="283" y="1"/>
                </a:moveTo>
                <a:cubicBezTo>
                  <a:pt x="76" y="1"/>
                  <a:pt x="1" y="324"/>
                  <a:pt x="223" y="366"/>
                </a:cubicBezTo>
                <a:cubicBezTo>
                  <a:pt x="1749" y="643"/>
                  <a:pt x="4098" y="1640"/>
                  <a:pt x="4357" y="3394"/>
                </a:cubicBezTo>
                <a:cubicBezTo>
                  <a:pt x="4372" y="3488"/>
                  <a:pt x="4438" y="3528"/>
                  <a:pt x="4510" y="3528"/>
                </a:cubicBezTo>
                <a:cubicBezTo>
                  <a:pt x="4619" y="3528"/>
                  <a:pt x="4741" y="3435"/>
                  <a:pt x="4719" y="3291"/>
                </a:cubicBezTo>
                <a:cubicBezTo>
                  <a:pt x="4439" y="1407"/>
                  <a:pt x="1974" y="305"/>
                  <a:pt x="322" y="4"/>
                </a:cubicBezTo>
                <a:cubicBezTo>
                  <a:pt x="308" y="2"/>
                  <a:pt x="295" y="1"/>
                  <a:pt x="283" y="1"/>
                </a:cubicBezTo>
                <a:close/>
              </a:path>
            </a:pathLst>
          </a:custGeom>
          <a:solidFill>
            <a:srgbClr val="8C8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419;p36">
            <a:extLst>
              <a:ext uri="{FF2B5EF4-FFF2-40B4-BE49-F238E27FC236}">
                <a16:creationId xmlns:a16="http://schemas.microsoft.com/office/drawing/2014/main" id="{2C7B35C6-BB38-A1E3-0F73-E1212627CBB5}"/>
              </a:ext>
            </a:extLst>
          </p:cNvPr>
          <p:cNvSpPr/>
          <p:nvPr/>
        </p:nvSpPr>
        <p:spPr>
          <a:xfrm>
            <a:off x="4435125" y="3539911"/>
            <a:ext cx="85828" cy="156532"/>
          </a:xfrm>
          <a:custGeom>
            <a:avLst/>
            <a:gdLst/>
            <a:ahLst/>
            <a:cxnLst/>
            <a:rect l="l" t="t" r="r" b="b"/>
            <a:pathLst>
              <a:path w="1345" h="2453" extrusionOk="0">
                <a:moveTo>
                  <a:pt x="256" y="1"/>
                </a:moveTo>
                <a:cubicBezTo>
                  <a:pt x="65" y="1"/>
                  <a:pt x="0" y="311"/>
                  <a:pt x="212" y="370"/>
                </a:cubicBezTo>
                <a:cubicBezTo>
                  <a:pt x="1017" y="598"/>
                  <a:pt x="894" y="1589"/>
                  <a:pt x="778" y="2220"/>
                </a:cubicBezTo>
                <a:cubicBezTo>
                  <a:pt x="754" y="2360"/>
                  <a:pt x="873" y="2452"/>
                  <a:pt x="983" y="2452"/>
                </a:cubicBezTo>
                <a:cubicBezTo>
                  <a:pt x="1058" y="2452"/>
                  <a:pt x="1123" y="2411"/>
                  <a:pt x="1140" y="2319"/>
                </a:cubicBezTo>
                <a:cubicBezTo>
                  <a:pt x="1294" y="1469"/>
                  <a:pt x="1345" y="302"/>
                  <a:pt x="311" y="12"/>
                </a:cubicBezTo>
                <a:cubicBezTo>
                  <a:pt x="293" y="4"/>
                  <a:pt x="273" y="1"/>
                  <a:pt x="256" y="1"/>
                </a:cubicBezTo>
                <a:close/>
              </a:path>
            </a:pathLst>
          </a:custGeom>
          <a:solidFill>
            <a:srgbClr val="E0C3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420;p36">
            <a:extLst>
              <a:ext uri="{FF2B5EF4-FFF2-40B4-BE49-F238E27FC236}">
                <a16:creationId xmlns:a16="http://schemas.microsoft.com/office/drawing/2014/main" id="{78D8375D-CB0C-E230-4EFD-E1E68FFBD1CF}"/>
              </a:ext>
            </a:extLst>
          </p:cNvPr>
          <p:cNvSpPr/>
          <p:nvPr/>
        </p:nvSpPr>
        <p:spPr>
          <a:xfrm>
            <a:off x="4455354" y="3721584"/>
            <a:ext cx="39691" cy="32353"/>
          </a:xfrm>
          <a:custGeom>
            <a:avLst/>
            <a:gdLst/>
            <a:ahLst/>
            <a:cxnLst/>
            <a:rect l="l" t="t" r="r" b="b"/>
            <a:pathLst>
              <a:path w="622" h="507" extrusionOk="0">
                <a:moveTo>
                  <a:pt x="342" y="1"/>
                </a:moveTo>
                <a:cubicBezTo>
                  <a:pt x="314" y="1"/>
                  <a:pt x="284" y="8"/>
                  <a:pt x="249" y="25"/>
                </a:cubicBezTo>
                <a:cubicBezTo>
                  <a:pt x="167" y="73"/>
                  <a:pt x="85" y="117"/>
                  <a:pt x="0" y="165"/>
                </a:cubicBezTo>
                <a:cubicBezTo>
                  <a:pt x="72" y="270"/>
                  <a:pt x="123" y="387"/>
                  <a:pt x="154" y="506"/>
                </a:cubicBezTo>
                <a:cubicBezTo>
                  <a:pt x="249" y="455"/>
                  <a:pt x="345" y="404"/>
                  <a:pt x="441" y="349"/>
                </a:cubicBezTo>
                <a:cubicBezTo>
                  <a:pt x="621" y="250"/>
                  <a:pt x="509" y="1"/>
                  <a:pt x="342" y="1"/>
                </a:cubicBezTo>
                <a:close/>
              </a:path>
            </a:pathLst>
          </a:custGeom>
          <a:solidFill>
            <a:srgbClr val="E0C3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421;p36">
            <a:extLst>
              <a:ext uri="{FF2B5EF4-FFF2-40B4-BE49-F238E27FC236}">
                <a16:creationId xmlns:a16="http://schemas.microsoft.com/office/drawing/2014/main" id="{AE553E18-D5AB-3444-0D30-60A40F70621D}"/>
              </a:ext>
            </a:extLst>
          </p:cNvPr>
          <p:cNvSpPr/>
          <p:nvPr/>
        </p:nvSpPr>
        <p:spPr>
          <a:xfrm>
            <a:off x="4414578" y="3732050"/>
            <a:ext cx="50667" cy="38160"/>
          </a:xfrm>
          <a:custGeom>
            <a:avLst/>
            <a:gdLst/>
            <a:ahLst/>
            <a:cxnLst/>
            <a:rect l="l" t="t" r="r" b="b"/>
            <a:pathLst>
              <a:path w="794" h="598" extrusionOk="0">
                <a:moveTo>
                  <a:pt x="639" y="1"/>
                </a:moveTo>
                <a:cubicBezTo>
                  <a:pt x="489" y="83"/>
                  <a:pt x="335" y="168"/>
                  <a:pt x="182" y="250"/>
                </a:cubicBezTo>
                <a:cubicBezTo>
                  <a:pt x="1" y="349"/>
                  <a:pt x="110" y="598"/>
                  <a:pt x="277" y="598"/>
                </a:cubicBezTo>
                <a:cubicBezTo>
                  <a:pt x="308" y="598"/>
                  <a:pt x="339" y="591"/>
                  <a:pt x="370" y="574"/>
                </a:cubicBezTo>
                <a:cubicBezTo>
                  <a:pt x="510" y="500"/>
                  <a:pt x="650" y="421"/>
                  <a:pt x="793" y="342"/>
                </a:cubicBezTo>
                <a:cubicBezTo>
                  <a:pt x="762" y="223"/>
                  <a:pt x="711" y="106"/>
                  <a:pt x="639" y="1"/>
                </a:cubicBezTo>
                <a:close/>
              </a:path>
            </a:pathLst>
          </a:custGeom>
          <a:solidFill>
            <a:srgbClr val="CAA8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422;p36">
            <a:extLst>
              <a:ext uri="{FF2B5EF4-FFF2-40B4-BE49-F238E27FC236}">
                <a16:creationId xmlns:a16="http://schemas.microsoft.com/office/drawing/2014/main" id="{E2C94692-CF34-D481-E2B5-4A4D583517B7}"/>
              </a:ext>
            </a:extLst>
          </p:cNvPr>
          <p:cNvSpPr/>
          <p:nvPr/>
        </p:nvSpPr>
        <p:spPr>
          <a:xfrm>
            <a:off x="4929352" y="3519236"/>
            <a:ext cx="26801" cy="102930"/>
          </a:xfrm>
          <a:custGeom>
            <a:avLst/>
            <a:gdLst/>
            <a:ahLst/>
            <a:cxnLst/>
            <a:rect l="l" t="t" r="r" b="b"/>
            <a:pathLst>
              <a:path w="420" h="1613" extrusionOk="0">
                <a:moveTo>
                  <a:pt x="253" y="1"/>
                </a:moveTo>
                <a:cubicBezTo>
                  <a:pt x="177" y="158"/>
                  <a:pt x="96" y="315"/>
                  <a:pt x="0" y="476"/>
                </a:cubicBezTo>
                <a:cubicBezTo>
                  <a:pt x="51" y="789"/>
                  <a:pt x="31" y="1127"/>
                  <a:pt x="10" y="1431"/>
                </a:cubicBezTo>
                <a:cubicBezTo>
                  <a:pt x="4" y="1551"/>
                  <a:pt x="92" y="1612"/>
                  <a:pt x="188" y="1612"/>
                </a:cubicBezTo>
                <a:cubicBezTo>
                  <a:pt x="280" y="1612"/>
                  <a:pt x="379" y="1551"/>
                  <a:pt x="386" y="1431"/>
                </a:cubicBezTo>
                <a:cubicBezTo>
                  <a:pt x="417" y="953"/>
                  <a:pt x="420" y="435"/>
                  <a:pt x="253" y="1"/>
                </a:cubicBezTo>
                <a:close/>
              </a:path>
            </a:pathLst>
          </a:custGeom>
          <a:solidFill>
            <a:srgbClr val="DFB4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423;p36">
            <a:extLst>
              <a:ext uri="{FF2B5EF4-FFF2-40B4-BE49-F238E27FC236}">
                <a16:creationId xmlns:a16="http://schemas.microsoft.com/office/drawing/2014/main" id="{D3D99F39-FF66-CD9D-32A6-4957360F9584}"/>
              </a:ext>
            </a:extLst>
          </p:cNvPr>
          <p:cNvSpPr/>
          <p:nvPr/>
        </p:nvSpPr>
        <p:spPr>
          <a:xfrm>
            <a:off x="4882896" y="3470675"/>
            <a:ext cx="62600" cy="78936"/>
          </a:xfrm>
          <a:custGeom>
            <a:avLst/>
            <a:gdLst/>
            <a:ahLst/>
            <a:cxnLst/>
            <a:rect l="l" t="t" r="r" b="b"/>
            <a:pathLst>
              <a:path w="981" h="1237" extrusionOk="0">
                <a:moveTo>
                  <a:pt x="271" y="0"/>
                </a:moveTo>
                <a:cubicBezTo>
                  <a:pt x="107" y="0"/>
                  <a:pt x="1" y="246"/>
                  <a:pt x="175" y="352"/>
                </a:cubicBezTo>
                <a:cubicBezTo>
                  <a:pt x="524" y="553"/>
                  <a:pt x="674" y="878"/>
                  <a:pt x="728" y="1237"/>
                </a:cubicBezTo>
                <a:cubicBezTo>
                  <a:pt x="824" y="1076"/>
                  <a:pt x="905" y="919"/>
                  <a:pt x="981" y="762"/>
                </a:cubicBezTo>
                <a:cubicBezTo>
                  <a:pt x="869" y="468"/>
                  <a:pt x="677" y="209"/>
                  <a:pt x="366" y="28"/>
                </a:cubicBezTo>
                <a:cubicBezTo>
                  <a:pt x="332" y="8"/>
                  <a:pt x="302" y="0"/>
                  <a:pt x="271" y="0"/>
                </a:cubicBezTo>
                <a:close/>
              </a:path>
            </a:pathLst>
          </a:custGeom>
          <a:solidFill>
            <a:srgbClr val="A098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424;p36">
            <a:extLst>
              <a:ext uri="{FF2B5EF4-FFF2-40B4-BE49-F238E27FC236}">
                <a16:creationId xmlns:a16="http://schemas.microsoft.com/office/drawing/2014/main" id="{6DDF3EBD-A070-8D6C-6758-DA19A804EEEE}"/>
              </a:ext>
            </a:extLst>
          </p:cNvPr>
          <p:cNvSpPr/>
          <p:nvPr/>
        </p:nvSpPr>
        <p:spPr>
          <a:xfrm>
            <a:off x="4939306" y="3652540"/>
            <a:ext cx="4467" cy="6190"/>
          </a:xfrm>
          <a:custGeom>
            <a:avLst/>
            <a:gdLst/>
            <a:ahLst/>
            <a:cxnLst/>
            <a:rect l="l" t="t" r="r" b="b"/>
            <a:pathLst>
              <a:path w="70" h="97" extrusionOk="0">
                <a:moveTo>
                  <a:pt x="1" y="1"/>
                </a:moveTo>
                <a:cubicBezTo>
                  <a:pt x="26" y="32"/>
                  <a:pt x="49" y="62"/>
                  <a:pt x="70" y="97"/>
                </a:cubicBezTo>
                <a:cubicBezTo>
                  <a:pt x="56" y="59"/>
                  <a:pt x="32" y="25"/>
                  <a:pt x="1" y="1"/>
                </a:cubicBezTo>
                <a:close/>
              </a:path>
            </a:pathLst>
          </a:custGeom>
          <a:solidFill>
            <a:srgbClr val="E0C3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425;p36">
            <a:extLst>
              <a:ext uri="{FF2B5EF4-FFF2-40B4-BE49-F238E27FC236}">
                <a16:creationId xmlns:a16="http://schemas.microsoft.com/office/drawing/2014/main" id="{5441E200-D99B-DE03-4A41-F695324A0413}"/>
              </a:ext>
            </a:extLst>
          </p:cNvPr>
          <p:cNvSpPr/>
          <p:nvPr/>
        </p:nvSpPr>
        <p:spPr>
          <a:xfrm>
            <a:off x="4854883" y="3649540"/>
            <a:ext cx="90422" cy="45371"/>
          </a:xfrm>
          <a:custGeom>
            <a:avLst/>
            <a:gdLst/>
            <a:ahLst/>
            <a:cxnLst/>
            <a:rect l="l" t="t" r="r" b="b"/>
            <a:pathLst>
              <a:path w="1417" h="711" extrusionOk="0">
                <a:moveTo>
                  <a:pt x="1201" y="0"/>
                </a:moveTo>
                <a:cubicBezTo>
                  <a:pt x="1174" y="0"/>
                  <a:pt x="1147" y="7"/>
                  <a:pt x="1116" y="21"/>
                </a:cubicBezTo>
                <a:cubicBezTo>
                  <a:pt x="826" y="157"/>
                  <a:pt x="525" y="263"/>
                  <a:pt x="215" y="342"/>
                </a:cubicBezTo>
                <a:cubicBezTo>
                  <a:pt x="0" y="400"/>
                  <a:pt x="68" y="710"/>
                  <a:pt x="263" y="710"/>
                </a:cubicBezTo>
                <a:cubicBezTo>
                  <a:pt x="279" y="710"/>
                  <a:pt x="297" y="710"/>
                  <a:pt x="314" y="703"/>
                </a:cubicBezTo>
                <a:cubicBezTo>
                  <a:pt x="655" y="615"/>
                  <a:pt x="986" y="495"/>
                  <a:pt x="1303" y="345"/>
                </a:cubicBezTo>
                <a:cubicBezTo>
                  <a:pt x="1399" y="301"/>
                  <a:pt x="1417" y="216"/>
                  <a:pt x="1393" y="144"/>
                </a:cubicBezTo>
                <a:cubicBezTo>
                  <a:pt x="1372" y="109"/>
                  <a:pt x="1349" y="79"/>
                  <a:pt x="1324" y="48"/>
                </a:cubicBezTo>
                <a:cubicBezTo>
                  <a:pt x="1290" y="17"/>
                  <a:pt x="1249" y="0"/>
                  <a:pt x="1201" y="0"/>
                </a:cubicBezTo>
                <a:close/>
              </a:path>
            </a:pathLst>
          </a:custGeom>
          <a:solidFill>
            <a:srgbClr val="CAA8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429;p36">
            <a:extLst>
              <a:ext uri="{FF2B5EF4-FFF2-40B4-BE49-F238E27FC236}">
                <a16:creationId xmlns:a16="http://schemas.microsoft.com/office/drawing/2014/main" id="{54BFEDDA-BA8E-8849-3B32-DBF1D6F3D0E6}"/>
              </a:ext>
            </a:extLst>
          </p:cNvPr>
          <p:cNvSpPr/>
          <p:nvPr/>
        </p:nvSpPr>
        <p:spPr>
          <a:xfrm rot="13120676">
            <a:off x="4803152" y="4105956"/>
            <a:ext cx="1529113" cy="763983"/>
          </a:xfrm>
          <a:custGeom>
            <a:avLst/>
            <a:gdLst/>
            <a:ahLst/>
            <a:cxnLst/>
            <a:rect l="l" t="t" r="r" b="b"/>
            <a:pathLst>
              <a:path w="49322" h="43333" extrusionOk="0">
                <a:moveTo>
                  <a:pt x="19367" y="0"/>
                </a:moveTo>
                <a:cubicBezTo>
                  <a:pt x="18773" y="0"/>
                  <a:pt x="18179" y="19"/>
                  <a:pt x="17583" y="55"/>
                </a:cubicBezTo>
                <a:cubicBezTo>
                  <a:pt x="17130" y="82"/>
                  <a:pt x="16663" y="48"/>
                  <a:pt x="16220" y="136"/>
                </a:cubicBezTo>
                <a:cubicBezTo>
                  <a:pt x="15125" y="356"/>
                  <a:pt x="14019" y="525"/>
                  <a:pt x="12940" y="859"/>
                </a:cubicBezTo>
                <a:cubicBezTo>
                  <a:pt x="10638" y="1580"/>
                  <a:pt x="8531" y="2672"/>
                  <a:pt x="6523" y="3977"/>
                </a:cubicBezTo>
                <a:cubicBezTo>
                  <a:pt x="6289" y="4129"/>
                  <a:pt x="6046" y="4292"/>
                  <a:pt x="5867" y="4501"/>
                </a:cubicBezTo>
                <a:cubicBezTo>
                  <a:pt x="5390" y="5063"/>
                  <a:pt x="4920" y="5631"/>
                  <a:pt x="4501" y="6232"/>
                </a:cubicBezTo>
                <a:cubicBezTo>
                  <a:pt x="3541" y="7611"/>
                  <a:pt x="2506" y="8954"/>
                  <a:pt x="2077" y="10628"/>
                </a:cubicBezTo>
                <a:cubicBezTo>
                  <a:pt x="2060" y="10695"/>
                  <a:pt x="2023" y="10759"/>
                  <a:pt x="1989" y="10820"/>
                </a:cubicBezTo>
                <a:cubicBezTo>
                  <a:pt x="1424" y="11882"/>
                  <a:pt x="1160" y="13052"/>
                  <a:pt x="782" y="14178"/>
                </a:cubicBezTo>
                <a:cubicBezTo>
                  <a:pt x="684" y="14479"/>
                  <a:pt x="623" y="14793"/>
                  <a:pt x="576" y="15105"/>
                </a:cubicBezTo>
                <a:cubicBezTo>
                  <a:pt x="447" y="15936"/>
                  <a:pt x="315" y="16764"/>
                  <a:pt x="220" y="17600"/>
                </a:cubicBezTo>
                <a:cubicBezTo>
                  <a:pt x="130" y="18367"/>
                  <a:pt x="0" y="19142"/>
                  <a:pt x="31" y="19909"/>
                </a:cubicBezTo>
                <a:cubicBezTo>
                  <a:pt x="163" y="23148"/>
                  <a:pt x="569" y="26339"/>
                  <a:pt x="1776" y="29390"/>
                </a:cubicBezTo>
                <a:cubicBezTo>
                  <a:pt x="2435" y="31057"/>
                  <a:pt x="3128" y="32693"/>
                  <a:pt x="4197" y="34160"/>
                </a:cubicBezTo>
                <a:cubicBezTo>
                  <a:pt x="5299" y="35679"/>
                  <a:pt x="6567" y="37027"/>
                  <a:pt x="7981" y="38241"/>
                </a:cubicBezTo>
                <a:cubicBezTo>
                  <a:pt x="9106" y="39212"/>
                  <a:pt x="10387" y="39945"/>
                  <a:pt x="11757" y="40514"/>
                </a:cubicBezTo>
                <a:cubicBezTo>
                  <a:pt x="12697" y="40905"/>
                  <a:pt x="13636" y="41295"/>
                  <a:pt x="14580" y="41673"/>
                </a:cubicBezTo>
                <a:cubicBezTo>
                  <a:pt x="15331" y="41971"/>
                  <a:pt x="16085" y="42248"/>
                  <a:pt x="16869" y="42447"/>
                </a:cubicBezTo>
                <a:cubicBezTo>
                  <a:pt x="18096" y="42762"/>
                  <a:pt x="19337" y="42971"/>
                  <a:pt x="20592" y="43151"/>
                </a:cubicBezTo>
                <a:cubicBezTo>
                  <a:pt x="21402" y="43269"/>
                  <a:pt x="22209" y="43333"/>
                  <a:pt x="23013" y="43333"/>
                </a:cubicBezTo>
                <a:cubicBezTo>
                  <a:pt x="24235" y="43333"/>
                  <a:pt x="25449" y="43185"/>
                  <a:pt x="26651" y="42857"/>
                </a:cubicBezTo>
                <a:cubicBezTo>
                  <a:pt x="28909" y="42238"/>
                  <a:pt x="31039" y="41359"/>
                  <a:pt x="32679" y="39584"/>
                </a:cubicBezTo>
                <a:cubicBezTo>
                  <a:pt x="32893" y="39354"/>
                  <a:pt x="33163" y="39175"/>
                  <a:pt x="33396" y="38962"/>
                </a:cubicBezTo>
                <a:cubicBezTo>
                  <a:pt x="34674" y="37792"/>
                  <a:pt x="35824" y="36528"/>
                  <a:pt x="36456" y="34867"/>
                </a:cubicBezTo>
                <a:cubicBezTo>
                  <a:pt x="36568" y="34573"/>
                  <a:pt x="36737" y="34302"/>
                  <a:pt x="36889" y="34025"/>
                </a:cubicBezTo>
                <a:cubicBezTo>
                  <a:pt x="37673" y="32602"/>
                  <a:pt x="38282" y="31104"/>
                  <a:pt x="38667" y="29532"/>
                </a:cubicBezTo>
                <a:cubicBezTo>
                  <a:pt x="38985" y="28237"/>
                  <a:pt x="39182" y="26915"/>
                  <a:pt x="39449" y="25606"/>
                </a:cubicBezTo>
                <a:cubicBezTo>
                  <a:pt x="39533" y="25197"/>
                  <a:pt x="39661" y="24791"/>
                  <a:pt x="39807" y="24396"/>
                </a:cubicBezTo>
                <a:cubicBezTo>
                  <a:pt x="39936" y="24041"/>
                  <a:pt x="40220" y="23848"/>
                  <a:pt x="40598" y="23783"/>
                </a:cubicBezTo>
                <a:cubicBezTo>
                  <a:pt x="41636" y="23605"/>
                  <a:pt x="42674" y="23435"/>
                  <a:pt x="43706" y="23232"/>
                </a:cubicBezTo>
                <a:cubicBezTo>
                  <a:pt x="44358" y="23104"/>
                  <a:pt x="48983" y="22073"/>
                  <a:pt x="49321" y="21988"/>
                </a:cubicBezTo>
                <a:cubicBezTo>
                  <a:pt x="49037" y="21779"/>
                  <a:pt x="48940" y="21673"/>
                  <a:pt x="48818" y="21623"/>
                </a:cubicBezTo>
                <a:cubicBezTo>
                  <a:pt x="47918" y="21227"/>
                  <a:pt x="47016" y="20842"/>
                  <a:pt x="46109" y="20460"/>
                </a:cubicBezTo>
                <a:cubicBezTo>
                  <a:pt x="45463" y="20186"/>
                  <a:pt x="44794" y="19963"/>
                  <a:pt x="44168" y="19649"/>
                </a:cubicBezTo>
                <a:cubicBezTo>
                  <a:pt x="42789" y="18955"/>
                  <a:pt x="41426" y="18229"/>
                  <a:pt x="39936" y="17792"/>
                </a:cubicBezTo>
                <a:cubicBezTo>
                  <a:pt x="39466" y="17657"/>
                  <a:pt x="39114" y="17383"/>
                  <a:pt x="38911" y="16947"/>
                </a:cubicBezTo>
                <a:cubicBezTo>
                  <a:pt x="38573" y="16216"/>
                  <a:pt x="38197" y="15493"/>
                  <a:pt x="37937" y="14735"/>
                </a:cubicBezTo>
                <a:cubicBezTo>
                  <a:pt x="37339" y="13001"/>
                  <a:pt x="36629" y="11324"/>
                  <a:pt x="35679" y="9755"/>
                </a:cubicBezTo>
                <a:cubicBezTo>
                  <a:pt x="35276" y="9089"/>
                  <a:pt x="34931" y="8403"/>
                  <a:pt x="34650" y="7683"/>
                </a:cubicBezTo>
                <a:cubicBezTo>
                  <a:pt x="34421" y="7087"/>
                  <a:pt x="34116" y="6543"/>
                  <a:pt x="33714" y="6043"/>
                </a:cubicBezTo>
                <a:cubicBezTo>
                  <a:pt x="33102" y="5278"/>
                  <a:pt x="32541" y="4467"/>
                  <a:pt x="31919" y="3710"/>
                </a:cubicBezTo>
                <a:cubicBezTo>
                  <a:pt x="31540" y="3250"/>
                  <a:pt x="31103" y="2851"/>
                  <a:pt x="30539" y="2594"/>
                </a:cubicBezTo>
                <a:cubicBezTo>
                  <a:pt x="28361" y="1603"/>
                  <a:pt x="26153" y="768"/>
                  <a:pt x="23767" y="362"/>
                </a:cubicBezTo>
                <a:cubicBezTo>
                  <a:pt x="22298" y="115"/>
                  <a:pt x="20835" y="0"/>
                  <a:pt x="1936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430;p36">
            <a:extLst>
              <a:ext uri="{FF2B5EF4-FFF2-40B4-BE49-F238E27FC236}">
                <a16:creationId xmlns:a16="http://schemas.microsoft.com/office/drawing/2014/main" id="{CCA555BB-081D-5729-AE81-19DDDC29BE91}"/>
              </a:ext>
            </a:extLst>
          </p:cNvPr>
          <p:cNvSpPr txBox="1"/>
          <p:nvPr/>
        </p:nvSpPr>
        <p:spPr>
          <a:xfrm rot="2320676">
            <a:off x="5180799" y="4392334"/>
            <a:ext cx="1005816" cy="41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tx1"/>
                </a:solidFill>
                <a:latin typeface="Denk One"/>
                <a:ea typeface="Denk One"/>
                <a:cs typeface="Denk One"/>
                <a:sym typeface="Denk One"/>
              </a:rPr>
              <a:t>YEAH!!</a:t>
            </a:r>
            <a:endParaRPr sz="1600" b="1" dirty="0">
              <a:solidFill>
                <a:schemeClr val="tx1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</p:spTree>
    <p:extLst>
      <p:ext uri="{BB962C8B-B14F-4D97-AF65-F5344CB8AC3E}">
        <p14:creationId xmlns:p14="http://schemas.microsoft.com/office/powerpoint/2010/main" val="571656949"/>
      </p:ext>
    </p:extLst>
  </p:cSld>
  <p:clrMapOvr>
    <a:masterClrMapping/>
  </p:clrMapOvr>
</p:sld>
</file>

<file path=ppt/theme/theme1.xml><?xml version="1.0" encoding="utf-8"?>
<a:theme xmlns:a="http://schemas.openxmlformats.org/drawingml/2006/main" name="Rules for Evaluating Derivatives Part 2 by Slidesgo">
  <a:themeElements>
    <a:clrScheme name="Simple Light">
      <a:dk1>
        <a:srgbClr val="191919"/>
      </a:dk1>
      <a:lt1>
        <a:srgbClr val="CDB1FF"/>
      </a:lt1>
      <a:dk2>
        <a:srgbClr val="C4C6FB"/>
      </a:dk2>
      <a:lt2>
        <a:srgbClr val="F1F3E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411</Words>
  <Application>Microsoft Office PowerPoint</Application>
  <PresentationFormat>On-screen Show (16:9)</PresentationFormat>
  <Paragraphs>50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Darker Grotesque SemiBold</vt:lpstr>
      <vt:lpstr>Raleway</vt:lpstr>
      <vt:lpstr>Anton</vt:lpstr>
      <vt:lpstr>Poppins</vt:lpstr>
      <vt:lpstr>Nunito</vt:lpstr>
      <vt:lpstr>Arial</vt:lpstr>
      <vt:lpstr>Righteous</vt:lpstr>
      <vt:lpstr>Denk One</vt:lpstr>
      <vt:lpstr>Bebas Neue</vt:lpstr>
      <vt:lpstr>Rules for Evaluating Derivatives Part 2 by Slidesgo</vt:lpstr>
      <vt:lpstr>AI BASED SMART CAREER COUNSELLING</vt:lpstr>
      <vt:lpstr>Proposed Ideas</vt:lpstr>
      <vt:lpstr>Use cases</vt:lpstr>
      <vt:lpstr>Flow chart of System Design(Backend) for analysis of Interest and marks of the students</vt:lpstr>
      <vt:lpstr>Technologies and Dependencies</vt:lpstr>
      <vt:lpstr>Technologies and Dependencies (contd.)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SMART CAREER COUNSELLING</dc:title>
  <dc:creator>Sanju R.S</dc:creator>
  <cp:lastModifiedBy>Sanju R.S</cp:lastModifiedBy>
  <cp:revision>35</cp:revision>
  <dcterms:modified xsi:type="dcterms:W3CDTF">2023-10-18T06:08:10Z</dcterms:modified>
</cp:coreProperties>
</file>