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803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89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93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5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792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7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15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14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6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17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768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EA3D-C0A7-4292-941F-484FB90EF6FF}" type="datetimeFigureOut">
              <a:rPr lang="en-IE" smtClean="0"/>
              <a:t>03/02/2015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659E-5529-4B6C-AB72-CD1B274297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608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78439"/>
          </a:xfrm>
        </p:spPr>
        <p:txBody>
          <a:bodyPr>
            <a:normAutofit/>
          </a:bodyPr>
          <a:lstStyle/>
          <a:p>
            <a:r>
              <a:rPr lang="en-IE" sz="2400" dirty="0" smtClean="0"/>
              <a:t>UEFA Ranking System</a:t>
            </a:r>
            <a:endParaRPr lang="en-IE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08264"/>
            <a:ext cx="9144000" cy="5879713"/>
          </a:xfrm>
        </p:spPr>
        <p:txBody>
          <a:bodyPr>
            <a:normAutofit/>
          </a:bodyPr>
          <a:lstStyle/>
          <a:p>
            <a:pPr algn="l"/>
            <a:r>
              <a:rPr lang="en-IE" sz="1800" dirty="0" smtClean="0"/>
              <a:t>What has been done:</a:t>
            </a:r>
            <a:endParaRPr lang="en-IE" sz="1800" dirty="0"/>
          </a:p>
          <a:p>
            <a:pPr algn="l"/>
            <a:endParaRPr lang="en-I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Algorithm Documented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Initial Algorithm Implemented (Console Application)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API Secured for required GET calls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Prototype launched on Azure including database managed by administrator</a:t>
            </a:r>
          </a:p>
          <a:p>
            <a:pPr lvl="1" algn="l"/>
            <a:r>
              <a:rPr lang="en-IE" sz="1400" dirty="0" smtClean="0"/>
              <a:t>Includes:  </a:t>
            </a:r>
            <a:r>
              <a:rPr lang="en-IE" sz="1400" dirty="0"/>
              <a:t>H</a:t>
            </a:r>
            <a:r>
              <a:rPr lang="en-IE" sz="1400" dirty="0" smtClean="0"/>
              <a:t>ard coded list of team names, their country and UEFA Ranking</a:t>
            </a:r>
          </a:p>
          <a:p>
            <a:pPr lvl="1" algn="l"/>
            <a:r>
              <a:rPr lang="en-IE" sz="1400" dirty="0" smtClean="0"/>
              <a:t>Display is for 1</a:t>
            </a:r>
            <a:r>
              <a:rPr lang="en-IE" sz="1400" baseline="30000" dirty="0" smtClean="0"/>
              <a:t>st</a:t>
            </a:r>
            <a:r>
              <a:rPr lang="en-IE" sz="1400" dirty="0" smtClean="0"/>
              <a:t> Qualifying Round</a:t>
            </a:r>
          </a:p>
          <a:p>
            <a:pPr lvl="1" algn="l"/>
            <a:endParaRPr lang="en-IE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Yearly UEFA Rankings for all clubs for algorithm (written in csv)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Permutations for calculation of ranking documented (Flow Chart)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sz="1800" dirty="0" smtClean="0"/>
              <a:t>Simple JSON output, displayed through simple view on Android Device (Front End)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50419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672"/>
          </a:xfrm>
        </p:spPr>
        <p:txBody>
          <a:bodyPr>
            <a:normAutofit/>
          </a:bodyPr>
          <a:lstStyle/>
          <a:p>
            <a:pPr algn="ctr"/>
            <a:r>
              <a:rPr lang="en-IE" sz="2400" dirty="0" smtClean="0"/>
              <a:t>UEFA Ranking System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181"/>
            <a:ext cx="10515600" cy="548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 smtClean="0"/>
              <a:t>What has to be done:</a:t>
            </a:r>
          </a:p>
          <a:p>
            <a:pPr marL="0" indent="0">
              <a:buNone/>
            </a:pPr>
            <a:endParaRPr lang="en-IE" sz="1800" dirty="0" smtClean="0"/>
          </a:p>
          <a:p>
            <a:r>
              <a:rPr lang="en-IE" sz="1800" dirty="0" smtClean="0"/>
              <a:t>Algorithm fully implemented through a console application</a:t>
            </a:r>
          </a:p>
          <a:p>
            <a:r>
              <a:rPr lang="en-IE" sz="1800" dirty="0" smtClean="0"/>
              <a:t>Algorithm implemented through actual UEFA Ranking Cloud Project</a:t>
            </a:r>
          </a:p>
          <a:p>
            <a:r>
              <a:rPr lang="en-IE" sz="1800" dirty="0" smtClean="0"/>
              <a:t>User Roles established (Pick team of preference, presented with appropriate custom data)</a:t>
            </a:r>
          </a:p>
          <a:p>
            <a:r>
              <a:rPr lang="en-IE" sz="1800" dirty="0" smtClean="0"/>
              <a:t>Football API data taken and corresponding ranking for each team saved for Object</a:t>
            </a:r>
          </a:p>
          <a:p>
            <a:r>
              <a:rPr lang="en-IE" sz="1800" dirty="0" smtClean="0"/>
              <a:t>Teams correctly distributed across Qualifying Rounds (Country Ranking, another csv)</a:t>
            </a:r>
          </a:p>
          <a:p>
            <a:r>
              <a:rPr lang="en-IE" sz="1800" dirty="0" smtClean="0"/>
              <a:t>Additional permutations implemented to algorithm that affect rankings</a:t>
            </a:r>
          </a:p>
          <a:p>
            <a:r>
              <a:rPr lang="en-IE" sz="1800" dirty="0" smtClean="0"/>
              <a:t>Worker Role implemented on Azure to perform weekly checks of current league standings (API)</a:t>
            </a:r>
          </a:p>
          <a:p>
            <a:r>
              <a:rPr lang="en-IE" sz="1800" dirty="0" smtClean="0"/>
              <a:t>Current standings saved on a weekly basis on SQL Azure Database and predictor algorithm implemented to display potential final rankings (For when leagues finish)</a:t>
            </a:r>
          </a:p>
          <a:p>
            <a:r>
              <a:rPr lang="en-IE" sz="1800" dirty="0" smtClean="0"/>
              <a:t>Algorithm for calculation of team rankings for next year implemented and available for display</a:t>
            </a:r>
          </a:p>
          <a:p>
            <a:r>
              <a:rPr lang="en-IE" sz="1800" dirty="0" smtClean="0"/>
              <a:t>Both Team and Country rankings saved on database (Instead of CSV)</a:t>
            </a:r>
          </a:p>
          <a:p>
            <a:pPr marL="0" indent="0">
              <a:buNone/>
            </a:pPr>
            <a:endParaRPr lang="en-IE" sz="1800" dirty="0" smtClean="0"/>
          </a:p>
          <a:p>
            <a:endParaRPr lang="en-IE" sz="1800" dirty="0"/>
          </a:p>
          <a:p>
            <a:pPr marL="0" indent="0">
              <a:buNone/>
            </a:pPr>
            <a:endParaRPr lang="en-IE" sz="1400" dirty="0" smtClean="0"/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70040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5056"/>
          </a:xfrm>
        </p:spPr>
        <p:txBody>
          <a:bodyPr>
            <a:normAutofit/>
          </a:bodyPr>
          <a:lstStyle/>
          <a:p>
            <a:pPr algn="ctr"/>
            <a:r>
              <a:rPr lang="en-IE" sz="2400" dirty="0" smtClean="0"/>
              <a:t>Main Project Goals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09"/>
            <a:ext cx="10515600" cy="4351338"/>
          </a:xfrm>
        </p:spPr>
        <p:txBody>
          <a:bodyPr>
            <a:normAutofit/>
          </a:bodyPr>
          <a:lstStyle/>
          <a:p>
            <a:r>
              <a:rPr lang="en-IE" sz="1800" dirty="0"/>
              <a:t>C</a:t>
            </a:r>
            <a:r>
              <a:rPr lang="en-IE" sz="1800" dirty="0" smtClean="0"/>
              <a:t>orrect </a:t>
            </a:r>
            <a:r>
              <a:rPr lang="en-IE" sz="1800" dirty="0"/>
              <a:t>d</a:t>
            </a:r>
            <a:r>
              <a:rPr lang="en-IE" sz="1800" dirty="0" smtClean="0"/>
              <a:t>isplay of Qualifying rounds through calculation of algorithm</a:t>
            </a:r>
          </a:p>
          <a:p>
            <a:endParaRPr lang="en-IE" sz="1800" dirty="0"/>
          </a:p>
          <a:p>
            <a:r>
              <a:rPr lang="en-IE" sz="1800" dirty="0" smtClean="0"/>
              <a:t>User Roles established for users to view team of personal preferences progress</a:t>
            </a:r>
          </a:p>
          <a:p>
            <a:endParaRPr lang="en-IE" sz="1800" dirty="0"/>
          </a:p>
          <a:p>
            <a:r>
              <a:rPr lang="en-IE" sz="1800" dirty="0" smtClean="0"/>
              <a:t>Display for predicted final qualifying rounds</a:t>
            </a:r>
          </a:p>
          <a:p>
            <a:endParaRPr lang="en-IE" sz="1800" dirty="0"/>
          </a:p>
          <a:p>
            <a:r>
              <a:rPr lang="en-IE" sz="1800" dirty="0" smtClean="0"/>
              <a:t>Team Ranking for future years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404189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2720"/>
          </a:xfrm>
        </p:spPr>
        <p:txBody>
          <a:bodyPr>
            <a:normAutofit/>
          </a:bodyPr>
          <a:lstStyle/>
          <a:p>
            <a:pPr algn="ctr"/>
            <a:r>
              <a:rPr lang="en-IE" sz="2400" dirty="0" smtClean="0"/>
              <a:t>Front End (Display Screens)</a:t>
            </a:r>
            <a:endParaRPr lang="en-IE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32" y="2422050"/>
            <a:ext cx="751522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71" y="3860325"/>
            <a:ext cx="6798146" cy="299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5232" y="545629"/>
            <a:ext cx="75152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Example for Team Plotted:</a:t>
            </a:r>
          </a:p>
          <a:p>
            <a:r>
              <a:rPr lang="en-IE" sz="1400" dirty="0" smtClean="0"/>
              <a:t>API checks Estonian League</a:t>
            </a:r>
          </a:p>
          <a:p>
            <a:r>
              <a:rPr lang="en-IE" sz="1400" dirty="0" smtClean="0"/>
              <a:t>Team Currently top: ‘</a:t>
            </a:r>
            <a:r>
              <a:rPr lang="en-IE" sz="1400" dirty="0" err="1" smtClean="0"/>
              <a:t>Levadia</a:t>
            </a:r>
            <a:r>
              <a:rPr lang="en-IE" sz="1400" dirty="0" smtClean="0"/>
              <a:t> Tallinn’</a:t>
            </a:r>
          </a:p>
          <a:p>
            <a:r>
              <a:rPr lang="en-IE" sz="1400" dirty="0" smtClean="0"/>
              <a:t>Current Team Ranking (Coefficient) checked: 4.575</a:t>
            </a:r>
          </a:p>
          <a:p>
            <a:r>
              <a:rPr lang="en-IE" sz="1400" dirty="0" smtClean="0"/>
              <a:t>Check Estonia’s Country ranking (48</a:t>
            </a:r>
            <a:r>
              <a:rPr lang="en-IE" sz="1400" baseline="30000" dirty="0" smtClean="0"/>
              <a:t>th</a:t>
            </a:r>
            <a:r>
              <a:rPr lang="en-IE" sz="1400" dirty="0" smtClean="0"/>
              <a:t>) : Enter 1</a:t>
            </a:r>
            <a:r>
              <a:rPr lang="en-IE" sz="1400" baseline="30000" dirty="0" smtClean="0"/>
              <a:t>st</a:t>
            </a:r>
            <a:r>
              <a:rPr lang="en-IE" sz="1400" dirty="0" smtClean="0"/>
              <a:t> Round</a:t>
            </a:r>
          </a:p>
          <a:p>
            <a:endParaRPr lang="en-IE" sz="1400" dirty="0"/>
          </a:p>
          <a:p>
            <a:r>
              <a:rPr lang="en-IE" sz="1400" dirty="0" smtClean="0"/>
              <a:t>When all 6 teams are inserted, a sort will rank them Highest to Lowest to establish seeding.</a:t>
            </a:r>
          </a:p>
          <a:p>
            <a:r>
              <a:rPr lang="en-IE" sz="1400" dirty="0" err="1" smtClean="0"/>
              <a:t>Levadia</a:t>
            </a:r>
            <a:r>
              <a:rPr lang="en-IE" sz="1400" dirty="0" smtClean="0"/>
              <a:t> Tallinn’s Ranking is in the top half of the 6 teams therefore are seeded.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87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090" y="151113"/>
            <a:ext cx="5917214" cy="61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90" y="1386016"/>
            <a:ext cx="7600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23" y="312008"/>
            <a:ext cx="66675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35" y="2223959"/>
            <a:ext cx="6543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UEFA Ranking System</vt:lpstr>
      <vt:lpstr>UEFA Ranking System</vt:lpstr>
      <vt:lpstr>Main Project Goals</vt:lpstr>
      <vt:lpstr>Front End (Display Screens)</vt:lpstr>
      <vt:lpstr>PowerPoint Presentation</vt:lpstr>
      <vt:lpstr>PowerPoint Presentation</vt:lpstr>
      <vt:lpstr>PowerPoint Presentation</vt:lpstr>
    </vt:vector>
  </TitlesOfParts>
  <Company>Department of Computing, ITT Dublin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UEFA Ranking System</dc:title>
  <dc:creator>x00090749</dc:creator>
  <cp:lastModifiedBy>x00090749</cp:lastModifiedBy>
  <cp:revision>7</cp:revision>
  <dcterms:created xsi:type="dcterms:W3CDTF">2015-02-03T14:20:14Z</dcterms:created>
  <dcterms:modified xsi:type="dcterms:W3CDTF">2015-02-03T15:13:56Z</dcterms:modified>
</cp:coreProperties>
</file>