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79" d="100"/>
          <a:sy n="79" d="100"/>
        </p:scale>
        <p:origin x="8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2B8FA-3AAC-4F6C-BF3F-761C3A22EE6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37FB2B-1BB2-40D3-A14D-DC8B6E09C031}">
      <dgm:prSet/>
      <dgm:spPr/>
      <dgm:t>
        <a:bodyPr/>
        <a:lstStyle/>
        <a:p>
          <a:r>
            <a:rPr lang="en-US"/>
            <a:t>A Bot which calculates a loan quote for the auto loan industry based on users input.</a:t>
          </a:r>
        </a:p>
      </dgm:t>
    </dgm:pt>
    <dgm:pt modelId="{FEEA1CFF-5632-423C-8CAB-508B9BA1713F}" type="parTrans" cxnId="{12C68EAF-BC25-41C1-842C-5AD7BDB01EB6}">
      <dgm:prSet/>
      <dgm:spPr/>
      <dgm:t>
        <a:bodyPr/>
        <a:lstStyle/>
        <a:p>
          <a:endParaRPr lang="en-US"/>
        </a:p>
      </dgm:t>
    </dgm:pt>
    <dgm:pt modelId="{5539AF9E-2422-45D3-9D42-E524671B6275}" type="sibTrans" cxnId="{12C68EAF-BC25-41C1-842C-5AD7BDB01EB6}">
      <dgm:prSet/>
      <dgm:spPr/>
      <dgm:t>
        <a:bodyPr/>
        <a:lstStyle/>
        <a:p>
          <a:endParaRPr lang="en-US"/>
        </a:p>
      </dgm:t>
    </dgm:pt>
    <dgm:pt modelId="{D2DEADF8-F32C-4006-A35A-A93E41E3EDD6}">
      <dgm:prSet/>
      <dgm:spPr/>
      <dgm:t>
        <a:bodyPr/>
        <a:lstStyle/>
        <a:p>
          <a:r>
            <a:rPr lang="en-US"/>
            <a:t>The bot can answer questions from user.</a:t>
          </a:r>
        </a:p>
      </dgm:t>
    </dgm:pt>
    <dgm:pt modelId="{FCBE74C8-7520-4341-AAD5-40FA69C50ECF}" type="parTrans" cxnId="{65AB5DFB-BA0B-490F-B741-DA06A2A1946F}">
      <dgm:prSet/>
      <dgm:spPr/>
      <dgm:t>
        <a:bodyPr/>
        <a:lstStyle/>
        <a:p>
          <a:endParaRPr lang="en-US"/>
        </a:p>
      </dgm:t>
    </dgm:pt>
    <dgm:pt modelId="{1FAE468A-0207-4D05-9F62-85FC6C9C07AA}" type="sibTrans" cxnId="{65AB5DFB-BA0B-490F-B741-DA06A2A1946F}">
      <dgm:prSet/>
      <dgm:spPr/>
      <dgm:t>
        <a:bodyPr/>
        <a:lstStyle/>
        <a:p>
          <a:endParaRPr lang="en-US"/>
        </a:p>
      </dgm:t>
    </dgm:pt>
    <dgm:pt modelId="{DFC906FC-AD8D-4A8D-882F-B015669BBB31}">
      <dgm:prSet/>
      <dgm:spPr/>
      <dgm:t>
        <a:bodyPr/>
        <a:lstStyle/>
        <a:p>
          <a:r>
            <a:rPr lang="en-US"/>
            <a:t>The bot also calculates the maximum monthly loan amount the user could afford to pay.</a:t>
          </a:r>
        </a:p>
      </dgm:t>
    </dgm:pt>
    <dgm:pt modelId="{18321DE7-DEC1-477D-9FCF-1D8E73CE9AE8}" type="parTrans" cxnId="{1AB92D3E-DE1C-4264-8F76-C62EA4BF0531}">
      <dgm:prSet/>
      <dgm:spPr/>
      <dgm:t>
        <a:bodyPr/>
        <a:lstStyle/>
        <a:p>
          <a:endParaRPr lang="en-US"/>
        </a:p>
      </dgm:t>
    </dgm:pt>
    <dgm:pt modelId="{0A48F237-305B-4B64-A6E4-56E8D40450DF}" type="sibTrans" cxnId="{1AB92D3E-DE1C-4264-8F76-C62EA4BF0531}">
      <dgm:prSet/>
      <dgm:spPr/>
      <dgm:t>
        <a:bodyPr/>
        <a:lstStyle/>
        <a:p>
          <a:endParaRPr lang="en-US"/>
        </a:p>
      </dgm:t>
    </dgm:pt>
    <dgm:pt modelId="{C435E2CC-C1F8-4F0F-BE80-3C6E3E413045}">
      <dgm:prSet/>
      <dgm:spPr/>
      <dgm:t>
        <a:bodyPr/>
        <a:lstStyle/>
        <a:p>
          <a:r>
            <a:rPr lang="en-US"/>
            <a:t>The bot will recommend a lender to the user based on the input they receive.</a:t>
          </a:r>
        </a:p>
      </dgm:t>
    </dgm:pt>
    <dgm:pt modelId="{51FA385B-C0A2-45BA-BBE9-5DE65C804256}" type="parTrans" cxnId="{E1D42258-E399-41CA-83DA-8DA548376F96}">
      <dgm:prSet/>
      <dgm:spPr/>
      <dgm:t>
        <a:bodyPr/>
        <a:lstStyle/>
        <a:p>
          <a:endParaRPr lang="en-US"/>
        </a:p>
      </dgm:t>
    </dgm:pt>
    <dgm:pt modelId="{F223A4CB-E6F4-4EA5-AA23-3A18EE3DB8BF}" type="sibTrans" cxnId="{E1D42258-E399-41CA-83DA-8DA548376F96}">
      <dgm:prSet/>
      <dgm:spPr/>
      <dgm:t>
        <a:bodyPr/>
        <a:lstStyle/>
        <a:p>
          <a:endParaRPr lang="en-US"/>
        </a:p>
      </dgm:t>
    </dgm:pt>
    <dgm:pt modelId="{6C299FDC-2DA3-4048-A24C-045DF4ED1A92}">
      <dgm:prSet/>
      <dgm:spPr/>
      <dgm:t>
        <a:bodyPr/>
        <a:lstStyle/>
        <a:p>
          <a:r>
            <a:rPr lang="en-US"/>
            <a:t>The bot is smart with QnA and Luis features, it will learn over time.</a:t>
          </a:r>
        </a:p>
      </dgm:t>
    </dgm:pt>
    <dgm:pt modelId="{127A036E-EC6A-405D-9004-06B76B361AE9}" type="parTrans" cxnId="{2553E28F-C828-405F-A59D-5C3D22D59736}">
      <dgm:prSet/>
      <dgm:spPr/>
      <dgm:t>
        <a:bodyPr/>
        <a:lstStyle/>
        <a:p>
          <a:endParaRPr lang="en-US"/>
        </a:p>
      </dgm:t>
    </dgm:pt>
    <dgm:pt modelId="{C8707114-CE87-4002-927A-13E63FDF47E9}" type="sibTrans" cxnId="{2553E28F-C828-405F-A59D-5C3D22D59736}">
      <dgm:prSet/>
      <dgm:spPr/>
      <dgm:t>
        <a:bodyPr/>
        <a:lstStyle/>
        <a:p>
          <a:endParaRPr lang="en-US"/>
        </a:p>
      </dgm:t>
    </dgm:pt>
    <dgm:pt modelId="{162532E9-12A3-498D-9170-105E8327D41E}" type="pres">
      <dgm:prSet presAssocID="{BF72B8FA-3AAC-4F6C-BF3F-761C3A22EE62}" presName="root" presStyleCnt="0">
        <dgm:presLayoutVars>
          <dgm:dir/>
          <dgm:resizeHandles val="exact"/>
        </dgm:presLayoutVars>
      </dgm:prSet>
      <dgm:spPr/>
    </dgm:pt>
    <dgm:pt modelId="{03F88C75-461D-4860-AF64-F220B6D7B5B7}" type="pres">
      <dgm:prSet presAssocID="{BF72B8FA-3AAC-4F6C-BF3F-761C3A22EE62}" presName="container" presStyleCnt="0">
        <dgm:presLayoutVars>
          <dgm:dir/>
          <dgm:resizeHandles val="exact"/>
        </dgm:presLayoutVars>
      </dgm:prSet>
      <dgm:spPr/>
    </dgm:pt>
    <dgm:pt modelId="{5F254257-6EEB-4F48-95A5-067CA4B27668}" type="pres">
      <dgm:prSet presAssocID="{4A37FB2B-1BB2-40D3-A14D-DC8B6E09C031}" presName="compNode" presStyleCnt="0"/>
      <dgm:spPr/>
    </dgm:pt>
    <dgm:pt modelId="{641C79F1-F9DF-4899-BFDA-F4771E32061F}" type="pres">
      <dgm:prSet presAssocID="{4A37FB2B-1BB2-40D3-A14D-DC8B6E09C031}" presName="iconBgRect" presStyleLbl="bgShp" presStyleIdx="0" presStyleCnt="5"/>
      <dgm:spPr/>
    </dgm:pt>
    <dgm:pt modelId="{A21512A3-50CB-4A8B-9996-E40EC4AB1BCB}" type="pres">
      <dgm:prSet presAssocID="{4A37FB2B-1BB2-40D3-A14D-DC8B6E09C0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lder"/>
        </a:ext>
      </dgm:extLst>
    </dgm:pt>
    <dgm:pt modelId="{16B10C4A-A7D6-4BD5-83C1-EE9BC967EAC5}" type="pres">
      <dgm:prSet presAssocID="{4A37FB2B-1BB2-40D3-A14D-DC8B6E09C031}" presName="spaceRect" presStyleCnt="0"/>
      <dgm:spPr/>
    </dgm:pt>
    <dgm:pt modelId="{4AEF8165-CEAB-4B26-929B-964B24567C97}" type="pres">
      <dgm:prSet presAssocID="{4A37FB2B-1BB2-40D3-A14D-DC8B6E09C031}" presName="textRect" presStyleLbl="revTx" presStyleIdx="0" presStyleCnt="5">
        <dgm:presLayoutVars>
          <dgm:chMax val="1"/>
          <dgm:chPref val="1"/>
        </dgm:presLayoutVars>
      </dgm:prSet>
      <dgm:spPr/>
    </dgm:pt>
    <dgm:pt modelId="{8FD4C5C9-0DF4-4B20-9B5D-5CD80FD11537}" type="pres">
      <dgm:prSet presAssocID="{5539AF9E-2422-45D3-9D42-E524671B6275}" presName="sibTrans" presStyleLbl="sibTrans2D1" presStyleIdx="0" presStyleCnt="0"/>
      <dgm:spPr/>
    </dgm:pt>
    <dgm:pt modelId="{738ECBCE-7742-4326-8A59-C7EFC3353357}" type="pres">
      <dgm:prSet presAssocID="{D2DEADF8-F32C-4006-A35A-A93E41E3EDD6}" presName="compNode" presStyleCnt="0"/>
      <dgm:spPr/>
    </dgm:pt>
    <dgm:pt modelId="{61EEE285-C8BB-43F8-9ED1-269ABEEECCBC}" type="pres">
      <dgm:prSet presAssocID="{D2DEADF8-F32C-4006-A35A-A93E41E3EDD6}" presName="iconBgRect" presStyleLbl="bgShp" presStyleIdx="1" presStyleCnt="5"/>
      <dgm:spPr/>
    </dgm:pt>
    <dgm:pt modelId="{7A574404-8108-4A70-961B-C29E03FDE2DF}" type="pres">
      <dgm:prSet presAssocID="{D2DEADF8-F32C-4006-A35A-A93E41E3EDD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D1243A4-1D0C-4634-8A38-6CA4BABE6794}" type="pres">
      <dgm:prSet presAssocID="{D2DEADF8-F32C-4006-A35A-A93E41E3EDD6}" presName="spaceRect" presStyleCnt="0"/>
      <dgm:spPr/>
    </dgm:pt>
    <dgm:pt modelId="{DEDD1CC5-153E-400B-A0EE-A99008FAED57}" type="pres">
      <dgm:prSet presAssocID="{D2DEADF8-F32C-4006-A35A-A93E41E3EDD6}" presName="textRect" presStyleLbl="revTx" presStyleIdx="1" presStyleCnt="5">
        <dgm:presLayoutVars>
          <dgm:chMax val="1"/>
          <dgm:chPref val="1"/>
        </dgm:presLayoutVars>
      </dgm:prSet>
      <dgm:spPr/>
    </dgm:pt>
    <dgm:pt modelId="{262DF604-819F-4D0D-8F93-612FBE6E76DE}" type="pres">
      <dgm:prSet presAssocID="{1FAE468A-0207-4D05-9F62-85FC6C9C07AA}" presName="sibTrans" presStyleLbl="sibTrans2D1" presStyleIdx="0" presStyleCnt="0"/>
      <dgm:spPr/>
    </dgm:pt>
    <dgm:pt modelId="{EFCC0EA1-1489-4181-A805-D32301FE8024}" type="pres">
      <dgm:prSet presAssocID="{DFC906FC-AD8D-4A8D-882F-B015669BBB31}" presName="compNode" presStyleCnt="0"/>
      <dgm:spPr/>
    </dgm:pt>
    <dgm:pt modelId="{22185168-46B9-447D-9DAB-FB1800E20D36}" type="pres">
      <dgm:prSet presAssocID="{DFC906FC-AD8D-4A8D-882F-B015669BBB31}" presName="iconBgRect" presStyleLbl="bgShp" presStyleIdx="2" presStyleCnt="5"/>
      <dgm:spPr/>
    </dgm:pt>
    <dgm:pt modelId="{CEA7EC9C-ED56-4D4D-A3DB-7214AD32E110}" type="pres">
      <dgm:prSet presAssocID="{DFC906FC-AD8D-4A8D-882F-B015669BBB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5DA44E8D-D469-4BB6-BED8-1A25CBA59451}" type="pres">
      <dgm:prSet presAssocID="{DFC906FC-AD8D-4A8D-882F-B015669BBB31}" presName="spaceRect" presStyleCnt="0"/>
      <dgm:spPr/>
    </dgm:pt>
    <dgm:pt modelId="{E1F5D383-94A5-42A2-92EE-9646135D065D}" type="pres">
      <dgm:prSet presAssocID="{DFC906FC-AD8D-4A8D-882F-B015669BBB31}" presName="textRect" presStyleLbl="revTx" presStyleIdx="2" presStyleCnt="5">
        <dgm:presLayoutVars>
          <dgm:chMax val="1"/>
          <dgm:chPref val="1"/>
        </dgm:presLayoutVars>
      </dgm:prSet>
      <dgm:spPr/>
    </dgm:pt>
    <dgm:pt modelId="{88A26B97-1A1E-487C-80C7-DDA33229292D}" type="pres">
      <dgm:prSet presAssocID="{0A48F237-305B-4B64-A6E4-56E8D40450DF}" presName="sibTrans" presStyleLbl="sibTrans2D1" presStyleIdx="0" presStyleCnt="0"/>
      <dgm:spPr/>
    </dgm:pt>
    <dgm:pt modelId="{2DD5094E-3340-4968-A610-28008203EE18}" type="pres">
      <dgm:prSet presAssocID="{C435E2CC-C1F8-4F0F-BE80-3C6E3E413045}" presName="compNode" presStyleCnt="0"/>
      <dgm:spPr/>
    </dgm:pt>
    <dgm:pt modelId="{B5C1484F-80E4-47BC-8176-FEE879B96B83}" type="pres">
      <dgm:prSet presAssocID="{C435E2CC-C1F8-4F0F-BE80-3C6E3E413045}" presName="iconBgRect" presStyleLbl="bgShp" presStyleIdx="3" presStyleCnt="5"/>
      <dgm:spPr/>
    </dgm:pt>
    <dgm:pt modelId="{61AF7B22-F4D6-4D91-8936-B737FE03825A}" type="pres">
      <dgm:prSet presAssocID="{C435E2CC-C1F8-4F0F-BE80-3C6E3E4130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28488BC0-4ECF-4F51-9CFF-1753D632B3F6}" type="pres">
      <dgm:prSet presAssocID="{C435E2CC-C1F8-4F0F-BE80-3C6E3E413045}" presName="spaceRect" presStyleCnt="0"/>
      <dgm:spPr/>
    </dgm:pt>
    <dgm:pt modelId="{8A4DD70F-262A-4833-BAB6-C2A47ED269F8}" type="pres">
      <dgm:prSet presAssocID="{C435E2CC-C1F8-4F0F-BE80-3C6E3E413045}" presName="textRect" presStyleLbl="revTx" presStyleIdx="3" presStyleCnt="5">
        <dgm:presLayoutVars>
          <dgm:chMax val="1"/>
          <dgm:chPref val="1"/>
        </dgm:presLayoutVars>
      </dgm:prSet>
      <dgm:spPr/>
    </dgm:pt>
    <dgm:pt modelId="{03DF570E-87B0-46BE-B6AA-93D844EC92D2}" type="pres">
      <dgm:prSet presAssocID="{F223A4CB-E6F4-4EA5-AA23-3A18EE3DB8BF}" presName="sibTrans" presStyleLbl="sibTrans2D1" presStyleIdx="0" presStyleCnt="0"/>
      <dgm:spPr/>
    </dgm:pt>
    <dgm:pt modelId="{387775F2-64C2-4763-824F-6A099FED325F}" type="pres">
      <dgm:prSet presAssocID="{6C299FDC-2DA3-4048-A24C-045DF4ED1A92}" presName="compNode" presStyleCnt="0"/>
      <dgm:spPr/>
    </dgm:pt>
    <dgm:pt modelId="{D9E104CA-60AA-49E8-9BBB-20677B817BB1}" type="pres">
      <dgm:prSet presAssocID="{6C299FDC-2DA3-4048-A24C-045DF4ED1A92}" presName="iconBgRect" presStyleLbl="bgShp" presStyleIdx="4" presStyleCnt="5"/>
      <dgm:spPr/>
    </dgm:pt>
    <dgm:pt modelId="{26E19AE0-82BE-4539-92B7-7F774B69E969}" type="pres">
      <dgm:prSet presAssocID="{6C299FDC-2DA3-4048-A24C-045DF4ED1A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D0CF29E2-D3D8-45B9-A624-E69BA1A57E33}" type="pres">
      <dgm:prSet presAssocID="{6C299FDC-2DA3-4048-A24C-045DF4ED1A92}" presName="spaceRect" presStyleCnt="0"/>
      <dgm:spPr/>
    </dgm:pt>
    <dgm:pt modelId="{E949F420-6AEB-4E81-9FAF-25A3B9CBA9A4}" type="pres">
      <dgm:prSet presAssocID="{6C299FDC-2DA3-4048-A24C-045DF4ED1A92}" presName="textRect" presStyleLbl="revTx" presStyleIdx="4" presStyleCnt="5">
        <dgm:presLayoutVars>
          <dgm:chMax val="1"/>
          <dgm:chPref val="1"/>
        </dgm:presLayoutVars>
      </dgm:prSet>
      <dgm:spPr/>
    </dgm:pt>
  </dgm:ptLst>
  <dgm:cxnLst>
    <dgm:cxn modelId="{8335FD30-93E5-4C2F-AECB-8DE2644B86B7}" type="presOf" srcId="{C435E2CC-C1F8-4F0F-BE80-3C6E3E413045}" destId="{8A4DD70F-262A-4833-BAB6-C2A47ED269F8}" srcOrd="0" destOrd="0" presId="urn:microsoft.com/office/officeart/2018/2/layout/IconCircleList"/>
    <dgm:cxn modelId="{C48B0737-B5F5-4597-867C-916ECD07B9A8}" type="presOf" srcId="{DFC906FC-AD8D-4A8D-882F-B015669BBB31}" destId="{E1F5D383-94A5-42A2-92EE-9646135D065D}" srcOrd="0" destOrd="0" presId="urn:microsoft.com/office/officeart/2018/2/layout/IconCircleList"/>
    <dgm:cxn modelId="{1AB92D3E-DE1C-4264-8F76-C62EA4BF0531}" srcId="{BF72B8FA-3AAC-4F6C-BF3F-761C3A22EE62}" destId="{DFC906FC-AD8D-4A8D-882F-B015669BBB31}" srcOrd="2" destOrd="0" parTransId="{18321DE7-DEC1-477D-9FCF-1D8E73CE9AE8}" sibTransId="{0A48F237-305B-4B64-A6E4-56E8D40450DF}"/>
    <dgm:cxn modelId="{3101B852-7B92-4A1D-8698-8CE70B0F444B}" type="presOf" srcId="{BF72B8FA-3AAC-4F6C-BF3F-761C3A22EE62}" destId="{162532E9-12A3-498D-9170-105E8327D41E}" srcOrd="0" destOrd="0" presId="urn:microsoft.com/office/officeart/2018/2/layout/IconCircleList"/>
    <dgm:cxn modelId="{52184E56-6A65-41C0-9368-1BCA92D73D44}" type="presOf" srcId="{F223A4CB-E6F4-4EA5-AA23-3A18EE3DB8BF}" destId="{03DF570E-87B0-46BE-B6AA-93D844EC92D2}" srcOrd="0" destOrd="0" presId="urn:microsoft.com/office/officeart/2018/2/layout/IconCircleList"/>
    <dgm:cxn modelId="{E1D42258-E399-41CA-83DA-8DA548376F96}" srcId="{BF72B8FA-3AAC-4F6C-BF3F-761C3A22EE62}" destId="{C435E2CC-C1F8-4F0F-BE80-3C6E3E413045}" srcOrd="3" destOrd="0" parTransId="{51FA385B-C0A2-45BA-BBE9-5DE65C804256}" sibTransId="{F223A4CB-E6F4-4EA5-AA23-3A18EE3DB8BF}"/>
    <dgm:cxn modelId="{1350108E-8F20-402C-8752-373AEA714DD2}" type="presOf" srcId="{1FAE468A-0207-4D05-9F62-85FC6C9C07AA}" destId="{262DF604-819F-4D0D-8F93-612FBE6E76DE}" srcOrd="0" destOrd="0" presId="urn:microsoft.com/office/officeart/2018/2/layout/IconCircleList"/>
    <dgm:cxn modelId="{2553E28F-C828-405F-A59D-5C3D22D59736}" srcId="{BF72B8FA-3AAC-4F6C-BF3F-761C3A22EE62}" destId="{6C299FDC-2DA3-4048-A24C-045DF4ED1A92}" srcOrd="4" destOrd="0" parTransId="{127A036E-EC6A-405D-9004-06B76B361AE9}" sibTransId="{C8707114-CE87-4002-927A-13E63FDF47E9}"/>
    <dgm:cxn modelId="{17B01292-D6FE-4F1A-A28A-9909D78F41C4}" type="presOf" srcId="{6C299FDC-2DA3-4048-A24C-045DF4ED1A92}" destId="{E949F420-6AEB-4E81-9FAF-25A3B9CBA9A4}" srcOrd="0" destOrd="0" presId="urn:microsoft.com/office/officeart/2018/2/layout/IconCircleList"/>
    <dgm:cxn modelId="{C5A0519D-2F5F-4373-BD31-7B56E01F201B}" type="presOf" srcId="{0A48F237-305B-4B64-A6E4-56E8D40450DF}" destId="{88A26B97-1A1E-487C-80C7-DDA33229292D}" srcOrd="0" destOrd="0" presId="urn:microsoft.com/office/officeart/2018/2/layout/IconCircleList"/>
    <dgm:cxn modelId="{398DCF9D-CCF7-4E4E-977C-D9C2D113A015}" type="presOf" srcId="{5539AF9E-2422-45D3-9D42-E524671B6275}" destId="{8FD4C5C9-0DF4-4B20-9B5D-5CD80FD11537}" srcOrd="0" destOrd="0" presId="urn:microsoft.com/office/officeart/2018/2/layout/IconCircleList"/>
    <dgm:cxn modelId="{12C68EAF-BC25-41C1-842C-5AD7BDB01EB6}" srcId="{BF72B8FA-3AAC-4F6C-BF3F-761C3A22EE62}" destId="{4A37FB2B-1BB2-40D3-A14D-DC8B6E09C031}" srcOrd="0" destOrd="0" parTransId="{FEEA1CFF-5632-423C-8CAB-508B9BA1713F}" sibTransId="{5539AF9E-2422-45D3-9D42-E524671B6275}"/>
    <dgm:cxn modelId="{4B5D9DBF-57A4-4C7A-927C-1C3C7A6F5A62}" type="presOf" srcId="{D2DEADF8-F32C-4006-A35A-A93E41E3EDD6}" destId="{DEDD1CC5-153E-400B-A0EE-A99008FAED57}" srcOrd="0" destOrd="0" presId="urn:microsoft.com/office/officeart/2018/2/layout/IconCircleList"/>
    <dgm:cxn modelId="{C90B19CF-FBBF-465C-960D-4FE5A730D1F6}" type="presOf" srcId="{4A37FB2B-1BB2-40D3-A14D-DC8B6E09C031}" destId="{4AEF8165-CEAB-4B26-929B-964B24567C97}" srcOrd="0" destOrd="0" presId="urn:microsoft.com/office/officeart/2018/2/layout/IconCircleList"/>
    <dgm:cxn modelId="{65AB5DFB-BA0B-490F-B741-DA06A2A1946F}" srcId="{BF72B8FA-3AAC-4F6C-BF3F-761C3A22EE62}" destId="{D2DEADF8-F32C-4006-A35A-A93E41E3EDD6}" srcOrd="1" destOrd="0" parTransId="{FCBE74C8-7520-4341-AAD5-40FA69C50ECF}" sibTransId="{1FAE468A-0207-4D05-9F62-85FC6C9C07AA}"/>
    <dgm:cxn modelId="{7C51DE40-659E-46FD-9B8B-22ADED08CCC2}" type="presParOf" srcId="{162532E9-12A3-498D-9170-105E8327D41E}" destId="{03F88C75-461D-4860-AF64-F220B6D7B5B7}" srcOrd="0" destOrd="0" presId="urn:microsoft.com/office/officeart/2018/2/layout/IconCircleList"/>
    <dgm:cxn modelId="{D6614981-2CC8-4E16-8B89-CC5652D4AF4C}" type="presParOf" srcId="{03F88C75-461D-4860-AF64-F220B6D7B5B7}" destId="{5F254257-6EEB-4F48-95A5-067CA4B27668}" srcOrd="0" destOrd="0" presId="urn:microsoft.com/office/officeart/2018/2/layout/IconCircleList"/>
    <dgm:cxn modelId="{5C35456A-089F-4867-93CE-718D15FA190A}" type="presParOf" srcId="{5F254257-6EEB-4F48-95A5-067CA4B27668}" destId="{641C79F1-F9DF-4899-BFDA-F4771E32061F}" srcOrd="0" destOrd="0" presId="urn:microsoft.com/office/officeart/2018/2/layout/IconCircleList"/>
    <dgm:cxn modelId="{E6ED2CBC-266E-4E0D-BF55-B8EBB684149F}" type="presParOf" srcId="{5F254257-6EEB-4F48-95A5-067CA4B27668}" destId="{A21512A3-50CB-4A8B-9996-E40EC4AB1BCB}" srcOrd="1" destOrd="0" presId="urn:microsoft.com/office/officeart/2018/2/layout/IconCircleList"/>
    <dgm:cxn modelId="{31FD6A4C-E6DA-440C-9BEC-8A63EB70A7FA}" type="presParOf" srcId="{5F254257-6EEB-4F48-95A5-067CA4B27668}" destId="{16B10C4A-A7D6-4BD5-83C1-EE9BC967EAC5}" srcOrd="2" destOrd="0" presId="urn:microsoft.com/office/officeart/2018/2/layout/IconCircleList"/>
    <dgm:cxn modelId="{C3331CFB-8829-4B9D-A069-65D52EFF6E24}" type="presParOf" srcId="{5F254257-6EEB-4F48-95A5-067CA4B27668}" destId="{4AEF8165-CEAB-4B26-929B-964B24567C97}" srcOrd="3" destOrd="0" presId="urn:microsoft.com/office/officeart/2018/2/layout/IconCircleList"/>
    <dgm:cxn modelId="{60C65193-A9FD-4955-AF36-256163B86F3D}" type="presParOf" srcId="{03F88C75-461D-4860-AF64-F220B6D7B5B7}" destId="{8FD4C5C9-0DF4-4B20-9B5D-5CD80FD11537}" srcOrd="1" destOrd="0" presId="urn:microsoft.com/office/officeart/2018/2/layout/IconCircleList"/>
    <dgm:cxn modelId="{514FAABA-33C1-40B4-887A-D07B775031D9}" type="presParOf" srcId="{03F88C75-461D-4860-AF64-F220B6D7B5B7}" destId="{738ECBCE-7742-4326-8A59-C7EFC3353357}" srcOrd="2" destOrd="0" presId="urn:microsoft.com/office/officeart/2018/2/layout/IconCircleList"/>
    <dgm:cxn modelId="{E864DCB7-CAD3-4C13-B4D8-926AC4EEA79B}" type="presParOf" srcId="{738ECBCE-7742-4326-8A59-C7EFC3353357}" destId="{61EEE285-C8BB-43F8-9ED1-269ABEEECCBC}" srcOrd="0" destOrd="0" presId="urn:microsoft.com/office/officeart/2018/2/layout/IconCircleList"/>
    <dgm:cxn modelId="{86293F50-B6C4-41E2-9D0D-7092B57163B7}" type="presParOf" srcId="{738ECBCE-7742-4326-8A59-C7EFC3353357}" destId="{7A574404-8108-4A70-961B-C29E03FDE2DF}" srcOrd="1" destOrd="0" presId="urn:microsoft.com/office/officeart/2018/2/layout/IconCircleList"/>
    <dgm:cxn modelId="{2D81C21D-F18B-45F3-A09A-35DDE707EA62}" type="presParOf" srcId="{738ECBCE-7742-4326-8A59-C7EFC3353357}" destId="{0D1243A4-1D0C-4634-8A38-6CA4BABE6794}" srcOrd="2" destOrd="0" presId="urn:microsoft.com/office/officeart/2018/2/layout/IconCircleList"/>
    <dgm:cxn modelId="{59ACBB05-96D4-469E-A0D5-330FB3F94D20}" type="presParOf" srcId="{738ECBCE-7742-4326-8A59-C7EFC3353357}" destId="{DEDD1CC5-153E-400B-A0EE-A99008FAED57}" srcOrd="3" destOrd="0" presId="urn:microsoft.com/office/officeart/2018/2/layout/IconCircleList"/>
    <dgm:cxn modelId="{C961DB6B-1FD5-443E-AF00-F3164D43FCF3}" type="presParOf" srcId="{03F88C75-461D-4860-AF64-F220B6D7B5B7}" destId="{262DF604-819F-4D0D-8F93-612FBE6E76DE}" srcOrd="3" destOrd="0" presId="urn:microsoft.com/office/officeart/2018/2/layout/IconCircleList"/>
    <dgm:cxn modelId="{FA535108-F35C-462E-AED8-CD662BAAF957}" type="presParOf" srcId="{03F88C75-461D-4860-AF64-F220B6D7B5B7}" destId="{EFCC0EA1-1489-4181-A805-D32301FE8024}" srcOrd="4" destOrd="0" presId="urn:microsoft.com/office/officeart/2018/2/layout/IconCircleList"/>
    <dgm:cxn modelId="{E9ECCE5B-E53E-4A55-B666-D28CA53EDF85}" type="presParOf" srcId="{EFCC0EA1-1489-4181-A805-D32301FE8024}" destId="{22185168-46B9-447D-9DAB-FB1800E20D36}" srcOrd="0" destOrd="0" presId="urn:microsoft.com/office/officeart/2018/2/layout/IconCircleList"/>
    <dgm:cxn modelId="{315A1E5C-77B8-426B-BFCA-CB1740C9D84A}" type="presParOf" srcId="{EFCC0EA1-1489-4181-A805-D32301FE8024}" destId="{CEA7EC9C-ED56-4D4D-A3DB-7214AD32E110}" srcOrd="1" destOrd="0" presId="urn:microsoft.com/office/officeart/2018/2/layout/IconCircleList"/>
    <dgm:cxn modelId="{28BA0C41-134B-431F-BA93-0FFAEA1FE7EB}" type="presParOf" srcId="{EFCC0EA1-1489-4181-A805-D32301FE8024}" destId="{5DA44E8D-D469-4BB6-BED8-1A25CBA59451}" srcOrd="2" destOrd="0" presId="urn:microsoft.com/office/officeart/2018/2/layout/IconCircleList"/>
    <dgm:cxn modelId="{FBEF3DA9-56E7-4110-915B-6E7FCC8D9FC2}" type="presParOf" srcId="{EFCC0EA1-1489-4181-A805-D32301FE8024}" destId="{E1F5D383-94A5-42A2-92EE-9646135D065D}" srcOrd="3" destOrd="0" presId="urn:microsoft.com/office/officeart/2018/2/layout/IconCircleList"/>
    <dgm:cxn modelId="{CD061470-00B7-495C-A3C1-77FA661A3941}" type="presParOf" srcId="{03F88C75-461D-4860-AF64-F220B6D7B5B7}" destId="{88A26B97-1A1E-487C-80C7-DDA33229292D}" srcOrd="5" destOrd="0" presId="urn:microsoft.com/office/officeart/2018/2/layout/IconCircleList"/>
    <dgm:cxn modelId="{E1CEB5E6-89E0-4D2E-8E40-0230432B2148}" type="presParOf" srcId="{03F88C75-461D-4860-AF64-F220B6D7B5B7}" destId="{2DD5094E-3340-4968-A610-28008203EE18}" srcOrd="6" destOrd="0" presId="urn:microsoft.com/office/officeart/2018/2/layout/IconCircleList"/>
    <dgm:cxn modelId="{1D304911-178A-4D7D-AD60-1B30051B8859}" type="presParOf" srcId="{2DD5094E-3340-4968-A610-28008203EE18}" destId="{B5C1484F-80E4-47BC-8176-FEE879B96B83}" srcOrd="0" destOrd="0" presId="urn:microsoft.com/office/officeart/2018/2/layout/IconCircleList"/>
    <dgm:cxn modelId="{F2E24FF0-B789-4752-8D13-BB05403D841B}" type="presParOf" srcId="{2DD5094E-3340-4968-A610-28008203EE18}" destId="{61AF7B22-F4D6-4D91-8936-B737FE03825A}" srcOrd="1" destOrd="0" presId="urn:microsoft.com/office/officeart/2018/2/layout/IconCircleList"/>
    <dgm:cxn modelId="{7CFF9B5F-5FBE-4623-B697-6A851A34500B}" type="presParOf" srcId="{2DD5094E-3340-4968-A610-28008203EE18}" destId="{28488BC0-4ECF-4F51-9CFF-1753D632B3F6}" srcOrd="2" destOrd="0" presId="urn:microsoft.com/office/officeart/2018/2/layout/IconCircleList"/>
    <dgm:cxn modelId="{ADFBE74C-726F-4B6E-A1C6-B64F62391A01}" type="presParOf" srcId="{2DD5094E-3340-4968-A610-28008203EE18}" destId="{8A4DD70F-262A-4833-BAB6-C2A47ED269F8}" srcOrd="3" destOrd="0" presId="urn:microsoft.com/office/officeart/2018/2/layout/IconCircleList"/>
    <dgm:cxn modelId="{C37E1F6A-DAD3-4354-8C32-AE3AC4C035C3}" type="presParOf" srcId="{03F88C75-461D-4860-AF64-F220B6D7B5B7}" destId="{03DF570E-87B0-46BE-B6AA-93D844EC92D2}" srcOrd="7" destOrd="0" presId="urn:microsoft.com/office/officeart/2018/2/layout/IconCircleList"/>
    <dgm:cxn modelId="{E8F6D7DB-013E-47B6-9DA6-DBA0B930B28F}" type="presParOf" srcId="{03F88C75-461D-4860-AF64-F220B6D7B5B7}" destId="{387775F2-64C2-4763-824F-6A099FED325F}" srcOrd="8" destOrd="0" presId="urn:microsoft.com/office/officeart/2018/2/layout/IconCircleList"/>
    <dgm:cxn modelId="{37FC674F-2104-40E6-BF85-C0883DD2EE46}" type="presParOf" srcId="{387775F2-64C2-4763-824F-6A099FED325F}" destId="{D9E104CA-60AA-49E8-9BBB-20677B817BB1}" srcOrd="0" destOrd="0" presId="urn:microsoft.com/office/officeart/2018/2/layout/IconCircleList"/>
    <dgm:cxn modelId="{970FADDA-8E46-493E-8FE0-640757929EC1}" type="presParOf" srcId="{387775F2-64C2-4763-824F-6A099FED325F}" destId="{26E19AE0-82BE-4539-92B7-7F774B69E969}" srcOrd="1" destOrd="0" presId="urn:microsoft.com/office/officeart/2018/2/layout/IconCircleList"/>
    <dgm:cxn modelId="{A2CAF040-FE5F-437C-92D0-70D77B569407}" type="presParOf" srcId="{387775F2-64C2-4763-824F-6A099FED325F}" destId="{D0CF29E2-D3D8-45B9-A624-E69BA1A57E33}" srcOrd="2" destOrd="0" presId="urn:microsoft.com/office/officeart/2018/2/layout/IconCircleList"/>
    <dgm:cxn modelId="{DAAF7282-65AD-4B31-A6F8-440B64C8DD13}" type="presParOf" srcId="{387775F2-64C2-4763-824F-6A099FED325F}" destId="{E949F420-6AEB-4E81-9FAF-25A3B9CBA9A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FB9AC-2FA2-480B-A1CB-980E14C229B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9D05A76-7FD9-41AB-B5C1-82D0945DF7CF}">
      <dgm:prSet/>
      <dgm:spPr/>
      <dgm:t>
        <a:bodyPr/>
        <a:lstStyle/>
        <a:p>
          <a:r>
            <a:rPr lang="en-US"/>
            <a:t>The bot can take the users potential loan amount and calculate the monthly repayment which will be the quote.</a:t>
          </a:r>
        </a:p>
      </dgm:t>
    </dgm:pt>
    <dgm:pt modelId="{B35CE732-A061-4CE4-B0B5-17018B854498}" type="parTrans" cxnId="{72EC0346-0820-41E8-A83F-6006275C4D98}">
      <dgm:prSet/>
      <dgm:spPr/>
      <dgm:t>
        <a:bodyPr/>
        <a:lstStyle/>
        <a:p>
          <a:endParaRPr lang="en-US"/>
        </a:p>
      </dgm:t>
    </dgm:pt>
    <dgm:pt modelId="{23BD0964-64DF-47ED-B769-2097F14B81BE}" type="sibTrans" cxnId="{72EC0346-0820-41E8-A83F-6006275C4D98}">
      <dgm:prSet/>
      <dgm:spPr/>
      <dgm:t>
        <a:bodyPr/>
        <a:lstStyle/>
        <a:p>
          <a:endParaRPr lang="en-US"/>
        </a:p>
      </dgm:t>
    </dgm:pt>
    <dgm:pt modelId="{DB739AFE-C417-40F3-8FB8-A0A960A9D397}">
      <dgm:prSet/>
      <dgm:spPr/>
      <dgm:t>
        <a:bodyPr/>
        <a:lstStyle/>
        <a:p>
          <a:r>
            <a:rPr lang="en-US"/>
            <a:t>The bot asks the users a series of questions in a loan dialog flow.</a:t>
          </a:r>
        </a:p>
      </dgm:t>
    </dgm:pt>
    <dgm:pt modelId="{BF20F2AC-6BFE-469C-9E45-8F2CB6F5A2B2}" type="parTrans" cxnId="{C663A128-F96F-4888-BDEB-7548AABC9469}">
      <dgm:prSet/>
      <dgm:spPr/>
      <dgm:t>
        <a:bodyPr/>
        <a:lstStyle/>
        <a:p>
          <a:endParaRPr lang="en-US"/>
        </a:p>
      </dgm:t>
    </dgm:pt>
    <dgm:pt modelId="{61C3AFA4-0600-47EE-9DFF-761EC17DEA5F}" type="sibTrans" cxnId="{C663A128-F96F-4888-BDEB-7548AABC9469}">
      <dgm:prSet/>
      <dgm:spPr/>
      <dgm:t>
        <a:bodyPr/>
        <a:lstStyle/>
        <a:p>
          <a:endParaRPr lang="en-US"/>
        </a:p>
      </dgm:t>
    </dgm:pt>
    <dgm:pt modelId="{74D61AFF-BDB9-4F73-90D9-C534C3898180}">
      <dgm:prSet/>
      <dgm:spPr/>
      <dgm:t>
        <a:bodyPr/>
        <a:lstStyle/>
        <a:p>
          <a:r>
            <a:rPr lang="en-US"/>
            <a:t>The bot also gives the user at the end of the loan dialog flow conversation an option to check how much the maximum amount they could borrow based on their circumstances would be. </a:t>
          </a:r>
        </a:p>
      </dgm:t>
    </dgm:pt>
    <dgm:pt modelId="{2B8F802E-DE29-4BD0-A0BF-93E681BAEA92}" type="parTrans" cxnId="{AE31A206-93AE-4C33-93F2-7A524FBA907F}">
      <dgm:prSet/>
      <dgm:spPr/>
      <dgm:t>
        <a:bodyPr/>
        <a:lstStyle/>
        <a:p>
          <a:endParaRPr lang="en-US"/>
        </a:p>
      </dgm:t>
    </dgm:pt>
    <dgm:pt modelId="{B11505BA-67E1-43FB-8644-596897FF4150}" type="sibTrans" cxnId="{AE31A206-93AE-4C33-93F2-7A524FBA907F}">
      <dgm:prSet/>
      <dgm:spPr/>
      <dgm:t>
        <a:bodyPr/>
        <a:lstStyle/>
        <a:p>
          <a:endParaRPr lang="en-US"/>
        </a:p>
      </dgm:t>
    </dgm:pt>
    <dgm:pt modelId="{1A9F8434-7FCA-4F54-83A3-5EE2478453AA}">
      <dgm:prSet/>
      <dgm:spPr/>
      <dgm:t>
        <a:bodyPr/>
        <a:lstStyle/>
        <a:p>
          <a:r>
            <a:rPr lang="en-US"/>
            <a:t>The bot then gives them a monthly estimate of the maximum amount they can repay in an application dialog.</a:t>
          </a:r>
        </a:p>
      </dgm:t>
    </dgm:pt>
    <dgm:pt modelId="{7C27F1DA-9C83-4A0B-9ADB-B596DD4F2BB1}" type="parTrans" cxnId="{CB5079EB-AD24-4937-830F-6A36CABDA7FA}">
      <dgm:prSet/>
      <dgm:spPr/>
      <dgm:t>
        <a:bodyPr/>
        <a:lstStyle/>
        <a:p>
          <a:endParaRPr lang="en-US"/>
        </a:p>
      </dgm:t>
    </dgm:pt>
    <dgm:pt modelId="{F75ACA51-2CB0-4D6A-B117-B314E22C4D00}" type="sibTrans" cxnId="{CB5079EB-AD24-4937-830F-6A36CABDA7FA}">
      <dgm:prSet/>
      <dgm:spPr/>
      <dgm:t>
        <a:bodyPr/>
        <a:lstStyle/>
        <a:p>
          <a:endParaRPr lang="en-US"/>
        </a:p>
      </dgm:t>
    </dgm:pt>
    <dgm:pt modelId="{AB42B1DE-AC4C-4674-81B8-93C9C21EFA23}">
      <dgm:prSet/>
      <dgm:spPr/>
      <dgm:t>
        <a:bodyPr/>
        <a:lstStyle/>
        <a:p>
          <a:r>
            <a:rPr lang="en-IE"/>
            <a:t>The bot will answer questions from the QnA bank.</a:t>
          </a:r>
          <a:endParaRPr lang="en-US"/>
        </a:p>
      </dgm:t>
    </dgm:pt>
    <dgm:pt modelId="{A7766EF7-360F-475C-AF97-DA6265629CBC}" type="parTrans" cxnId="{C878E7A7-4F70-49DC-8F28-55D50FAC6927}">
      <dgm:prSet/>
      <dgm:spPr/>
      <dgm:t>
        <a:bodyPr/>
        <a:lstStyle/>
        <a:p>
          <a:endParaRPr lang="en-US"/>
        </a:p>
      </dgm:t>
    </dgm:pt>
    <dgm:pt modelId="{8E498F31-0324-4E9F-834E-911F3C143479}" type="sibTrans" cxnId="{C878E7A7-4F70-49DC-8F28-55D50FAC6927}">
      <dgm:prSet/>
      <dgm:spPr/>
      <dgm:t>
        <a:bodyPr/>
        <a:lstStyle/>
        <a:p>
          <a:endParaRPr lang="en-US"/>
        </a:p>
      </dgm:t>
    </dgm:pt>
    <dgm:pt modelId="{1067CA86-C27D-4736-B4AC-3C38953E10B6}">
      <dgm:prSet/>
      <dgm:spPr/>
      <dgm:t>
        <a:bodyPr/>
        <a:lstStyle/>
        <a:p>
          <a:r>
            <a:rPr lang="en-IE"/>
            <a:t>Allow user to cancel or help.</a:t>
          </a:r>
          <a:endParaRPr lang="en-US"/>
        </a:p>
      </dgm:t>
    </dgm:pt>
    <dgm:pt modelId="{B7D56EFF-0767-4B63-B304-5D5C1398A75F}" type="parTrans" cxnId="{4CCDF1A7-E0C4-48AD-80D0-BA95F3B0FD46}">
      <dgm:prSet/>
      <dgm:spPr/>
      <dgm:t>
        <a:bodyPr/>
        <a:lstStyle/>
        <a:p>
          <a:endParaRPr lang="en-US"/>
        </a:p>
      </dgm:t>
    </dgm:pt>
    <dgm:pt modelId="{45ACDCA3-5F3E-4924-90CB-F9BAC1244A4F}" type="sibTrans" cxnId="{4CCDF1A7-E0C4-48AD-80D0-BA95F3B0FD46}">
      <dgm:prSet/>
      <dgm:spPr/>
      <dgm:t>
        <a:bodyPr/>
        <a:lstStyle/>
        <a:p>
          <a:endParaRPr lang="en-US"/>
        </a:p>
      </dgm:t>
    </dgm:pt>
    <dgm:pt modelId="{EC21F045-356C-4521-B952-F03592AC1EA5}">
      <dgm:prSet/>
      <dgm:spPr/>
      <dgm:t>
        <a:bodyPr/>
        <a:lstStyle/>
        <a:p>
          <a:r>
            <a:rPr lang="en-IE"/>
            <a:t>Send a quote via email.</a:t>
          </a:r>
          <a:endParaRPr lang="en-US"/>
        </a:p>
      </dgm:t>
    </dgm:pt>
    <dgm:pt modelId="{21E9A54B-DA9E-4760-B527-CCA83036104F}" type="parTrans" cxnId="{2C11E514-10CE-41B4-91A6-8E0BEE315079}">
      <dgm:prSet/>
      <dgm:spPr/>
      <dgm:t>
        <a:bodyPr/>
        <a:lstStyle/>
        <a:p>
          <a:endParaRPr lang="en-US"/>
        </a:p>
      </dgm:t>
    </dgm:pt>
    <dgm:pt modelId="{30899553-2072-4D4F-8975-33F575C5466F}" type="sibTrans" cxnId="{2C11E514-10CE-41B4-91A6-8E0BEE315079}">
      <dgm:prSet/>
      <dgm:spPr/>
      <dgm:t>
        <a:bodyPr/>
        <a:lstStyle/>
        <a:p>
          <a:endParaRPr lang="en-US"/>
        </a:p>
      </dgm:t>
    </dgm:pt>
    <dgm:pt modelId="{D10A30D5-7DD2-41B2-8B35-3C6FC98F854E}" type="pres">
      <dgm:prSet presAssocID="{8A2FB9AC-2FA2-480B-A1CB-980E14C229B7}" presName="linear" presStyleCnt="0">
        <dgm:presLayoutVars>
          <dgm:animLvl val="lvl"/>
          <dgm:resizeHandles val="exact"/>
        </dgm:presLayoutVars>
      </dgm:prSet>
      <dgm:spPr/>
    </dgm:pt>
    <dgm:pt modelId="{CC79F4C1-2205-4C41-89CD-1A9886213E86}" type="pres">
      <dgm:prSet presAssocID="{89D05A76-7FD9-41AB-B5C1-82D0945DF7CF}" presName="parentText" presStyleLbl="node1" presStyleIdx="0" presStyleCnt="7">
        <dgm:presLayoutVars>
          <dgm:chMax val="0"/>
          <dgm:bulletEnabled val="1"/>
        </dgm:presLayoutVars>
      </dgm:prSet>
      <dgm:spPr/>
    </dgm:pt>
    <dgm:pt modelId="{EB04E0E8-458A-4AC0-88B0-3A1C8D8B5854}" type="pres">
      <dgm:prSet presAssocID="{23BD0964-64DF-47ED-B769-2097F14B81BE}" presName="spacer" presStyleCnt="0"/>
      <dgm:spPr/>
    </dgm:pt>
    <dgm:pt modelId="{D1A2C012-8161-4F24-BADE-6FD15A5E00C6}" type="pres">
      <dgm:prSet presAssocID="{DB739AFE-C417-40F3-8FB8-A0A960A9D397}" presName="parentText" presStyleLbl="node1" presStyleIdx="1" presStyleCnt="7">
        <dgm:presLayoutVars>
          <dgm:chMax val="0"/>
          <dgm:bulletEnabled val="1"/>
        </dgm:presLayoutVars>
      </dgm:prSet>
      <dgm:spPr/>
    </dgm:pt>
    <dgm:pt modelId="{D8078BAE-5CD5-4A54-81A5-309E740C59A8}" type="pres">
      <dgm:prSet presAssocID="{61C3AFA4-0600-47EE-9DFF-761EC17DEA5F}" presName="spacer" presStyleCnt="0"/>
      <dgm:spPr/>
    </dgm:pt>
    <dgm:pt modelId="{EA09FBE3-EBA7-44FF-A586-029E445BC4B4}" type="pres">
      <dgm:prSet presAssocID="{74D61AFF-BDB9-4F73-90D9-C534C3898180}" presName="parentText" presStyleLbl="node1" presStyleIdx="2" presStyleCnt="7">
        <dgm:presLayoutVars>
          <dgm:chMax val="0"/>
          <dgm:bulletEnabled val="1"/>
        </dgm:presLayoutVars>
      </dgm:prSet>
      <dgm:spPr/>
    </dgm:pt>
    <dgm:pt modelId="{825B26E9-2D4E-42E1-B24E-39E8D9A49C57}" type="pres">
      <dgm:prSet presAssocID="{B11505BA-67E1-43FB-8644-596897FF4150}" presName="spacer" presStyleCnt="0"/>
      <dgm:spPr/>
    </dgm:pt>
    <dgm:pt modelId="{2865857C-E686-4419-B0B6-67FBABB1FDD9}" type="pres">
      <dgm:prSet presAssocID="{1A9F8434-7FCA-4F54-83A3-5EE2478453AA}" presName="parentText" presStyleLbl="node1" presStyleIdx="3" presStyleCnt="7">
        <dgm:presLayoutVars>
          <dgm:chMax val="0"/>
          <dgm:bulletEnabled val="1"/>
        </dgm:presLayoutVars>
      </dgm:prSet>
      <dgm:spPr/>
    </dgm:pt>
    <dgm:pt modelId="{DE546EF4-9FEE-44FF-B3BE-3CDB7B905FF7}" type="pres">
      <dgm:prSet presAssocID="{F75ACA51-2CB0-4D6A-B117-B314E22C4D00}" presName="spacer" presStyleCnt="0"/>
      <dgm:spPr/>
    </dgm:pt>
    <dgm:pt modelId="{0F58C3FF-FF6A-44B6-B5D0-10CC06E85D3E}" type="pres">
      <dgm:prSet presAssocID="{AB42B1DE-AC4C-4674-81B8-93C9C21EFA23}" presName="parentText" presStyleLbl="node1" presStyleIdx="4" presStyleCnt="7">
        <dgm:presLayoutVars>
          <dgm:chMax val="0"/>
          <dgm:bulletEnabled val="1"/>
        </dgm:presLayoutVars>
      </dgm:prSet>
      <dgm:spPr/>
    </dgm:pt>
    <dgm:pt modelId="{4CD79DD7-E664-4E9A-8EE7-F6F3E3FAB8E7}" type="pres">
      <dgm:prSet presAssocID="{8E498F31-0324-4E9F-834E-911F3C143479}" presName="spacer" presStyleCnt="0"/>
      <dgm:spPr/>
    </dgm:pt>
    <dgm:pt modelId="{8B96FE74-763C-40E5-A9AA-BB20A1A570E4}" type="pres">
      <dgm:prSet presAssocID="{1067CA86-C27D-4736-B4AC-3C38953E10B6}" presName="parentText" presStyleLbl="node1" presStyleIdx="5" presStyleCnt="7">
        <dgm:presLayoutVars>
          <dgm:chMax val="0"/>
          <dgm:bulletEnabled val="1"/>
        </dgm:presLayoutVars>
      </dgm:prSet>
      <dgm:spPr/>
    </dgm:pt>
    <dgm:pt modelId="{2E1AA9B8-B828-48E7-AC62-53A3F3F43206}" type="pres">
      <dgm:prSet presAssocID="{45ACDCA3-5F3E-4924-90CB-F9BAC1244A4F}" presName="spacer" presStyleCnt="0"/>
      <dgm:spPr/>
    </dgm:pt>
    <dgm:pt modelId="{B8099FE4-1E0A-45F3-AC0E-76DA099645E6}" type="pres">
      <dgm:prSet presAssocID="{EC21F045-356C-4521-B952-F03592AC1EA5}" presName="parentText" presStyleLbl="node1" presStyleIdx="6" presStyleCnt="7">
        <dgm:presLayoutVars>
          <dgm:chMax val="0"/>
          <dgm:bulletEnabled val="1"/>
        </dgm:presLayoutVars>
      </dgm:prSet>
      <dgm:spPr/>
    </dgm:pt>
  </dgm:ptLst>
  <dgm:cxnLst>
    <dgm:cxn modelId="{AE31A206-93AE-4C33-93F2-7A524FBA907F}" srcId="{8A2FB9AC-2FA2-480B-A1CB-980E14C229B7}" destId="{74D61AFF-BDB9-4F73-90D9-C534C3898180}" srcOrd="2" destOrd="0" parTransId="{2B8F802E-DE29-4BD0-A0BF-93E681BAEA92}" sibTransId="{B11505BA-67E1-43FB-8644-596897FF4150}"/>
    <dgm:cxn modelId="{DEF04E0D-38DC-4DB2-88BD-2D681A74F637}" type="presOf" srcId="{EC21F045-356C-4521-B952-F03592AC1EA5}" destId="{B8099FE4-1E0A-45F3-AC0E-76DA099645E6}" srcOrd="0" destOrd="0" presId="urn:microsoft.com/office/officeart/2005/8/layout/vList2"/>
    <dgm:cxn modelId="{2C11E514-10CE-41B4-91A6-8E0BEE315079}" srcId="{8A2FB9AC-2FA2-480B-A1CB-980E14C229B7}" destId="{EC21F045-356C-4521-B952-F03592AC1EA5}" srcOrd="6" destOrd="0" parTransId="{21E9A54B-DA9E-4760-B527-CCA83036104F}" sibTransId="{30899553-2072-4D4F-8975-33F575C5466F}"/>
    <dgm:cxn modelId="{C663A128-F96F-4888-BDEB-7548AABC9469}" srcId="{8A2FB9AC-2FA2-480B-A1CB-980E14C229B7}" destId="{DB739AFE-C417-40F3-8FB8-A0A960A9D397}" srcOrd="1" destOrd="0" parTransId="{BF20F2AC-6BFE-469C-9E45-8F2CB6F5A2B2}" sibTransId="{61C3AFA4-0600-47EE-9DFF-761EC17DEA5F}"/>
    <dgm:cxn modelId="{53E6B23E-AC7A-45B0-BE7F-28C38E63CD4E}" type="presOf" srcId="{1067CA86-C27D-4736-B4AC-3C38953E10B6}" destId="{8B96FE74-763C-40E5-A9AA-BB20A1A570E4}" srcOrd="0" destOrd="0" presId="urn:microsoft.com/office/officeart/2005/8/layout/vList2"/>
    <dgm:cxn modelId="{72EC0346-0820-41E8-A83F-6006275C4D98}" srcId="{8A2FB9AC-2FA2-480B-A1CB-980E14C229B7}" destId="{89D05A76-7FD9-41AB-B5C1-82D0945DF7CF}" srcOrd="0" destOrd="0" parTransId="{B35CE732-A061-4CE4-B0B5-17018B854498}" sibTransId="{23BD0964-64DF-47ED-B769-2097F14B81BE}"/>
    <dgm:cxn modelId="{C878E7A7-4F70-49DC-8F28-55D50FAC6927}" srcId="{8A2FB9AC-2FA2-480B-A1CB-980E14C229B7}" destId="{AB42B1DE-AC4C-4674-81B8-93C9C21EFA23}" srcOrd="4" destOrd="0" parTransId="{A7766EF7-360F-475C-AF97-DA6265629CBC}" sibTransId="{8E498F31-0324-4E9F-834E-911F3C143479}"/>
    <dgm:cxn modelId="{4CCDF1A7-E0C4-48AD-80D0-BA95F3B0FD46}" srcId="{8A2FB9AC-2FA2-480B-A1CB-980E14C229B7}" destId="{1067CA86-C27D-4736-B4AC-3C38953E10B6}" srcOrd="5" destOrd="0" parTransId="{B7D56EFF-0767-4B63-B304-5D5C1398A75F}" sibTransId="{45ACDCA3-5F3E-4924-90CB-F9BAC1244A4F}"/>
    <dgm:cxn modelId="{EE07CBBD-8131-4A8F-81DD-D31A7190E65E}" type="presOf" srcId="{74D61AFF-BDB9-4F73-90D9-C534C3898180}" destId="{EA09FBE3-EBA7-44FF-A586-029E445BC4B4}" srcOrd="0" destOrd="0" presId="urn:microsoft.com/office/officeart/2005/8/layout/vList2"/>
    <dgm:cxn modelId="{F85021C9-9139-41D3-8F91-2AD78AC0F66A}" type="presOf" srcId="{89D05A76-7FD9-41AB-B5C1-82D0945DF7CF}" destId="{CC79F4C1-2205-4C41-89CD-1A9886213E86}" srcOrd="0" destOrd="0" presId="urn:microsoft.com/office/officeart/2005/8/layout/vList2"/>
    <dgm:cxn modelId="{A524C3D0-B374-4F80-A589-EF017802AF55}" type="presOf" srcId="{1A9F8434-7FCA-4F54-83A3-5EE2478453AA}" destId="{2865857C-E686-4419-B0B6-67FBABB1FDD9}" srcOrd="0" destOrd="0" presId="urn:microsoft.com/office/officeart/2005/8/layout/vList2"/>
    <dgm:cxn modelId="{D18E77D7-0992-4CAE-A6CE-754F114F470B}" type="presOf" srcId="{AB42B1DE-AC4C-4674-81B8-93C9C21EFA23}" destId="{0F58C3FF-FF6A-44B6-B5D0-10CC06E85D3E}" srcOrd="0" destOrd="0" presId="urn:microsoft.com/office/officeart/2005/8/layout/vList2"/>
    <dgm:cxn modelId="{F3A561E1-132E-47D7-9A1C-2900223F81E6}" type="presOf" srcId="{8A2FB9AC-2FA2-480B-A1CB-980E14C229B7}" destId="{D10A30D5-7DD2-41B2-8B35-3C6FC98F854E}" srcOrd="0" destOrd="0" presId="urn:microsoft.com/office/officeart/2005/8/layout/vList2"/>
    <dgm:cxn modelId="{1AB80CE5-A874-415D-800C-8B97522A31C7}" type="presOf" srcId="{DB739AFE-C417-40F3-8FB8-A0A960A9D397}" destId="{D1A2C012-8161-4F24-BADE-6FD15A5E00C6}" srcOrd="0" destOrd="0" presId="urn:microsoft.com/office/officeart/2005/8/layout/vList2"/>
    <dgm:cxn modelId="{CB5079EB-AD24-4937-830F-6A36CABDA7FA}" srcId="{8A2FB9AC-2FA2-480B-A1CB-980E14C229B7}" destId="{1A9F8434-7FCA-4F54-83A3-5EE2478453AA}" srcOrd="3" destOrd="0" parTransId="{7C27F1DA-9C83-4A0B-9ADB-B596DD4F2BB1}" sibTransId="{F75ACA51-2CB0-4D6A-B117-B314E22C4D00}"/>
    <dgm:cxn modelId="{136AAD03-EDE1-4626-80F6-E7EF2FA4ED90}" type="presParOf" srcId="{D10A30D5-7DD2-41B2-8B35-3C6FC98F854E}" destId="{CC79F4C1-2205-4C41-89CD-1A9886213E86}" srcOrd="0" destOrd="0" presId="urn:microsoft.com/office/officeart/2005/8/layout/vList2"/>
    <dgm:cxn modelId="{CEB0A179-C414-467F-A23F-9B582857CE9D}" type="presParOf" srcId="{D10A30D5-7DD2-41B2-8B35-3C6FC98F854E}" destId="{EB04E0E8-458A-4AC0-88B0-3A1C8D8B5854}" srcOrd="1" destOrd="0" presId="urn:microsoft.com/office/officeart/2005/8/layout/vList2"/>
    <dgm:cxn modelId="{1EF5B044-164A-4944-BCAA-F3DB40E79DB9}" type="presParOf" srcId="{D10A30D5-7DD2-41B2-8B35-3C6FC98F854E}" destId="{D1A2C012-8161-4F24-BADE-6FD15A5E00C6}" srcOrd="2" destOrd="0" presId="urn:microsoft.com/office/officeart/2005/8/layout/vList2"/>
    <dgm:cxn modelId="{A3359B1C-E0C2-4E51-B9C4-3BD0D99FFCA2}" type="presParOf" srcId="{D10A30D5-7DD2-41B2-8B35-3C6FC98F854E}" destId="{D8078BAE-5CD5-4A54-81A5-309E740C59A8}" srcOrd="3" destOrd="0" presId="urn:microsoft.com/office/officeart/2005/8/layout/vList2"/>
    <dgm:cxn modelId="{2990CE66-6AB4-4813-9B96-52DE210C7490}" type="presParOf" srcId="{D10A30D5-7DD2-41B2-8B35-3C6FC98F854E}" destId="{EA09FBE3-EBA7-44FF-A586-029E445BC4B4}" srcOrd="4" destOrd="0" presId="urn:microsoft.com/office/officeart/2005/8/layout/vList2"/>
    <dgm:cxn modelId="{FC4BE5A2-EDEA-4837-916D-800AB4246CBC}" type="presParOf" srcId="{D10A30D5-7DD2-41B2-8B35-3C6FC98F854E}" destId="{825B26E9-2D4E-42E1-B24E-39E8D9A49C57}" srcOrd="5" destOrd="0" presId="urn:microsoft.com/office/officeart/2005/8/layout/vList2"/>
    <dgm:cxn modelId="{3968C1E6-50D5-40C6-A293-EF41C98413E6}" type="presParOf" srcId="{D10A30D5-7DD2-41B2-8B35-3C6FC98F854E}" destId="{2865857C-E686-4419-B0B6-67FBABB1FDD9}" srcOrd="6" destOrd="0" presId="urn:microsoft.com/office/officeart/2005/8/layout/vList2"/>
    <dgm:cxn modelId="{4B5E10C3-16FE-4A2B-83B6-217E9956EA0A}" type="presParOf" srcId="{D10A30D5-7DD2-41B2-8B35-3C6FC98F854E}" destId="{DE546EF4-9FEE-44FF-B3BE-3CDB7B905FF7}" srcOrd="7" destOrd="0" presId="urn:microsoft.com/office/officeart/2005/8/layout/vList2"/>
    <dgm:cxn modelId="{9AA71840-D4B5-4627-8ECF-C3189420B107}" type="presParOf" srcId="{D10A30D5-7DD2-41B2-8B35-3C6FC98F854E}" destId="{0F58C3FF-FF6A-44B6-B5D0-10CC06E85D3E}" srcOrd="8" destOrd="0" presId="urn:microsoft.com/office/officeart/2005/8/layout/vList2"/>
    <dgm:cxn modelId="{FB8477D7-13D9-45C1-95CF-7E7016E5C76E}" type="presParOf" srcId="{D10A30D5-7DD2-41B2-8B35-3C6FC98F854E}" destId="{4CD79DD7-E664-4E9A-8EE7-F6F3E3FAB8E7}" srcOrd="9" destOrd="0" presId="urn:microsoft.com/office/officeart/2005/8/layout/vList2"/>
    <dgm:cxn modelId="{9D244975-76A4-45B2-80DB-86ACA0D1EAD3}" type="presParOf" srcId="{D10A30D5-7DD2-41B2-8B35-3C6FC98F854E}" destId="{8B96FE74-763C-40E5-A9AA-BB20A1A570E4}" srcOrd="10" destOrd="0" presId="urn:microsoft.com/office/officeart/2005/8/layout/vList2"/>
    <dgm:cxn modelId="{54819BD2-6EF5-4791-9D7F-9139DE3BD173}" type="presParOf" srcId="{D10A30D5-7DD2-41B2-8B35-3C6FC98F854E}" destId="{2E1AA9B8-B828-48E7-AC62-53A3F3F43206}" srcOrd="11" destOrd="0" presId="urn:microsoft.com/office/officeart/2005/8/layout/vList2"/>
    <dgm:cxn modelId="{317BEC6C-2396-4A8D-8291-1E54792F7C31}" type="presParOf" srcId="{D10A30D5-7DD2-41B2-8B35-3C6FC98F854E}" destId="{B8099FE4-1E0A-45F3-AC0E-76DA099645E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64336F-A4E7-431B-98E9-29543B4B69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1C0135-6E37-4EB2-A06F-F85688083D32}">
      <dgm:prSet/>
      <dgm:spPr/>
      <dgm:t>
        <a:bodyPr/>
        <a:lstStyle/>
        <a:p>
          <a:r>
            <a:rPr lang="en-US"/>
            <a:t>Web chat in azure</a:t>
          </a:r>
        </a:p>
      </dgm:t>
    </dgm:pt>
    <dgm:pt modelId="{E0FF2D71-57A7-4313-BFE3-EF826881A497}" type="parTrans" cxnId="{095394A1-FEAA-40A7-9ED6-F1F1C570814C}">
      <dgm:prSet/>
      <dgm:spPr/>
      <dgm:t>
        <a:bodyPr/>
        <a:lstStyle/>
        <a:p>
          <a:endParaRPr lang="en-US"/>
        </a:p>
      </dgm:t>
    </dgm:pt>
    <dgm:pt modelId="{C6E9A9E9-E7EC-4B7A-B1B1-37B0E4D4E031}" type="sibTrans" cxnId="{095394A1-FEAA-40A7-9ED6-F1F1C570814C}">
      <dgm:prSet/>
      <dgm:spPr/>
      <dgm:t>
        <a:bodyPr/>
        <a:lstStyle/>
        <a:p>
          <a:endParaRPr lang="en-US"/>
        </a:p>
      </dgm:t>
    </dgm:pt>
    <dgm:pt modelId="{30EB5B19-09CE-462E-BE5A-0D0C132E70B6}">
      <dgm:prSet/>
      <dgm:spPr/>
      <dgm:t>
        <a:bodyPr/>
        <a:lstStyle/>
        <a:p>
          <a:r>
            <a:rPr lang="en-IE"/>
            <a:t>Facebook page</a:t>
          </a:r>
          <a:endParaRPr lang="en-US"/>
        </a:p>
      </dgm:t>
    </dgm:pt>
    <dgm:pt modelId="{D71017EA-268B-4378-A860-E23A4D8CE26C}" type="parTrans" cxnId="{65E1C70F-A92A-484C-B706-E69D60669E81}">
      <dgm:prSet/>
      <dgm:spPr/>
      <dgm:t>
        <a:bodyPr/>
        <a:lstStyle/>
        <a:p>
          <a:endParaRPr lang="en-US"/>
        </a:p>
      </dgm:t>
    </dgm:pt>
    <dgm:pt modelId="{56E5179E-113C-42E1-8781-65A95C3CC48F}" type="sibTrans" cxnId="{65E1C70F-A92A-484C-B706-E69D60669E81}">
      <dgm:prSet/>
      <dgm:spPr/>
      <dgm:t>
        <a:bodyPr/>
        <a:lstStyle/>
        <a:p>
          <a:endParaRPr lang="en-US"/>
        </a:p>
      </dgm:t>
    </dgm:pt>
    <dgm:pt modelId="{EFF63DB6-D9C3-4DF8-9053-941C9047D264}">
      <dgm:prSet/>
      <dgm:spPr/>
      <dgm:t>
        <a:bodyPr/>
        <a:lstStyle/>
        <a:p>
          <a:r>
            <a:rPr lang="en-IE"/>
            <a:t>React App</a:t>
          </a:r>
          <a:endParaRPr lang="en-US"/>
        </a:p>
      </dgm:t>
    </dgm:pt>
    <dgm:pt modelId="{0D5FF3B2-A70F-4B05-9E6C-1D9541FF27AB}" type="parTrans" cxnId="{FDC45FE0-4A1B-4675-BD2B-38707DC72093}">
      <dgm:prSet/>
      <dgm:spPr/>
      <dgm:t>
        <a:bodyPr/>
        <a:lstStyle/>
        <a:p>
          <a:endParaRPr lang="en-US"/>
        </a:p>
      </dgm:t>
    </dgm:pt>
    <dgm:pt modelId="{53FE6F19-9FD6-4603-B83C-2D79EDAA920F}" type="sibTrans" cxnId="{FDC45FE0-4A1B-4675-BD2B-38707DC72093}">
      <dgm:prSet/>
      <dgm:spPr/>
      <dgm:t>
        <a:bodyPr/>
        <a:lstStyle/>
        <a:p>
          <a:endParaRPr lang="en-US"/>
        </a:p>
      </dgm:t>
    </dgm:pt>
    <dgm:pt modelId="{DF23694B-CB57-4EF4-A826-847189177CE1}" type="pres">
      <dgm:prSet presAssocID="{DF64336F-A4E7-431B-98E9-29543B4B690F}" presName="root" presStyleCnt="0">
        <dgm:presLayoutVars>
          <dgm:dir/>
          <dgm:resizeHandles val="exact"/>
        </dgm:presLayoutVars>
      </dgm:prSet>
      <dgm:spPr/>
    </dgm:pt>
    <dgm:pt modelId="{DBE2D7DB-C3C0-4937-80CB-D60DDE40FA4E}" type="pres">
      <dgm:prSet presAssocID="{F61C0135-6E37-4EB2-A06F-F85688083D32}" presName="compNode" presStyleCnt="0"/>
      <dgm:spPr/>
    </dgm:pt>
    <dgm:pt modelId="{014DE643-7B0F-4582-8139-AB71038BCC36}" type="pres">
      <dgm:prSet presAssocID="{F61C0135-6E37-4EB2-A06F-F85688083D32}" presName="bgRect" presStyleLbl="bgShp" presStyleIdx="0" presStyleCnt="3"/>
      <dgm:spPr/>
    </dgm:pt>
    <dgm:pt modelId="{00CCDAF9-E429-4890-B762-50D768247C07}" type="pres">
      <dgm:prSet presAssocID="{F61C0135-6E37-4EB2-A06F-F85688083D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971B678-314D-4650-A5F2-82A495BFFE23}" type="pres">
      <dgm:prSet presAssocID="{F61C0135-6E37-4EB2-A06F-F85688083D32}" presName="spaceRect" presStyleCnt="0"/>
      <dgm:spPr/>
    </dgm:pt>
    <dgm:pt modelId="{D73E266D-6742-4A80-AE6B-F54FA0B86946}" type="pres">
      <dgm:prSet presAssocID="{F61C0135-6E37-4EB2-A06F-F85688083D32}" presName="parTx" presStyleLbl="revTx" presStyleIdx="0" presStyleCnt="3">
        <dgm:presLayoutVars>
          <dgm:chMax val="0"/>
          <dgm:chPref val="0"/>
        </dgm:presLayoutVars>
      </dgm:prSet>
      <dgm:spPr/>
    </dgm:pt>
    <dgm:pt modelId="{218C3272-9FBF-4AE2-87B2-8B91641DD019}" type="pres">
      <dgm:prSet presAssocID="{C6E9A9E9-E7EC-4B7A-B1B1-37B0E4D4E031}" presName="sibTrans" presStyleCnt="0"/>
      <dgm:spPr/>
    </dgm:pt>
    <dgm:pt modelId="{CEEC01B9-548D-4705-8E70-B4B553735DFA}" type="pres">
      <dgm:prSet presAssocID="{30EB5B19-09CE-462E-BE5A-0D0C132E70B6}" presName="compNode" presStyleCnt="0"/>
      <dgm:spPr/>
    </dgm:pt>
    <dgm:pt modelId="{1D4B9072-2B8D-45AF-A9E8-D5A57C148ADF}" type="pres">
      <dgm:prSet presAssocID="{30EB5B19-09CE-462E-BE5A-0D0C132E70B6}" presName="bgRect" presStyleLbl="bgShp" presStyleIdx="1" presStyleCnt="3"/>
      <dgm:spPr/>
    </dgm:pt>
    <dgm:pt modelId="{7496E1E4-18A5-4891-A68B-19B4C14D6522}" type="pres">
      <dgm:prSet presAssocID="{30EB5B19-09CE-462E-BE5A-0D0C132E70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021FDFB5-7446-4156-9602-65C1B80A9FE1}" type="pres">
      <dgm:prSet presAssocID="{30EB5B19-09CE-462E-BE5A-0D0C132E70B6}" presName="spaceRect" presStyleCnt="0"/>
      <dgm:spPr/>
    </dgm:pt>
    <dgm:pt modelId="{6D22F06E-939B-42DF-9BAF-5A3B7315298F}" type="pres">
      <dgm:prSet presAssocID="{30EB5B19-09CE-462E-BE5A-0D0C132E70B6}" presName="parTx" presStyleLbl="revTx" presStyleIdx="1" presStyleCnt="3">
        <dgm:presLayoutVars>
          <dgm:chMax val="0"/>
          <dgm:chPref val="0"/>
        </dgm:presLayoutVars>
      </dgm:prSet>
      <dgm:spPr/>
    </dgm:pt>
    <dgm:pt modelId="{B5563173-F3D4-46BB-B4EF-93B8962C6C18}" type="pres">
      <dgm:prSet presAssocID="{56E5179E-113C-42E1-8781-65A95C3CC48F}" presName="sibTrans" presStyleCnt="0"/>
      <dgm:spPr/>
    </dgm:pt>
    <dgm:pt modelId="{3D658193-43E5-41FF-8C33-E03A66CB3C9A}" type="pres">
      <dgm:prSet presAssocID="{EFF63DB6-D9C3-4DF8-9053-941C9047D264}" presName="compNode" presStyleCnt="0"/>
      <dgm:spPr/>
    </dgm:pt>
    <dgm:pt modelId="{5850EC48-05E1-4349-9FE6-BF69C265BFCB}" type="pres">
      <dgm:prSet presAssocID="{EFF63DB6-D9C3-4DF8-9053-941C9047D264}" presName="bgRect" presStyleLbl="bgShp" presStyleIdx="2" presStyleCnt="3"/>
      <dgm:spPr/>
    </dgm:pt>
    <dgm:pt modelId="{7ADBA0F3-D888-4983-B0A4-E0338B46A18F}" type="pres">
      <dgm:prSet presAssocID="{EFF63DB6-D9C3-4DF8-9053-941C9047D2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08EF7A3A-D48A-4DF3-9598-6D394D6991D9}" type="pres">
      <dgm:prSet presAssocID="{EFF63DB6-D9C3-4DF8-9053-941C9047D264}" presName="spaceRect" presStyleCnt="0"/>
      <dgm:spPr/>
    </dgm:pt>
    <dgm:pt modelId="{FEC6E952-4C42-46B2-9253-78BB20F206E1}" type="pres">
      <dgm:prSet presAssocID="{EFF63DB6-D9C3-4DF8-9053-941C9047D264}" presName="parTx" presStyleLbl="revTx" presStyleIdx="2" presStyleCnt="3">
        <dgm:presLayoutVars>
          <dgm:chMax val="0"/>
          <dgm:chPref val="0"/>
        </dgm:presLayoutVars>
      </dgm:prSet>
      <dgm:spPr/>
    </dgm:pt>
  </dgm:ptLst>
  <dgm:cxnLst>
    <dgm:cxn modelId="{65E1C70F-A92A-484C-B706-E69D60669E81}" srcId="{DF64336F-A4E7-431B-98E9-29543B4B690F}" destId="{30EB5B19-09CE-462E-BE5A-0D0C132E70B6}" srcOrd="1" destOrd="0" parTransId="{D71017EA-268B-4378-A860-E23A4D8CE26C}" sibTransId="{56E5179E-113C-42E1-8781-65A95C3CC48F}"/>
    <dgm:cxn modelId="{4325F617-58B3-4D3B-9489-0233C318D9EA}" type="presOf" srcId="{EFF63DB6-D9C3-4DF8-9053-941C9047D264}" destId="{FEC6E952-4C42-46B2-9253-78BB20F206E1}" srcOrd="0" destOrd="0" presId="urn:microsoft.com/office/officeart/2018/2/layout/IconVerticalSolidList"/>
    <dgm:cxn modelId="{9B0EED38-D419-470D-85F0-C2E9958EE49E}" type="presOf" srcId="{30EB5B19-09CE-462E-BE5A-0D0C132E70B6}" destId="{6D22F06E-939B-42DF-9BAF-5A3B7315298F}" srcOrd="0" destOrd="0" presId="urn:microsoft.com/office/officeart/2018/2/layout/IconVerticalSolidList"/>
    <dgm:cxn modelId="{DD959A4C-0DAC-4CAB-86E1-564C98E81CA9}" type="presOf" srcId="{DF64336F-A4E7-431B-98E9-29543B4B690F}" destId="{DF23694B-CB57-4EF4-A826-847189177CE1}" srcOrd="0" destOrd="0" presId="urn:microsoft.com/office/officeart/2018/2/layout/IconVerticalSolidList"/>
    <dgm:cxn modelId="{095394A1-FEAA-40A7-9ED6-F1F1C570814C}" srcId="{DF64336F-A4E7-431B-98E9-29543B4B690F}" destId="{F61C0135-6E37-4EB2-A06F-F85688083D32}" srcOrd="0" destOrd="0" parTransId="{E0FF2D71-57A7-4313-BFE3-EF826881A497}" sibTransId="{C6E9A9E9-E7EC-4B7A-B1B1-37B0E4D4E031}"/>
    <dgm:cxn modelId="{FDC45FE0-4A1B-4675-BD2B-38707DC72093}" srcId="{DF64336F-A4E7-431B-98E9-29543B4B690F}" destId="{EFF63DB6-D9C3-4DF8-9053-941C9047D264}" srcOrd="2" destOrd="0" parTransId="{0D5FF3B2-A70F-4B05-9E6C-1D9541FF27AB}" sibTransId="{53FE6F19-9FD6-4603-B83C-2D79EDAA920F}"/>
    <dgm:cxn modelId="{4F16BBED-5107-434B-BAC0-61E02196E35F}" type="presOf" srcId="{F61C0135-6E37-4EB2-A06F-F85688083D32}" destId="{D73E266D-6742-4A80-AE6B-F54FA0B86946}" srcOrd="0" destOrd="0" presId="urn:microsoft.com/office/officeart/2018/2/layout/IconVerticalSolidList"/>
    <dgm:cxn modelId="{C36CDD51-86A8-42F8-A9BB-360CF3C8EEE0}" type="presParOf" srcId="{DF23694B-CB57-4EF4-A826-847189177CE1}" destId="{DBE2D7DB-C3C0-4937-80CB-D60DDE40FA4E}" srcOrd="0" destOrd="0" presId="urn:microsoft.com/office/officeart/2018/2/layout/IconVerticalSolidList"/>
    <dgm:cxn modelId="{FE8E48AC-0A7F-46AC-997F-43504352910D}" type="presParOf" srcId="{DBE2D7DB-C3C0-4937-80CB-D60DDE40FA4E}" destId="{014DE643-7B0F-4582-8139-AB71038BCC36}" srcOrd="0" destOrd="0" presId="urn:microsoft.com/office/officeart/2018/2/layout/IconVerticalSolidList"/>
    <dgm:cxn modelId="{EDBE7BA1-6D10-48D6-844B-BCB0477E2888}" type="presParOf" srcId="{DBE2D7DB-C3C0-4937-80CB-D60DDE40FA4E}" destId="{00CCDAF9-E429-4890-B762-50D768247C07}" srcOrd="1" destOrd="0" presId="urn:microsoft.com/office/officeart/2018/2/layout/IconVerticalSolidList"/>
    <dgm:cxn modelId="{19BEA3AB-6435-44BD-BAD9-579B1AB2B7AE}" type="presParOf" srcId="{DBE2D7DB-C3C0-4937-80CB-D60DDE40FA4E}" destId="{3971B678-314D-4650-A5F2-82A495BFFE23}" srcOrd="2" destOrd="0" presId="urn:microsoft.com/office/officeart/2018/2/layout/IconVerticalSolidList"/>
    <dgm:cxn modelId="{8C079750-13B0-4AA5-8F4F-468D5F9733F9}" type="presParOf" srcId="{DBE2D7DB-C3C0-4937-80CB-D60DDE40FA4E}" destId="{D73E266D-6742-4A80-AE6B-F54FA0B86946}" srcOrd="3" destOrd="0" presId="urn:microsoft.com/office/officeart/2018/2/layout/IconVerticalSolidList"/>
    <dgm:cxn modelId="{3A09515B-321B-4134-9E0A-85EA3BDDD9A8}" type="presParOf" srcId="{DF23694B-CB57-4EF4-A826-847189177CE1}" destId="{218C3272-9FBF-4AE2-87B2-8B91641DD019}" srcOrd="1" destOrd="0" presId="urn:microsoft.com/office/officeart/2018/2/layout/IconVerticalSolidList"/>
    <dgm:cxn modelId="{438153A6-764B-4C5E-841D-FE12A286CFAD}" type="presParOf" srcId="{DF23694B-CB57-4EF4-A826-847189177CE1}" destId="{CEEC01B9-548D-4705-8E70-B4B553735DFA}" srcOrd="2" destOrd="0" presId="urn:microsoft.com/office/officeart/2018/2/layout/IconVerticalSolidList"/>
    <dgm:cxn modelId="{9F971FAD-97E0-4F5D-98B1-0CDEB8330AAB}" type="presParOf" srcId="{CEEC01B9-548D-4705-8E70-B4B553735DFA}" destId="{1D4B9072-2B8D-45AF-A9E8-D5A57C148ADF}" srcOrd="0" destOrd="0" presId="urn:microsoft.com/office/officeart/2018/2/layout/IconVerticalSolidList"/>
    <dgm:cxn modelId="{91B3F640-7F9A-42F2-B3B1-55EC7D88638E}" type="presParOf" srcId="{CEEC01B9-548D-4705-8E70-B4B553735DFA}" destId="{7496E1E4-18A5-4891-A68B-19B4C14D6522}" srcOrd="1" destOrd="0" presId="urn:microsoft.com/office/officeart/2018/2/layout/IconVerticalSolidList"/>
    <dgm:cxn modelId="{2C61A52D-95CA-45B6-A2E4-6D892648C0FC}" type="presParOf" srcId="{CEEC01B9-548D-4705-8E70-B4B553735DFA}" destId="{021FDFB5-7446-4156-9602-65C1B80A9FE1}" srcOrd="2" destOrd="0" presId="urn:microsoft.com/office/officeart/2018/2/layout/IconVerticalSolidList"/>
    <dgm:cxn modelId="{DC276BAE-F3BF-42B8-9F04-EAB7E2CB22C4}" type="presParOf" srcId="{CEEC01B9-548D-4705-8E70-B4B553735DFA}" destId="{6D22F06E-939B-42DF-9BAF-5A3B7315298F}" srcOrd="3" destOrd="0" presId="urn:microsoft.com/office/officeart/2018/2/layout/IconVerticalSolidList"/>
    <dgm:cxn modelId="{1ADCB0D0-2187-4C5F-A8E0-842AB67B13E4}" type="presParOf" srcId="{DF23694B-CB57-4EF4-A826-847189177CE1}" destId="{B5563173-F3D4-46BB-B4EF-93B8962C6C18}" srcOrd="3" destOrd="0" presId="urn:microsoft.com/office/officeart/2018/2/layout/IconVerticalSolidList"/>
    <dgm:cxn modelId="{88221ED9-CB7D-45D2-A195-56CBEC062E5C}" type="presParOf" srcId="{DF23694B-CB57-4EF4-A826-847189177CE1}" destId="{3D658193-43E5-41FF-8C33-E03A66CB3C9A}" srcOrd="4" destOrd="0" presId="urn:microsoft.com/office/officeart/2018/2/layout/IconVerticalSolidList"/>
    <dgm:cxn modelId="{D1DA3C7C-56E8-46CC-BECE-EC7239957E41}" type="presParOf" srcId="{3D658193-43E5-41FF-8C33-E03A66CB3C9A}" destId="{5850EC48-05E1-4349-9FE6-BF69C265BFCB}" srcOrd="0" destOrd="0" presId="urn:microsoft.com/office/officeart/2018/2/layout/IconVerticalSolidList"/>
    <dgm:cxn modelId="{9E722169-6BB6-4D90-A7D2-E0FD359F93D1}" type="presParOf" srcId="{3D658193-43E5-41FF-8C33-E03A66CB3C9A}" destId="{7ADBA0F3-D888-4983-B0A4-E0338B46A18F}" srcOrd="1" destOrd="0" presId="urn:microsoft.com/office/officeart/2018/2/layout/IconVerticalSolidList"/>
    <dgm:cxn modelId="{BDCDDBAA-0B08-4187-B27D-861B4AC9E1CA}" type="presParOf" srcId="{3D658193-43E5-41FF-8C33-E03A66CB3C9A}" destId="{08EF7A3A-D48A-4DF3-9598-6D394D6991D9}" srcOrd="2" destOrd="0" presId="urn:microsoft.com/office/officeart/2018/2/layout/IconVerticalSolidList"/>
    <dgm:cxn modelId="{27BFFFB9-4157-4CD8-BC0F-6C8CEBB5E237}" type="presParOf" srcId="{3D658193-43E5-41FF-8C33-E03A66CB3C9A}" destId="{FEC6E952-4C42-46B2-9253-78BB20F206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C79F1-F9DF-4899-BFDA-F4771E32061F}">
      <dsp:nvSpPr>
        <dsp:cNvPr id="0" name=""/>
        <dsp:cNvSpPr/>
      </dsp:nvSpPr>
      <dsp:spPr>
        <a:xfrm>
          <a:off x="199038" y="452827"/>
          <a:ext cx="910914" cy="910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512A3-50CB-4A8B-9996-E40EC4AB1BCB}">
      <dsp:nvSpPr>
        <dsp:cNvPr id="0" name=""/>
        <dsp:cNvSpPr/>
      </dsp:nvSpPr>
      <dsp:spPr>
        <a:xfrm>
          <a:off x="390330" y="644119"/>
          <a:ext cx="528330" cy="528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EF8165-CEAB-4B26-929B-964B24567C97}">
      <dsp:nvSpPr>
        <dsp:cNvPr id="0" name=""/>
        <dsp:cNvSpPr/>
      </dsp:nvSpPr>
      <dsp:spPr>
        <a:xfrm>
          <a:off x="1305148" y="452827"/>
          <a:ext cx="2147155" cy="91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 Bot which calculates a loan quote for the auto loan industry based on users input.</a:t>
          </a:r>
        </a:p>
      </dsp:txBody>
      <dsp:txXfrm>
        <a:off x="1305148" y="452827"/>
        <a:ext cx="2147155" cy="910914"/>
      </dsp:txXfrm>
    </dsp:sp>
    <dsp:sp modelId="{61EEE285-C8BB-43F8-9ED1-269ABEEECCBC}">
      <dsp:nvSpPr>
        <dsp:cNvPr id="0" name=""/>
        <dsp:cNvSpPr/>
      </dsp:nvSpPr>
      <dsp:spPr>
        <a:xfrm>
          <a:off x="3826429" y="452827"/>
          <a:ext cx="910914" cy="9109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74404-8108-4A70-961B-C29E03FDE2DF}">
      <dsp:nvSpPr>
        <dsp:cNvPr id="0" name=""/>
        <dsp:cNvSpPr/>
      </dsp:nvSpPr>
      <dsp:spPr>
        <a:xfrm>
          <a:off x="4017721" y="644119"/>
          <a:ext cx="528330" cy="528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DD1CC5-153E-400B-A0EE-A99008FAED57}">
      <dsp:nvSpPr>
        <dsp:cNvPr id="0" name=""/>
        <dsp:cNvSpPr/>
      </dsp:nvSpPr>
      <dsp:spPr>
        <a:xfrm>
          <a:off x="4932540" y="452827"/>
          <a:ext cx="2147155" cy="91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bot can answer questions from user.</a:t>
          </a:r>
        </a:p>
      </dsp:txBody>
      <dsp:txXfrm>
        <a:off x="4932540" y="452827"/>
        <a:ext cx="2147155" cy="910914"/>
      </dsp:txXfrm>
    </dsp:sp>
    <dsp:sp modelId="{22185168-46B9-447D-9DAB-FB1800E20D36}">
      <dsp:nvSpPr>
        <dsp:cNvPr id="0" name=""/>
        <dsp:cNvSpPr/>
      </dsp:nvSpPr>
      <dsp:spPr>
        <a:xfrm>
          <a:off x="7453820" y="452827"/>
          <a:ext cx="910914" cy="9109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7EC9C-ED56-4D4D-A3DB-7214AD32E110}">
      <dsp:nvSpPr>
        <dsp:cNvPr id="0" name=""/>
        <dsp:cNvSpPr/>
      </dsp:nvSpPr>
      <dsp:spPr>
        <a:xfrm>
          <a:off x="7645112" y="644119"/>
          <a:ext cx="528330" cy="528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F5D383-94A5-42A2-92EE-9646135D065D}">
      <dsp:nvSpPr>
        <dsp:cNvPr id="0" name=""/>
        <dsp:cNvSpPr/>
      </dsp:nvSpPr>
      <dsp:spPr>
        <a:xfrm>
          <a:off x="8559931" y="452827"/>
          <a:ext cx="2147155" cy="91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bot also calculates the maximum monthly loan amount the user could afford to pay.</a:t>
          </a:r>
        </a:p>
      </dsp:txBody>
      <dsp:txXfrm>
        <a:off x="8559931" y="452827"/>
        <a:ext cx="2147155" cy="910914"/>
      </dsp:txXfrm>
    </dsp:sp>
    <dsp:sp modelId="{B5C1484F-80E4-47BC-8176-FEE879B96B83}">
      <dsp:nvSpPr>
        <dsp:cNvPr id="0" name=""/>
        <dsp:cNvSpPr/>
      </dsp:nvSpPr>
      <dsp:spPr>
        <a:xfrm>
          <a:off x="199038" y="1922383"/>
          <a:ext cx="910914" cy="9109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F7B22-F4D6-4D91-8936-B737FE03825A}">
      <dsp:nvSpPr>
        <dsp:cNvPr id="0" name=""/>
        <dsp:cNvSpPr/>
      </dsp:nvSpPr>
      <dsp:spPr>
        <a:xfrm>
          <a:off x="390330" y="2113675"/>
          <a:ext cx="528330" cy="528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4DD70F-262A-4833-BAB6-C2A47ED269F8}">
      <dsp:nvSpPr>
        <dsp:cNvPr id="0" name=""/>
        <dsp:cNvSpPr/>
      </dsp:nvSpPr>
      <dsp:spPr>
        <a:xfrm>
          <a:off x="1305148" y="1922383"/>
          <a:ext cx="2147155" cy="91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bot will recommend a lender to the user based on the input they receive.</a:t>
          </a:r>
        </a:p>
      </dsp:txBody>
      <dsp:txXfrm>
        <a:off x="1305148" y="1922383"/>
        <a:ext cx="2147155" cy="910914"/>
      </dsp:txXfrm>
    </dsp:sp>
    <dsp:sp modelId="{D9E104CA-60AA-49E8-9BBB-20677B817BB1}">
      <dsp:nvSpPr>
        <dsp:cNvPr id="0" name=""/>
        <dsp:cNvSpPr/>
      </dsp:nvSpPr>
      <dsp:spPr>
        <a:xfrm>
          <a:off x="3826429" y="1922383"/>
          <a:ext cx="910914" cy="9109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19AE0-82BE-4539-92B7-7F774B69E969}">
      <dsp:nvSpPr>
        <dsp:cNvPr id="0" name=""/>
        <dsp:cNvSpPr/>
      </dsp:nvSpPr>
      <dsp:spPr>
        <a:xfrm>
          <a:off x="4017721" y="2113675"/>
          <a:ext cx="528330" cy="5283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49F420-6AEB-4E81-9FAF-25A3B9CBA9A4}">
      <dsp:nvSpPr>
        <dsp:cNvPr id="0" name=""/>
        <dsp:cNvSpPr/>
      </dsp:nvSpPr>
      <dsp:spPr>
        <a:xfrm>
          <a:off x="4932540" y="1922383"/>
          <a:ext cx="2147155" cy="91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bot is smart with QnA and Luis features, it will learn over time.</a:t>
          </a:r>
        </a:p>
      </dsp:txBody>
      <dsp:txXfrm>
        <a:off x="4932540" y="1922383"/>
        <a:ext cx="2147155" cy="910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9F4C1-2205-4C41-89CD-1A9886213E86}">
      <dsp:nvSpPr>
        <dsp:cNvPr id="0" name=""/>
        <dsp:cNvSpPr/>
      </dsp:nvSpPr>
      <dsp:spPr>
        <a:xfrm>
          <a:off x="0" y="686295"/>
          <a:ext cx="6692813" cy="46331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bot can take the users potential loan amount and calculate the monthly repayment which will be the quote.</a:t>
          </a:r>
        </a:p>
      </dsp:txBody>
      <dsp:txXfrm>
        <a:off x="22617" y="708912"/>
        <a:ext cx="6647579" cy="418085"/>
      </dsp:txXfrm>
    </dsp:sp>
    <dsp:sp modelId="{D1A2C012-8161-4F24-BADE-6FD15A5E00C6}">
      <dsp:nvSpPr>
        <dsp:cNvPr id="0" name=""/>
        <dsp:cNvSpPr/>
      </dsp:nvSpPr>
      <dsp:spPr>
        <a:xfrm>
          <a:off x="0" y="1184175"/>
          <a:ext cx="6692813" cy="463319"/>
        </a:xfrm>
        <a:prstGeom prst="roundRect">
          <a:avLst/>
        </a:prstGeom>
        <a:gradFill rotWithShape="0">
          <a:gsLst>
            <a:gs pos="0">
              <a:schemeClr val="accent2">
                <a:hueOff val="-3229508"/>
                <a:satOff val="3723"/>
                <a:lumOff val="1242"/>
                <a:alphaOff val="0"/>
                <a:tint val="96000"/>
                <a:lumMod val="100000"/>
              </a:schemeClr>
            </a:gs>
            <a:gs pos="78000">
              <a:schemeClr val="accent2">
                <a:hueOff val="-3229508"/>
                <a:satOff val="3723"/>
                <a:lumOff val="124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bot asks the users a series of questions in a loan dialog flow.</a:t>
          </a:r>
        </a:p>
      </dsp:txBody>
      <dsp:txXfrm>
        <a:off x="22617" y="1206792"/>
        <a:ext cx="6647579" cy="418085"/>
      </dsp:txXfrm>
    </dsp:sp>
    <dsp:sp modelId="{EA09FBE3-EBA7-44FF-A586-029E445BC4B4}">
      <dsp:nvSpPr>
        <dsp:cNvPr id="0" name=""/>
        <dsp:cNvSpPr/>
      </dsp:nvSpPr>
      <dsp:spPr>
        <a:xfrm>
          <a:off x="0" y="1682055"/>
          <a:ext cx="6692813" cy="463319"/>
        </a:xfrm>
        <a:prstGeom prst="roundRect">
          <a:avLst/>
        </a:prstGeom>
        <a:gradFill rotWithShape="0">
          <a:gsLst>
            <a:gs pos="0">
              <a:schemeClr val="accent2">
                <a:hueOff val="-6459016"/>
                <a:satOff val="7446"/>
                <a:lumOff val="2483"/>
                <a:alphaOff val="0"/>
                <a:tint val="96000"/>
                <a:lumMod val="100000"/>
              </a:schemeClr>
            </a:gs>
            <a:gs pos="78000">
              <a:schemeClr val="accent2">
                <a:hueOff val="-6459016"/>
                <a:satOff val="7446"/>
                <a:lumOff val="248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bot also gives the user at the end of the loan dialog flow conversation an option to check how much the maximum amount they could borrow based on their circumstances would be. </a:t>
          </a:r>
        </a:p>
      </dsp:txBody>
      <dsp:txXfrm>
        <a:off x="22617" y="1704672"/>
        <a:ext cx="6647579" cy="418085"/>
      </dsp:txXfrm>
    </dsp:sp>
    <dsp:sp modelId="{2865857C-E686-4419-B0B6-67FBABB1FDD9}">
      <dsp:nvSpPr>
        <dsp:cNvPr id="0" name=""/>
        <dsp:cNvSpPr/>
      </dsp:nvSpPr>
      <dsp:spPr>
        <a:xfrm>
          <a:off x="0" y="2179935"/>
          <a:ext cx="6692813" cy="463319"/>
        </a:xfrm>
        <a:prstGeom prst="roundRect">
          <a:avLst/>
        </a:prstGeom>
        <a:gradFill rotWithShape="0">
          <a:gsLst>
            <a:gs pos="0">
              <a:schemeClr val="accent2">
                <a:hueOff val="-9688523"/>
                <a:satOff val="11169"/>
                <a:lumOff val="3725"/>
                <a:alphaOff val="0"/>
                <a:tint val="96000"/>
                <a:lumMod val="100000"/>
              </a:schemeClr>
            </a:gs>
            <a:gs pos="78000">
              <a:schemeClr val="accent2">
                <a:hueOff val="-9688523"/>
                <a:satOff val="11169"/>
                <a:lumOff val="372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bot then gives them a monthly estimate of the maximum amount they can repay in an application dialog.</a:t>
          </a:r>
        </a:p>
      </dsp:txBody>
      <dsp:txXfrm>
        <a:off x="22617" y="2202552"/>
        <a:ext cx="6647579" cy="418085"/>
      </dsp:txXfrm>
    </dsp:sp>
    <dsp:sp modelId="{0F58C3FF-FF6A-44B6-B5D0-10CC06E85D3E}">
      <dsp:nvSpPr>
        <dsp:cNvPr id="0" name=""/>
        <dsp:cNvSpPr/>
      </dsp:nvSpPr>
      <dsp:spPr>
        <a:xfrm>
          <a:off x="0" y="2677815"/>
          <a:ext cx="6692813" cy="463319"/>
        </a:xfrm>
        <a:prstGeom prst="roundRect">
          <a:avLst/>
        </a:prstGeom>
        <a:gradFill rotWithShape="0">
          <a:gsLst>
            <a:gs pos="0">
              <a:schemeClr val="accent2">
                <a:hueOff val="-12918031"/>
                <a:satOff val="14892"/>
                <a:lumOff val="4967"/>
                <a:alphaOff val="0"/>
                <a:tint val="96000"/>
                <a:lumMod val="100000"/>
              </a:schemeClr>
            </a:gs>
            <a:gs pos="78000">
              <a:schemeClr val="accent2">
                <a:hueOff val="-12918031"/>
                <a:satOff val="14892"/>
                <a:lumOff val="496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E" sz="1200" kern="1200"/>
            <a:t>The bot will answer questions from the QnA bank.</a:t>
          </a:r>
          <a:endParaRPr lang="en-US" sz="1200" kern="1200"/>
        </a:p>
      </dsp:txBody>
      <dsp:txXfrm>
        <a:off x="22617" y="2700432"/>
        <a:ext cx="6647579" cy="418085"/>
      </dsp:txXfrm>
    </dsp:sp>
    <dsp:sp modelId="{8B96FE74-763C-40E5-A9AA-BB20A1A570E4}">
      <dsp:nvSpPr>
        <dsp:cNvPr id="0" name=""/>
        <dsp:cNvSpPr/>
      </dsp:nvSpPr>
      <dsp:spPr>
        <a:xfrm>
          <a:off x="0" y="3175695"/>
          <a:ext cx="6692813" cy="463319"/>
        </a:xfrm>
        <a:prstGeom prst="roundRect">
          <a:avLst/>
        </a:prstGeom>
        <a:gradFill rotWithShape="0">
          <a:gsLst>
            <a:gs pos="0">
              <a:schemeClr val="accent2">
                <a:hueOff val="-16147538"/>
                <a:satOff val="18615"/>
                <a:lumOff val="6208"/>
                <a:alphaOff val="0"/>
                <a:tint val="96000"/>
                <a:lumMod val="100000"/>
              </a:schemeClr>
            </a:gs>
            <a:gs pos="78000">
              <a:schemeClr val="accent2">
                <a:hueOff val="-16147538"/>
                <a:satOff val="18615"/>
                <a:lumOff val="620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E" sz="1200" kern="1200"/>
            <a:t>Allow user to cancel or help.</a:t>
          </a:r>
          <a:endParaRPr lang="en-US" sz="1200" kern="1200"/>
        </a:p>
      </dsp:txBody>
      <dsp:txXfrm>
        <a:off x="22617" y="3198312"/>
        <a:ext cx="6647579" cy="418085"/>
      </dsp:txXfrm>
    </dsp:sp>
    <dsp:sp modelId="{B8099FE4-1E0A-45F3-AC0E-76DA099645E6}">
      <dsp:nvSpPr>
        <dsp:cNvPr id="0" name=""/>
        <dsp:cNvSpPr/>
      </dsp:nvSpPr>
      <dsp:spPr>
        <a:xfrm>
          <a:off x="0" y="3673574"/>
          <a:ext cx="6692813" cy="463319"/>
        </a:xfrm>
        <a:prstGeom prst="roundRect">
          <a:avLst/>
        </a:prstGeom>
        <a:gradFill rotWithShape="0">
          <a:gsLst>
            <a:gs pos="0">
              <a:schemeClr val="accent2">
                <a:hueOff val="-19377047"/>
                <a:satOff val="22338"/>
                <a:lumOff val="7450"/>
                <a:alphaOff val="0"/>
                <a:tint val="96000"/>
                <a:lumMod val="100000"/>
              </a:schemeClr>
            </a:gs>
            <a:gs pos="78000">
              <a:schemeClr val="accent2">
                <a:hueOff val="-19377047"/>
                <a:satOff val="22338"/>
                <a:lumOff val="745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E" sz="1200" kern="1200"/>
            <a:t>Send a quote via email.</a:t>
          </a:r>
          <a:endParaRPr lang="en-US" sz="1200" kern="1200"/>
        </a:p>
      </dsp:txBody>
      <dsp:txXfrm>
        <a:off x="22617" y="3696191"/>
        <a:ext cx="6647579" cy="418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DE643-7B0F-4582-8139-AB71038BCC36}">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CDAF9-E429-4890-B762-50D768247C07}">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3E266D-6742-4A80-AE6B-F54FA0B86946}">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Web chat in azure</a:t>
          </a:r>
        </a:p>
      </dsp:txBody>
      <dsp:txXfrm>
        <a:off x="1591264" y="588"/>
        <a:ext cx="5101549" cy="1377717"/>
      </dsp:txXfrm>
    </dsp:sp>
    <dsp:sp modelId="{1D4B9072-2B8D-45AF-A9E8-D5A57C148ADF}">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6E1E4-18A5-4891-A68B-19B4C14D6522}">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22F06E-939B-42DF-9BAF-5A3B7315298F}">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IE" sz="2500" kern="1200"/>
            <a:t>Facebook page</a:t>
          </a:r>
          <a:endParaRPr lang="en-US" sz="2500" kern="1200"/>
        </a:p>
      </dsp:txBody>
      <dsp:txXfrm>
        <a:off x="1591264" y="1722736"/>
        <a:ext cx="5101549" cy="1377717"/>
      </dsp:txXfrm>
    </dsp:sp>
    <dsp:sp modelId="{5850EC48-05E1-4349-9FE6-BF69C265BFCB}">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BA0F3-D888-4983-B0A4-E0338B46A18F}">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C6E952-4C42-46B2-9253-78BB20F206E1}">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IE" sz="2500" kern="1200"/>
            <a:t>React App</a:t>
          </a:r>
          <a:endParaRPr lang="en-US" sz="2500" kern="1200"/>
        </a:p>
      </dsp:txBody>
      <dsp:txXfrm>
        <a:off x="1591264" y="3444883"/>
        <a:ext cx="5101549" cy="137771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483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238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58445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9534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8156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35712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8372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933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58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96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599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87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687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648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9957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715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8313203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C86353-DF04-4B5C-B9DC-D03A8437F96F}"/>
              </a:ext>
            </a:extLst>
          </p:cNvPr>
          <p:cNvPicPr>
            <a:picLocks noChangeAspect="1"/>
          </p:cNvPicPr>
          <p:nvPr/>
        </p:nvPicPr>
        <p:blipFill rotWithShape="1">
          <a:blip r:embed="rId2">
            <a:duotone>
              <a:schemeClr val="accent1">
                <a:shade val="45000"/>
                <a:satMod val="135000"/>
              </a:schemeClr>
              <a:prstClr val="white"/>
            </a:duotone>
          </a:blip>
          <a:srcRect l="4423" t="31818" r="4668"/>
          <a:stretch/>
        </p:blipFill>
        <p:spPr>
          <a:xfrm>
            <a:off x="1" y="10"/>
            <a:ext cx="12191999" cy="6857990"/>
          </a:xfrm>
          <a:prstGeom prst="rect">
            <a:avLst/>
          </a:prstGeom>
        </p:spPr>
      </p:pic>
      <p:sp>
        <p:nvSpPr>
          <p:cNvPr id="52" name="Isosceles Triangle 29">
            <a:extLst>
              <a:ext uri="{FF2B5EF4-FFF2-40B4-BE49-F238E27FC236}">
                <a16:creationId xmlns:a16="http://schemas.microsoft.com/office/drawing/2014/main" id="{24E7EB66-9C56-417E-AD36-90F0A4FA4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Parallelogram 31">
            <a:extLst>
              <a:ext uri="{FF2B5EF4-FFF2-40B4-BE49-F238E27FC236}">
                <a16:creationId xmlns:a16="http://schemas.microsoft.com/office/drawing/2014/main" id="{D36D0E28-B9D3-4DBB-A778-AB3034CB0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33">
            <a:extLst>
              <a:ext uri="{FF2B5EF4-FFF2-40B4-BE49-F238E27FC236}">
                <a16:creationId xmlns:a16="http://schemas.microsoft.com/office/drawing/2014/main" id="{AE68CD5B-0223-4AE6-B6A3-711726765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35">
            <a:extLst>
              <a:ext uri="{FF2B5EF4-FFF2-40B4-BE49-F238E27FC236}">
                <a16:creationId xmlns:a16="http://schemas.microsoft.com/office/drawing/2014/main" id="{F16FB9D1-71CC-4556-A99B-C6B6EA4040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7110044A-0F35-417C-AFC9-3D5229E09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405F07E0-624E-4DB9-99BE-45657D56B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41">
            <a:extLst>
              <a:ext uri="{FF2B5EF4-FFF2-40B4-BE49-F238E27FC236}">
                <a16:creationId xmlns:a16="http://schemas.microsoft.com/office/drawing/2014/main" id="{D9110236-130A-485F-AF93-06A31013A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7C4137-A409-4AE9-B2F9-41752BC0AC64}"/>
              </a:ext>
            </a:extLst>
          </p:cNvPr>
          <p:cNvSpPr>
            <a:spLocks noGrp="1"/>
          </p:cNvSpPr>
          <p:nvPr>
            <p:ph type="ctrTitle"/>
          </p:nvPr>
        </p:nvSpPr>
        <p:spPr>
          <a:xfrm>
            <a:off x="4791450" y="1678665"/>
            <a:ext cx="4482553" cy="2369131"/>
          </a:xfrm>
        </p:spPr>
        <p:txBody>
          <a:bodyPr>
            <a:normAutofit/>
          </a:bodyPr>
          <a:lstStyle/>
          <a:p>
            <a:r>
              <a:rPr lang="en-US"/>
              <a:t>AUTO BOT</a:t>
            </a:r>
            <a:endParaRPr lang="en-IE"/>
          </a:p>
        </p:txBody>
      </p:sp>
      <p:sp>
        <p:nvSpPr>
          <p:cNvPr id="3" name="Subtitle 2">
            <a:extLst>
              <a:ext uri="{FF2B5EF4-FFF2-40B4-BE49-F238E27FC236}">
                <a16:creationId xmlns:a16="http://schemas.microsoft.com/office/drawing/2014/main" id="{F2CDE655-F03B-48C6-BAA9-CF0062B2693E}"/>
              </a:ext>
            </a:extLst>
          </p:cNvPr>
          <p:cNvSpPr>
            <a:spLocks noGrp="1"/>
          </p:cNvSpPr>
          <p:nvPr>
            <p:ph type="subTitle" idx="1"/>
          </p:nvPr>
        </p:nvSpPr>
        <p:spPr>
          <a:xfrm>
            <a:off x="4788276" y="4050832"/>
            <a:ext cx="4485725" cy="1096899"/>
          </a:xfrm>
        </p:spPr>
        <p:txBody>
          <a:bodyPr>
            <a:normAutofit/>
          </a:bodyPr>
          <a:lstStyle/>
          <a:p>
            <a:r>
              <a:rPr lang="en-US"/>
              <a:t>Quick and easy way to get a loan quote!</a:t>
            </a:r>
            <a:endParaRPr lang="en-IE"/>
          </a:p>
        </p:txBody>
      </p:sp>
      <p:sp>
        <p:nvSpPr>
          <p:cNvPr id="59" name="Rectangle 27">
            <a:extLst>
              <a:ext uri="{FF2B5EF4-FFF2-40B4-BE49-F238E27FC236}">
                <a16:creationId xmlns:a16="http://schemas.microsoft.com/office/drawing/2014/main" id="{2CCB6C74-5C11-4DD9-9924-739CF4C61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62788DFB-41B7-4B65-9C76-4520BDC76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DDACA242-546B-4141-9D7A-FF2A376F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49">
            <a:extLst>
              <a:ext uri="{FF2B5EF4-FFF2-40B4-BE49-F238E27FC236}">
                <a16:creationId xmlns:a16="http://schemas.microsoft.com/office/drawing/2014/main" id="{3C6E4C41-542E-4509-9FFC-83947D305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302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965180-6D58-4DF6-BD48-688B1C53D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79188641-524F-4AB1-9C08-CEC0D0784B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4D263BAD-B37C-4787-9852-CC871E2B2F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5503D68-2A5B-4DBE-B544-B87DD2596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0CB56A8C-20D1-4849-B250-F9BF1A2D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4D1DF8DC-305E-4AC3-85FE-6D06A0E92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1758856-EF07-42C5-8143-CEF0257A2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763F795-DA16-4A9F-9446-0C19FF4149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E8D37D5-B86A-40C1-BEF2-00DC5DAA47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8D59F50D-3C30-4B70-BE4F-2AC969E97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7EF12C-BF3B-4F10-85FF-8939A8F40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F9023D-103E-4FA0-B5F3-6098E52BD4DA}"/>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What is it?</a:t>
            </a:r>
            <a:endParaRPr lang="en-IE" sz="4400">
              <a:solidFill>
                <a:schemeClr val="bg1"/>
              </a:solidFill>
            </a:endParaRPr>
          </a:p>
        </p:txBody>
      </p:sp>
      <p:sp useBgFill="1">
        <p:nvSpPr>
          <p:cNvPr id="23" name="Rectangle 22">
            <a:extLst>
              <a:ext uri="{FF2B5EF4-FFF2-40B4-BE49-F238E27FC236}">
                <a16:creationId xmlns:a16="http://schemas.microsoft.com/office/drawing/2014/main" id="{8F001828-C533-4540-804E-946D1FD49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705567-CA0A-4BBA-AF92-F338AEF619FD}"/>
              </a:ext>
            </a:extLst>
          </p:cNvPr>
          <p:cNvGraphicFramePr>
            <a:graphicFrameLocks noGrp="1"/>
          </p:cNvGraphicFramePr>
          <p:nvPr>
            <p:ph idx="1"/>
            <p:extLst>
              <p:ext uri="{D42A27DB-BD31-4B8C-83A1-F6EECF244321}">
                <p14:modId xmlns:p14="http://schemas.microsoft.com/office/powerpoint/2010/main" val="1746840173"/>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49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0265050-FD84-47EF-A163-6A481836C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11B064D-F4EB-4312-AEEA-6AFDB257E7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E7041201-C3DD-4181-B0E0-5C960FFE5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29A678F-8D0F-4F98-85A6-797199C550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2463FFC-4B08-4AF2-AC5A-F681CE977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87C110A9-8F54-42F4-9B19-8D33F94DE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F5AD5FC-19DB-4C66-BDDA-043A6AAC9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52A3EAD-426D-4399-B7E0-81D26F700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F842EF93-A507-4796-A726-0D0A9B751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4F1410B-DBCE-471A-97C3-B96C0A7BB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BC8502-8D68-4CE4-B690-2EBB6BCC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203150D-585C-4ACF-A85F-159C0599EC99}"/>
              </a:ext>
            </a:extLst>
          </p:cNvPr>
          <p:cNvSpPr>
            <a:spLocks noGrp="1"/>
          </p:cNvSpPr>
          <p:nvPr>
            <p:ph type="title"/>
          </p:nvPr>
        </p:nvSpPr>
        <p:spPr>
          <a:xfrm>
            <a:off x="652481" y="1382486"/>
            <a:ext cx="3547581" cy="4093028"/>
          </a:xfrm>
        </p:spPr>
        <p:txBody>
          <a:bodyPr anchor="ctr">
            <a:normAutofit/>
          </a:bodyPr>
          <a:lstStyle/>
          <a:p>
            <a:r>
              <a:rPr lang="en-US" sz="4400"/>
              <a:t>What does it do?</a:t>
            </a:r>
            <a:endParaRPr lang="en-IE" sz="4400"/>
          </a:p>
        </p:txBody>
      </p:sp>
      <p:sp>
        <p:nvSpPr>
          <p:cNvPr id="23" name="Rectangle 22">
            <a:extLst>
              <a:ext uri="{FF2B5EF4-FFF2-40B4-BE49-F238E27FC236}">
                <a16:creationId xmlns:a16="http://schemas.microsoft.com/office/drawing/2014/main" id="{DE77CD7A-FE9E-475D-BF9C-78183B0B1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E1AD7E9-E764-41FB-A4BE-CF423B1B04AB}"/>
              </a:ext>
            </a:extLst>
          </p:cNvPr>
          <p:cNvGraphicFramePr>
            <a:graphicFrameLocks noGrp="1"/>
          </p:cNvGraphicFramePr>
          <p:nvPr>
            <p:ph idx="1"/>
            <p:extLst>
              <p:ext uri="{D42A27DB-BD31-4B8C-83A1-F6EECF244321}">
                <p14:modId xmlns:p14="http://schemas.microsoft.com/office/powerpoint/2010/main" val="48180921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1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0265050-FD84-47EF-A163-6A481836C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11B064D-F4EB-4312-AEEA-6AFDB257E7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E7041201-C3DD-4181-B0E0-5C960FFE5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29A678F-8D0F-4F98-85A6-797199C550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2463FFC-4B08-4AF2-AC5A-F681CE977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87C110A9-8F54-42F4-9B19-8D33F94DE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F5AD5FC-19DB-4C66-BDDA-043A6AAC9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52A3EAD-426D-4399-B7E0-81D26F700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F842EF93-A507-4796-A726-0D0A9B751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4F1410B-DBCE-471A-97C3-B96C0A7BB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BC8502-8D68-4CE4-B690-2EBB6BCC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0CA6642-16EA-4752-9B7F-20706A293CF0}"/>
              </a:ext>
            </a:extLst>
          </p:cNvPr>
          <p:cNvSpPr>
            <a:spLocks noGrp="1"/>
          </p:cNvSpPr>
          <p:nvPr>
            <p:ph type="title"/>
          </p:nvPr>
        </p:nvSpPr>
        <p:spPr>
          <a:xfrm>
            <a:off x="652481" y="1382486"/>
            <a:ext cx="3547581" cy="4093028"/>
          </a:xfrm>
        </p:spPr>
        <p:txBody>
          <a:bodyPr anchor="ctr">
            <a:normAutofit/>
          </a:bodyPr>
          <a:lstStyle/>
          <a:p>
            <a:r>
              <a:rPr lang="en-US" sz="4400"/>
              <a:t>Where is it?</a:t>
            </a:r>
            <a:endParaRPr lang="en-IE" sz="4400"/>
          </a:p>
        </p:txBody>
      </p:sp>
      <p:sp>
        <p:nvSpPr>
          <p:cNvPr id="23" name="Rectangle 22">
            <a:extLst>
              <a:ext uri="{FF2B5EF4-FFF2-40B4-BE49-F238E27FC236}">
                <a16:creationId xmlns:a16="http://schemas.microsoft.com/office/drawing/2014/main" id="{DE77CD7A-FE9E-475D-BF9C-78183B0B1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6759591-A562-4BD1-8E02-24AB21496D84}"/>
              </a:ext>
            </a:extLst>
          </p:cNvPr>
          <p:cNvGraphicFramePr>
            <a:graphicFrameLocks noGrp="1"/>
          </p:cNvGraphicFramePr>
          <p:nvPr>
            <p:ph idx="1"/>
            <p:extLst>
              <p:ext uri="{D42A27DB-BD31-4B8C-83A1-F6EECF244321}">
                <p14:modId xmlns:p14="http://schemas.microsoft.com/office/powerpoint/2010/main" val="193195800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888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13</TotalTime>
  <Words>218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AUTO BOT</vt:lpstr>
      <vt:lpstr>What is it?</vt:lpstr>
      <vt:lpstr>What does it do?</vt:lpstr>
      <vt:lpstr>Where is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BOT</dc:title>
  <dc:creator>Aoife Bergin</dc:creator>
  <cp:lastModifiedBy>Aoife Bergin</cp:lastModifiedBy>
  <cp:revision>2</cp:revision>
  <dcterms:created xsi:type="dcterms:W3CDTF">2020-04-20T12:54:31Z</dcterms:created>
  <dcterms:modified xsi:type="dcterms:W3CDTF">2020-04-20T13:08:18Z</dcterms:modified>
</cp:coreProperties>
</file>