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859282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4152" y="1122365"/>
            <a:ext cx="6444910" cy="2387603"/>
          </a:xfrm>
        </p:spPr>
        <p:txBody>
          <a:bodyPr anchor="b"/>
          <a:lstStyle>
            <a:lvl1pPr algn="ctr">
              <a:defRPr sz="56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4152" y="3602043"/>
            <a:ext cx="6444910" cy="1655764"/>
          </a:xfrm>
        </p:spPr>
        <p:txBody>
          <a:bodyPr/>
          <a:lstStyle>
            <a:lvl1pPr marL="0" indent="0" algn="ctr">
              <a:buNone/>
              <a:defRPr sz="2255"/>
            </a:lvl1pPr>
            <a:lvl2pPr marL="429895" indent="0" algn="ctr">
              <a:buNone/>
              <a:defRPr sz="1880"/>
            </a:lvl2pPr>
            <a:lvl3pPr marL="859155" indent="0" algn="ctr">
              <a:buNone/>
              <a:defRPr sz="1690"/>
            </a:lvl3pPr>
            <a:lvl4pPr marL="1289050" indent="0" algn="ctr">
              <a:buNone/>
              <a:defRPr sz="1505"/>
            </a:lvl4pPr>
            <a:lvl5pPr marL="1718945" indent="0" algn="ctr">
              <a:buNone/>
              <a:defRPr sz="1505"/>
            </a:lvl5pPr>
            <a:lvl6pPr marL="2148205" indent="0" algn="ctr">
              <a:buNone/>
              <a:defRPr sz="1505"/>
            </a:lvl6pPr>
            <a:lvl7pPr marL="2578100" indent="0" algn="ctr">
              <a:buNone/>
              <a:defRPr sz="1505"/>
            </a:lvl7pPr>
            <a:lvl8pPr marL="3007360" indent="0" algn="ctr">
              <a:buNone/>
              <a:defRPr sz="1505"/>
            </a:lvl8pPr>
            <a:lvl9pPr marL="3437255" indent="0" algn="ctr">
              <a:buNone/>
              <a:defRPr sz="15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9518" y="365126"/>
            <a:ext cx="1852912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783" y="365126"/>
            <a:ext cx="5451320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6308" y="1709740"/>
            <a:ext cx="7411646" cy="2852741"/>
          </a:xfrm>
        </p:spPr>
        <p:txBody>
          <a:bodyPr anchor="b"/>
          <a:lstStyle>
            <a:lvl1pPr>
              <a:defRPr sz="56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6308" y="4589470"/>
            <a:ext cx="7411646" cy="1500189"/>
          </a:xfrm>
        </p:spPr>
        <p:txBody>
          <a:bodyPr/>
          <a:lstStyle>
            <a:lvl1pPr marL="0" indent="0">
              <a:buNone/>
              <a:defRPr sz="2255">
                <a:solidFill>
                  <a:schemeClr val="tx1">
                    <a:tint val="75000"/>
                  </a:schemeClr>
                </a:solidFill>
              </a:defRPr>
            </a:lvl1pPr>
            <a:lvl2pPr marL="429895" indent="0">
              <a:buNone/>
              <a:defRPr sz="1880">
                <a:solidFill>
                  <a:schemeClr val="tx1">
                    <a:tint val="75000"/>
                  </a:schemeClr>
                </a:solidFill>
              </a:defRPr>
            </a:lvl2pPr>
            <a:lvl3pPr marL="859155" indent="0">
              <a:buNone/>
              <a:defRPr sz="1690">
                <a:solidFill>
                  <a:schemeClr val="tx1">
                    <a:tint val="75000"/>
                  </a:schemeClr>
                </a:solidFill>
              </a:defRPr>
            </a:lvl3pPr>
            <a:lvl4pPr marL="128905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4pPr>
            <a:lvl5pPr marL="171894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5pPr>
            <a:lvl6pPr marL="214820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6pPr>
            <a:lvl7pPr marL="257810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7pPr>
            <a:lvl8pPr marL="300736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8pPr>
            <a:lvl9pPr marL="343725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0783" y="1825628"/>
            <a:ext cx="365211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50314" y="1825628"/>
            <a:ext cx="365211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903" y="365126"/>
            <a:ext cx="7411646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1903" y="1681165"/>
            <a:ext cx="3635332" cy="823913"/>
          </a:xfrm>
        </p:spPr>
        <p:txBody>
          <a:bodyPr anchor="b"/>
          <a:lstStyle>
            <a:lvl1pPr marL="0" indent="0">
              <a:buNone/>
              <a:defRPr sz="2255" b="1"/>
            </a:lvl1pPr>
            <a:lvl2pPr marL="429895" indent="0">
              <a:buNone/>
              <a:defRPr sz="1880" b="1"/>
            </a:lvl2pPr>
            <a:lvl3pPr marL="859155" indent="0">
              <a:buNone/>
              <a:defRPr sz="1690" b="1"/>
            </a:lvl3pPr>
            <a:lvl4pPr marL="1289050" indent="0">
              <a:buNone/>
              <a:defRPr sz="1505" b="1"/>
            </a:lvl4pPr>
            <a:lvl5pPr marL="1718945" indent="0">
              <a:buNone/>
              <a:defRPr sz="1505" b="1"/>
            </a:lvl5pPr>
            <a:lvl6pPr marL="2148205" indent="0">
              <a:buNone/>
              <a:defRPr sz="1505" b="1"/>
            </a:lvl6pPr>
            <a:lvl7pPr marL="2578100" indent="0">
              <a:buNone/>
              <a:defRPr sz="1505" b="1"/>
            </a:lvl7pPr>
            <a:lvl8pPr marL="3007360" indent="0">
              <a:buNone/>
              <a:defRPr sz="1505" b="1"/>
            </a:lvl8pPr>
            <a:lvl9pPr marL="3437255" indent="0">
              <a:buNone/>
              <a:defRPr sz="15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903" y="2505079"/>
            <a:ext cx="3635332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50314" y="1681165"/>
            <a:ext cx="3653235" cy="823913"/>
          </a:xfrm>
        </p:spPr>
        <p:txBody>
          <a:bodyPr anchor="b"/>
          <a:lstStyle>
            <a:lvl1pPr marL="0" indent="0">
              <a:buNone/>
              <a:defRPr sz="2255" b="1"/>
            </a:lvl1pPr>
            <a:lvl2pPr marL="429895" indent="0">
              <a:buNone/>
              <a:defRPr sz="1880" b="1"/>
            </a:lvl2pPr>
            <a:lvl3pPr marL="859155" indent="0">
              <a:buNone/>
              <a:defRPr sz="1690" b="1"/>
            </a:lvl3pPr>
            <a:lvl4pPr marL="1289050" indent="0">
              <a:buNone/>
              <a:defRPr sz="1505" b="1"/>
            </a:lvl4pPr>
            <a:lvl5pPr marL="1718945" indent="0">
              <a:buNone/>
              <a:defRPr sz="1505" b="1"/>
            </a:lvl5pPr>
            <a:lvl6pPr marL="2148205" indent="0">
              <a:buNone/>
              <a:defRPr sz="1505" b="1"/>
            </a:lvl6pPr>
            <a:lvl7pPr marL="2578100" indent="0">
              <a:buNone/>
              <a:defRPr sz="1505" b="1"/>
            </a:lvl7pPr>
            <a:lvl8pPr marL="3007360" indent="0">
              <a:buNone/>
              <a:defRPr sz="1505" b="1"/>
            </a:lvl8pPr>
            <a:lvl9pPr marL="3437255" indent="0">
              <a:buNone/>
              <a:defRPr sz="150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50314" y="2505079"/>
            <a:ext cx="3653235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903" y="457201"/>
            <a:ext cx="2771535" cy="1600202"/>
          </a:xfrm>
        </p:spPr>
        <p:txBody>
          <a:bodyPr anchor="b"/>
          <a:lstStyle>
            <a:lvl1pPr>
              <a:defRPr sz="30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3235" y="987426"/>
            <a:ext cx="4350314" cy="4873632"/>
          </a:xfrm>
        </p:spPr>
        <p:txBody>
          <a:bodyPr/>
          <a:lstStyle>
            <a:lvl1pPr>
              <a:defRPr sz="3005"/>
            </a:lvl1pPr>
            <a:lvl2pPr>
              <a:defRPr sz="2630"/>
            </a:lvl2pPr>
            <a:lvl3pPr>
              <a:defRPr sz="2255"/>
            </a:lvl3pPr>
            <a:lvl4pPr>
              <a:defRPr sz="1880"/>
            </a:lvl4pPr>
            <a:lvl5pPr>
              <a:defRPr sz="1880"/>
            </a:lvl5pPr>
            <a:lvl6pPr>
              <a:defRPr sz="1880"/>
            </a:lvl6pPr>
            <a:lvl7pPr>
              <a:defRPr sz="1880"/>
            </a:lvl7pPr>
            <a:lvl8pPr>
              <a:defRPr sz="1880"/>
            </a:lvl8pPr>
            <a:lvl9pPr>
              <a:defRPr sz="18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1903" y="2057403"/>
            <a:ext cx="2771535" cy="3811594"/>
          </a:xfrm>
        </p:spPr>
        <p:txBody>
          <a:bodyPr/>
          <a:lstStyle>
            <a:lvl1pPr marL="0" indent="0">
              <a:buNone/>
              <a:defRPr sz="1505"/>
            </a:lvl1pPr>
            <a:lvl2pPr marL="429895" indent="0">
              <a:buNone/>
              <a:defRPr sz="1315"/>
            </a:lvl2pPr>
            <a:lvl3pPr marL="859155" indent="0">
              <a:buNone/>
              <a:defRPr sz="1130"/>
            </a:lvl3pPr>
            <a:lvl4pPr marL="1289050" indent="0">
              <a:buNone/>
              <a:defRPr sz="940"/>
            </a:lvl4pPr>
            <a:lvl5pPr marL="1718945" indent="0">
              <a:buNone/>
              <a:defRPr sz="940"/>
            </a:lvl5pPr>
            <a:lvl6pPr marL="2148205" indent="0">
              <a:buNone/>
              <a:defRPr sz="940"/>
            </a:lvl6pPr>
            <a:lvl7pPr marL="2578100" indent="0">
              <a:buNone/>
              <a:defRPr sz="940"/>
            </a:lvl7pPr>
            <a:lvl8pPr marL="3007360" indent="0">
              <a:buNone/>
              <a:defRPr sz="940"/>
            </a:lvl8pPr>
            <a:lvl9pPr marL="3437255" indent="0">
              <a:buNone/>
              <a:defRPr sz="9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903" y="457201"/>
            <a:ext cx="2771535" cy="1600202"/>
          </a:xfrm>
        </p:spPr>
        <p:txBody>
          <a:bodyPr anchor="b"/>
          <a:lstStyle>
            <a:lvl1pPr>
              <a:defRPr sz="30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53235" y="987426"/>
            <a:ext cx="4350314" cy="4873632"/>
          </a:xfrm>
        </p:spPr>
        <p:txBody>
          <a:bodyPr/>
          <a:lstStyle>
            <a:lvl1pPr marL="0" indent="0">
              <a:buNone/>
              <a:defRPr sz="3005"/>
            </a:lvl1pPr>
            <a:lvl2pPr marL="429895" indent="0">
              <a:buNone/>
              <a:defRPr sz="2630"/>
            </a:lvl2pPr>
            <a:lvl3pPr marL="859155" indent="0">
              <a:buNone/>
              <a:defRPr sz="2255"/>
            </a:lvl3pPr>
            <a:lvl4pPr marL="1289050" indent="0">
              <a:buNone/>
              <a:defRPr sz="1880"/>
            </a:lvl4pPr>
            <a:lvl5pPr marL="1718945" indent="0">
              <a:buNone/>
              <a:defRPr sz="1880"/>
            </a:lvl5pPr>
            <a:lvl6pPr marL="2148205" indent="0">
              <a:buNone/>
              <a:defRPr sz="1880"/>
            </a:lvl6pPr>
            <a:lvl7pPr marL="2578100" indent="0">
              <a:buNone/>
              <a:defRPr sz="1880"/>
            </a:lvl7pPr>
            <a:lvl8pPr marL="3007360" indent="0">
              <a:buNone/>
              <a:defRPr sz="1880"/>
            </a:lvl8pPr>
            <a:lvl9pPr marL="3437255" indent="0">
              <a:buNone/>
              <a:defRPr sz="188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1903" y="2057403"/>
            <a:ext cx="2771535" cy="3811594"/>
          </a:xfrm>
        </p:spPr>
        <p:txBody>
          <a:bodyPr/>
          <a:lstStyle>
            <a:lvl1pPr marL="0" indent="0">
              <a:buNone/>
              <a:defRPr sz="1505"/>
            </a:lvl1pPr>
            <a:lvl2pPr marL="429895" indent="0">
              <a:buNone/>
              <a:defRPr sz="1315"/>
            </a:lvl2pPr>
            <a:lvl3pPr marL="859155" indent="0">
              <a:buNone/>
              <a:defRPr sz="1130"/>
            </a:lvl3pPr>
            <a:lvl4pPr marL="1289050" indent="0">
              <a:buNone/>
              <a:defRPr sz="940"/>
            </a:lvl4pPr>
            <a:lvl5pPr marL="1718945" indent="0">
              <a:buNone/>
              <a:defRPr sz="940"/>
            </a:lvl5pPr>
            <a:lvl6pPr marL="2148205" indent="0">
              <a:buNone/>
              <a:defRPr sz="940"/>
            </a:lvl6pPr>
            <a:lvl7pPr marL="2578100" indent="0">
              <a:buNone/>
              <a:defRPr sz="940"/>
            </a:lvl7pPr>
            <a:lvl8pPr marL="3007360" indent="0">
              <a:buNone/>
              <a:defRPr sz="940"/>
            </a:lvl8pPr>
            <a:lvl9pPr marL="3437255" indent="0">
              <a:buNone/>
              <a:defRPr sz="94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0783" y="365126"/>
            <a:ext cx="7411646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0783" y="1825628"/>
            <a:ext cx="7411646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0783" y="6356359"/>
            <a:ext cx="193347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6502" y="6356359"/>
            <a:ext cx="29002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68957" y="6356359"/>
            <a:ext cx="193347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59155" rtl="0" eaLnBrk="1" latinLnBrk="0" hangingPunct="1">
        <a:lnSpc>
          <a:spcPct val="90000"/>
        </a:lnSpc>
        <a:spcBef>
          <a:spcPct val="0"/>
        </a:spcBef>
        <a:buNone/>
        <a:defRPr sz="4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630" indent="-213995" algn="l" defTabSz="859155" rtl="0" eaLnBrk="1" latinLnBrk="0" hangingPunct="1">
        <a:lnSpc>
          <a:spcPct val="90000"/>
        </a:lnSpc>
        <a:spcBef>
          <a:spcPts val="940"/>
        </a:spcBef>
        <a:buFont typeface="Arial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1pPr>
      <a:lvl2pPr marL="644525" indent="-213995" algn="l" defTabSz="859155" rtl="0" eaLnBrk="1" latinLnBrk="0" hangingPunct="1">
        <a:lnSpc>
          <a:spcPct val="90000"/>
        </a:lnSpc>
        <a:spcBef>
          <a:spcPts val="470"/>
        </a:spcBef>
        <a:buFont typeface="Arial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074420" indent="-213995" algn="l" defTabSz="859155" rtl="0" eaLnBrk="1" latinLnBrk="0" hangingPunct="1">
        <a:lnSpc>
          <a:spcPct val="90000"/>
        </a:lnSpc>
        <a:spcBef>
          <a:spcPts val="470"/>
        </a:spcBef>
        <a:buFont typeface="Arial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80" indent="-213995" algn="l" defTabSz="859155" rtl="0" eaLnBrk="1" latinLnBrk="0" hangingPunct="1">
        <a:lnSpc>
          <a:spcPct val="90000"/>
        </a:lnSpc>
        <a:spcBef>
          <a:spcPts val="470"/>
        </a:spcBef>
        <a:buFont typeface="Arial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933575" indent="-213995" algn="l" defTabSz="859155" rtl="0" eaLnBrk="1" latinLnBrk="0" hangingPunct="1">
        <a:lnSpc>
          <a:spcPct val="90000"/>
        </a:lnSpc>
        <a:spcBef>
          <a:spcPts val="470"/>
        </a:spcBef>
        <a:buFont typeface="Arial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362835" indent="-213995" algn="l" defTabSz="859155" rtl="0" eaLnBrk="1" latinLnBrk="0" hangingPunct="1">
        <a:lnSpc>
          <a:spcPct val="90000"/>
        </a:lnSpc>
        <a:spcBef>
          <a:spcPts val="470"/>
        </a:spcBef>
        <a:buFont typeface="Arial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792730" indent="-213995" algn="l" defTabSz="859155" rtl="0" eaLnBrk="1" latinLnBrk="0" hangingPunct="1">
        <a:lnSpc>
          <a:spcPct val="90000"/>
        </a:lnSpc>
        <a:spcBef>
          <a:spcPts val="470"/>
        </a:spcBef>
        <a:buFont typeface="Arial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222625" indent="-213995" algn="l" defTabSz="859155" rtl="0" eaLnBrk="1" latinLnBrk="0" hangingPunct="1">
        <a:lnSpc>
          <a:spcPct val="90000"/>
        </a:lnSpc>
        <a:spcBef>
          <a:spcPts val="470"/>
        </a:spcBef>
        <a:buFont typeface="Arial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indent="-213995" algn="l" defTabSz="859155" rtl="0" eaLnBrk="1" latinLnBrk="0" hangingPunct="1">
        <a:lnSpc>
          <a:spcPct val="90000"/>
        </a:lnSpc>
        <a:spcBef>
          <a:spcPts val="470"/>
        </a:spcBef>
        <a:buFont typeface="Arial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29895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2pPr>
      <a:lvl3pPr marL="859155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3pPr>
      <a:lvl4pPr marL="1289050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718945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148205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578100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60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437255" algn="l" defTabSz="859155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3485712" y="1457330"/>
            <a:ext cx="1860550" cy="14262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772" y="615320"/>
            <a:ext cx="138303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Times New Roman" charset="0"/>
              </a:rPr>
              <a:t>读入图像</a:t>
            </a:r>
            <a:endParaRPr lang="zh-CN" altLang="en-US" sz="1400">
              <a:latin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5772" y="1397640"/>
            <a:ext cx="1383030" cy="461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Times New Roman" charset="0"/>
              </a:rPr>
              <a:t>active frame</a:t>
            </a:r>
            <a:endParaRPr lang="zh-CN" altLang="en-US" sz="1400">
              <a:latin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5772" y="2139320"/>
            <a:ext cx="1383030" cy="461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Times New Roman" charset="0"/>
              </a:rPr>
              <a:t>dilver tracked frame</a:t>
            </a:r>
            <a:endParaRPr lang="zh-CN" altLang="en-US" sz="1400">
              <a:latin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012" y="472445"/>
            <a:ext cx="1860550" cy="241109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4230" y="196850"/>
            <a:ext cx="139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FullSystem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6857" y="3295655"/>
            <a:ext cx="1860550" cy="2351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5772" y="3472820"/>
            <a:ext cx="1383030" cy="461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Times New Roman" charset="0"/>
              </a:rPr>
              <a:t>Initialization</a:t>
            </a:r>
            <a:endParaRPr lang="zh-CN" altLang="en-US" sz="1400">
              <a:latin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5772" y="4214500"/>
            <a:ext cx="1383030" cy="461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Times New Roman" charset="0"/>
              </a:rPr>
              <a:t>Tracking </a:t>
            </a:r>
            <a:r>
              <a:rPr lang="x-none" altLang="zh-CN" sz="1400">
                <a:latin typeface="Times New Roman" charset="0"/>
              </a:rPr>
              <a:t>first </a:t>
            </a:r>
            <a:r>
              <a:rPr lang="zh-CN" altLang="en-US" sz="1400">
                <a:latin typeface="Times New Roman" charset="0"/>
              </a:rPr>
              <a:t>frame</a:t>
            </a:r>
            <a:endParaRPr lang="zh-CN" altLang="en-US" sz="1400">
              <a:latin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5772" y="4956180"/>
            <a:ext cx="138303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latin typeface="Times New Roman" charset="0"/>
              </a:rPr>
              <a:t>Tracking new coarse</a:t>
            </a:r>
            <a:endParaRPr sz="1400">
              <a:latin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4472" y="1616715"/>
            <a:ext cx="1383030" cy="461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Times New Roman" charset="0"/>
              </a:rPr>
              <a:t>display image</a:t>
            </a:r>
            <a:endParaRPr lang="zh-CN" altLang="en-US" sz="1400">
              <a:latin typeface="Times New Roman" charset="0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513912" y="1666245"/>
            <a:ext cx="756285" cy="174180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62577" y="3076580"/>
            <a:ext cx="1870075" cy="39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  <a:latin typeface="Times New Roman" charset="0"/>
                <a:sym typeface="+mn-ea"/>
              </a:rPr>
              <a:t>active frame</a:t>
            </a:r>
            <a:endParaRPr lang="zh-CN" altLang="en-US">
              <a:solidFill>
                <a:srgbClr val="FF0000"/>
              </a:solidFill>
              <a:latin typeface="Times New Roman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24472" y="2233935"/>
            <a:ext cx="1383030" cy="461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Times New Roman" charset="0"/>
              </a:rPr>
              <a:t>make key frame</a:t>
            </a:r>
            <a:endParaRPr lang="zh-CN" altLang="en-US" sz="1400">
              <a:latin typeface="Times New Roman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2831662" y="2229490"/>
            <a:ext cx="666750" cy="26860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25362" y="1196345"/>
            <a:ext cx="2338705" cy="4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FF0000"/>
                </a:solidFill>
                <a:latin typeface="Times New Roman" charset="0"/>
                <a:sym typeface="+mn-ea"/>
              </a:rPr>
              <a:t>dilver tracked frame</a:t>
            </a:r>
            <a:endParaRPr lang="zh-CN" altLang="en-US" sz="1400">
              <a:solidFill>
                <a:srgbClr val="FF0000"/>
              </a:solidFill>
              <a:latin typeface="Times New Roman" charset="0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25052" y="442600"/>
            <a:ext cx="1860550" cy="6073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73972" y="629925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sym typeface="+mn-ea"/>
              </a:rPr>
              <a:t>trace new coarse</a:t>
            </a:r>
            <a:endParaRPr lang="zh-CN" altLang="en-US" sz="1400">
              <a:solidFill>
                <a:schemeClr val="tx1"/>
              </a:solidFill>
              <a:latin typeface="Times New Roman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73972" y="1273180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Times New Roman" charset="0"/>
              </a:rPr>
              <a:t>flag frame for marginalization</a:t>
            </a:r>
            <a:endParaRPr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73972" y="1916435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Times New Roman" charset="0"/>
              </a:rPr>
              <a:t>add frame to Struct</a:t>
            </a:r>
            <a:endParaRPr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73972" y="2559690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Times New Roman" charset="0"/>
              </a:rPr>
              <a:t>add new residuals for old points</a:t>
            </a:r>
            <a:endParaRPr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73972" y="3202945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Times New Roman" charset="0"/>
              </a:rPr>
              <a:t>active point in marginalization</a:t>
            </a:r>
            <a:endParaRPr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73972" y="3846200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Times New Roman" charset="0"/>
              </a:rPr>
              <a:t>optimization</a:t>
            </a:r>
            <a:endParaRPr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73972" y="4489455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Times New Roman" charset="0"/>
              </a:rPr>
              <a:t>remove outliers</a:t>
            </a:r>
            <a:endParaRPr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73972" y="5132710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Times New Roman" charset="0"/>
              </a:rPr>
              <a:t>get nulll space</a:t>
            </a:r>
            <a:endParaRPr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73972" y="5775965"/>
            <a:ext cx="1383030" cy="461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>
                <a:solidFill>
                  <a:schemeClr val="tx1"/>
                </a:solidFill>
                <a:latin typeface="Times New Roman" charset="0"/>
              </a:rPr>
              <a:t>marginalize points</a:t>
            </a:r>
            <a:endParaRPr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03595" y="224155"/>
            <a:ext cx="1656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>
                <a:latin typeface="Times New Roman" charset="0"/>
                <a:sym typeface="+mn-ea"/>
              </a:rPr>
              <a:t>make key frame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5141157" y="2336805"/>
            <a:ext cx="696595" cy="2787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436817" y="3271525"/>
            <a:ext cx="1860550" cy="29673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55892" y="3448055"/>
            <a:ext cx="1383030" cy="461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push many tries</a:t>
            </a:r>
            <a:endParaRPr lang="zh-CN" altLang="en-US" sz="1400">
              <a:latin typeface="Times New Roman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55892" y="4189735"/>
            <a:ext cx="1383030" cy="461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sz="1400">
                <a:latin typeface="Times New Roman" charset="0"/>
              </a:rPr>
              <a:t>根据tries计算对应残差</a:t>
            </a:r>
            <a:endParaRPr sz="1400">
              <a:latin typeface="Times New Roman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55892" y="4931415"/>
            <a:ext cx="1383030" cy="461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sz="1400">
                <a:latin typeface="Times New Roman" charset="0"/>
              </a:rPr>
              <a:t>计算雅克比矩阵</a:t>
            </a:r>
            <a:endParaRPr sz="1400">
              <a:latin typeface="Times New Roman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675577" y="5598165"/>
            <a:ext cx="1383030" cy="461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sz="1400">
                <a:latin typeface="Times New Roman" charset="0"/>
              </a:rPr>
              <a:t>迭代优化位姿</a:t>
            </a:r>
            <a:endParaRPr sz="1400">
              <a:latin typeface="Times New Roman" charset="0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2822772" y="5062225"/>
            <a:ext cx="59753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Kingsoft Office WPP</Application>
  <PresentationFormat>宽屏</PresentationFormat>
  <Paragraphs>50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bobin</dc:creator>
  <cp:lastModifiedBy>bobin</cp:lastModifiedBy>
  <cp:revision>1</cp:revision>
  <dcterms:created xsi:type="dcterms:W3CDTF">2017-03-01T11:54:28Z</dcterms:created>
  <dcterms:modified xsi:type="dcterms:W3CDTF">2017-03-01T11:54:28Z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